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5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5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2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2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1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9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F593-F184-4A77-8048-AD4B3C2EBBEA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B569-0665-4B98-AF1D-725C0071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3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3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 descr="C:\Users\lbadu\Desktop\Large Commercial\Photos\Ipak\IPAK\Large Commercial 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8" y="-411163"/>
            <a:ext cx="10240963" cy="768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438400" y="4114800"/>
            <a:ext cx="17526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0" y="457200"/>
            <a:ext cx="5715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Tee into this pneumatic line to  measure clean filter pressure differential.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Depending on their recommended filter maintenance requirements with a squeeze bulb or hand pump </a:t>
            </a:r>
            <a:r>
              <a:rPr lang="en-US" sz="1600" dirty="0" smtClean="0"/>
              <a:t>pressurize line 0.5 – 1.0 </a:t>
            </a:r>
            <a:r>
              <a:rPr lang="en-US" sz="1600" i="1" dirty="0" err="1" smtClean="0"/>
              <a:t>i.w.c</a:t>
            </a:r>
            <a:r>
              <a:rPr lang="en-US" sz="1600" dirty="0" smtClean="0"/>
              <a:t> above the clean filter differential pressure.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Turn adjustment screw on dirty filter switch until the closed normally open contacts reopen.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Remove pressure from line.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Re-pressurize and verify if normally open contacts close at specified pressure.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81300" y="3244334"/>
            <a:ext cx="153968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743200" y="1905000"/>
            <a:ext cx="38100" cy="13393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3200" y="1905000"/>
            <a:ext cx="30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362200" y="685800"/>
            <a:ext cx="76200" cy="342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62200" y="6858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8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72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Ingersoll 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Dye, Robert</dc:creator>
  <cp:lastModifiedBy>Dye, Robert</cp:lastModifiedBy>
  <cp:revision>4</cp:revision>
  <dcterms:created xsi:type="dcterms:W3CDTF">2013-01-14T19:18:15Z</dcterms:created>
  <dcterms:modified xsi:type="dcterms:W3CDTF">2013-01-14T19:46:53Z</dcterms:modified>
</cp:coreProperties>
</file>