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53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5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2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2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686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1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2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9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2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54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CF593-F184-4A77-8048-AD4B3C2EBBEA}" type="datetimeFigureOut">
              <a:rPr lang="en-US" smtClean="0"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B569-0665-4B98-AF1D-725C00710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3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53217" y="3244334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1026" name="Picture 2" descr="C:\Users\lbadu\Desktop\Large Commercial\Photos\Ipak\IPAK\Large Commercial 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688" y="-411163"/>
            <a:ext cx="10240963" cy="768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2438400" y="4114800"/>
            <a:ext cx="1752600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0" y="457200"/>
            <a:ext cx="5715000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Tee into this pneumatic line to  measure clean filter pressure differential. 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Depending on their recommended filter maintenance requirements with a squeeze bulb or hand pump </a:t>
            </a:r>
            <a:r>
              <a:rPr lang="en-US" sz="1600" dirty="0" smtClean="0"/>
              <a:t>pressurize line 0.5 – 1.0 </a:t>
            </a:r>
            <a:r>
              <a:rPr lang="en-US" sz="1600" i="1" dirty="0" err="1" smtClean="0"/>
              <a:t>i.w.c</a:t>
            </a:r>
            <a:r>
              <a:rPr lang="en-US" sz="1600" dirty="0" smtClean="0"/>
              <a:t> above the clean filter differential pressure. 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Turn adjustment screw on dirty filter switch until the closed normally open contacts reopen.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Remove pressure from line.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Re-pressurize and verify if normally open contacts close at specified pressure.</a:t>
            </a:r>
            <a:endParaRPr lang="en-US" sz="16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81300" y="3244334"/>
            <a:ext cx="1539688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2743200" y="1905000"/>
            <a:ext cx="38100" cy="133933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743200" y="1905000"/>
            <a:ext cx="30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2362200" y="685800"/>
            <a:ext cx="76200" cy="3429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362200" y="685800"/>
            <a:ext cx="685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8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72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Ingersoll Rand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Dye, Robert</dc:creator>
  <cp:lastModifiedBy>Dye, Robert</cp:lastModifiedBy>
  <cp:revision>4</cp:revision>
  <dcterms:created xsi:type="dcterms:W3CDTF">2013-01-14T19:18:15Z</dcterms:created>
  <dcterms:modified xsi:type="dcterms:W3CDTF">2013-01-14T19:46:53Z</dcterms:modified>
</cp:coreProperties>
</file>