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DA21DE-E0ED-4DD3-8EAD-F67CAFFFD931}" v="11" dt="2023-10-05T16:14:44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2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e, Robert" userId="7828b97f-4e1d-42f2-b327-4e040e2ce33d" providerId="ADAL" clId="{CEDA21DE-E0ED-4DD3-8EAD-F67CAFFFD931}"/>
    <pc:docChg chg="custSel modSld">
      <pc:chgData name="Dye, Robert" userId="7828b97f-4e1d-42f2-b327-4e040e2ce33d" providerId="ADAL" clId="{CEDA21DE-E0ED-4DD3-8EAD-F67CAFFFD931}" dt="2023-10-05T16:41:40.435" v="598" actId="6549"/>
      <pc:docMkLst>
        <pc:docMk/>
      </pc:docMkLst>
      <pc:sldChg chg="addSp delSp modSp mod">
        <pc:chgData name="Dye, Robert" userId="7828b97f-4e1d-42f2-b327-4e040e2ce33d" providerId="ADAL" clId="{CEDA21DE-E0ED-4DD3-8EAD-F67CAFFFD931}" dt="2023-10-05T16:41:40.435" v="598" actId="6549"/>
        <pc:sldMkLst>
          <pc:docMk/>
          <pc:sldMk cId="2804472452" sldId="256"/>
        </pc:sldMkLst>
        <pc:spChg chg="add mod">
          <ac:chgData name="Dye, Robert" userId="7828b97f-4e1d-42f2-b327-4e040e2ce33d" providerId="ADAL" clId="{CEDA21DE-E0ED-4DD3-8EAD-F67CAFFFD931}" dt="2023-10-05T16:41:40.435" v="598" actId="6549"/>
          <ac:spMkLst>
            <pc:docMk/>
            <pc:sldMk cId="2804472452" sldId="256"/>
            <ac:spMk id="12" creationId="{82379B8A-72F7-5B4D-771B-2604563FA695}"/>
          </ac:spMkLst>
        </pc:spChg>
        <pc:spChg chg="add mod">
          <ac:chgData name="Dye, Robert" userId="7828b97f-4e1d-42f2-b327-4e040e2ce33d" providerId="ADAL" clId="{CEDA21DE-E0ED-4DD3-8EAD-F67CAFFFD931}" dt="2023-10-04T14:04:10.526" v="59" actId="207"/>
          <ac:spMkLst>
            <pc:docMk/>
            <pc:sldMk cId="2804472452" sldId="256"/>
            <ac:spMk id="13" creationId="{F71B5A49-9407-68D7-16CF-19263F3FC808}"/>
          </ac:spMkLst>
        </pc:spChg>
        <pc:spChg chg="add mod">
          <ac:chgData name="Dye, Robert" userId="7828b97f-4e1d-42f2-b327-4e040e2ce33d" providerId="ADAL" clId="{CEDA21DE-E0ED-4DD3-8EAD-F67CAFFFD931}" dt="2023-10-04T14:04:05.881" v="58" actId="207"/>
          <ac:spMkLst>
            <pc:docMk/>
            <pc:sldMk cId="2804472452" sldId="256"/>
            <ac:spMk id="14" creationId="{3F8BFD6F-7D28-4C42-B1B4-9054B6A00CEF}"/>
          </ac:spMkLst>
        </pc:spChg>
        <pc:spChg chg="add mod">
          <ac:chgData name="Dye, Robert" userId="7828b97f-4e1d-42f2-b327-4e040e2ce33d" providerId="ADAL" clId="{CEDA21DE-E0ED-4DD3-8EAD-F67CAFFFD931}" dt="2023-10-04T14:03:59.073" v="57" actId="207"/>
          <ac:spMkLst>
            <pc:docMk/>
            <pc:sldMk cId="2804472452" sldId="256"/>
            <ac:spMk id="15" creationId="{D9D3D05E-A772-6E33-7294-82586E55B02E}"/>
          </ac:spMkLst>
        </pc:spChg>
        <pc:spChg chg="add mod">
          <ac:chgData name="Dye, Robert" userId="7828b97f-4e1d-42f2-b327-4e040e2ce33d" providerId="ADAL" clId="{CEDA21DE-E0ED-4DD3-8EAD-F67CAFFFD931}" dt="2023-10-04T14:04:14.658" v="60" actId="207"/>
          <ac:spMkLst>
            <pc:docMk/>
            <pc:sldMk cId="2804472452" sldId="256"/>
            <ac:spMk id="16" creationId="{3201E08C-701B-5AE2-D7E3-DFA3191AD0F0}"/>
          </ac:spMkLst>
        </pc:spChg>
        <pc:spChg chg="add mod">
          <ac:chgData name="Dye, Robert" userId="7828b97f-4e1d-42f2-b327-4e040e2ce33d" providerId="ADAL" clId="{CEDA21DE-E0ED-4DD3-8EAD-F67CAFFFD931}" dt="2023-10-04T14:04:18.937" v="61" actId="207"/>
          <ac:spMkLst>
            <pc:docMk/>
            <pc:sldMk cId="2804472452" sldId="256"/>
            <ac:spMk id="17" creationId="{78D03A20-0FE0-6481-919F-0E34FEA053B5}"/>
          </ac:spMkLst>
        </pc:spChg>
        <pc:spChg chg="add del mod">
          <ac:chgData name="Dye, Robert" userId="7828b97f-4e1d-42f2-b327-4e040e2ce33d" providerId="ADAL" clId="{CEDA21DE-E0ED-4DD3-8EAD-F67CAFFFD931}" dt="2023-10-05T13:10:53.571" v="433"/>
          <ac:spMkLst>
            <pc:docMk/>
            <pc:sldMk cId="2804472452" sldId="256"/>
            <ac:spMk id="18" creationId="{3568BDD5-783C-A78A-0B1E-8BAABCE0C006}"/>
          </ac:spMkLst>
        </pc:spChg>
        <pc:picChg chg="mod">
          <ac:chgData name="Dye, Robert" userId="7828b97f-4e1d-42f2-b327-4e040e2ce33d" providerId="ADAL" clId="{CEDA21DE-E0ED-4DD3-8EAD-F67CAFFFD931}" dt="2023-10-04T14:00:12.763" v="2" actId="1076"/>
          <ac:picMkLst>
            <pc:docMk/>
            <pc:sldMk cId="2804472452" sldId="256"/>
            <ac:picMk id="5" creationId="{040A3E7A-A11C-4DAC-1765-7CE13A66EAF8}"/>
          </ac:picMkLst>
        </pc:picChg>
        <pc:picChg chg="mod">
          <ac:chgData name="Dye, Robert" userId="7828b97f-4e1d-42f2-b327-4e040e2ce33d" providerId="ADAL" clId="{CEDA21DE-E0ED-4DD3-8EAD-F67CAFFFD931}" dt="2023-10-04T14:00:27.588" v="3" actId="1076"/>
          <ac:picMkLst>
            <pc:docMk/>
            <pc:sldMk cId="2804472452" sldId="256"/>
            <ac:picMk id="9" creationId="{56833A57-0A82-C073-F6D4-6C8B54884B43}"/>
          </ac:picMkLst>
        </pc:picChg>
        <pc:picChg chg="del">
          <ac:chgData name="Dye, Robert" userId="7828b97f-4e1d-42f2-b327-4e040e2ce33d" providerId="ADAL" clId="{CEDA21DE-E0ED-4DD3-8EAD-F67CAFFFD931}" dt="2023-10-04T14:00:05.568" v="0" actId="478"/>
          <ac:picMkLst>
            <pc:docMk/>
            <pc:sldMk cId="2804472452" sldId="256"/>
            <ac:picMk id="11" creationId="{A2FA4374-1B4C-1B81-A876-AFE1064C224E}"/>
          </ac:picMkLst>
        </pc:picChg>
      </pc:sldChg>
      <pc:sldChg chg="addSp modSp mod">
        <pc:chgData name="Dye, Robert" userId="7828b97f-4e1d-42f2-b327-4e040e2ce33d" providerId="ADAL" clId="{CEDA21DE-E0ED-4DD3-8EAD-F67CAFFFD931}" dt="2023-10-05T16:17:41.263" v="571" actId="1076"/>
        <pc:sldMkLst>
          <pc:docMk/>
          <pc:sldMk cId="2510428853" sldId="257"/>
        </pc:sldMkLst>
        <pc:spChg chg="add mod">
          <ac:chgData name="Dye, Robert" userId="7828b97f-4e1d-42f2-b327-4e040e2ce33d" providerId="ADAL" clId="{CEDA21DE-E0ED-4DD3-8EAD-F67CAFFFD931}" dt="2023-10-05T16:17:41.263" v="571" actId="1076"/>
          <ac:spMkLst>
            <pc:docMk/>
            <pc:sldMk cId="2510428853" sldId="257"/>
            <ac:spMk id="6" creationId="{97AD5C19-9BB6-B56E-95F8-E89F7FA7E2CC}"/>
          </ac:spMkLst>
        </pc:spChg>
        <pc:spChg chg="add mod">
          <ac:chgData name="Dye, Robert" userId="7828b97f-4e1d-42f2-b327-4e040e2ce33d" providerId="ADAL" clId="{CEDA21DE-E0ED-4DD3-8EAD-F67CAFFFD931}" dt="2023-10-05T16:14:30.883" v="448" actId="1076"/>
          <ac:spMkLst>
            <pc:docMk/>
            <pc:sldMk cId="2510428853" sldId="257"/>
            <ac:spMk id="7" creationId="{C7048E4B-45D0-9616-3B91-F1D19D0CAA61}"/>
          </ac:spMkLst>
        </pc:spChg>
        <pc:spChg chg="add mod">
          <ac:chgData name="Dye, Robert" userId="7828b97f-4e1d-42f2-b327-4e040e2ce33d" providerId="ADAL" clId="{CEDA21DE-E0ED-4DD3-8EAD-F67CAFFFD931}" dt="2023-10-05T16:14:54.469" v="453" actId="20577"/>
          <ac:spMkLst>
            <pc:docMk/>
            <pc:sldMk cId="2510428853" sldId="257"/>
            <ac:spMk id="8" creationId="{DF2A4A0C-2277-B0BB-A909-3C741DEABD6F}"/>
          </ac:spMkLst>
        </pc:spChg>
        <pc:spChg chg="add mod">
          <ac:chgData name="Dye, Robert" userId="7828b97f-4e1d-42f2-b327-4e040e2ce33d" providerId="ADAL" clId="{CEDA21DE-E0ED-4DD3-8EAD-F67CAFFFD931}" dt="2023-10-05T16:15:02.351" v="454" actId="20577"/>
          <ac:spMkLst>
            <pc:docMk/>
            <pc:sldMk cId="2510428853" sldId="257"/>
            <ac:spMk id="9" creationId="{55598546-4C7A-6E7C-D476-90DF9BB5762B}"/>
          </ac:spMkLst>
        </pc:spChg>
        <pc:picChg chg="mod modCrop">
          <ac:chgData name="Dye, Robert" userId="7828b97f-4e1d-42f2-b327-4e040e2ce33d" providerId="ADAL" clId="{CEDA21DE-E0ED-4DD3-8EAD-F67CAFFFD931}" dt="2023-10-05T16:15:31.454" v="459" actId="1076"/>
          <ac:picMkLst>
            <pc:docMk/>
            <pc:sldMk cId="2510428853" sldId="257"/>
            <ac:picMk id="5" creationId="{03D48010-C154-5947-F242-93BF9B86D37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4B832-25DD-121A-D713-96445AC2E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98BCA-D6FA-6FA4-5578-AE910CF3A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D861F-D24E-E6F2-BFE4-E28345EFC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BD453-CA38-B8AE-1A79-6F1570A5B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C7E1E-1794-6C90-7745-75D706B0C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1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672C9-6F17-4D59-A054-D3327EF77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C2B6E-B327-3782-BA44-49BEFE112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B88DF-5693-030B-541B-31E89118F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09410-668B-2F3B-035E-F06C74BF0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E9DC1-3631-DF03-5058-70BAEC3A2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72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09832C-0568-DB14-D791-AAB72C812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BFCB7-645E-AF45-0595-8A33B7C97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4F92B-9EB7-D573-7502-463235F01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AD16E-A63E-82F5-15C0-35368021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BF79D-5974-DE19-8494-E53E5EC0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7FD0-AEA3-476A-2624-455621008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99A75-1D28-15D9-D54A-63994E63F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9DD39-DE37-C724-5C4A-AA33863C5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01C1-B332-9503-CBA0-000316AB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CA429-3C99-9AE8-9DFB-382F3F21B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4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2FEEF-B795-3744-8AEB-9AA852BB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24AA9-1DEE-12C0-7E6B-A92D57037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392B4-FEF8-D9BB-DE97-29E1B164F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40A6A-46E8-FE24-65FD-4657F1B2A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3ED85-1D44-8DF0-167C-C2BAFE3E0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B8E5C-52D3-2BA1-55AF-D92F3F39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3D8D0-913D-568A-AF7D-8DE8E7E48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9070C3-7B27-CF99-F495-666A398A3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3F2FE-D446-CF51-1047-4AD1B123B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52AAA-B994-5176-3C65-E183B1A0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F62B9-ADB8-D385-7593-4026FD4D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74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C4CCD-77E6-00F9-0344-AC69A7474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74EDC-6614-84B1-FEB2-B372B06DF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2C8919-56F3-0C1F-BA9D-8B5B03B1A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DB9B9-B27A-7595-8F94-DF935CF6B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C67A70-372D-AB31-D09F-81556C6DAC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EEF1D-D04D-19C2-FCD2-2F82B087A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5C9A6-038F-7A4E-F81C-2D55B60F1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BEF82D-09DD-4B3A-9A27-F4A113EB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7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23E5-84C6-90AE-01B2-3138B6CEF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3655D4-63AF-9E8F-2FDF-1353698F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F7F25D-A024-71CF-EAA3-532E9581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CA91BF-EFEC-9115-3B77-0DC82ACB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5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41BCA9-2B5D-DE7D-D74E-F560BC570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E6151-80BD-EE6F-41FD-2D24EBF2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10DB5-915A-4586-649E-B57EF9E20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8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01705-AE85-A620-591B-9EAD6DF1C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D95D2-1A6A-ED72-3A5A-2069281A1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EC79C5-A6FB-CE0D-8A71-94437AA0E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C074E8-B6F0-4299-7F73-6C93AE09F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48FBC-9747-EB13-C1A0-D9B338134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EC910-5240-11E8-F11A-49CB64BB1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6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2CA33-7D27-5343-C0AD-4F380544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08F0BB-1D87-372E-4B34-9E550B7E31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A523E-0E1D-DF56-DD38-770420386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F11D5-583A-F60C-AF3A-E3531F97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A2BBE-0504-E78E-5D45-98E013B32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958FD-2FBF-C947-343A-91077FFE7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8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F2EB25-0BED-F558-D8C2-4046D70D9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D1C68-CD98-2F65-7899-A3EC06498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153D2-F9BC-BA7D-A8B5-332E24CC07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96743-4FC7-499F-A639-6954715FE44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3BF31-EF61-8DF7-E253-1F8E985D8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527AF-04D4-91F4-B1AF-7B76CA191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3C7DD-9DEF-4B6D-9BEE-03C3A3B2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5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0A3E7A-A11C-4DAC-1765-7CE13A66E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7468"/>
            <a:ext cx="7082672" cy="34489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2919FD-B3C1-C897-BC50-579B491FD6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3549" y="2030764"/>
            <a:ext cx="6106460" cy="34422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6833A57-0A82-C073-F6D4-6C8B54884B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344013"/>
            <a:ext cx="6106460" cy="351398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2379B8A-72F7-5B4D-771B-2604563FA695}"/>
              </a:ext>
            </a:extLst>
          </p:cNvPr>
          <p:cNvSpPr txBox="1"/>
          <p:nvPr/>
        </p:nvSpPr>
        <p:spPr>
          <a:xfrm>
            <a:off x="8154186" y="113122"/>
            <a:ext cx="403781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Deleting Point(s) with TU</a:t>
            </a:r>
          </a:p>
          <a:p>
            <a:pPr marL="342900" indent="-342900">
              <a:buAutoNum type="arabicPeriod"/>
            </a:pPr>
            <a:r>
              <a:rPr lang="en-US" sz="1400" dirty="0"/>
              <a:t>Actions Menu – select “Delete”</a:t>
            </a:r>
          </a:p>
          <a:p>
            <a:pPr marL="342900" indent="-342900">
              <a:buAutoNum type="arabicPeriod"/>
            </a:pPr>
            <a:r>
              <a:rPr lang="en-US" sz="1400" dirty="0"/>
              <a:t>Select unused BAS points</a:t>
            </a:r>
          </a:p>
          <a:p>
            <a:pPr marL="342900" indent="-342900">
              <a:buAutoNum type="arabicPeriod"/>
            </a:pPr>
            <a:r>
              <a:rPr lang="en-US" sz="1400" dirty="0"/>
              <a:t>After selections are made, </a:t>
            </a:r>
            <a:r>
              <a:rPr lang="en-US" sz="1400"/>
              <a:t>click on the </a:t>
            </a:r>
            <a:r>
              <a:rPr lang="en-US" sz="1400" dirty="0"/>
              <a:t>“Go” button</a:t>
            </a:r>
          </a:p>
          <a:p>
            <a:pPr marL="342900" indent="-342900">
              <a:buAutoNum type="arabicPeriod"/>
            </a:pPr>
            <a:r>
              <a:rPr lang="en-US" sz="1400" dirty="0"/>
              <a:t>Hit the “Yes” button to confirm selections</a:t>
            </a:r>
          </a:p>
          <a:p>
            <a:pPr marL="342900" indent="-342900">
              <a:buAutoNum type="arabicPeriod"/>
            </a:pPr>
            <a:r>
              <a:rPr lang="en-US" sz="1400" dirty="0"/>
              <a:t>Lastly scroll to the bottom of the screen and hit the “Send to Device” button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1B5A49-9407-68D7-16CF-19263F3FC808}"/>
              </a:ext>
            </a:extLst>
          </p:cNvPr>
          <p:cNvSpPr txBox="1"/>
          <p:nvPr/>
        </p:nvSpPr>
        <p:spPr>
          <a:xfrm>
            <a:off x="395925" y="1097660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8BFD6F-7D28-4C42-B1B4-9054B6A00CEF}"/>
              </a:ext>
            </a:extLst>
          </p:cNvPr>
          <p:cNvSpPr txBox="1"/>
          <p:nvPr/>
        </p:nvSpPr>
        <p:spPr>
          <a:xfrm>
            <a:off x="485479" y="3429000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D3D05E-A772-6E33-7294-82586E55B02E}"/>
              </a:ext>
            </a:extLst>
          </p:cNvPr>
          <p:cNvSpPr txBox="1"/>
          <p:nvPr/>
        </p:nvSpPr>
        <p:spPr>
          <a:xfrm>
            <a:off x="2886172" y="2748923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01E08C-701B-5AE2-D7E3-DFA3191AD0F0}"/>
              </a:ext>
            </a:extLst>
          </p:cNvPr>
          <p:cNvSpPr txBox="1"/>
          <p:nvPr/>
        </p:nvSpPr>
        <p:spPr>
          <a:xfrm>
            <a:off x="5155147" y="4134663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D03A20-0FE0-6481-919F-0E34FEA053B5}"/>
              </a:ext>
            </a:extLst>
          </p:cNvPr>
          <p:cNvSpPr txBox="1"/>
          <p:nvPr/>
        </p:nvSpPr>
        <p:spPr>
          <a:xfrm>
            <a:off x="11389150" y="6312254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0447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D66090-C4D3-F4D3-C1C2-0514848D6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17" y="329938"/>
            <a:ext cx="6560792" cy="37754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D48010-C154-5947-F242-93BF9B86D3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77" t="2620" r="3634"/>
          <a:stretch/>
        </p:blipFill>
        <p:spPr>
          <a:xfrm>
            <a:off x="7151296" y="2096989"/>
            <a:ext cx="4618445" cy="4687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AD5C19-9BB6-B56E-95F8-E89F7FA7E2CC}"/>
              </a:ext>
            </a:extLst>
          </p:cNvPr>
          <p:cNvSpPr txBox="1"/>
          <p:nvPr/>
        </p:nvSpPr>
        <p:spPr>
          <a:xfrm>
            <a:off x="7377438" y="196537"/>
            <a:ext cx="403781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Restoring Point(s) with TU</a:t>
            </a:r>
          </a:p>
          <a:p>
            <a:pPr marL="342900" indent="-342900">
              <a:buAutoNum type="arabicPeriod"/>
            </a:pPr>
            <a:r>
              <a:rPr lang="en-US" sz="1400" dirty="0"/>
              <a:t>Click on the Recycle Bin</a:t>
            </a:r>
          </a:p>
          <a:p>
            <a:pPr marL="342900" indent="-342900">
              <a:buAutoNum type="arabicPeriod"/>
            </a:pPr>
            <a:r>
              <a:rPr lang="en-US" sz="1400" dirty="0"/>
              <a:t>Select BAS points that you would like to “Restore”. </a:t>
            </a:r>
          </a:p>
          <a:p>
            <a:pPr marL="342900" indent="-342900">
              <a:buAutoNum type="arabicPeriod"/>
            </a:pPr>
            <a:r>
              <a:rPr lang="en-US" sz="1400" dirty="0"/>
              <a:t>Click the “Restore” button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048E4B-45D0-9616-3B91-F1D19D0CAA61}"/>
              </a:ext>
            </a:extLst>
          </p:cNvPr>
          <p:cNvSpPr txBox="1"/>
          <p:nvPr/>
        </p:nvSpPr>
        <p:spPr>
          <a:xfrm>
            <a:off x="5479202" y="704369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2A4A0C-2277-B0BB-A909-3C741DEABD6F}"/>
              </a:ext>
            </a:extLst>
          </p:cNvPr>
          <p:cNvSpPr txBox="1"/>
          <p:nvPr/>
        </p:nvSpPr>
        <p:spPr>
          <a:xfrm>
            <a:off x="7377438" y="2366021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598546-4C7A-6E7C-D476-90DF9BB5762B}"/>
              </a:ext>
            </a:extLst>
          </p:cNvPr>
          <p:cNvSpPr txBox="1"/>
          <p:nvPr/>
        </p:nvSpPr>
        <p:spPr>
          <a:xfrm>
            <a:off x="10316673" y="6092447"/>
            <a:ext cx="179109" cy="2462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510428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93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Dye, Robert</dc:creator>
  <cp:lastModifiedBy>Dye, Robert</cp:lastModifiedBy>
  <cp:revision>1</cp:revision>
  <dcterms:created xsi:type="dcterms:W3CDTF">2023-10-04T13:54:29Z</dcterms:created>
  <dcterms:modified xsi:type="dcterms:W3CDTF">2023-10-05T16:41:47Z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62b2348-a379-47d7-bf25-1402d7b08038_Enabled">
    <vt:lpwstr>true</vt:lpwstr>
  </property>
  <property fmtid="{D5CDD505-2E9C-101B-9397-08002B2CF9AE}" pid="3" name="MSIP_Label_162b2348-a379-47d7-bf25-1402d7b08038_SetDate">
    <vt:lpwstr>2023-10-04T13:59:48Z</vt:lpwstr>
  </property>
  <property fmtid="{D5CDD505-2E9C-101B-9397-08002B2CF9AE}" pid="4" name="MSIP_Label_162b2348-a379-47d7-bf25-1402d7b08038_Method">
    <vt:lpwstr>Standard</vt:lpwstr>
  </property>
  <property fmtid="{D5CDD505-2E9C-101B-9397-08002B2CF9AE}" pid="5" name="MSIP_Label_162b2348-a379-47d7-bf25-1402d7b08038_Name">
    <vt:lpwstr>Business</vt:lpwstr>
  </property>
  <property fmtid="{D5CDD505-2E9C-101B-9397-08002B2CF9AE}" pid="6" name="MSIP_Label_162b2348-a379-47d7-bf25-1402d7b08038_SiteId">
    <vt:lpwstr>abf9983b-ca77-4f20-9633-ca9c5a847041</vt:lpwstr>
  </property>
  <property fmtid="{D5CDD505-2E9C-101B-9397-08002B2CF9AE}" pid="7" name="MSIP_Label_162b2348-a379-47d7-bf25-1402d7b08038_ActionId">
    <vt:lpwstr>37a1bee4-0ed9-4820-a339-97cebe458804</vt:lpwstr>
  </property>
  <property fmtid="{D5CDD505-2E9C-101B-9397-08002B2CF9AE}" pid="8" name="MSIP_Label_162b2348-a379-47d7-bf25-1402d7b08038_ContentBits">
    <vt:lpwstr>0</vt:lpwstr>
  </property>
</Properties>
</file>