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notesMaster+xml" PartName="/ppt/notesMasters/notesMaster1.xml"/>
  <Override ContentType="application/vnd.openxmlformats-officedocument.presentationml.tags+xml" PartName="/ppt/tags/tag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notesSlide+xml" PartName="/ppt/notesSlides/notesSlide1.xml"/>
  <Override ContentType="application/vnd.openxmlformats-officedocument.presentationml.tags+xml" PartName="/ppt/tags/tag14.xml"/>
  <Override ContentType="application/vnd.openxmlformats-officedocument.presentationml.tags+xml" PartName="/ppt/tags/tag15.xml"/>
  <Override ContentType="application/vnd.openxmlformats-officedocument.presentationml.tags+xml" PartName="/ppt/tags/tag16.xml"/>
  <Override ContentType="application/vnd.openxmlformats-officedocument.presentationml.tags+xml" PartName="/ppt/tags/tag17.xml"/>
  <Override ContentType="application/vnd.openxmlformats-officedocument.presentationml.tags+xml" PartName="/ppt/tags/tag18.xml"/>
  <Override ContentType="application/vnd.openxmlformats-officedocument.presentationml.tags+xml" PartName="/ppt/tags/tag19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2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7" d="100"/>
          <a:sy n="107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7C2D93-7D44-43CD-92FB-0CA3C32D6905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827B6-715F-49A8-AC2E-F70F7619A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064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827B6-715F-49A8-AC2E-F70F7619A35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386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1340" name="Picture 12" descr="trane_ppt_main_gra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611331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09600" y="1457325"/>
            <a:ext cx="7772400" cy="5334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11332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09600" y="2143125"/>
            <a:ext cx="7772400" cy="4572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9375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52463" y="2263775"/>
            <a:ext cx="3825875" cy="39274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30738" y="2263775"/>
            <a:ext cx="3827462" cy="3927475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9375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52463" y="2263775"/>
            <a:ext cx="3825875" cy="39274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30738" y="2263775"/>
            <a:ext cx="3827462" cy="3927475"/>
          </a:xfrm>
        </p:spPr>
        <p:txBody>
          <a:bodyPr/>
          <a:lstStyle/>
          <a:p>
            <a:r>
              <a:rPr lang="en-US" smtClean="0"/>
              <a:t>Click icon to add clip art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8BFE-E7B6-4679-92B9-A21276CCC1B8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2D7B2-FA97-44D9-9BB9-ADB312119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4367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8BFE-E7B6-4679-92B9-A21276CCC1B8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2D7B2-FA97-44D9-9BB9-ADB312119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8989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8BFE-E7B6-4679-92B9-A21276CCC1B8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2D7B2-FA97-44D9-9BB9-ADB312119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3949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8BFE-E7B6-4679-92B9-A21276CCC1B8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2D7B2-FA97-44D9-9BB9-ADB312119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8BFE-E7B6-4679-92B9-A21276CCC1B8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2D7B2-FA97-44D9-9BB9-ADB312119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987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8BFE-E7B6-4679-92B9-A21276CCC1B8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2D7B2-FA97-44D9-9BB9-ADB312119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232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8BFE-E7B6-4679-92B9-A21276CCC1B8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2D7B2-FA97-44D9-9BB9-ADB312119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5714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8BFE-E7B6-4679-92B9-A21276CCC1B8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2D7B2-FA97-44D9-9BB9-ADB312119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2072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8BFE-E7B6-4679-92B9-A21276CCC1B8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2D7B2-FA97-44D9-9BB9-ADB312119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7717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8BFE-E7B6-4679-92B9-A21276CCC1B8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2D7B2-FA97-44D9-9BB9-ADB312119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014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8BFE-E7B6-4679-92B9-A21276CCC1B8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2D7B2-FA97-44D9-9BB9-ADB312119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995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0320" name="Picture 16" descr="trane_ppt_typical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61030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5791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030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419100" y="6438900"/>
            <a:ext cx="2987675" cy="336550"/>
            <a:chOff x="1080" y="4056"/>
            <a:chExt cx="1882" cy="212"/>
          </a:xfrm>
        </p:grpSpPr>
        <p:sp>
          <p:nvSpPr>
            <p:cNvPr id="610306" name="Rectangle 2"/>
            <p:cNvSpPr>
              <a:spLocks noChangeArrowheads="1"/>
            </p:cNvSpPr>
            <p:nvPr/>
          </p:nvSpPr>
          <p:spPr bwMode="auto">
            <a:xfrm>
              <a:off x="1536" y="4056"/>
              <a:ext cx="142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b">
              <a:spAutoFit/>
            </a:bodyPr>
            <a:lstStyle/>
            <a:p>
              <a:r>
                <a:rPr lang="en-US" sz="1600" b="0">
                  <a:solidFill>
                    <a:srgbClr val="747678"/>
                  </a:solidFill>
                </a:rPr>
                <a:t>Insert Footer</a:t>
              </a:r>
            </a:p>
          </p:txBody>
        </p:sp>
        <p:sp>
          <p:nvSpPr>
            <p:cNvPr id="610310" name="Text Box 6"/>
            <p:cNvSpPr txBox="1">
              <a:spLocks noChangeArrowheads="1"/>
            </p:cNvSpPr>
            <p:nvPr/>
          </p:nvSpPr>
          <p:spPr bwMode="auto">
            <a:xfrm>
              <a:off x="1080" y="4056"/>
              <a:ext cx="4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fld id="{1376E9B5-AAFE-4453-BB49-952A8F134C72}" type="slidenum">
                <a:rPr lang="en-US" sz="1600">
                  <a:solidFill>
                    <a:schemeClr val="folHlink"/>
                  </a:solidFill>
                </a:rPr>
                <a:pPr algn="r"/>
                <a:t>‹#›</a:t>
              </a:fld>
              <a:endParaRPr lang="en-US" sz="1600">
                <a:solidFill>
                  <a:schemeClr val="accent2"/>
                </a:solidFill>
              </a:endParaRPr>
            </a:p>
          </p:txBody>
        </p:sp>
        <p:sp>
          <p:nvSpPr>
            <p:cNvPr id="610311" name="Line 7"/>
            <p:cNvSpPr>
              <a:spLocks noChangeShapeType="1"/>
            </p:cNvSpPr>
            <p:nvPr/>
          </p:nvSpPr>
          <p:spPr bwMode="auto">
            <a:xfrm>
              <a:off x="1536" y="4092"/>
              <a:ext cx="0" cy="144"/>
            </a:xfrm>
            <a:prstGeom prst="line">
              <a:avLst/>
            </a:prstGeom>
            <a:noFill/>
            <a:ln w="38100">
              <a:solidFill>
                <a:srgbClr val="747678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 spd="med">
    <p:fade thruBlk="1"/>
  </p:transition>
  <p:hf hd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D33321"/>
        </a:buClr>
        <a:buSzPct val="11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Times New Roman" pitchFamily="18" charset="0"/>
        <a:buChar char="–"/>
        <a:defRPr sz="2200">
          <a:solidFill>
            <a:schemeClr val="tx1"/>
          </a:solidFill>
          <a:latin typeface="+mn-lt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96" charset="2"/>
        <a:buChar char="§"/>
        <a:defRPr sz="2000">
          <a:solidFill>
            <a:schemeClr val="tx1"/>
          </a:solidFill>
          <a:latin typeface="+mn-lt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C8BFE-E7B6-4679-92B9-A21276CCC1B8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2D7B2-FA97-44D9-9BB9-ADB312119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833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How to backup and re-configure a unit with UC800 controller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dirty="0" smtClean="0"/>
              <a:t>RTAE, RTHD and RTAF units.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63403765"/>
      </p:ext>
    </p:extLst>
  </p:cSld>
  <p:clrMapOvr>
    <a:masterClrMapping/>
  </p:clrMapOvr>
  <p:transition spd="med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Re-configure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will get a message indicating data log collection will be interrupted, click Yes to save the current log or No to discard it.</a:t>
            </a:r>
            <a:endParaRPr lang="en-US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2540" y="3229305"/>
            <a:ext cx="463867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70562445"/>
      </p:ext>
    </p:extLst>
  </p:cSld>
  <p:clrMapOvr>
    <a:masterClrMapping/>
  </p:clrMapOvr>
  <p:transition spd="med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Re-configure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746" y="1363301"/>
            <a:ext cx="7772400" cy="4114800"/>
          </a:xfrm>
        </p:spPr>
        <p:txBody>
          <a:bodyPr/>
          <a:lstStyle/>
          <a:p>
            <a:r>
              <a:rPr lang="en-US" dirty="0" smtClean="0"/>
              <a:t>Make sure the check mark is selected for the unit you are connected to, click “Next”</a:t>
            </a:r>
          </a:p>
          <a:p>
            <a:r>
              <a:rPr lang="en-US" dirty="0" smtClean="0"/>
              <a:t>Do not check the TD7 box.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920" y="2679825"/>
            <a:ext cx="5474682" cy="3777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3"/>
          <p:cNvSpPr/>
          <p:nvPr/>
        </p:nvSpPr>
        <p:spPr bwMode="auto">
          <a:xfrm>
            <a:off x="1874067" y="3766241"/>
            <a:ext cx="1276538" cy="488887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8326970"/>
      </p:ext>
    </p:extLst>
  </p:cSld>
  <p:clrMapOvr>
    <a:masterClrMapping/>
  </p:clrMapOvr>
  <p:transition spd="med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Re-configure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“Browse” and select the .zip file previously backed up for the desired unit.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624" y="2606956"/>
            <a:ext cx="5702834" cy="3927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99730084"/>
      </p:ext>
    </p:extLst>
  </p:cSld>
  <p:clrMapOvr>
    <a:masterClrMapping/>
  </p:clrMapOvr>
  <p:transition spd="med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Re-configure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Search and select the correct .zip file and click “Open”</a:t>
            </a:r>
            <a:endParaRPr lang="en-US" dirty="0"/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83"/>
          <a:stretch/>
        </p:blipFill>
        <p:spPr bwMode="auto">
          <a:xfrm>
            <a:off x="262550" y="2637575"/>
            <a:ext cx="8432125" cy="2504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50" y="5218494"/>
            <a:ext cx="8801489" cy="766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/>
        </p:nvSpPr>
        <p:spPr bwMode="auto">
          <a:xfrm>
            <a:off x="6835366" y="5432078"/>
            <a:ext cx="1276538" cy="488887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8517645"/>
      </p:ext>
    </p:extLst>
  </p:cSld>
  <p:clrMapOvr>
    <a:masterClrMapping/>
  </p:clrMapOvr>
  <p:transition spd="med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Re-configure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the correct file has been selected click “Next”</a:t>
            </a:r>
            <a:endParaRPr 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929" y="2401276"/>
            <a:ext cx="5562742" cy="384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 bwMode="auto">
          <a:xfrm>
            <a:off x="6283104" y="5717262"/>
            <a:ext cx="950613" cy="407405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0548178"/>
      </p:ext>
    </p:extLst>
  </p:cSld>
  <p:clrMapOvr>
    <a:masterClrMapping/>
  </p:clrMapOvr>
  <p:transition spd="med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Re-configure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the next screen click “Start”</a:t>
            </a:r>
            <a:endParaRPr lang="en-US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035" y="2325649"/>
            <a:ext cx="5517003" cy="382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 bwMode="auto">
          <a:xfrm>
            <a:off x="5685576" y="3105337"/>
            <a:ext cx="1276538" cy="488887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2080263"/>
      </p:ext>
    </p:extLst>
  </p:cSld>
  <p:clrMapOvr>
    <a:masterClrMapping/>
  </p:clrMapOvr>
  <p:transition spd="med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Re-configure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Restoring configuration in progress, this may take a few minutes, do not disconnect or power down.</a:t>
            </a:r>
            <a:endParaRPr lang="en-US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073" y="2544027"/>
            <a:ext cx="5526528" cy="3823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63939040"/>
      </p:ext>
    </p:extLst>
  </p:cSld>
  <p:clrMapOvr>
    <a:masterClrMapping/>
  </p:clrMapOvr>
  <p:transition spd="med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Re-configure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the re-configuration is complete you will get a message indicating  “Successful”, click “</a:t>
            </a:r>
            <a:r>
              <a:rPr lang="en-US" dirty="0"/>
              <a:t>F</a:t>
            </a:r>
            <a:r>
              <a:rPr lang="en-US" dirty="0" smtClean="0"/>
              <a:t>inish”</a:t>
            </a:r>
            <a:endParaRPr lang="en-US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70" y="2733854"/>
            <a:ext cx="5311455" cy="3685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643567" y="3455374"/>
            <a:ext cx="31926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Re-configuration  process complete.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44598618"/>
      </p:ext>
    </p:extLst>
  </p:cSld>
  <p:clrMapOvr>
    <a:masterClrMapping/>
  </p:clrMapOvr>
  <p:transition spd="med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Re-configure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7693" y="1363301"/>
            <a:ext cx="7772400" cy="4114800"/>
          </a:xfrm>
        </p:spPr>
        <p:txBody>
          <a:bodyPr/>
          <a:lstStyle/>
          <a:p>
            <a:r>
              <a:rPr lang="en-US" smtClean="0"/>
              <a:t>To confirm, </a:t>
            </a:r>
            <a:r>
              <a:rPr lang="en-US" dirty="0" smtClean="0"/>
              <a:t>go to “Utilities” and then “Configuration” and confirm the correct the settings.</a:t>
            </a:r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790" y="2259134"/>
            <a:ext cx="6340726" cy="4151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4429207"/>
      </p:ext>
    </p:extLst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Backup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TU and connect to the unit with a </a:t>
            </a:r>
            <a:r>
              <a:rPr lang="en-US" dirty="0" smtClean="0"/>
              <a:t>USB “</a:t>
            </a:r>
            <a:r>
              <a:rPr lang="en-US" dirty="0" smtClean="0"/>
              <a:t>type A” to “type </a:t>
            </a:r>
            <a:r>
              <a:rPr lang="en-US" dirty="0" smtClean="0"/>
              <a:t>B” cable.</a:t>
            </a:r>
            <a:endParaRPr lang="en-US" dirty="0" smtClean="0"/>
          </a:p>
          <a:p>
            <a:r>
              <a:rPr lang="en-US" dirty="0" smtClean="0"/>
              <a:t>Select “Direct connection” and click “Connect”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4" t="3239" r="1741" b="2084"/>
          <a:stretch/>
        </p:blipFill>
        <p:spPr bwMode="auto">
          <a:xfrm>
            <a:off x="2190939" y="3087232"/>
            <a:ext cx="4390930" cy="3358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3"/>
          <p:cNvSpPr/>
          <p:nvPr/>
        </p:nvSpPr>
        <p:spPr bwMode="auto">
          <a:xfrm>
            <a:off x="4237022" y="3440317"/>
            <a:ext cx="932507" cy="253497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5756495" y="4353208"/>
            <a:ext cx="932507" cy="253497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33621798"/>
      </p:ext>
    </p:extLst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Backup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to “Utilities” and select “Backup Utility”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813" y="2714342"/>
            <a:ext cx="588645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10667856"/>
      </p:ext>
    </p:extLst>
  </p:cSld>
  <p:clrMapOvr>
    <a:masterClrMapping/>
  </p:clrMapOvr>
  <p:transition spd="med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Backup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sure the check mark is selected for the unit you are connected to and then click “Next”.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5" t="1247" r="1105"/>
          <a:stretch/>
        </p:blipFill>
        <p:spPr bwMode="auto">
          <a:xfrm>
            <a:off x="2408221" y="2628887"/>
            <a:ext cx="4291344" cy="3689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 bwMode="auto">
          <a:xfrm>
            <a:off x="2530443" y="3530850"/>
            <a:ext cx="932507" cy="253497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6020554" y="5857592"/>
            <a:ext cx="932507" cy="253497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0233030"/>
      </p:ext>
    </p:extLst>
  </p:cSld>
  <p:clrMapOvr>
    <a:masterClrMapping/>
  </p:clrMapOvr>
  <p:transition spd="med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Backup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sure the file (.zip) is being saved to the correct folder, then click “Next”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901" y="2528034"/>
            <a:ext cx="4793858" cy="4059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35544073"/>
      </p:ext>
    </p:extLst>
  </p:cSld>
  <p:clrMapOvr>
    <a:masterClrMapping/>
  </p:clrMapOvr>
  <p:transition spd="med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Backup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“Start”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961" y="2249108"/>
            <a:ext cx="5007720" cy="4233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19004688"/>
      </p:ext>
    </p:extLst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Backup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patient as this process may take several minutes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" r="1035" b="1505"/>
          <a:stretch/>
        </p:blipFill>
        <p:spPr bwMode="auto">
          <a:xfrm>
            <a:off x="1883118" y="2317315"/>
            <a:ext cx="4852659" cy="4163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81247924"/>
      </p:ext>
    </p:extLst>
  </p:cSld>
  <p:clrMapOvr>
    <a:masterClrMapping/>
  </p:clrMapOvr>
  <p:transition spd="med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Backup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48966"/>
            <a:ext cx="7772400" cy="4518434"/>
          </a:xfrm>
        </p:spPr>
        <p:txBody>
          <a:bodyPr/>
          <a:lstStyle/>
          <a:p>
            <a:r>
              <a:rPr lang="en-US" dirty="0" smtClean="0"/>
              <a:t>Once the file has been saved you will get a message indicating backup successful, click “Finish”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155" y="2201124"/>
            <a:ext cx="4867462" cy="4127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643567" y="3455374"/>
            <a:ext cx="31926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Backup process complete.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1419468"/>
      </p:ext>
    </p:extLst>
  </p:cSld>
  <p:clrMapOvr>
    <a:masterClrMapping/>
  </p:clrMapOvr>
  <p:transition spd="med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Re-configure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67161"/>
            <a:ext cx="7772400" cy="4793942"/>
          </a:xfrm>
        </p:spPr>
        <p:txBody>
          <a:bodyPr/>
          <a:lstStyle/>
          <a:p>
            <a:r>
              <a:rPr lang="en-US" dirty="0"/>
              <a:t>Open TU and connect to the unit with a USB </a:t>
            </a:r>
            <a:r>
              <a:rPr lang="en-US" dirty="0" smtClean="0"/>
              <a:t>“</a:t>
            </a:r>
            <a:r>
              <a:rPr lang="en-US" dirty="0"/>
              <a:t>type A” to “type B</a:t>
            </a:r>
            <a:r>
              <a:rPr lang="en-US" dirty="0" smtClean="0"/>
              <a:t>” cable.</a:t>
            </a:r>
            <a:endParaRPr lang="en-US" dirty="0"/>
          </a:p>
          <a:p>
            <a:r>
              <a:rPr lang="en-US" dirty="0" smtClean="0"/>
              <a:t>Using </a:t>
            </a:r>
            <a:r>
              <a:rPr lang="en-US" dirty="0" smtClean="0"/>
              <a:t>TU connect to the UC800 and download the latest MP.</a:t>
            </a:r>
          </a:p>
          <a:p>
            <a:r>
              <a:rPr lang="en-US" dirty="0" smtClean="0"/>
              <a:t>Go to “Utilities” and then select “File </a:t>
            </a:r>
            <a:r>
              <a:rPr lang="en-US" dirty="0" smtClean="0"/>
              <a:t>Transfer </a:t>
            </a:r>
            <a:r>
              <a:rPr lang="en-US" dirty="0" smtClean="0"/>
              <a:t>Utility”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8530" y="3830946"/>
            <a:ext cx="5886450" cy="220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52746078"/>
      </p:ext>
    </p:extLst>
  </p:cSld>
  <p:clrMapOvr>
    <a:masterClrMapping/>
  </p:clrMapOvr>
  <p:transition spd="med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CONTAIN_GUIDS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bdb392b9-d53a-4ce3-a249-89eaada5146c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e8006cbf-047a-4bca-8123-24566cce3d9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7813c742-be26-4a2b-b390-8596af83953f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84050068-960a-4042-b6d2-dffd66dcb9a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9834ae28-9282-4047-a07a-595f62de981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8ec9f53d-4215-4065-b82d-a7eaae3852e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5391759c-3dfd-45f2-8f4f-10a8336de2e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ad4fe36f-d3d5-494f-a821-b5bf1e21b6e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bb0d7e81-debf-4cfa-86b8-e0a3e110496b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ae53632d-a32f-40b7-8a1f-10e1a54e2bb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490874be-0cd6-4a3f-a69a-cc39190d761f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5f245d31-de8e-46f1-8d34-ae36ee53230b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72ad71f9-74c9-4c1d-8a2a-b495efbf281d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240db891-ce5d-499d-b097-3b685a98a29f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86173fe9-9e54-4f0b-8fd6-4835e3bbca4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252db58c-9d45-4e78-9a41-ba1209e3dd9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58bce3f8-4a06-4a59-a57d-6ee1325038ac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28825e94-4a2b-480f-ae70-7b3b60520309"/>
</p:tagLst>
</file>

<file path=ppt/theme/theme1.xml><?xml version="1.0" encoding="utf-8"?>
<a:theme xmlns:a="http://schemas.openxmlformats.org/drawingml/2006/main" name="IR">
  <a:themeElements>
    <a:clrScheme name="">
      <a:dk1>
        <a:srgbClr val="000000"/>
      </a:dk1>
      <a:lt1>
        <a:srgbClr val="FFFFFF"/>
      </a:lt1>
      <a:dk2>
        <a:srgbClr val="747678"/>
      </a:dk2>
      <a:lt2>
        <a:srgbClr val="808080"/>
      </a:lt2>
      <a:accent1>
        <a:srgbClr val="005293"/>
      </a:accent1>
      <a:accent2>
        <a:srgbClr val="00B9E4"/>
      </a:accent2>
      <a:accent3>
        <a:srgbClr val="FFFFFF"/>
      </a:accent3>
      <a:accent4>
        <a:srgbClr val="000000"/>
      </a:accent4>
      <a:accent5>
        <a:srgbClr val="AAB3C8"/>
      </a:accent5>
      <a:accent6>
        <a:srgbClr val="00A7CF"/>
      </a:accent6>
      <a:hlink>
        <a:srgbClr val="FCD900"/>
      </a:hlink>
      <a:folHlink>
        <a:srgbClr val="EF4E23"/>
      </a:folHlink>
    </a:clrScheme>
    <a:fontScheme name="Template 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mplate 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A 8">
        <a:dk1>
          <a:srgbClr val="000000"/>
        </a:dk1>
        <a:lt1>
          <a:srgbClr val="FFFFFF"/>
        </a:lt1>
        <a:dk2>
          <a:srgbClr val="747678"/>
        </a:dk2>
        <a:lt2>
          <a:srgbClr val="808080"/>
        </a:lt2>
        <a:accent1>
          <a:srgbClr val="005293"/>
        </a:accent1>
        <a:accent2>
          <a:srgbClr val="00B9E4"/>
        </a:accent2>
        <a:accent3>
          <a:srgbClr val="FFFFFF"/>
        </a:accent3>
        <a:accent4>
          <a:srgbClr val="000000"/>
        </a:accent4>
        <a:accent5>
          <a:srgbClr val="AAB3C8"/>
        </a:accent5>
        <a:accent6>
          <a:srgbClr val="00A7CF"/>
        </a:accent6>
        <a:hlink>
          <a:srgbClr val="FCD900"/>
        </a:hlink>
        <a:folHlink>
          <a:srgbClr val="FF3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IR</Template>
  <TotalTime>1469</TotalTime>
  <Words>396</Words>
  <Application>Microsoft Office PowerPoint</Application>
  <PresentationFormat>On-screen Show (4:3)</PresentationFormat>
  <Paragraphs>43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IR</vt:lpstr>
      <vt:lpstr>Custom Design</vt:lpstr>
      <vt:lpstr>How to backup and re-configure a unit with UC800 controller</vt:lpstr>
      <vt:lpstr>How to Backup</vt:lpstr>
      <vt:lpstr>How to Backup</vt:lpstr>
      <vt:lpstr>How to Backup</vt:lpstr>
      <vt:lpstr>How to Backup</vt:lpstr>
      <vt:lpstr>How to Backup</vt:lpstr>
      <vt:lpstr>How to Backup</vt:lpstr>
      <vt:lpstr>How to Backup</vt:lpstr>
      <vt:lpstr>How to Re-configure</vt:lpstr>
      <vt:lpstr>How to Re-configure</vt:lpstr>
      <vt:lpstr>How to Re-configure</vt:lpstr>
      <vt:lpstr>How to Re-configure</vt:lpstr>
      <vt:lpstr>How to Re-configure</vt:lpstr>
      <vt:lpstr>How to Re-configure</vt:lpstr>
      <vt:lpstr>How to Re-configure</vt:lpstr>
      <vt:lpstr>How to Re-configure</vt:lpstr>
      <vt:lpstr>How to Re-configure</vt:lpstr>
      <vt:lpstr>How to Re-configure</vt:lpstr>
    </vt:vector>
  </TitlesOfParts>
  <Company>Ingersoll Rand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backup and re-configure a unit with UC800 controller</dc:title>
  <dc:creator>laooy</dc:creator>
  <cp:lastModifiedBy>Larry Volk</cp:lastModifiedBy>
  <cp:revision>14</cp:revision>
  <dcterms:created xsi:type="dcterms:W3CDTF">2015-11-24T20:41:16Z</dcterms:created>
  <dcterms:modified xsi:type="dcterms:W3CDTF">2016-02-22T17:24:25Z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Offisync_UpdateToken" pid="2">
    <vt:lpwstr>5</vt:lpwstr>
  </property>
  <property fmtid="{D5CDD505-2E9C-101B-9397-08002B2CF9AE}" name="Offisync_ProviderInitializationData" pid="3">
    <vt:lpwstr>https://hub.tranetechnologies.com</vt:lpwstr>
  </property>
  <property fmtid="{D5CDD505-2E9C-101B-9397-08002B2CF9AE}" name="Jive_LatestUserAccountName" pid="4">
    <vt:lpwstr>laoua</vt:lpwstr>
  </property>
  <property fmtid="{D5CDD505-2E9C-101B-9397-08002B2CF9AE}" name="Offisync_ServerID" pid="5">
    <vt:lpwstr>94570e9b-0716-48f8-8367-587e10a5e1ed</vt:lpwstr>
  </property>
  <property fmtid="{D5CDD505-2E9C-101B-9397-08002B2CF9AE}" name="Jive_VersionGuid" pid="6">
    <vt:lpwstr>00092ba2-5b28-42a1-bd92-e92ca88d6b7d</vt:lpwstr>
  </property>
  <property fmtid="{D5CDD505-2E9C-101B-9397-08002B2CF9AE}" name="Offisync_UniqueId" pid="7">
    <vt:lpwstr>110340</vt:lpwstr>
  </property>
  <property fmtid="{D5CDD505-2E9C-101B-9397-08002B2CF9AE}" name="Jive_ModifiedButNotPublished" pid="8">
    <vt:lpwstr/>
  </property>
  <property fmtid="{D5CDD505-2E9C-101B-9397-08002B2CF9AE}" name="Jive_PrevVersionNumber" pid="9">
    <vt:lpwstr/>
  </property>
  <property fmtid="{D5CDD505-2E9C-101B-9397-08002B2CF9AE}" name="Jive_VersionGuid_v2.5" pid="10">
    <vt:lpwstr/>
  </property>
  <property fmtid="{D5CDD505-2E9C-101B-9397-08002B2CF9AE}" name="Jive_LatestFileFullName" pid="11">
    <vt:lpwstr/>
  </property>
</Properties>
</file>