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October 30, 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October 30, 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12" y="135803"/>
            <a:ext cx="7772400" cy="5965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to save the Archive files from the AFD3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2294"/>
            <a:ext cx="9144000" cy="5140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207" y="6249103"/>
            <a:ext cx="908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a USB cable and connect to the AFD3 drive you are working on, then select “Work offline”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6652727" y="3392789"/>
            <a:ext cx="1268963" cy="2856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102220" y="3023118"/>
            <a:ext cx="1054360" cy="3696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27037"/>
      </p:ext>
    </p:extLst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6950"/>
            <a:ext cx="9144317" cy="51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71596" y="242645"/>
            <a:ext cx="3743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Select AFD3 Firmware Utility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1973656" y="2009869"/>
            <a:ext cx="1412340" cy="362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87233" y="704310"/>
            <a:ext cx="1376125" cy="130555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5327757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5606"/>
            <a:ext cx="9144000" cy="5140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59659" y="181069"/>
            <a:ext cx="2337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Select “Backup</a:t>
            </a:r>
            <a:r>
              <a:rPr lang="en-US" dirty="0" smtClean="0"/>
              <a:t>”</a:t>
            </a:r>
          </a:p>
          <a:p>
            <a:r>
              <a:rPr lang="en-US" sz="2400" dirty="0" smtClean="0"/>
              <a:t>Then click “Next”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4092166" y="4336610"/>
            <a:ext cx="959667" cy="262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63359" y="1012066"/>
            <a:ext cx="108641" cy="332454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62943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4810"/>
            <a:ext cx="9144000" cy="514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>
            <a:endCxn id="6" idx="0"/>
          </p:cNvCxnSpPr>
          <p:nvPr/>
        </p:nvCxnSpPr>
        <p:spPr>
          <a:xfrm flipH="1">
            <a:off x="3825089" y="704310"/>
            <a:ext cx="638270" cy="272695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186820" y="3431263"/>
            <a:ext cx="1276538" cy="5613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90526" y="269805"/>
            <a:ext cx="4715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Check both archives and click “Next”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4335247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7732"/>
            <a:ext cx="9151047" cy="5144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7817" y="162963"/>
            <a:ext cx="81481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Select the unit you are working on, make sure the serial number matches.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Select the compressor for the AFD you are backing up.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Make sure to note the path where these files are being saved.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Click “Next”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2833735" y="3431263"/>
            <a:ext cx="3494637" cy="183785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2885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6955"/>
            <a:ext cx="9144000" cy="5140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17275" y="434566"/>
            <a:ext cx="3759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Wait for the files to be saved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9677701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5793"/>
            <a:ext cx="9144000" cy="5140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62953" y="427372"/>
            <a:ext cx="4066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Backup complete, click “Finish”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4919697" y="5097102"/>
            <a:ext cx="959667" cy="262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63359" y="822005"/>
            <a:ext cx="936171" cy="427509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579173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13" b="5800"/>
          <a:stretch/>
        </p:blipFill>
        <p:spPr bwMode="auto">
          <a:xfrm>
            <a:off x="-1" y="1120690"/>
            <a:ext cx="9144001" cy="542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62953" y="427372"/>
            <a:ext cx="3588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Confirm the files are saved.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1925778"/>
      </p:ext>
    </p:extLst>
  </p:cSld>
  <p:clrMapOvr>
    <a:masterClrMapping/>
  </p:clrMapOvr>
  <p:transition spd="med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96</TotalTime>
  <Words>114</Words>
  <Application>Microsoft Office PowerPoint</Application>
  <PresentationFormat>On-screen Show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How to save the Archive files from the AFD3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Ingersoll Rand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laooy</dc:creator>
  <cp:lastModifiedBy>laooy</cp:lastModifiedBy>
  <cp:revision>6</cp:revision>
  <dcterms:created xsi:type="dcterms:W3CDTF">2014-10-30T15:15:19Z</dcterms:created>
  <dcterms:modified xsi:type="dcterms:W3CDTF">2014-10-30T16:52:05Z</dcterms:modified>
</cp:coreProperties>
</file>