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70" r:id="rId7"/>
    <p:sldId id="271" r:id="rId8"/>
    <p:sldId id="260"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 Brian" userId="78ee38e0-f8e1-4acd-8145-9a610f6e06a5" providerId="ADAL" clId="{3F19B676-E415-4BFA-944D-9CFC2EE3CFED}"/>
    <pc:docChg chg="undo custSel modSld">
      <pc:chgData name="Wood, Brian" userId="78ee38e0-f8e1-4acd-8145-9a610f6e06a5" providerId="ADAL" clId="{3F19B676-E415-4BFA-944D-9CFC2EE3CFED}" dt="2024-06-10T13:45:03.978" v="530" actId="11529"/>
      <pc:docMkLst>
        <pc:docMk/>
      </pc:docMkLst>
      <pc:sldChg chg="addSp modSp mod">
        <pc:chgData name="Wood, Brian" userId="78ee38e0-f8e1-4acd-8145-9a610f6e06a5" providerId="ADAL" clId="{3F19B676-E415-4BFA-944D-9CFC2EE3CFED}" dt="2024-06-10T13:43:31.600" v="492" actId="20577"/>
        <pc:sldMkLst>
          <pc:docMk/>
          <pc:sldMk cId="3415108456" sldId="261"/>
        </pc:sldMkLst>
        <pc:spChg chg="mod">
          <ac:chgData name="Wood, Brian" userId="78ee38e0-f8e1-4acd-8145-9a610f6e06a5" providerId="ADAL" clId="{3F19B676-E415-4BFA-944D-9CFC2EE3CFED}" dt="2024-06-10T13:20:35.642" v="60" actId="20577"/>
          <ac:spMkLst>
            <pc:docMk/>
            <pc:sldMk cId="3415108456" sldId="261"/>
            <ac:spMk id="3" creationId="{1A9B30C7-378E-94CE-C0ED-119B3E23459B}"/>
          </ac:spMkLst>
        </pc:spChg>
        <pc:spChg chg="add mod">
          <ac:chgData name="Wood, Brian" userId="78ee38e0-f8e1-4acd-8145-9a610f6e06a5" providerId="ADAL" clId="{3F19B676-E415-4BFA-944D-9CFC2EE3CFED}" dt="2024-06-10T13:43:31.600" v="492" actId="20577"/>
          <ac:spMkLst>
            <pc:docMk/>
            <pc:sldMk cId="3415108456" sldId="261"/>
            <ac:spMk id="4" creationId="{09CA29E7-4861-6CD6-A640-A522D8FD6017}"/>
          </ac:spMkLst>
        </pc:spChg>
        <pc:spChg chg="mod">
          <ac:chgData name="Wood, Brian" userId="78ee38e0-f8e1-4acd-8145-9a610f6e06a5" providerId="ADAL" clId="{3F19B676-E415-4BFA-944D-9CFC2EE3CFED}" dt="2024-06-10T13:27:14.705" v="71" actId="1076"/>
          <ac:spMkLst>
            <pc:docMk/>
            <pc:sldMk cId="3415108456" sldId="261"/>
            <ac:spMk id="15" creationId="{B766CA07-C773-4F82-277B-730E95C0C99E}"/>
          </ac:spMkLst>
        </pc:spChg>
        <pc:spChg chg="mod">
          <ac:chgData name="Wood, Brian" userId="78ee38e0-f8e1-4acd-8145-9a610f6e06a5" providerId="ADAL" clId="{3F19B676-E415-4BFA-944D-9CFC2EE3CFED}" dt="2024-06-10T13:27:11.086" v="70" actId="14100"/>
          <ac:spMkLst>
            <pc:docMk/>
            <pc:sldMk cId="3415108456" sldId="261"/>
            <ac:spMk id="16" creationId="{2618D162-EB40-D312-FC1C-C60B25BD8C66}"/>
          </ac:spMkLst>
        </pc:spChg>
        <pc:picChg chg="mod">
          <ac:chgData name="Wood, Brian" userId="78ee38e0-f8e1-4acd-8145-9a610f6e06a5" providerId="ADAL" clId="{3F19B676-E415-4BFA-944D-9CFC2EE3CFED}" dt="2024-06-10T13:27:02.857" v="68" actId="1076"/>
          <ac:picMkLst>
            <pc:docMk/>
            <pc:sldMk cId="3415108456" sldId="261"/>
            <ac:picMk id="11" creationId="{249EE4A8-EEA2-0356-4F0C-EAE8EC25BDE0}"/>
          </ac:picMkLst>
        </pc:picChg>
        <pc:cxnChg chg="add">
          <ac:chgData name="Wood, Brian" userId="78ee38e0-f8e1-4acd-8145-9a610f6e06a5" providerId="ADAL" clId="{3F19B676-E415-4BFA-944D-9CFC2EE3CFED}" dt="2024-06-10T13:29:27.158" v="282" actId="11529"/>
          <ac:cxnSpMkLst>
            <pc:docMk/>
            <pc:sldMk cId="3415108456" sldId="261"/>
            <ac:cxnSpMk id="7" creationId="{F4FCDE30-8B5D-8070-CA89-7704125541CB}"/>
          </ac:cxnSpMkLst>
        </pc:cxnChg>
        <pc:cxnChg chg="add">
          <ac:chgData name="Wood, Brian" userId="78ee38e0-f8e1-4acd-8145-9a610f6e06a5" providerId="ADAL" clId="{3F19B676-E415-4BFA-944D-9CFC2EE3CFED}" dt="2024-06-10T13:29:40.780" v="283" actId="11529"/>
          <ac:cxnSpMkLst>
            <pc:docMk/>
            <pc:sldMk cId="3415108456" sldId="261"/>
            <ac:cxnSpMk id="10" creationId="{0B0D6837-36CA-9D0B-D6D1-2F634E618811}"/>
          </ac:cxnSpMkLst>
        </pc:cxnChg>
      </pc:sldChg>
      <pc:sldChg chg="addSp delSp modSp mod">
        <pc:chgData name="Wood, Brian" userId="78ee38e0-f8e1-4acd-8145-9a610f6e06a5" providerId="ADAL" clId="{3F19B676-E415-4BFA-944D-9CFC2EE3CFED}" dt="2024-06-10T13:45:03.978" v="530" actId="11529"/>
        <pc:sldMkLst>
          <pc:docMk/>
          <pc:sldMk cId="4162911148" sldId="264"/>
        </pc:sldMkLst>
        <pc:spChg chg="add mod">
          <ac:chgData name="Wood, Brian" userId="78ee38e0-f8e1-4acd-8145-9a610f6e06a5" providerId="ADAL" clId="{3F19B676-E415-4BFA-944D-9CFC2EE3CFED}" dt="2024-06-10T13:44:18.717" v="525" actId="20577"/>
          <ac:spMkLst>
            <pc:docMk/>
            <pc:sldMk cId="4162911148" sldId="264"/>
            <ac:spMk id="4" creationId="{4E25D5F9-96C4-7FF9-C81A-0177C5D5DB94}"/>
          </ac:spMkLst>
        </pc:spChg>
        <pc:picChg chg="mod">
          <ac:chgData name="Wood, Brian" userId="78ee38e0-f8e1-4acd-8145-9a610f6e06a5" providerId="ADAL" clId="{3F19B676-E415-4BFA-944D-9CFC2EE3CFED}" dt="2024-06-10T13:34:59.935" v="403" actId="1076"/>
          <ac:picMkLst>
            <pc:docMk/>
            <pc:sldMk cId="4162911148" sldId="264"/>
            <ac:picMk id="10" creationId="{95B04E67-2405-55B0-9274-FC1C2B311D32}"/>
          </ac:picMkLst>
        </pc:picChg>
        <pc:cxnChg chg="add del">
          <ac:chgData name="Wood, Brian" userId="78ee38e0-f8e1-4acd-8145-9a610f6e06a5" providerId="ADAL" clId="{3F19B676-E415-4BFA-944D-9CFC2EE3CFED}" dt="2024-06-10T13:36:36.715" v="407" actId="478"/>
          <ac:cxnSpMkLst>
            <pc:docMk/>
            <pc:sldMk cId="4162911148" sldId="264"/>
            <ac:cxnSpMk id="8" creationId="{548B8FCC-86CA-C526-B67C-0821599B84A2}"/>
          </ac:cxnSpMkLst>
        </pc:cxnChg>
        <pc:cxnChg chg="add mod">
          <ac:chgData name="Wood, Brian" userId="78ee38e0-f8e1-4acd-8145-9a610f6e06a5" providerId="ADAL" clId="{3F19B676-E415-4BFA-944D-9CFC2EE3CFED}" dt="2024-06-10T13:44:31.980" v="527" actId="14100"/>
          <ac:cxnSpMkLst>
            <pc:docMk/>
            <pc:sldMk cId="4162911148" sldId="264"/>
            <ac:cxnSpMk id="11" creationId="{509469E5-C8D8-9291-451D-68EEADC4B06F}"/>
          </ac:cxnSpMkLst>
        </pc:cxnChg>
        <pc:cxnChg chg="add del">
          <ac:chgData name="Wood, Brian" userId="78ee38e0-f8e1-4acd-8145-9a610f6e06a5" providerId="ADAL" clId="{3F19B676-E415-4BFA-944D-9CFC2EE3CFED}" dt="2024-06-10T13:44:54.397" v="529" actId="478"/>
          <ac:cxnSpMkLst>
            <pc:docMk/>
            <pc:sldMk cId="4162911148" sldId="264"/>
            <ac:cxnSpMk id="18" creationId="{9A401BE3-EF97-004B-E0AA-604771554250}"/>
          </ac:cxnSpMkLst>
        </pc:cxnChg>
        <pc:cxnChg chg="add">
          <ac:chgData name="Wood, Brian" userId="78ee38e0-f8e1-4acd-8145-9a610f6e06a5" providerId="ADAL" clId="{3F19B676-E415-4BFA-944D-9CFC2EE3CFED}" dt="2024-06-10T13:45:03.978" v="530" actId="11529"/>
          <ac:cxnSpMkLst>
            <pc:docMk/>
            <pc:sldMk cId="4162911148" sldId="264"/>
            <ac:cxnSpMk id="22" creationId="{0814226A-161B-859E-5622-0228A1A8DB89}"/>
          </ac:cxnSpMkLst>
        </pc:cxnChg>
      </pc:sldChg>
    </pc:docChg>
  </pc:docChgLst>
  <pc:docChgLst>
    <pc:chgData name="Wood, Brian" userId="78ee38e0-f8e1-4acd-8145-9a610f6e06a5" providerId="ADAL" clId="{EC996859-2681-409D-B616-B3F8FE8EC87B}"/>
    <pc:docChg chg="undo custSel addSld delSld modSld">
      <pc:chgData name="Wood, Brian" userId="78ee38e0-f8e1-4acd-8145-9a610f6e06a5" providerId="ADAL" clId="{EC996859-2681-409D-B616-B3F8FE8EC87B}" dt="2024-05-16T20:23:10.240" v="3268" actId="1076"/>
      <pc:docMkLst>
        <pc:docMk/>
      </pc:docMkLst>
      <pc:sldChg chg="modSp mod">
        <pc:chgData name="Wood, Brian" userId="78ee38e0-f8e1-4acd-8145-9a610f6e06a5" providerId="ADAL" clId="{EC996859-2681-409D-B616-B3F8FE8EC87B}" dt="2024-05-16T16:12:54.852" v="1555" actId="20577"/>
        <pc:sldMkLst>
          <pc:docMk/>
          <pc:sldMk cId="3132726794" sldId="256"/>
        </pc:sldMkLst>
        <pc:spChg chg="mod">
          <ac:chgData name="Wood, Brian" userId="78ee38e0-f8e1-4acd-8145-9a610f6e06a5" providerId="ADAL" clId="{EC996859-2681-409D-B616-B3F8FE8EC87B}" dt="2024-05-16T16:12:54.852" v="1555" actId="20577"/>
          <ac:spMkLst>
            <pc:docMk/>
            <pc:sldMk cId="3132726794" sldId="256"/>
            <ac:spMk id="3" creationId="{1C2B4886-D051-7646-628B-FF9A21FE2C41}"/>
          </ac:spMkLst>
        </pc:spChg>
      </pc:sldChg>
      <pc:sldChg chg="modSp mod">
        <pc:chgData name="Wood, Brian" userId="78ee38e0-f8e1-4acd-8145-9a610f6e06a5" providerId="ADAL" clId="{EC996859-2681-409D-B616-B3F8FE8EC87B}" dt="2024-05-16T16:12:44.125" v="1533" actId="20577"/>
        <pc:sldMkLst>
          <pc:docMk/>
          <pc:sldMk cId="3648977923" sldId="257"/>
        </pc:sldMkLst>
        <pc:spChg chg="mod">
          <ac:chgData name="Wood, Brian" userId="78ee38e0-f8e1-4acd-8145-9a610f6e06a5" providerId="ADAL" clId="{EC996859-2681-409D-B616-B3F8FE8EC87B}" dt="2024-05-16T16:12:44.125" v="1533" actId="20577"/>
          <ac:spMkLst>
            <pc:docMk/>
            <pc:sldMk cId="3648977923" sldId="257"/>
            <ac:spMk id="2" creationId="{D8187C33-7B3F-3D77-8DC9-79961CF4AB44}"/>
          </ac:spMkLst>
        </pc:spChg>
      </pc:sldChg>
      <pc:sldChg chg="modSp mod">
        <pc:chgData name="Wood, Brian" userId="78ee38e0-f8e1-4acd-8145-9a610f6e06a5" providerId="ADAL" clId="{EC996859-2681-409D-B616-B3F8FE8EC87B}" dt="2024-05-16T16:13:05.724" v="1559" actId="20577"/>
        <pc:sldMkLst>
          <pc:docMk/>
          <pc:sldMk cId="931130229" sldId="258"/>
        </pc:sldMkLst>
        <pc:spChg chg="mod">
          <ac:chgData name="Wood, Brian" userId="78ee38e0-f8e1-4acd-8145-9a610f6e06a5" providerId="ADAL" clId="{EC996859-2681-409D-B616-B3F8FE8EC87B}" dt="2024-05-16T16:13:05.724" v="1559" actId="20577"/>
          <ac:spMkLst>
            <pc:docMk/>
            <pc:sldMk cId="931130229" sldId="258"/>
            <ac:spMk id="2" creationId="{D8187C33-7B3F-3D77-8DC9-79961CF4AB44}"/>
          </ac:spMkLst>
        </pc:spChg>
      </pc:sldChg>
      <pc:sldChg chg="modSp mod">
        <pc:chgData name="Wood, Brian" userId="78ee38e0-f8e1-4acd-8145-9a610f6e06a5" providerId="ADAL" clId="{EC996859-2681-409D-B616-B3F8FE8EC87B}" dt="2024-05-16T16:13:13.855" v="1563" actId="20577"/>
        <pc:sldMkLst>
          <pc:docMk/>
          <pc:sldMk cId="3085394710" sldId="260"/>
        </pc:sldMkLst>
        <pc:spChg chg="mod">
          <ac:chgData name="Wood, Brian" userId="78ee38e0-f8e1-4acd-8145-9a610f6e06a5" providerId="ADAL" clId="{EC996859-2681-409D-B616-B3F8FE8EC87B}" dt="2024-05-16T16:13:13.855" v="1563" actId="20577"/>
          <ac:spMkLst>
            <pc:docMk/>
            <pc:sldMk cId="3085394710" sldId="260"/>
            <ac:spMk id="2" creationId="{D8187C33-7B3F-3D77-8DC9-79961CF4AB44}"/>
          </ac:spMkLst>
        </pc:spChg>
      </pc:sldChg>
      <pc:sldChg chg="modSp mod">
        <pc:chgData name="Wood, Brian" userId="78ee38e0-f8e1-4acd-8145-9a610f6e06a5" providerId="ADAL" clId="{EC996859-2681-409D-B616-B3F8FE8EC87B}" dt="2024-05-16T16:12:32.845" v="1529" actId="6549"/>
        <pc:sldMkLst>
          <pc:docMk/>
          <pc:sldMk cId="3066310617" sldId="262"/>
        </pc:sldMkLst>
        <pc:spChg chg="mod">
          <ac:chgData name="Wood, Brian" userId="78ee38e0-f8e1-4acd-8145-9a610f6e06a5" providerId="ADAL" clId="{EC996859-2681-409D-B616-B3F8FE8EC87B}" dt="2024-05-16T16:12:32.845" v="1529" actId="6549"/>
          <ac:spMkLst>
            <pc:docMk/>
            <pc:sldMk cId="3066310617" sldId="262"/>
            <ac:spMk id="2" creationId="{D8187C33-7B3F-3D77-8DC9-79961CF4AB44}"/>
          </ac:spMkLst>
        </pc:spChg>
      </pc:sldChg>
      <pc:sldChg chg="modSp mod">
        <pc:chgData name="Wood, Brian" userId="78ee38e0-f8e1-4acd-8145-9a610f6e06a5" providerId="ADAL" clId="{EC996859-2681-409D-B616-B3F8FE8EC87B}" dt="2024-05-16T16:13:20.651" v="1567" actId="20577"/>
        <pc:sldMkLst>
          <pc:docMk/>
          <pc:sldMk cId="2257248237" sldId="263"/>
        </pc:sldMkLst>
        <pc:spChg chg="mod">
          <ac:chgData name="Wood, Brian" userId="78ee38e0-f8e1-4acd-8145-9a610f6e06a5" providerId="ADAL" clId="{EC996859-2681-409D-B616-B3F8FE8EC87B}" dt="2024-05-16T16:13:20.651" v="1567" actId="20577"/>
          <ac:spMkLst>
            <pc:docMk/>
            <pc:sldMk cId="2257248237" sldId="263"/>
            <ac:spMk id="2" creationId="{D8187C33-7B3F-3D77-8DC9-79961CF4AB44}"/>
          </ac:spMkLst>
        </pc:spChg>
      </pc:sldChg>
      <pc:sldChg chg="modSp mod">
        <pc:chgData name="Wood, Brian" userId="78ee38e0-f8e1-4acd-8145-9a610f6e06a5" providerId="ADAL" clId="{EC996859-2681-409D-B616-B3F8FE8EC87B}" dt="2024-05-16T16:13:25.769" v="1571" actId="20577"/>
        <pc:sldMkLst>
          <pc:docMk/>
          <pc:sldMk cId="4162911148" sldId="264"/>
        </pc:sldMkLst>
        <pc:spChg chg="mod">
          <ac:chgData name="Wood, Brian" userId="78ee38e0-f8e1-4acd-8145-9a610f6e06a5" providerId="ADAL" clId="{EC996859-2681-409D-B616-B3F8FE8EC87B}" dt="2024-05-16T16:13:25.769" v="1571" actId="20577"/>
          <ac:spMkLst>
            <pc:docMk/>
            <pc:sldMk cId="4162911148" sldId="264"/>
            <ac:spMk id="2" creationId="{D8187C33-7B3F-3D77-8DC9-79961CF4AB44}"/>
          </ac:spMkLst>
        </pc:spChg>
        <pc:spChg chg="mod">
          <ac:chgData name="Wood, Brian" userId="78ee38e0-f8e1-4acd-8145-9a610f6e06a5" providerId="ADAL" clId="{EC996859-2681-409D-B616-B3F8FE8EC87B}" dt="2024-05-16T15:57:10.835" v="1521" actId="20577"/>
          <ac:spMkLst>
            <pc:docMk/>
            <pc:sldMk cId="4162911148" sldId="264"/>
            <ac:spMk id="3" creationId="{1A9B30C7-378E-94CE-C0ED-119B3E23459B}"/>
          </ac:spMkLst>
        </pc:spChg>
      </pc:sldChg>
      <pc:sldChg chg="modSp mod">
        <pc:chgData name="Wood, Brian" userId="78ee38e0-f8e1-4acd-8145-9a610f6e06a5" providerId="ADAL" clId="{EC996859-2681-409D-B616-B3F8FE8EC87B}" dt="2024-05-16T16:13:30.094" v="1575" actId="20577"/>
        <pc:sldMkLst>
          <pc:docMk/>
          <pc:sldMk cId="3997027360" sldId="265"/>
        </pc:sldMkLst>
        <pc:spChg chg="mod">
          <ac:chgData name="Wood, Brian" userId="78ee38e0-f8e1-4acd-8145-9a610f6e06a5" providerId="ADAL" clId="{EC996859-2681-409D-B616-B3F8FE8EC87B}" dt="2024-05-16T16:13:30.094" v="1575" actId="20577"/>
          <ac:spMkLst>
            <pc:docMk/>
            <pc:sldMk cId="3997027360" sldId="265"/>
            <ac:spMk id="2" creationId="{D8187C33-7B3F-3D77-8DC9-79961CF4AB44}"/>
          </ac:spMkLst>
        </pc:spChg>
      </pc:sldChg>
      <pc:sldChg chg="addSp delSp modSp mod">
        <pc:chgData name="Wood, Brian" userId="78ee38e0-f8e1-4acd-8145-9a610f6e06a5" providerId="ADAL" clId="{EC996859-2681-409D-B616-B3F8FE8EC87B}" dt="2024-05-16T16:13:34.929" v="1579" actId="20577"/>
        <pc:sldMkLst>
          <pc:docMk/>
          <pc:sldMk cId="903232596" sldId="266"/>
        </pc:sldMkLst>
        <pc:spChg chg="mod">
          <ac:chgData name="Wood, Brian" userId="78ee38e0-f8e1-4acd-8145-9a610f6e06a5" providerId="ADAL" clId="{EC996859-2681-409D-B616-B3F8FE8EC87B}" dt="2024-05-16T16:13:34.929" v="1579" actId="20577"/>
          <ac:spMkLst>
            <pc:docMk/>
            <pc:sldMk cId="903232596" sldId="266"/>
            <ac:spMk id="2" creationId="{D8187C33-7B3F-3D77-8DC9-79961CF4AB44}"/>
          </ac:spMkLst>
        </pc:spChg>
        <pc:spChg chg="mod">
          <ac:chgData name="Wood, Brian" userId="78ee38e0-f8e1-4acd-8145-9a610f6e06a5" providerId="ADAL" clId="{EC996859-2681-409D-B616-B3F8FE8EC87B}" dt="2024-05-10T14:51:09.758" v="77" actId="20577"/>
          <ac:spMkLst>
            <pc:docMk/>
            <pc:sldMk cId="903232596" sldId="266"/>
            <ac:spMk id="3" creationId="{1A9B30C7-378E-94CE-C0ED-119B3E23459B}"/>
          </ac:spMkLst>
        </pc:spChg>
        <pc:spChg chg="del">
          <ac:chgData name="Wood, Brian" userId="78ee38e0-f8e1-4acd-8145-9a610f6e06a5" providerId="ADAL" clId="{EC996859-2681-409D-B616-B3F8FE8EC87B}" dt="2024-05-10T14:52:00.962" v="83" actId="478"/>
          <ac:spMkLst>
            <pc:docMk/>
            <pc:sldMk cId="903232596" sldId="266"/>
            <ac:spMk id="17" creationId="{54CB9943-6639-E6B6-B6A5-63CE3EE8CB79}"/>
          </ac:spMkLst>
        </pc:spChg>
        <pc:spChg chg="mod ord">
          <ac:chgData name="Wood, Brian" userId="78ee38e0-f8e1-4acd-8145-9a610f6e06a5" providerId="ADAL" clId="{EC996859-2681-409D-B616-B3F8FE8EC87B}" dt="2024-05-10T14:48:21.104" v="3" actId="688"/>
          <ac:spMkLst>
            <pc:docMk/>
            <pc:sldMk cId="903232596" sldId="266"/>
            <ac:spMk id="19" creationId="{0855DFF5-1BDF-D1D2-470E-F9310164899A}"/>
          </ac:spMkLst>
        </pc:spChg>
        <pc:picChg chg="add mod ord">
          <ac:chgData name="Wood, Brian" userId="78ee38e0-f8e1-4acd-8145-9a610f6e06a5" providerId="ADAL" clId="{EC996859-2681-409D-B616-B3F8FE8EC87B}" dt="2024-05-10T14:50:43.631" v="8" actId="167"/>
          <ac:picMkLst>
            <pc:docMk/>
            <pc:sldMk cId="903232596" sldId="266"/>
            <ac:picMk id="5" creationId="{A127B708-B6B7-43E9-72F6-E914F38FD86C}"/>
          </ac:picMkLst>
        </pc:picChg>
        <pc:picChg chg="add mod ord">
          <ac:chgData name="Wood, Brian" userId="78ee38e0-f8e1-4acd-8145-9a610f6e06a5" providerId="ADAL" clId="{EC996859-2681-409D-B616-B3F8FE8EC87B}" dt="2024-05-10T14:51:59.171" v="82" actId="167"/>
          <ac:picMkLst>
            <pc:docMk/>
            <pc:sldMk cId="903232596" sldId="266"/>
            <ac:picMk id="7" creationId="{AA9D97B2-42BB-8F8B-6F55-DC8CF062069A}"/>
          </ac:picMkLst>
        </pc:picChg>
        <pc:picChg chg="del">
          <ac:chgData name="Wood, Brian" userId="78ee38e0-f8e1-4acd-8145-9a610f6e06a5" providerId="ADAL" clId="{EC996859-2681-409D-B616-B3F8FE8EC87B}" dt="2024-05-10T14:50:30.010" v="4" actId="478"/>
          <ac:picMkLst>
            <pc:docMk/>
            <pc:sldMk cId="903232596" sldId="266"/>
            <ac:picMk id="11" creationId="{B33EE26C-EC7F-E9BE-26E8-0D11998C0E9D}"/>
          </ac:picMkLst>
        </pc:picChg>
      </pc:sldChg>
      <pc:sldChg chg="addSp delSp modSp add mod">
        <pc:chgData name="Wood, Brian" userId="78ee38e0-f8e1-4acd-8145-9a610f6e06a5" providerId="ADAL" clId="{EC996859-2681-409D-B616-B3F8FE8EC87B}" dt="2024-05-16T16:13:39.436" v="1583" actId="20577"/>
        <pc:sldMkLst>
          <pc:docMk/>
          <pc:sldMk cId="1970375790" sldId="267"/>
        </pc:sldMkLst>
        <pc:spChg chg="mod">
          <ac:chgData name="Wood, Brian" userId="78ee38e0-f8e1-4acd-8145-9a610f6e06a5" providerId="ADAL" clId="{EC996859-2681-409D-B616-B3F8FE8EC87B}" dt="2024-05-16T16:13:39.436" v="1583" actId="20577"/>
          <ac:spMkLst>
            <pc:docMk/>
            <pc:sldMk cId="1970375790" sldId="267"/>
            <ac:spMk id="2" creationId="{D8187C33-7B3F-3D77-8DC9-79961CF4AB44}"/>
          </ac:spMkLst>
        </pc:spChg>
        <pc:spChg chg="mod">
          <ac:chgData name="Wood, Brian" userId="78ee38e0-f8e1-4acd-8145-9a610f6e06a5" providerId="ADAL" clId="{EC996859-2681-409D-B616-B3F8FE8EC87B}" dt="2024-05-10T14:56:28.191" v="555" actId="20577"/>
          <ac:spMkLst>
            <pc:docMk/>
            <pc:sldMk cId="1970375790" sldId="267"/>
            <ac:spMk id="3" creationId="{1A9B30C7-378E-94CE-C0ED-119B3E23459B}"/>
          </ac:spMkLst>
        </pc:spChg>
        <pc:spChg chg="add mod">
          <ac:chgData name="Wood, Brian" userId="78ee38e0-f8e1-4acd-8145-9a610f6e06a5" providerId="ADAL" clId="{EC996859-2681-409D-B616-B3F8FE8EC87B}" dt="2024-05-10T14:58:24.526" v="573" actId="1076"/>
          <ac:spMkLst>
            <pc:docMk/>
            <pc:sldMk cId="1970375790" sldId="267"/>
            <ac:spMk id="17" creationId="{90832B95-44DA-4C51-74BD-B4E82AE67338}"/>
          </ac:spMkLst>
        </pc:spChg>
        <pc:spChg chg="mod ord">
          <ac:chgData name="Wood, Brian" userId="78ee38e0-f8e1-4acd-8145-9a610f6e06a5" providerId="ADAL" clId="{EC996859-2681-409D-B616-B3F8FE8EC87B}" dt="2024-05-10T14:57:09.066" v="563" actId="166"/>
          <ac:spMkLst>
            <pc:docMk/>
            <pc:sldMk cId="1970375790" sldId="267"/>
            <ac:spMk id="19" creationId="{0855DFF5-1BDF-D1D2-470E-F9310164899A}"/>
          </ac:spMkLst>
        </pc:spChg>
        <pc:spChg chg="mod ord">
          <ac:chgData name="Wood, Brian" userId="78ee38e0-f8e1-4acd-8145-9a610f6e06a5" providerId="ADAL" clId="{EC996859-2681-409D-B616-B3F8FE8EC87B}" dt="2024-05-10T14:57:11.919" v="564" actId="1076"/>
          <ac:spMkLst>
            <pc:docMk/>
            <pc:sldMk cId="1970375790" sldId="267"/>
            <ac:spMk id="20" creationId="{3C32C8DB-DF6D-9E24-488D-62EE9B65C394}"/>
          </ac:spMkLst>
        </pc:spChg>
        <pc:picChg chg="del">
          <ac:chgData name="Wood, Brian" userId="78ee38e0-f8e1-4acd-8145-9a610f6e06a5" providerId="ADAL" clId="{EC996859-2681-409D-B616-B3F8FE8EC87B}" dt="2024-05-10T14:52:16.640" v="85" actId="478"/>
          <ac:picMkLst>
            <pc:docMk/>
            <pc:sldMk cId="1970375790" sldId="267"/>
            <ac:picMk id="5" creationId="{A127B708-B6B7-43E9-72F6-E914F38FD86C}"/>
          </ac:picMkLst>
        </pc:picChg>
        <pc:picChg chg="add mod ord">
          <ac:chgData name="Wood, Brian" userId="78ee38e0-f8e1-4acd-8145-9a610f6e06a5" providerId="ADAL" clId="{EC996859-2681-409D-B616-B3F8FE8EC87B}" dt="2024-05-10T14:57:02.650" v="561" actId="1076"/>
          <ac:picMkLst>
            <pc:docMk/>
            <pc:sldMk cId="1970375790" sldId="267"/>
            <ac:picMk id="6" creationId="{50939D9B-CC35-45D5-9E89-FE025E76CC68}"/>
          </ac:picMkLst>
        </pc:picChg>
        <pc:picChg chg="del">
          <ac:chgData name="Wood, Brian" userId="78ee38e0-f8e1-4acd-8145-9a610f6e06a5" providerId="ADAL" clId="{EC996859-2681-409D-B616-B3F8FE8EC87B}" dt="2024-05-10T14:52:16.640" v="85" actId="478"/>
          <ac:picMkLst>
            <pc:docMk/>
            <pc:sldMk cId="1970375790" sldId="267"/>
            <ac:picMk id="7" creationId="{AA9D97B2-42BB-8F8B-6F55-DC8CF062069A}"/>
          </ac:picMkLst>
        </pc:picChg>
        <pc:picChg chg="del">
          <ac:chgData name="Wood, Brian" userId="78ee38e0-f8e1-4acd-8145-9a610f6e06a5" providerId="ADAL" clId="{EC996859-2681-409D-B616-B3F8FE8EC87B}" dt="2024-05-10T14:52:16.640" v="85" actId="478"/>
          <ac:picMkLst>
            <pc:docMk/>
            <pc:sldMk cId="1970375790" sldId="267"/>
            <ac:picMk id="8" creationId="{671B8902-8801-F688-F4D8-FEEE1FDCEDD1}"/>
          </ac:picMkLst>
        </pc:picChg>
        <pc:picChg chg="add mod">
          <ac:chgData name="Wood, Brian" userId="78ee38e0-f8e1-4acd-8145-9a610f6e06a5" providerId="ADAL" clId="{EC996859-2681-409D-B616-B3F8FE8EC87B}" dt="2024-05-10T14:57:02.650" v="561" actId="1076"/>
          <ac:picMkLst>
            <pc:docMk/>
            <pc:sldMk cId="1970375790" sldId="267"/>
            <ac:picMk id="10" creationId="{73FB2DD9-1C67-4152-32B5-4548C58DFB05}"/>
          </ac:picMkLst>
        </pc:picChg>
        <pc:picChg chg="add mod">
          <ac:chgData name="Wood, Brian" userId="78ee38e0-f8e1-4acd-8145-9a610f6e06a5" providerId="ADAL" clId="{EC996859-2681-409D-B616-B3F8FE8EC87B}" dt="2024-05-10T14:57:02.650" v="561" actId="1076"/>
          <ac:picMkLst>
            <pc:docMk/>
            <pc:sldMk cId="1970375790" sldId="267"/>
            <ac:picMk id="12" creationId="{E555A2CE-052D-B801-D52A-8231CB2419FC}"/>
          </ac:picMkLst>
        </pc:picChg>
        <pc:picChg chg="add del mod">
          <ac:chgData name="Wood, Brian" userId="78ee38e0-f8e1-4acd-8145-9a610f6e06a5" providerId="ADAL" clId="{EC996859-2681-409D-B616-B3F8FE8EC87B}" dt="2024-05-10T14:58:02.646" v="568" actId="478"/>
          <ac:picMkLst>
            <pc:docMk/>
            <pc:sldMk cId="1970375790" sldId="267"/>
            <ac:picMk id="14" creationId="{03DF8558-15D7-A8CA-C24C-D03AE5369826}"/>
          </ac:picMkLst>
        </pc:picChg>
        <pc:picChg chg="add mod">
          <ac:chgData name="Wood, Brian" userId="78ee38e0-f8e1-4acd-8145-9a610f6e06a5" providerId="ADAL" clId="{EC996859-2681-409D-B616-B3F8FE8EC87B}" dt="2024-05-10T14:58:17.201" v="571" actId="14100"/>
          <ac:picMkLst>
            <pc:docMk/>
            <pc:sldMk cId="1970375790" sldId="267"/>
            <ac:picMk id="16" creationId="{7E58A3A6-BE6C-35F6-96B3-0E63D80C2F10}"/>
          </ac:picMkLst>
        </pc:picChg>
      </pc:sldChg>
      <pc:sldChg chg="addSp delSp modSp add mod">
        <pc:chgData name="Wood, Brian" userId="78ee38e0-f8e1-4acd-8145-9a610f6e06a5" providerId="ADAL" clId="{EC996859-2681-409D-B616-B3F8FE8EC87B}" dt="2024-05-16T16:13:46.505" v="1587" actId="20577"/>
        <pc:sldMkLst>
          <pc:docMk/>
          <pc:sldMk cId="2537925517" sldId="268"/>
        </pc:sldMkLst>
        <pc:spChg chg="mod">
          <ac:chgData name="Wood, Brian" userId="78ee38e0-f8e1-4acd-8145-9a610f6e06a5" providerId="ADAL" clId="{EC996859-2681-409D-B616-B3F8FE8EC87B}" dt="2024-05-16T16:13:46.505" v="1587" actId="20577"/>
          <ac:spMkLst>
            <pc:docMk/>
            <pc:sldMk cId="2537925517" sldId="268"/>
            <ac:spMk id="2" creationId="{D8187C33-7B3F-3D77-8DC9-79961CF4AB44}"/>
          </ac:spMkLst>
        </pc:spChg>
        <pc:spChg chg="mod">
          <ac:chgData name="Wood, Brian" userId="78ee38e0-f8e1-4acd-8145-9a610f6e06a5" providerId="ADAL" clId="{EC996859-2681-409D-B616-B3F8FE8EC87B}" dt="2024-05-10T15:12:13.825" v="1397" actId="20577"/>
          <ac:spMkLst>
            <pc:docMk/>
            <pc:sldMk cId="2537925517" sldId="268"/>
            <ac:spMk id="3" creationId="{1A9B30C7-378E-94CE-C0ED-119B3E23459B}"/>
          </ac:spMkLst>
        </pc:spChg>
        <pc:spChg chg="ord">
          <ac:chgData name="Wood, Brian" userId="78ee38e0-f8e1-4acd-8145-9a610f6e06a5" providerId="ADAL" clId="{EC996859-2681-409D-B616-B3F8FE8EC87B}" dt="2024-05-10T15:11:31.939" v="1286" actId="166"/>
          <ac:spMkLst>
            <pc:docMk/>
            <pc:sldMk cId="2537925517" sldId="268"/>
            <ac:spMk id="17" creationId="{90832B95-44DA-4C51-74BD-B4E82AE67338}"/>
          </ac:spMkLst>
        </pc:spChg>
        <pc:spChg chg="mod ord">
          <ac:chgData name="Wood, Brian" userId="78ee38e0-f8e1-4acd-8145-9a610f6e06a5" providerId="ADAL" clId="{EC996859-2681-409D-B616-B3F8FE8EC87B}" dt="2024-05-10T15:11:35.399" v="1287" actId="1076"/>
          <ac:spMkLst>
            <pc:docMk/>
            <pc:sldMk cId="2537925517" sldId="268"/>
            <ac:spMk id="19" creationId="{0855DFF5-1BDF-D1D2-470E-F9310164899A}"/>
          </ac:spMkLst>
        </pc:spChg>
        <pc:spChg chg="ord">
          <ac:chgData name="Wood, Brian" userId="78ee38e0-f8e1-4acd-8145-9a610f6e06a5" providerId="ADAL" clId="{EC996859-2681-409D-B616-B3F8FE8EC87B}" dt="2024-05-10T15:05:30.371" v="959" actId="166"/>
          <ac:spMkLst>
            <pc:docMk/>
            <pc:sldMk cId="2537925517" sldId="268"/>
            <ac:spMk id="20" creationId="{3C32C8DB-DF6D-9E24-488D-62EE9B65C394}"/>
          </ac:spMkLst>
        </pc:spChg>
        <pc:picChg chg="add mod">
          <ac:chgData name="Wood, Brian" userId="78ee38e0-f8e1-4acd-8145-9a610f6e06a5" providerId="ADAL" clId="{EC996859-2681-409D-B616-B3F8FE8EC87B}" dt="2024-05-10T15:01:50.296" v="649" actId="1076"/>
          <ac:picMkLst>
            <pc:docMk/>
            <pc:sldMk cId="2537925517" sldId="268"/>
            <ac:picMk id="5" creationId="{9B0E2DF7-4BEB-9203-8856-E9E1BAC32E82}"/>
          </ac:picMkLst>
        </pc:picChg>
        <pc:picChg chg="del">
          <ac:chgData name="Wood, Brian" userId="78ee38e0-f8e1-4acd-8145-9a610f6e06a5" providerId="ADAL" clId="{EC996859-2681-409D-B616-B3F8FE8EC87B}" dt="2024-05-10T14:59:18.834" v="582" actId="478"/>
          <ac:picMkLst>
            <pc:docMk/>
            <pc:sldMk cId="2537925517" sldId="268"/>
            <ac:picMk id="6" creationId="{50939D9B-CC35-45D5-9E89-FE025E76CC68}"/>
          </ac:picMkLst>
        </pc:picChg>
        <pc:picChg chg="add del mod">
          <ac:chgData name="Wood, Brian" userId="78ee38e0-f8e1-4acd-8145-9a610f6e06a5" providerId="ADAL" clId="{EC996859-2681-409D-B616-B3F8FE8EC87B}" dt="2024-05-10T15:05:13.905" v="954" actId="478"/>
          <ac:picMkLst>
            <pc:docMk/>
            <pc:sldMk cId="2537925517" sldId="268"/>
            <ac:picMk id="8" creationId="{D7B0BA83-E381-6174-8809-DF13853D467E}"/>
          </ac:picMkLst>
        </pc:picChg>
        <pc:picChg chg="del">
          <ac:chgData name="Wood, Brian" userId="78ee38e0-f8e1-4acd-8145-9a610f6e06a5" providerId="ADAL" clId="{EC996859-2681-409D-B616-B3F8FE8EC87B}" dt="2024-05-10T14:59:18.834" v="582" actId="478"/>
          <ac:picMkLst>
            <pc:docMk/>
            <pc:sldMk cId="2537925517" sldId="268"/>
            <ac:picMk id="10" creationId="{73FB2DD9-1C67-4152-32B5-4548C58DFB05}"/>
          </ac:picMkLst>
        </pc:picChg>
        <pc:picChg chg="add mod">
          <ac:chgData name="Wood, Brian" userId="78ee38e0-f8e1-4acd-8145-9a610f6e06a5" providerId="ADAL" clId="{EC996859-2681-409D-B616-B3F8FE8EC87B}" dt="2024-05-10T15:05:26.029" v="958" actId="1076"/>
          <ac:picMkLst>
            <pc:docMk/>
            <pc:sldMk cId="2537925517" sldId="268"/>
            <ac:picMk id="11" creationId="{0DAF51BC-AFFA-72A7-5571-8BA313965F35}"/>
          </ac:picMkLst>
        </pc:picChg>
        <pc:picChg chg="del">
          <ac:chgData name="Wood, Brian" userId="78ee38e0-f8e1-4acd-8145-9a610f6e06a5" providerId="ADAL" clId="{EC996859-2681-409D-B616-B3F8FE8EC87B}" dt="2024-05-10T14:59:18.834" v="582" actId="478"/>
          <ac:picMkLst>
            <pc:docMk/>
            <pc:sldMk cId="2537925517" sldId="268"/>
            <ac:picMk id="12" creationId="{E555A2CE-052D-B801-D52A-8231CB2419FC}"/>
          </ac:picMkLst>
        </pc:picChg>
        <pc:picChg chg="add mod">
          <ac:chgData name="Wood, Brian" userId="78ee38e0-f8e1-4acd-8145-9a610f6e06a5" providerId="ADAL" clId="{EC996859-2681-409D-B616-B3F8FE8EC87B}" dt="2024-05-10T15:11:23.643" v="1283" actId="14100"/>
          <ac:picMkLst>
            <pc:docMk/>
            <pc:sldMk cId="2537925517" sldId="268"/>
            <ac:picMk id="14" creationId="{A28E47B9-8E60-A1BC-3D85-DD000CE43564}"/>
          </ac:picMkLst>
        </pc:picChg>
        <pc:picChg chg="add del mod">
          <ac:chgData name="Wood, Brian" userId="78ee38e0-f8e1-4acd-8145-9a610f6e06a5" providerId="ADAL" clId="{EC996859-2681-409D-B616-B3F8FE8EC87B}" dt="2024-05-10T15:10:36.328" v="1276" actId="478"/>
          <ac:picMkLst>
            <pc:docMk/>
            <pc:sldMk cId="2537925517" sldId="268"/>
            <ac:picMk id="15" creationId="{1FE92528-58BC-16B8-EA1D-7B64816F1FDD}"/>
          </ac:picMkLst>
        </pc:picChg>
        <pc:picChg chg="del">
          <ac:chgData name="Wood, Brian" userId="78ee38e0-f8e1-4acd-8145-9a610f6e06a5" providerId="ADAL" clId="{EC996859-2681-409D-B616-B3F8FE8EC87B}" dt="2024-05-10T14:59:18.834" v="582" actId="478"/>
          <ac:picMkLst>
            <pc:docMk/>
            <pc:sldMk cId="2537925517" sldId="268"/>
            <ac:picMk id="16" creationId="{7E58A3A6-BE6C-35F6-96B3-0E63D80C2F10}"/>
          </ac:picMkLst>
        </pc:picChg>
        <pc:picChg chg="add mod">
          <ac:chgData name="Wood, Brian" userId="78ee38e0-f8e1-4acd-8145-9a610f6e06a5" providerId="ADAL" clId="{EC996859-2681-409D-B616-B3F8FE8EC87B}" dt="2024-05-10T15:11:28.892" v="1285" actId="14100"/>
          <ac:picMkLst>
            <pc:docMk/>
            <pc:sldMk cId="2537925517" sldId="268"/>
            <ac:picMk id="21" creationId="{65117AF3-AAE7-B378-4D35-4F0C97C8EA00}"/>
          </ac:picMkLst>
        </pc:picChg>
      </pc:sldChg>
      <pc:sldChg chg="modSp add mod">
        <pc:chgData name="Wood, Brian" userId="78ee38e0-f8e1-4acd-8145-9a610f6e06a5" providerId="ADAL" clId="{EC996859-2681-409D-B616-B3F8FE8EC87B}" dt="2024-05-16T20:08:18.980" v="2718" actId="20577"/>
        <pc:sldMkLst>
          <pc:docMk/>
          <pc:sldMk cId="1889308888" sldId="269"/>
        </pc:sldMkLst>
        <pc:spChg chg="mod">
          <ac:chgData name="Wood, Brian" userId="78ee38e0-f8e1-4acd-8145-9a610f6e06a5" providerId="ADAL" clId="{EC996859-2681-409D-B616-B3F8FE8EC87B}" dt="2024-05-16T16:13:50.393" v="1591" actId="20577"/>
          <ac:spMkLst>
            <pc:docMk/>
            <pc:sldMk cId="1889308888" sldId="269"/>
            <ac:spMk id="2" creationId="{D8187C33-7B3F-3D77-8DC9-79961CF4AB44}"/>
          </ac:spMkLst>
        </pc:spChg>
        <pc:spChg chg="mod">
          <ac:chgData name="Wood, Brian" userId="78ee38e0-f8e1-4acd-8145-9a610f6e06a5" providerId="ADAL" clId="{EC996859-2681-409D-B616-B3F8FE8EC87B}" dt="2024-05-16T20:08:18.980" v="2718" actId="20577"/>
          <ac:spMkLst>
            <pc:docMk/>
            <pc:sldMk cId="1889308888" sldId="269"/>
            <ac:spMk id="3" creationId="{1A9B30C7-378E-94CE-C0ED-119B3E23459B}"/>
          </ac:spMkLst>
        </pc:spChg>
      </pc:sldChg>
      <pc:sldChg chg="new del">
        <pc:chgData name="Wood, Brian" userId="78ee38e0-f8e1-4acd-8145-9a610f6e06a5" providerId="ADAL" clId="{EC996859-2681-409D-B616-B3F8FE8EC87B}" dt="2024-05-16T16:14:30.978" v="1593" actId="47"/>
        <pc:sldMkLst>
          <pc:docMk/>
          <pc:sldMk cId="2907433907" sldId="270"/>
        </pc:sldMkLst>
      </pc:sldChg>
      <pc:sldChg chg="addSp delSp modSp add mod">
        <pc:chgData name="Wood, Brian" userId="78ee38e0-f8e1-4acd-8145-9a610f6e06a5" providerId="ADAL" clId="{EC996859-2681-409D-B616-B3F8FE8EC87B}" dt="2024-05-16T20:23:10.240" v="3268" actId="1076"/>
        <pc:sldMkLst>
          <pc:docMk/>
          <pc:sldMk cId="3145389909" sldId="270"/>
        </pc:sldMkLst>
        <pc:spChg chg="mod">
          <ac:chgData name="Wood, Brian" userId="78ee38e0-f8e1-4acd-8145-9a610f6e06a5" providerId="ADAL" clId="{EC996859-2681-409D-B616-B3F8FE8EC87B}" dt="2024-05-16T20:10:26.223" v="2745" actId="20577"/>
          <ac:spMkLst>
            <pc:docMk/>
            <pc:sldMk cId="3145389909" sldId="270"/>
            <ac:spMk id="2" creationId="{D8187C33-7B3F-3D77-8DC9-79961CF4AB44}"/>
          </ac:spMkLst>
        </pc:spChg>
        <pc:spChg chg="mod">
          <ac:chgData name="Wood, Brian" userId="78ee38e0-f8e1-4acd-8145-9a610f6e06a5" providerId="ADAL" clId="{EC996859-2681-409D-B616-B3F8FE8EC87B}" dt="2024-05-16T20:16:00.101" v="3086" actId="20577"/>
          <ac:spMkLst>
            <pc:docMk/>
            <pc:sldMk cId="3145389909" sldId="270"/>
            <ac:spMk id="3" creationId="{1A9B30C7-378E-94CE-C0ED-119B3E23459B}"/>
          </ac:spMkLst>
        </pc:spChg>
        <pc:spChg chg="add del mod">
          <ac:chgData name="Wood, Brian" userId="78ee38e0-f8e1-4acd-8145-9a610f6e06a5" providerId="ADAL" clId="{EC996859-2681-409D-B616-B3F8FE8EC87B}" dt="2024-05-16T20:15:40.076" v="3055"/>
          <ac:spMkLst>
            <pc:docMk/>
            <pc:sldMk cId="3145389909" sldId="270"/>
            <ac:spMk id="7" creationId="{CF6E182C-E210-57EC-A357-54EF52C32A30}"/>
          </ac:spMkLst>
        </pc:spChg>
        <pc:spChg chg="add del mod">
          <ac:chgData name="Wood, Brian" userId="78ee38e0-f8e1-4acd-8145-9a610f6e06a5" providerId="ADAL" clId="{EC996859-2681-409D-B616-B3F8FE8EC87B}" dt="2024-05-16T20:10:41.536" v="2748" actId="478"/>
          <ac:spMkLst>
            <pc:docMk/>
            <pc:sldMk cId="3145389909" sldId="270"/>
            <ac:spMk id="10" creationId="{267B0FBB-EE8B-7B17-1D9C-126CD3D46FD9}"/>
          </ac:spMkLst>
        </pc:spChg>
        <pc:spChg chg="add mod">
          <ac:chgData name="Wood, Brian" userId="78ee38e0-f8e1-4acd-8145-9a610f6e06a5" providerId="ADAL" clId="{EC996859-2681-409D-B616-B3F8FE8EC87B}" dt="2024-05-16T20:23:02.675" v="3266" actId="1076"/>
          <ac:spMkLst>
            <pc:docMk/>
            <pc:sldMk cId="3145389909" sldId="270"/>
            <ac:spMk id="11" creationId="{9AB03E1A-02A2-FBCF-A2EA-8B7B9B1D3D01}"/>
          </ac:spMkLst>
        </pc:spChg>
        <pc:spChg chg="add del mod">
          <ac:chgData name="Wood, Brian" userId="78ee38e0-f8e1-4acd-8145-9a610f6e06a5" providerId="ADAL" clId="{EC996859-2681-409D-B616-B3F8FE8EC87B}" dt="2024-05-16T19:46:49.932" v="2246" actId="478"/>
          <ac:spMkLst>
            <pc:docMk/>
            <pc:sldMk cId="3145389909" sldId="270"/>
            <ac:spMk id="12" creationId="{5755010E-BC2E-466E-1254-9BFCD292E4D5}"/>
          </ac:spMkLst>
        </pc:spChg>
        <pc:spChg chg="del">
          <ac:chgData name="Wood, Brian" userId="78ee38e0-f8e1-4acd-8145-9a610f6e06a5" providerId="ADAL" clId="{EC996859-2681-409D-B616-B3F8FE8EC87B}" dt="2024-05-16T19:36:15.720" v="1930" actId="478"/>
          <ac:spMkLst>
            <pc:docMk/>
            <pc:sldMk cId="3145389909" sldId="270"/>
            <ac:spMk id="14" creationId="{8C737277-6208-FC17-41EE-2E751FFD8F2D}"/>
          </ac:spMkLst>
        </pc:spChg>
        <pc:spChg chg="del">
          <ac:chgData name="Wood, Brian" userId="78ee38e0-f8e1-4acd-8145-9a610f6e06a5" providerId="ADAL" clId="{EC996859-2681-409D-B616-B3F8FE8EC87B}" dt="2024-05-16T19:36:17.691" v="1933" actId="478"/>
          <ac:spMkLst>
            <pc:docMk/>
            <pc:sldMk cId="3145389909" sldId="270"/>
            <ac:spMk id="15" creationId="{B766CA07-C773-4F82-277B-730E95C0C99E}"/>
          </ac:spMkLst>
        </pc:spChg>
        <pc:spChg chg="add del">
          <ac:chgData name="Wood, Brian" userId="78ee38e0-f8e1-4acd-8145-9a610f6e06a5" providerId="ADAL" clId="{EC996859-2681-409D-B616-B3F8FE8EC87B}" dt="2024-05-16T20:22:09.756" v="3161" actId="22"/>
          <ac:spMkLst>
            <pc:docMk/>
            <pc:sldMk cId="3145389909" sldId="270"/>
            <ac:spMk id="15" creationId="{F3527DAF-548B-F70C-083A-21C0183F1F88}"/>
          </ac:spMkLst>
        </pc:spChg>
        <pc:spChg chg="del">
          <ac:chgData name="Wood, Brian" userId="78ee38e0-f8e1-4acd-8145-9a610f6e06a5" providerId="ADAL" clId="{EC996859-2681-409D-B616-B3F8FE8EC87B}" dt="2024-05-16T19:36:18.424" v="1934" actId="478"/>
          <ac:spMkLst>
            <pc:docMk/>
            <pc:sldMk cId="3145389909" sldId="270"/>
            <ac:spMk id="16" creationId="{2618D162-EB40-D312-FC1C-C60B25BD8C66}"/>
          </ac:spMkLst>
        </pc:spChg>
        <pc:spChg chg="add del mod">
          <ac:chgData name="Wood, Brian" userId="78ee38e0-f8e1-4acd-8145-9a610f6e06a5" providerId="ADAL" clId="{EC996859-2681-409D-B616-B3F8FE8EC87B}" dt="2024-05-16T20:10:38.103" v="2746" actId="478"/>
          <ac:spMkLst>
            <pc:docMk/>
            <pc:sldMk cId="3145389909" sldId="270"/>
            <ac:spMk id="23" creationId="{B42C3281-EF6B-1DFA-B201-9AB2528CB1A0}"/>
          </ac:spMkLst>
        </pc:spChg>
        <pc:graphicFrameChg chg="add mod">
          <ac:chgData name="Wood, Brian" userId="78ee38e0-f8e1-4acd-8145-9a610f6e06a5" providerId="ADAL" clId="{EC996859-2681-409D-B616-B3F8FE8EC87B}" dt="2024-05-16T20:21:51.041" v="3158"/>
          <ac:graphicFrameMkLst>
            <pc:docMk/>
            <pc:sldMk cId="3145389909" sldId="270"/>
            <ac:graphicFrameMk id="12" creationId="{A40F14F6-DE73-9E20-7BD3-7E41CB151DA9}"/>
          </ac:graphicFrameMkLst>
        </pc:graphicFrameChg>
        <pc:picChg chg="add del mod">
          <ac:chgData name="Wood, Brian" userId="78ee38e0-f8e1-4acd-8145-9a610f6e06a5" providerId="ADAL" clId="{EC996859-2681-409D-B616-B3F8FE8EC87B}" dt="2024-05-16T20:15:40.070" v="3053" actId="478"/>
          <ac:picMkLst>
            <pc:docMk/>
            <pc:sldMk cId="3145389909" sldId="270"/>
            <ac:picMk id="5" creationId="{67D903B1-209E-3258-7493-1824745F00D2}"/>
          </ac:picMkLst>
        </pc:picChg>
        <pc:picChg chg="del">
          <ac:chgData name="Wood, Brian" userId="78ee38e0-f8e1-4acd-8145-9a610f6e06a5" providerId="ADAL" clId="{EC996859-2681-409D-B616-B3F8FE8EC87B}" dt="2024-05-16T19:36:13.398" v="1929" actId="478"/>
          <ac:picMkLst>
            <pc:docMk/>
            <pc:sldMk cId="3145389909" sldId="270"/>
            <ac:picMk id="5" creationId="{A9FBE28E-06D9-8162-FE94-024BE6E5DA4A}"/>
          </ac:picMkLst>
        </pc:picChg>
        <pc:picChg chg="add del mod">
          <ac:chgData name="Wood, Brian" userId="78ee38e0-f8e1-4acd-8145-9a610f6e06a5" providerId="ADAL" clId="{EC996859-2681-409D-B616-B3F8FE8EC87B}" dt="2024-05-16T20:10:47.653" v="2752" actId="478"/>
          <ac:picMkLst>
            <pc:docMk/>
            <pc:sldMk cId="3145389909" sldId="270"/>
            <ac:picMk id="6" creationId="{FB0BC025-914B-68B8-A409-F6262738BA13}"/>
          </ac:picMkLst>
        </pc:picChg>
        <pc:picChg chg="add del">
          <ac:chgData name="Wood, Brian" userId="78ee38e0-f8e1-4acd-8145-9a610f6e06a5" providerId="ADAL" clId="{EC996859-2681-409D-B616-B3F8FE8EC87B}" dt="2024-05-16T19:37:15.744" v="1941" actId="478"/>
          <ac:picMkLst>
            <pc:docMk/>
            <pc:sldMk cId="3145389909" sldId="270"/>
            <ac:picMk id="8" creationId="{B21FAF87-D9A2-2D9D-2A3E-2F9B5D471ACB}"/>
          </ac:picMkLst>
        </pc:picChg>
        <pc:picChg chg="add mod">
          <ac:chgData name="Wood, Brian" userId="78ee38e0-f8e1-4acd-8145-9a610f6e06a5" providerId="ADAL" clId="{EC996859-2681-409D-B616-B3F8FE8EC87B}" dt="2024-05-16T20:15:49.990" v="3058" actId="1076"/>
          <ac:picMkLst>
            <pc:docMk/>
            <pc:sldMk cId="3145389909" sldId="270"/>
            <ac:picMk id="9" creationId="{11B55040-30A0-9B49-1B0A-EBE6A015C378}"/>
          </ac:picMkLst>
        </pc:picChg>
        <pc:picChg chg="del">
          <ac:chgData name="Wood, Brian" userId="78ee38e0-f8e1-4acd-8145-9a610f6e06a5" providerId="ADAL" clId="{EC996859-2681-409D-B616-B3F8FE8EC87B}" dt="2024-05-16T19:36:13.398" v="1929" actId="478"/>
          <ac:picMkLst>
            <pc:docMk/>
            <pc:sldMk cId="3145389909" sldId="270"/>
            <ac:picMk id="9" creationId="{AB568401-C4EF-9F18-9C09-C4E93A97AAD6}"/>
          </ac:picMkLst>
        </pc:picChg>
        <pc:picChg chg="del">
          <ac:chgData name="Wood, Brian" userId="78ee38e0-f8e1-4acd-8145-9a610f6e06a5" providerId="ADAL" clId="{EC996859-2681-409D-B616-B3F8FE8EC87B}" dt="2024-05-16T19:36:16.550" v="1931" actId="478"/>
          <ac:picMkLst>
            <pc:docMk/>
            <pc:sldMk cId="3145389909" sldId="270"/>
            <ac:picMk id="11" creationId="{249EE4A8-EEA2-0356-4F0C-EAE8EC25BDE0}"/>
          </ac:picMkLst>
        </pc:picChg>
        <pc:picChg chg="add del mod">
          <ac:chgData name="Wood, Brian" userId="78ee38e0-f8e1-4acd-8145-9a610f6e06a5" providerId="ADAL" clId="{EC996859-2681-409D-B616-B3F8FE8EC87B}" dt="2024-05-16T20:10:43.125" v="2749" actId="478"/>
          <ac:picMkLst>
            <pc:docMk/>
            <pc:sldMk cId="3145389909" sldId="270"/>
            <ac:picMk id="13" creationId="{FF1140B3-29D5-2A0B-B748-6A99130D4CDB}"/>
          </ac:picMkLst>
        </pc:picChg>
        <pc:picChg chg="add mod">
          <ac:chgData name="Wood, Brian" userId="78ee38e0-f8e1-4acd-8145-9a610f6e06a5" providerId="ADAL" clId="{EC996859-2681-409D-B616-B3F8FE8EC87B}" dt="2024-05-16T20:23:10.240" v="3268" actId="1076"/>
          <ac:picMkLst>
            <pc:docMk/>
            <pc:sldMk cId="3145389909" sldId="270"/>
            <ac:picMk id="16" creationId="{CD60EF76-B054-90B8-8CC3-704D75FA6C5B}"/>
          </ac:picMkLst>
        </pc:picChg>
        <pc:picChg chg="add del mod">
          <ac:chgData name="Wood, Brian" userId="78ee38e0-f8e1-4acd-8145-9a610f6e06a5" providerId="ADAL" clId="{EC996859-2681-409D-B616-B3F8FE8EC87B}" dt="2024-05-16T20:10:44.750" v="2750" actId="478"/>
          <ac:picMkLst>
            <pc:docMk/>
            <pc:sldMk cId="3145389909" sldId="270"/>
            <ac:picMk id="17" creationId="{12CDEDAE-76AA-B724-0452-673FC82F3BE5}"/>
          </ac:picMkLst>
        </pc:picChg>
        <pc:picChg chg="del">
          <ac:chgData name="Wood, Brian" userId="78ee38e0-f8e1-4acd-8145-9a610f6e06a5" providerId="ADAL" clId="{EC996859-2681-409D-B616-B3F8FE8EC87B}" dt="2024-05-16T19:36:17.055" v="1932" actId="478"/>
          <ac:picMkLst>
            <pc:docMk/>
            <pc:sldMk cId="3145389909" sldId="270"/>
            <ac:picMk id="18" creationId="{C8FA8A23-4D37-5616-115A-5EE5BA26CDB3}"/>
          </ac:picMkLst>
        </pc:picChg>
        <pc:picChg chg="add del mod">
          <ac:chgData name="Wood, Brian" userId="78ee38e0-f8e1-4acd-8145-9a610f6e06a5" providerId="ADAL" clId="{EC996859-2681-409D-B616-B3F8FE8EC87B}" dt="2024-05-16T20:10:45.631" v="2751" actId="478"/>
          <ac:picMkLst>
            <pc:docMk/>
            <pc:sldMk cId="3145389909" sldId="270"/>
            <ac:picMk id="20" creationId="{BF9477EC-E1FB-66F0-2972-569925E3883A}"/>
          </ac:picMkLst>
        </pc:picChg>
        <pc:picChg chg="add del mod">
          <ac:chgData name="Wood, Brian" userId="78ee38e0-f8e1-4acd-8145-9a610f6e06a5" providerId="ADAL" clId="{EC996859-2681-409D-B616-B3F8FE8EC87B}" dt="2024-05-16T20:10:38.997" v="2747" actId="478"/>
          <ac:picMkLst>
            <pc:docMk/>
            <pc:sldMk cId="3145389909" sldId="270"/>
            <ac:picMk id="22" creationId="{E5647EA2-1BF8-0868-E9CE-F300717A5E66}"/>
          </ac:picMkLst>
        </pc:picChg>
      </pc:sldChg>
      <pc:sldChg chg="add">
        <pc:chgData name="Wood, Brian" userId="78ee38e0-f8e1-4acd-8145-9a610f6e06a5" providerId="ADAL" clId="{EC996859-2681-409D-B616-B3F8FE8EC87B}" dt="2024-05-16T20:10:13.267" v="2719" actId="2890"/>
        <pc:sldMkLst>
          <pc:docMk/>
          <pc:sldMk cId="1643816373" sldId="271"/>
        </pc:sldMkLst>
      </pc:sldChg>
    </pc:docChg>
  </pc:docChgLst>
  <pc:docChgLst>
    <pc:chgData name="Wood, Brian" userId="78ee38e0-f8e1-4acd-8145-9a610f6e06a5" providerId="ADAL" clId="{09DAF42C-9AE0-4EE9-A5AD-413D9CE3EEF8}"/>
    <pc:docChg chg="undo custSel addSld delSld modSld">
      <pc:chgData name="Wood, Brian" userId="78ee38e0-f8e1-4acd-8145-9a610f6e06a5" providerId="ADAL" clId="{09DAF42C-9AE0-4EE9-A5AD-413D9CE3EEF8}" dt="2024-04-24T20:46:35.933" v="6331" actId="20577"/>
      <pc:docMkLst>
        <pc:docMk/>
      </pc:docMkLst>
      <pc:sldChg chg="addSp delSp modSp add mod">
        <pc:chgData name="Wood, Brian" userId="78ee38e0-f8e1-4acd-8145-9a610f6e06a5" providerId="ADAL" clId="{09DAF42C-9AE0-4EE9-A5AD-413D9CE3EEF8}" dt="2024-04-24T15:55:54.440" v="1492" actId="1076"/>
        <pc:sldMkLst>
          <pc:docMk/>
          <pc:sldMk cId="3672165390" sldId="259"/>
        </pc:sldMkLst>
        <pc:spChg chg="mod">
          <ac:chgData name="Wood, Brian" userId="78ee38e0-f8e1-4acd-8145-9a610f6e06a5" providerId="ADAL" clId="{09DAF42C-9AE0-4EE9-A5AD-413D9CE3EEF8}" dt="2024-04-24T15:24:09.608" v="612" actId="20577"/>
          <ac:spMkLst>
            <pc:docMk/>
            <pc:sldMk cId="3672165390" sldId="259"/>
            <ac:spMk id="2" creationId="{D8187C33-7B3F-3D77-8DC9-79961CF4AB44}"/>
          </ac:spMkLst>
        </pc:spChg>
        <pc:spChg chg="mod">
          <ac:chgData name="Wood, Brian" userId="78ee38e0-f8e1-4acd-8145-9a610f6e06a5" providerId="ADAL" clId="{09DAF42C-9AE0-4EE9-A5AD-413D9CE3EEF8}" dt="2024-04-24T15:53:41.151" v="1489" actId="15"/>
          <ac:spMkLst>
            <pc:docMk/>
            <pc:sldMk cId="3672165390" sldId="259"/>
            <ac:spMk id="3" creationId="{1A9B30C7-378E-94CE-C0ED-119B3E23459B}"/>
          </ac:spMkLst>
        </pc:spChg>
        <pc:spChg chg="del ord">
          <ac:chgData name="Wood, Brian" userId="78ee38e0-f8e1-4acd-8145-9a610f6e06a5" providerId="ADAL" clId="{09DAF42C-9AE0-4EE9-A5AD-413D9CE3EEF8}" dt="2024-04-24T15:18:29.965" v="250" actId="478"/>
          <ac:spMkLst>
            <pc:docMk/>
            <pc:sldMk cId="3672165390" sldId="259"/>
            <ac:spMk id="15" creationId="{0E0FF03E-2064-A17F-CCAB-C50955F696D5}"/>
          </ac:spMkLst>
        </pc:spChg>
        <pc:spChg chg="del">
          <ac:chgData name="Wood, Brian" userId="78ee38e0-f8e1-4acd-8145-9a610f6e06a5" providerId="ADAL" clId="{09DAF42C-9AE0-4EE9-A5AD-413D9CE3EEF8}" dt="2024-04-24T15:02:21.480" v="150" actId="478"/>
          <ac:spMkLst>
            <pc:docMk/>
            <pc:sldMk cId="3672165390" sldId="259"/>
            <ac:spMk id="16" creationId="{74066E1A-DC12-A6FB-46B5-F416EC121618}"/>
          </ac:spMkLst>
        </pc:spChg>
        <pc:spChg chg="del ord">
          <ac:chgData name="Wood, Brian" userId="78ee38e0-f8e1-4acd-8145-9a610f6e06a5" providerId="ADAL" clId="{09DAF42C-9AE0-4EE9-A5AD-413D9CE3EEF8}" dt="2024-04-24T15:02:19.379" v="147" actId="478"/>
          <ac:spMkLst>
            <pc:docMk/>
            <pc:sldMk cId="3672165390" sldId="259"/>
            <ac:spMk id="18" creationId="{E8938DCA-7DB3-2AD3-0C6F-8769BB8C9344}"/>
          </ac:spMkLst>
        </pc:spChg>
        <pc:picChg chg="add del mod">
          <ac:chgData name="Wood, Brian" userId="78ee38e0-f8e1-4acd-8145-9a610f6e06a5" providerId="ADAL" clId="{09DAF42C-9AE0-4EE9-A5AD-413D9CE3EEF8}" dt="2024-04-24T15:18:21.418" v="247" actId="478"/>
          <ac:picMkLst>
            <pc:docMk/>
            <pc:sldMk cId="3672165390" sldId="259"/>
            <ac:picMk id="5" creationId="{FE46EEF6-23BE-FCDB-5F31-2547F2778752}"/>
          </ac:picMkLst>
        </pc:picChg>
        <pc:picChg chg="del">
          <ac:chgData name="Wood, Brian" userId="78ee38e0-f8e1-4acd-8145-9a610f6e06a5" providerId="ADAL" clId="{09DAF42C-9AE0-4EE9-A5AD-413D9CE3EEF8}" dt="2024-04-24T15:18:23.382" v="248" actId="478"/>
          <ac:picMkLst>
            <pc:docMk/>
            <pc:sldMk cId="3672165390" sldId="259"/>
            <ac:picMk id="6" creationId="{FED4C09D-10B3-8258-8656-77F1CB8D150A}"/>
          </ac:picMkLst>
        </pc:picChg>
        <pc:picChg chg="add del mod">
          <ac:chgData name="Wood, Brian" userId="78ee38e0-f8e1-4acd-8145-9a610f6e06a5" providerId="ADAL" clId="{09DAF42C-9AE0-4EE9-A5AD-413D9CE3EEF8}" dt="2024-04-24T15:24:13.054" v="614" actId="478"/>
          <ac:picMkLst>
            <pc:docMk/>
            <pc:sldMk cId="3672165390" sldId="259"/>
            <ac:picMk id="7" creationId="{DC5B89C8-0FA7-E0D4-6DB4-324937F73E1C}"/>
          </ac:picMkLst>
        </pc:picChg>
        <pc:picChg chg="del">
          <ac:chgData name="Wood, Brian" userId="78ee38e0-f8e1-4acd-8145-9a610f6e06a5" providerId="ADAL" clId="{09DAF42C-9AE0-4EE9-A5AD-413D9CE3EEF8}" dt="2024-04-24T14:58:30.769" v="39" actId="478"/>
          <ac:picMkLst>
            <pc:docMk/>
            <pc:sldMk cId="3672165390" sldId="259"/>
            <ac:picMk id="8" creationId="{CC2381CA-001E-554C-293D-28414487C551}"/>
          </ac:picMkLst>
        </pc:picChg>
        <pc:picChg chg="add del mod">
          <ac:chgData name="Wood, Brian" userId="78ee38e0-f8e1-4acd-8145-9a610f6e06a5" providerId="ADAL" clId="{09DAF42C-9AE0-4EE9-A5AD-413D9CE3EEF8}" dt="2024-04-24T15:01:26.668" v="142" actId="478"/>
          <ac:picMkLst>
            <pc:docMk/>
            <pc:sldMk cId="3672165390" sldId="259"/>
            <ac:picMk id="9" creationId="{D12AC6C4-AC4F-0161-1508-DB76605C5CFA}"/>
          </ac:picMkLst>
        </pc:picChg>
        <pc:picChg chg="add del mod">
          <ac:chgData name="Wood, Brian" userId="78ee38e0-f8e1-4acd-8145-9a610f6e06a5" providerId="ADAL" clId="{09DAF42C-9AE0-4EE9-A5AD-413D9CE3EEF8}" dt="2024-04-24T15:20:33.142" v="357" actId="478"/>
          <ac:picMkLst>
            <pc:docMk/>
            <pc:sldMk cId="3672165390" sldId="259"/>
            <ac:picMk id="9" creationId="{DCA19C24-B5BC-ED7D-0807-C86A80FE8A60}"/>
          </ac:picMkLst>
        </pc:picChg>
        <pc:picChg chg="add del mod">
          <ac:chgData name="Wood, Brian" userId="78ee38e0-f8e1-4acd-8145-9a610f6e06a5" providerId="ADAL" clId="{09DAF42C-9AE0-4EE9-A5AD-413D9CE3EEF8}" dt="2024-04-24T15:18:30.547" v="251" actId="478"/>
          <ac:picMkLst>
            <pc:docMk/>
            <pc:sldMk cId="3672165390" sldId="259"/>
            <ac:picMk id="11" creationId="{328A02FC-E8F2-51BF-3DB1-5270D8733191}"/>
          </ac:picMkLst>
        </pc:picChg>
        <pc:picChg chg="del">
          <ac:chgData name="Wood, Brian" userId="78ee38e0-f8e1-4acd-8145-9a610f6e06a5" providerId="ADAL" clId="{09DAF42C-9AE0-4EE9-A5AD-413D9CE3EEF8}" dt="2024-04-24T15:02:20.163" v="148" actId="478"/>
          <ac:picMkLst>
            <pc:docMk/>
            <pc:sldMk cId="3672165390" sldId="259"/>
            <ac:picMk id="12" creationId="{82527B57-E0E3-2FA4-6879-C12182DC8419}"/>
          </ac:picMkLst>
        </pc:picChg>
        <pc:picChg chg="add del mod ord">
          <ac:chgData name="Wood, Brian" userId="78ee38e0-f8e1-4acd-8145-9a610f6e06a5" providerId="ADAL" clId="{09DAF42C-9AE0-4EE9-A5AD-413D9CE3EEF8}" dt="2024-04-24T15:24:13.662" v="615" actId="478"/>
          <ac:picMkLst>
            <pc:docMk/>
            <pc:sldMk cId="3672165390" sldId="259"/>
            <ac:picMk id="12" creationId="{C6B96D5B-5A81-3756-439B-DBE3D7273DC1}"/>
          </ac:picMkLst>
        </pc:picChg>
        <pc:picChg chg="del">
          <ac:chgData name="Wood, Brian" userId="78ee38e0-f8e1-4acd-8145-9a610f6e06a5" providerId="ADAL" clId="{09DAF42C-9AE0-4EE9-A5AD-413D9CE3EEF8}" dt="2024-04-24T15:02:20.801" v="149" actId="478"/>
          <ac:picMkLst>
            <pc:docMk/>
            <pc:sldMk cId="3672165390" sldId="259"/>
            <ac:picMk id="14" creationId="{08577ACB-FB53-C692-A9A8-62B6668BBDBC}"/>
          </ac:picMkLst>
        </pc:picChg>
        <pc:picChg chg="add del mod">
          <ac:chgData name="Wood, Brian" userId="78ee38e0-f8e1-4acd-8145-9a610f6e06a5" providerId="ADAL" clId="{09DAF42C-9AE0-4EE9-A5AD-413D9CE3EEF8}" dt="2024-04-24T15:24:12.075" v="613" actId="478"/>
          <ac:picMkLst>
            <pc:docMk/>
            <pc:sldMk cId="3672165390" sldId="259"/>
            <ac:picMk id="14" creationId="{62A2D642-9FAE-7D63-4533-2F80E334E503}"/>
          </ac:picMkLst>
        </pc:picChg>
        <pc:picChg chg="add del mod">
          <ac:chgData name="Wood, Brian" userId="78ee38e0-f8e1-4acd-8145-9a610f6e06a5" providerId="ADAL" clId="{09DAF42C-9AE0-4EE9-A5AD-413D9CE3EEF8}" dt="2024-04-24T15:50:55.272" v="1157" actId="478"/>
          <ac:picMkLst>
            <pc:docMk/>
            <pc:sldMk cId="3672165390" sldId="259"/>
            <ac:picMk id="17" creationId="{347330F1-410E-DF5C-C6FC-A556D1FA5A68}"/>
          </ac:picMkLst>
        </pc:picChg>
        <pc:picChg chg="add del mod">
          <ac:chgData name="Wood, Brian" userId="78ee38e0-f8e1-4acd-8145-9a610f6e06a5" providerId="ADAL" clId="{09DAF42C-9AE0-4EE9-A5AD-413D9CE3EEF8}" dt="2024-04-24T15:51:31.569" v="1161" actId="478"/>
          <ac:picMkLst>
            <pc:docMk/>
            <pc:sldMk cId="3672165390" sldId="259"/>
            <ac:picMk id="19" creationId="{F3B7A99A-0F33-BE2C-71AD-327804425AC9}"/>
          </ac:picMkLst>
        </pc:picChg>
        <pc:picChg chg="add mod">
          <ac:chgData name="Wood, Brian" userId="78ee38e0-f8e1-4acd-8145-9a610f6e06a5" providerId="ADAL" clId="{09DAF42C-9AE0-4EE9-A5AD-413D9CE3EEF8}" dt="2024-04-24T15:51:45.537" v="1165" actId="14100"/>
          <ac:picMkLst>
            <pc:docMk/>
            <pc:sldMk cId="3672165390" sldId="259"/>
            <ac:picMk id="21" creationId="{1C8038D7-DA84-0BF6-9166-034467BFBC6B}"/>
          </ac:picMkLst>
        </pc:picChg>
        <pc:picChg chg="add mod">
          <ac:chgData name="Wood, Brian" userId="78ee38e0-f8e1-4acd-8145-9a610f6e06a5" providerId="ADAL" clId="{09DAF42C-9AE0-4EE9-A5AD-413D9CE3EEF8}" dt="2024-04-24T15:55:54.440" v="1492" actId="1076"/>
          <ac:picMkLst>
            <pc:docMk/>
            <pc:sldMk cId="3672165390" sldId="259"/>
            <ac:picMk id="23" creationId="{0F994721-48BC-02A3-8423-1BE77081C902}"/>
          </ac:picMkLst>
        </pc:picChg>
      </pc:sldChg>
      <pc:sldChg chg="add">
        <pc:chgData name="Wood, Brian" userId="78ee38e0-f8e1-4acd-8145-9a610f6e06a5" providerId="ADAL" clId="{09DAF42C-9AE0-4EE9-A5AD-413D9CE3EEF8}" dt="2024-04-24T15:23:48.444" v="534" actId="2890"/>
        <pc:sldMkLst>
          <pc:docMk/>
          <pc:sldMk cId="3085394710" sldId="260"/>
        </pc:sldMkLst>
      </pc:sldChg>
      <pc:sldChg chg="addSp delSp modSp add mod setBg">
        <pc:chgData name="Wood, Brian" userId="78ee38e0-f8e1-4acd-8145-9a610f6e06a5" providerId="ADAL" clId="{09DAF42C-9AE0-4EE9-A5AD-413D9CE3EEF8}" dt="2024-04-24T18:44:46.449" v="3035" actId="13926"/>
        <pc:sldMkLst>
          <pc:docMk/>
          <pc:sldMk cId="3415108456" sldId="261"/>
        </pc:sldMkLst>
        <pc:spChg chg="mod">
          <ac:chgData name="Wood, Brian" userId="78ee38e0-f8e1-4acd-8145-9a610f6e06a5" providerId="ADAL" clId="{09DAF42C-9AE0-4EE9-A5AD-413D9CE3EEF8}" dt="2024-04-24T15:56:14.053" v="1495" actId="26606"/>
          <ac:spMkLst>
            <pc:docMk/>
            <pc:sldMk cId="3415108456" sldId="261"/>
            <ac:spMk id="2" creationId="{D8187C33-7B3F-3D77-8DC9-79961CF4AB44}"/>
          </ac:spMkLst>
        </pc:spChg>
        <pc:spChg chg="mod ord">
          <ac:chgData name="Wood, Brian" userId="78ee38e0-f8e1-4acd-8145-9a610f6e06a5" providerId="ADAL" clId="{09DAF42C-9AE0-4EE9-A5AD-413D9CE3EEF8}" dt="2024-04-24T18:44:46.449" v="3035" actId="13926"/>
          <ac:spMkLst>
            <pc:docMk/>
            <pc:sldMk cId="3415108456" sldId="261"/>
            <ac:spMk id="3" creationId="{1A9B30C7-378E-94CE-C0ED-119B3E23459B}"/>
          </ac:spMkLst>
        </pc:spChg>
        <pc:spChg chg="add mod">
          <ac:chgData name="Wood, Brian" userId="78ee38e0-f8e1-4acd-8145-9a610f6e06a5" providerId="ADAL" clId="{09DAF42C-9AE0-4EE9-A5AD-413D9CE3EEF8}" dt="2024-04-24T16:13:37.136" v="2554" actId="1076"/>
          <ac:spMkLst>
            <pc:docMk/>
            <pc:sldMk cId="3415108456" sldId="261"/>
            <ac:spMk id="14" creationId="{8C737277-6208-FC17-41EE-2E751FFD8F2D}"/>
          </ac:spMkLst>
        </pc:spChg>
        <pc:spChg chg="add mod ord">
          <ac:chgData name="Wood, Brian" userId="78ee38e0-f8e1-4acd-8145-9a610f6e06a5" providerId="ADAL" clId="{09DAF42C-9AE0-4EE9-A5AD-413D9CE3EEF8}" dt="2024-04-24T16:14:53.137" v="2576" actId="166"/>
          <ac:spMkLst>
            <pc:docMk/>
            <pc:sldMk cId="3415108456" sldId="261"/>
            <ac:spMk id="15" creationId="{B766CA07-C773-4F82-277B-730E95C0C99E}"/>
          </ac:spMkLst>
        </pc:spChg>
        <pc:spChg chg="add mod">
          <ac:chgData name="Wood, Brian" userId="78ee38e0-f8e1-4acd-8145-9a610f6e06a5" providerId="ADAL" clId="{09DAF42C-9AE0-4EE9-A5AD-413D9CE3EEF8}" dt="2024-04-24T16:13:48.524" v="2558" actId="1076"/>
          <ac:spMkLst>
            <pc:docMk/>
            <pc:sldMk cId="3415108456" sldId="261"/>
            <ac:spMk id="16" creationId="{2618D162-EB40-D312-FC1C-C60B25BD8C66}"/>
          </ac:spMkLst>
        </pc:spChg>
        <pc:spChg chg="add del">
          <ac:chgData name="Wood, Brian" userId="78ee38e0-f8e1-4acd-8145-9a610f6e06a5" providerId="ADAL" clId="{09DAF42C-9AE0-4EE9-A5AD-413D9CE3EEF8}" dt="2024-04-24T15:56:14.053" v="1495" actId="26606"/>
          <ac:spMkLst>
            <pc:docMk/>
            <pc:sldMk cId="3415108456" sldId="261"/>
            <ac:spMk id="28" creationId="{5A0118C5-4F8D-4CF4-BADD-53FEACC6C42A}"/>
          </ac:spMkLst>
        </pc:spChg>
        <pc:spChg chg="add del">
          <ac:chgData name="Wood, Brian" userId="78ee38e0-f8e1-4acd-8145-9a610f6e06a5" providerId="ADAL" clId="{09DAF42C-9AE0-4EE9-A5AD-413D9CE3EEF8}" dt="2024-04-24T15:56:14.053" v="1495" actId="26606"/>
          <ac:spMkLst>
            <pc:docMk/>
            <pc:sldMk cId="3415108456" sldId="261"/>
            <ac:spMk id="38" creationId="{EAED1919-54A1-41C9-B30B-A3FF3F58E38B}"/>
          </ac:spMkLst>
        </pc:spChg>
        <pc:spChg chg="add del">
          <ac:chgData name="Wood, Brian" userId="78ee38e0-f8e1-4acd-8145-9a610f6e06a5" providerId="ADAL" clId="{09DAF42C-9AE0-4EE9-A5AD-413D9CE3EEF8}" dt="2024-04-24T15:56:14.053" v="1495" actId="26606"/>
          <ac:spMkLst>
            <pc:docMk/>
            <pc:sldMk cId="3415108456" sldId="261"/>
            <ac:spMk id="44" creationId="{FFFEB18F-F81F-4CED-BE64-EB888A77C3B8}"/>
          </ac:spMkLst>
        </pc:spChg>
        <pc:grpChg chg="add del">
          <ac:chgData name="Wood, Brian" userId="78ee38e0-f8e1-4acd-8145-9a610f6e06a5" providerId="ADAL" clId="{09DAF42C-9AE0-4EE9-A5AD-413D9CE3EEF8}" dt="2024-04-24T15:56:14.053" v="1495" actId="26606"/>
          <ac:grpSpMkLst>
            <pc:docMk/>
            <pc:sldMk cId="3415108456" sldId="261"/>
            <ac:grpSpMk id="30" creationId="{00C7DD97-49DC-4BFD-951D-CFF51B976DE9}"/>
          </ac:grpSpMkLst>
        </pc:grpChg>
        <pc:grpChg chg="add del">
          <ac:chgData name="Wood, Brian" userId="78ee38e0-f8e1-4acd-8145-9a610f6e06a5" providerId="ADAL" clId="{09DAF42C-9AE0-4EE9-A5AD-413D9CE3EEF8}" dt="2024-04-24T15:56:14.053" v="1495" actId="26606"/>
          <ac:grpSpMkLst>
            <pc:docMk/>
            <pc:sldMk cId="3415108456" sldId="261"/>
            <ac:grpSpMk id="34" creationId="{176786CF-68E6-476D-909E-8522718B7BE0}"/>
          </ac:grpSpMkLst>
        </pc:grpChg>
        <pc:grpChg chg="add del">
          <ac:chgData name="Wood, Brian" userId="78ee38e0-f8e1-4acd-8145-9a610f6e06a5" providerId="ADAL" clId="{09DAF42C-9AE0-4EE9-A5AD-413D9CE3EEF8}" dt="2024-04-24T15:56:14.053" v="1495" actId="26606"/>
          <ac:grpSpMkLst>
            <pc:docMk/>
            <pc:sldMk cId="3415108456" sldId="261"/>
            <ac:grpSpMk id="40" creationId="{00E015F5-1A99-4E40-BC3D-7707802996B5}"/>
          </ac:grpSpMkLst>
        </pc:grpChg>
        <pc:grpChg chg="add del">
          <ac:chgData name="Wood, Brian" userId="78ee38e0-f8e1-4acd-8145-9a610f6e06a5" providerId="ADAL" clId="{09DAF42C-9AE0-4EE9-A5AD-413D9CE3EEF8}" dt="2024-04-24T15:56:14.053" v="1495" actId="26606"/>
          <ac:grpSpMkLst>
            <pc:docMk/>
            <pc:sldMk cId="3415108456" sldId="261"/>
            <ac:grpSpMk id="46" creationId="{A04977CB-3825-471A-A590-C57F8C350306}"/>
          </ac:grpSpMkLst>
        </pc:grpChg>
        <pc:picChg chg="add mod">
          <ac:chgData name="Wood, Brian" userId="78ee38e0-f8e1-4acd-8145-9a610f6e06a5" providerId="ADAL" clId="{09DAF42C-9AE0-4EE9-A5AD-413D9CE3EEF8}" dt="2024-04-24T16:10:54.734" v="2337" actId="1076"/>
          <ac:picMkLst>
            <pc:docMk/>
            <pc:sldMk cId="3415108456" sldId="261"/>
            <ac:picMk id="5" creationId="{A9FBE28E-06D9-8162-FE94-024BE6E5DA4A}"/>
          </ac:picMkLst>
        </pc:picChg>
        <pc:picChg chg="add del mod">
          <ac:chgData name="Wood, Brian" userId="78ee38e0-f8e1-4acd-8145-9a610f6e06a5" providerId="ADAL" clId="{09DAF42C-9AE0-4EE9-A5AD-413D9CE3EEF8}" dt="2024-04-24T16:07:02.843" v="2088" actId="478"/>
          <ac:picMkLst>
            <pc:docMk/>
            <pc:sldMk cId="3415108456" sldId="261"/>
            <ac:picMk id="7" creationId="{21F34079-1DCD-86E7-C97B-9623F052DFEE}"/>
          </ac:picMkLst>
        </pc:picChg>
        <pc:picChg chg="add mod">
          <ac:chgData name="Wood, Brian" userId="78ee38e0-f8e1-4acd-8145-9a610f6e06a5" providerId="ADAL" clId="{09DAF42C-9AE0-4EE9-A5AD-413D9CE3EEF8}" dt="2024-04-24T16:10:56.118" v="2338" actId="1076"/>
          <ac:picMkLst>
            <pc:docMk/>
            <pc:sldMk cId="3415108456" sldId="261"/>
            <ac:picMk id="9" creationId="{AB568401-C4EF-9F18-9C09-C4E93A97AAD6}"/>
          </ac:picMkLst>
        </pc:picChg>
        <pc:picChg chg="add mod">
          <ac:chgData name="Wood, Brian" userId="78ee38e0-f8e1-4acd-8145-9a610f6e06a5" providerId="ADAL" clId="{09DAF42C-9AE0-4EE9-A5AD-413D9CE3EEF8}" dt="2024-04-24T16:10:52.260" v="2336" actId="1076"/>
          <ac:picMkLst>
            <pc:docMk/>
            <pc:sldMk cId="3415108456" sldId="261"/>
            <ac:picMk id="11" creationId="{249EE4A8-EEA2-0356-4F0C-EAE8EC25BDE0}"/>
          </ac:picMkLst>
        </pc:picChg>
        <pc:picChg chg="add del mod">
          <ac:chgData name="Wood, Brian" userId="78ee38e0-f8e1-4acd-8145-9a610f6e06a5" providerId="ADAL" clId="{09DAF42C-9AE0-4EE9-A5AD-413D9CE3EEF8}" dt="2024-04-24T16:14:42.606" v="2571" actId="478"/>
          <ac:picMkLst>
            <pc:docMk/>
            <pc:sldMk cId="3415108456" sldId="261"/>
            <ac:picMk id="13" creationId="{16E74319-9FCF-C733-A58C-375612B097B5}"/>
          </ac:picMkLst>
        </pc:picChg>
        <pc:picChg chg="add mod">
          <ac:chgData name="Wood, Brian" userId="78ee38e0-f8e1-4acd-8145-9a610f6e06a5" providerId="ADAL" clId="{09DAF42C-9AE0-4EE9-A5AD-413D9CE3EEF8}" dt="2024-04-24T16:14:56.315" v="2577" actId="1076"/>
          <ac:picMkLst>
            <pc:docMk/>
            <pc:sldMk cId="3415108456" sldId="261"/>
            <ac:picMk id="18" creationId="{C8FA8A23-4D37-5616-115A-5EE5BA26CDB3}"/>
          </ac:picMkLst>
        </pc:picChg>
        <pc:picChg chg="del mod ord">
          <ac:chgData name="Wood, Brian" userId="78ee38e0-f8e1-4acd-8145-9a610f6e06a5" providerId="ADAL" clId="{09DAF42C-9AE0-4EE9-A5AD-413D9CE3EEF8}" dt="2024-04-24T15:59:47.523" v="1666" actId="478"/>
          <ac:picMkLst>
            <pc:docMk/>
            <pc:sldMk cId="3415108456" sldId="261"/>
            <ac:picMk id="21" creationId="{1C8038D7-DA84-0BF6-9166-034467BFBC6B}"/>
          </ac:picMkLst>
        </pc:picChg>
        <pc:picChg chg="del mod">
          <ac:chgData name="Wood, Brian" userId="78ee38e0-f8e1-4acd-8145-9a610f6e06a5" providerId="ADAL" clId="{09DAF42C-9AE0-4EE9-A5AD-413D9CE3EEF8}" dt="2024-04-24T15:59:48.165" v="1667" actId="478"/>
          <ac:picMkLst>
            <pc:docMk/>
            <pc:sldMk cId="3415108456" sldId="261"/>
            <ac:picMk id="23" creationId="{0F994721-48BC-02A3-8423-1BE77081C902}"/>
          </ac:picMkLst>
        </pc:picChg>
      </pc:sldChg>
      <pc:sldChg chg="add del">
        <pc:chgData name="Wood, Brian" userId="78ee38e0-f8e1-4acd-8145-9a610f6e06a5" providerId="ADAL" clId="{09DAF42C-9AE0-4EE9-A5AD-413D9CE3EEF8}" dt="2024-04-24T16:15:11.906" v="2581" actId="47"/>
        <pc:sldMkLst>
          <pc:docMk/>
          <pc:sldMk cId="2575733373" sldId="262"/>
        </pc:sldMkLst>
      </pc:sldChg>
      <pc:sldChg chg="addSp delSp modSp add mod">
        <pc:chgData name="Wood, Brian" userId="78ee38e0-f8e1-4acd-8145-9a610f6e06a5" providerId="ADAL" clId="{09DAF42C-9AE0-4EE9-A5AD-413D9CE3EEF8}" dt="2024-04-24T20:04:23.251" v="3646" actId="478"/>
        <pc:sldMkLst>
          <pc:docMk/>
          <pc:sldMk cId="3066310617" sldId="262"/>
        </pc:sldMkLst>
        <pc:spChg chg="mod">
          <ac:chgData name="Wood, Brian" userId="78ee38e0-f8e1-4acd-8145-9a610f6e06a5" providerId="ADAL" clId="{09DAF42C-9AE0-4EE9-A5AD-413D9CE3EEF8}" dt="2024-04-24T19:46:28.604" v="3292" actId="20577"/>
          <ac:spMkLst>
            <pc:docMk/>
            <pc:sldMk cId="3066310617" sldId="262"/>
            <ac:spMk id="2" creationId="{D8187C33-7B3F-3D77-8DC9-79961CF4AB44}"/>
          </ac:spMkLst>
        </pc:spChg>
        <pc:spChg chg="mod">
          <ac:chgData name="Wood, Brian" userId="78ee38e0-f8e1-4acd-8145-9a610f6e06a5" providerId="ADAL" clId="{09DAF42C-9AE0-4EE9-A5AD-413D9CE3EEF8}" dt="2024-04-24T20:02:17.002" v="3604" actId="20577"/>
          <ac:spMkLst>
            <pc:docMk/>
            <pc:sldMk cId="3066310617" sldId="262"/>
            <ac:spMk id="3" creationId="{1A9B30C7-378E-94CE-C0ED-119B3E23459B}"/>
          </ac:spMkLst>
        </pc:spChg>
        <pc:spChg chg="add mod">
          <ac:chgData name="Wood, Brian" userId="78ee38e0-f8e1-4acd-8145-9a610f6e06a5" providerId="ADAL" clId="{09DAF42C-9AE0-4EE9-A5AD-413D9CE3EEF8}" dt="2024-04-24T20:01:36.832" v="3466" actId="1076"/>
          <ac:spMkLst>
            <pc:docMk/>
            <pc:sldMk cId="3066310617" sldId="262"/>
            <ac:spMk id="17" creationId="{90A7802E-7949-D9B5-D0AC-6948E82B86AF}"/>
          </ac:spMkLst>
        </pc:spChg>
        <pc:spChg chg="add mod">
          <ac:chgData name="Wood, Brian" userId="78ee38e0-f8e1-4acd-8145-9a610f6e06a5" providerId="ADAL" clId="{09DAF42C-9AE0-4EE9-A5AD-413D9CE3EEF8}" dt="2024-04-24T20:03:40.432" v="3605" actId="1076"/>
          <ac:spMkLst>
            <pc:docMk/>
            <pc:sldMk cId="3066310617" sldId="262"/>
            <ac:spMk id="18" creationId="{54E3BB1B-95D8-2649-39F1-F8D874E4139D}"/>
          </ac:spMkLst>
        </pc:spChg>
        <pc:spChg chg="add mod">
          <ac:chgData name="Wood, Brian" userId="78ee38e0-f8e1-4acd-8145-9a610f6e06a5" providerId="ADAL" clId="{09DAF42C-9AE0-4EE9-A5AD-413D9CE3EEF8}" dt="2024-04-24T20:01:36.832" v="3466" actId="1076"/>
          <ac:spMkLst>
            <pc:docMk/>
            <pc:sldMk cId="3066310617" sldId="262"/>
            <ac:spMk id="19" creationId="{0855DFF5-1BDF-D1D2-470E-F9310164899A}"/>
          </ac:spMkLst>
        </pc:spChg>
        <pc:spChg chg="add del mod">
          <ac:chgData name="Wood, Brian" userId="78ee38e0-f8e1-4acd-8145-9a610f6e06a5" providerId="ADAL" clId="{09DAF42C-9AE0-4EE9-A5AD-413D9CE3EEF8}" dt="2024-04-24T20:01:16.991" v="3456" actId="478"/>
          <ac:spMkLst>
            <pc:docMk/>
            <pc:sldMk cId="3066310617" sldId="262"/>
            <ac:spMk id="20" creationId="{C5C1115B-B2FB-7DAB-53CD-76A565405304}"/>
          </ac:spMkLst>
        </pc:spChg>
        <pc:spChg chg="add mod">
          <ac:chgData name="Wood, Brian" userId="78ee38e0-f8e1-4acd-8145-9a610f6e06a5" providerId="ADAL" clId="{09DAF42C-9AE0-4EE9-A5AD-413D9CE3EEF8}" dt="2024-04-24T20:01:33.504" v="3465" actId="571"/>
          <ac:spMkLst>
            <pc:docMk/>
            <pc:sldMk cId="3066310617" sldId="262"/>
            <ac:spMk id="25" creationId="{4513C5B1-D19A-82E8-5B32-4449B1D588F8}"/>
          </ac:spMkLst>
        </pc:spChg>
        <pc:spChg chg="add mod">
          <ac:chgData name="Wood, Brian" userId="78ee38e0-f8e1-4acd-8145-9a610f6e06a5" providerId="ADAL" clId="{09DAF42C-9AE0-4EE9-A5AD-413D9CE3EEF8}" dt="2024-04-24T20:01:33.504" v="3465" actId="571"/>
          <ac:spMkLst>
            <pc:docMk/>
            <pc:sldMk cId="3066310617" sldId="262"/>
            <ac:spMk id="26" creationId="{1013D78A-A166-703F-FF40-5F7DD4276F51}"/>
          </ac:spMkLst>
        </pc:spChg>
        <pc:picChg chg="add del mod">
          <ac:chgData name="Wood, Brian" userId="78ee38e0-f8e1-4acd-8145-9a610f6e06a5" providerId="ADAL" clId="{09DAF42C-9AE0-4EE9-A5AD-413D9CE3EEF8}" dt="2024-04-24T20:04:23.251" v="3646" actId="478"/>
          <ac:picMkLst>
            <pc:docMk/>
            <pc:sldMk cId="3066310617" sldId="262"/>
            <ac:picMk id="5" creationId="{D9530E07-2C6B-169C-BD01-A30AECE516C3}"/>
          </ac:picMkLst>
        </pc:picChg>
        <pc:picChg chg="del">
          <ac:chgData name="Wood, Brian" userId="78ee38e0-f8e1-4acd-8145-9a610f6e06a5" providerId="ADAL" clId="{09DAF42C-9AE0-4EE9-A5AD-413D9CE3EEF8}" dt="2024-04-24T16:56:06.881" v="2652" actId="478"/>
          <ac:picMkLst>
            <pc:docMk/>
            <pc:sldMk cId="3066310617" sldId="262"/>
            <ac:picMk id="7" creationId="{DC5B89C8-0FA7-E0D4-6DB4-324937F73E1C}"/>
          </ac:picMkLst>
        </pc:picChg>
        <pc:picChg chg="add del mod">
          <ac:chgData name="Wood, Brian" userId="78ee38e0-f8e1-4acd-8145-9a610f6e06a5" providerId="ADAL" clId="{09DAF42C-9AE0-4EE9-A5AD-413D9CE3EEF8}" dt="2024-04-24T18:34:36.593" v="2818" actId="478"/>
          <ac:picMkLst>
            <pc:docMk/>
            <pc:sldMk cId="3066310617" sldId="262"/>
            <ac:picMk id="8" creationId="{AA8C0F11-56D3-9BFF-A4C8-1C66B406E6B8}"/>
          </ac:picMkLst>
        </pc:picChg>
        <pc:picChg chg="add del mod">
          <ac:chgData name="Wood, Brian" userId="78ee38e0-f8e1-4acd-8145-9a610f6e06a5" providerId="ADAL" clId="{09DAF42C-9AE0-4EE9-A5AD-413D9CE3EEF8}" dt="2024-04-24T20:04:20.240" v="3644" actId="478"/>
          <ac:picMkLst>
            <pc:docMk/>
            <pc:sldMk cId="3066310617" sldId="262"/>
            <ac:picMk id="10" creationId="{93A56912-7492-C7DF-DBBB-07BACFA925E9}"/>
          </ac:picMkLst>
        </pc:picChg>
        <pc:picChg chg="del">
          <ac:chgData name="Wood, Brian" userId="78ee38e0-f8e1-4acd-8145-9a610f6e06a5" providerId="ADAL" clId="{09DAF42C-9AE0-4EE9-A5AD-413D9CE3EEF8}" dt="2024-04-24T16:56:07.621" v="2653" actId="478"/>
          <ac:picMkLst>
            <pc:docMk/>
            <pc:sldMk cId="3066310617" sldId="262"/>
            <ac:picMk id="12" creationId="{C6B96D5B-5A81-3756-439B-DBE3D7273DC1}"/>
          </ac:picMkLst>
        </pc:picChg>
        <pc:picChg chg="add del mod">
          <ac:chgData name="Wood, Brian" userId="78ee38e0-f8e1-4acd-8145-9a610f6e06a5" providerId="ADAL" clId="{09DAF42C-9AE0-4EE9-A5AD-413D9CE3EEF8}" dt="2024-04-24T20:04:20.240" v="3644" actId="478"/>
          <ac:picMkLst>
            <pc:docMk/>
            <pc:sldMk cId="3066310617" sldId="262"/>
            <ac:picMk id="13" creationId="{49799B9B-29F2-D50C-219E-09C4D35A47D2}"/>
          </ac:picMkLst>
        </pc:picChg>
        <pc:picChg chg="del">
          <ac:chgData name="Wood, Brian" userId="78ee38e0-f8e1-4acd-8145-9a610f6e06a5" providerId="ADAL" clId="{09DAF42C-9AE0-4EE9-A5AD-413D9CE3EEF8}" dt="2024-04-24T16:56:08.219" v="2654" actId="478"/>
          <ac:picMkLst>
            <pc:docMk/>
            <pc:sldMk cId="3066310617" sldId="262"/>
            <ac:picMk id="14" creationId="{62A2D642-9FAE-7D63-4533-2F80E334E503}"/>
          </ac:picMkLst>
        </pc:picChg>
        <pc:picChg chg="add del mod">
          <ac:chgData name="Wood, Brian" userId="78ee38e0-f8e1-4acd-8145-9a610f6e06a5" providerId="ADAL" clId="{09DAF42C-9AE0-4EE9-A5AD-413D9CE3EEF8}" dt="2024-04-24T20:04:20.240" v="3644" actId="478"/>
          <ac:picMkLst>
            <pc:docMk/>
            <pc:sldMk cId="3066310617" sldId="262"/>
            <ac:picMk id="16" creationId="{E5FCDBC3-CC52-4164-A3DF-D3837964A7CC}"/>
          </ac:picMkLst>
        </pc:picChg>
        <pc:picChg chg="add mod">
          <ac:chgData name="Wood, Brian" userId="78ee38e0-f8e1-4acd-8145-9a610f6e06a5" providerId="ADAL" clId="{09DAF42C-9AE0-4EE9-A5AD-413D9CE3EEF8}" dt="2024-04-24T20:01:33.504" v="3465" actId="571"/>
          <ac:picMkLst>
            <pc:docMk/>
            <pc:sldMk cId="3066310617" sldId="262"/>
            <ac:picMk id="21" creationId="{9A6F4379-B27E-A7AA-0187-9147705FD287}"/>
          </ac:picMkLst>
        </pc:picChg>
        <pc:picChg chg="add mod">
          <ac:chgData name="Wood, Brian" userId="78ee38e0-f8e1-4acd-8145-9a610f6e06a5" providerId="ADAL" clId="{09DAF42C-9AE0-4EE9-A5AD-413D9CE3EEF8}" dt="2024-04-24T20:01:33.504" v="3465" actId="571"/>
          <ac:picMkLst>
            <pc:docMk/>
            <pc:sldMk cId="3066310617" sldId="262"/>
            <ac:picMk id="22" creationId="{13A2618B-FEEB-D122-8BA8-963A12D4997B}"/>
          </ac:picMkLst>
        </pc:picChg>
        <pc:picChg chg="add mod">
          <ac:chgData name="Wood, Brian" userId="78ee38e0-f8e1-4acd-8145-9a610f6e06a5" providerId="ADAL" clId="{09DAF42C-9AE0-4EE9-A5AD-413D9CE3EEF8}" dt="2024-04-24T20:01:33.504" v="3465" actId="571"/>
          <ac:picMkLst>
            <pc:docMk/>
            <pc:sldMk cId="3066310617" sldId="262"/>
            <ac:picMk id="23" creationId="{89B2DEC2-16D2-CC26-91C0-4A477290A839}"/>
          </ac:picMkLst>
        </pc:picChg>
        <pc:picChg chg="add mod">
          <ac:chgData name="Wood, Brian" userId="78ee38e0-f8e1-4acd-8145-9a610f6e06a5" providerId="ADAL" clId="{09DAF42C-9AE0-4EE9-A5AD-413D9CE3EEF8}" dt="2024-04-24T20:01:33.504" v="3465" actId="571"/>
          <ac:picMkLst>
            <pc:docMk/>
            <pc:sldMk cId="3066310617" sldId="262"/>
            <ac:picMk id="24" creationId="{26C03658-A22B-20AF-FE33-9FF8E5263F57}"/>
          </ac:picMkLst>
        </pc:picChg>
      </pc:sldChg>
      <pc:sldChg chg="new del">
        <pc:chgData name="Wood, Brian" userId="78ee38e0-f8e1-4acd-8145-9a610f6e06a5" providerId="ADAL" clId="{09DAF42C-9AE0-4EE9-A5AD-413D9CE3EEF8}" dt="2024-04-24T16:15:05.449" v="2579" actId="47"/>
        <pc:sldMkLst>
          <pc:docMk/>
          <pc:sldMk cId="3438675487" sldId="262"/>
        </pc:sldMkLst>
      </pc:sldChg>
      <pc:sldChg chg="addSp delSp modSp add mod">
        <pc:chgData name="Wood, Brian" userId="78ee38e0-f8e1-4acd-8145-9a610f6e06a5" providerId="ADAL" clId="{09DAF42C-9AE0-4EE9-A5AD-413D9CE3EEF8}" dt="2024-04-24T20:14:35.685" v="4265" actId="1076"/>
        <pc:sldMkLst>
          <pc:docMk/>
          <pc:sldMk cId="2257248237" sldId="263"/>
        </pc:sldMkLst>
        <pc:spChg chg="mod">
          <ac:chgData name="Wood, Brian" userId="78ee38e0-f8e1-4acd-8145-9a610f6e06a5" providerId="ADAL" clId="{09DAF42C-9AE0-4EE9-A5AD-413D9CE3EEF8}" dt="2024-04-24T20:04:05.189" v="3639" actId="20577"/>
          <ac:spMkLst>
            <pc:docMk/>
            <pc:sldMk cId="2257248237" sldId="263"/>
            <ac:spMk id="2" creationId="{D8187C33-7B3F-3D77-8DC9-79961CF4AB44}"/>
          </ac:spMkLst>
        </pc:spChg>
        <pc:spChg chg="mod">
          <ac:chgData name="Wood, Brian" userId="78ee38e0-f8e1-4acd-8145-9a610f6e06a5" providerId="ADAL" clId="{09DAF42C-9AE0-4EE9-A5AD-413D9CE3EEF8}" dt="2024-04-24T20:14:01.064" v="4257" actId="20577"/>
          <ac:spMkLst>
            <pc:docMk/>
            <pc:sldMk cId="2257248237" sldId="263"/>
            <ac:spMk id="3" creationId="{1A9B30C7-378E-94CE-C0ED-119B3E23459B}"/>
          </ac:spMkLst>
        </pc:spChg>
        <pc:spChg chg="mod ord">
          <ac:chgData name="Wood, Brian" userId="78ee38e0-f8e1-4acd-8145-9a610f6e06a5" providerId="ADAL" clId="{09DAF42C-9AE0-4EE9-A5AD-413D9CE3EEF8}" dt="2024-04-24T20:09:39.796" v="3926" actId="688"/>
          <ac:spMkLst>
            <pc:docMk/>
            <pc:sldMk cId="2257248237" sldId="263"/>
            <ac:spMk id="17" creationId="{90A7802E-7949-D9B5-D0AC-6948E82B86AF}"/>
          </ac:spMkLst>
        </pc:spChg>
        <pc:spChg chg="mod">
          <ac:chgData name="Wood, Brian" userId="78ee38e0-f8e1-4acd-8145-9a610f6e06a5" providerId="ADAL" clId="{09DAF42C-9AE0-4EE9-A5AD-413D9CE3EEF8}" dt="2024-04-24T20:14:24.745" v="4264" actId="1076"/>
          <ac:spMkLst>
            <pc:docMk/>
            <pc:sldMk cId="2257248237" sldId="263"/>
            <ac:spMk id="18" creationId="{54E3BB1B-95D8-2649-39F1-F8D874E4139D}"/>
          </ac:spMkLst>
        </pc:spChg>
        <pc:spChg chg="mod ord">
          <ac:chgData name="Wood, Brian" userId="78ee38e0-f8e1-4acd-8145-9a610f6e06a5" providerId="ADAL" clId="{09DAF42C-9AE0-4EE9-A5AD-413D9CE3EEF8}" dt="2024-04-24T20:12:31.107" v="4114" actId="14100"/>
          <ac:spMkLst>
            <pc:docMk/>
            <pc:sldMk cId="2257248237" sldId="263"/>
            <ac:spMk id="19" creationId="{0855DFF5-1BDF-D1D2-470E-F9310164899A}"/>
          </ac:spMkLst>
        </pc:spChg>
        <pc:spChg chg="add mod">
          <ac:chgData name="Wood, Brian" userId="78ee38e0-f8e1-4acd-8145-9a610f6e06a5" providerId="ADAL" clId="{09DAF42C-9AE0-4EE9-A5AD-413D9CE3EEF8}" dt="2024-04-24T20:09:52.388" v="3929" actId="14100"/>
          <ac:spMkLst>
            <pc:docMk/>
            <pc:sldMk cId="2257248237" sldId="263"/>
            <ac:spMk id="20" creationId="{3C32C8DB-DF6D-9E24-488D-62EE9B65C394}"/>
          </ac:spMkLst>
        </pc:spChg>
        <pc:picChg chg="add del mod">
          <ac:chgData name="Wood, Brian" userId="78ee38e0-f8e1-4acd-8145-9a610f6e06a5" providerId="ADAL" clId="{09DAF42C-9AE0-4EE9-A5AD-413D9CE3EEF8}" dt="2024-04-24T20:04:11.356" v="3641" actId="478"/>
          <ac:picMkLst>
            <pc:docMk/>
            <pc:sldMk cId="2257248237" sldId="263"/>
            <ac:picMk id="4" creationId="{DE3D6187-0CBC-1519-D105-1A216D98B2A1}"/>
          </ac:picMkLst>
        </pc:picChg>
        <pc:picChg chg="del">
          <ac:chgData name="Wood, Brian" userId="78ee38e0-f8e1-4acd-8145-9a610f6e06a5" providerId="ADAL" clId="{09DAF42C-9AE0-4EE9-A5AD-413D9CE3EEF8}" dt="2024-04-24T20:04:14.342" v="3642" actId="478"/>
          <ac:picMkLst>
            <pc:docMk/>
            <pc:sldMk cId="2257248237" sldId="263"/>
            <ac:picMk id="5" creationId="{D9530E07-2C6B-169C-BD01-A30AECE516C3}"/>
          </ac:picMkLst>
        </pc:picChg>
        <pc:picChg chg="add del mod">
          <ac:chgData name="Wood, Brian" userId="78ee38e0-f8e1-4acd-8145-9a610f6e06a5" providerId="ADAL" clId="{09DAF42C-9AE0-4EE9-A5AD-413D9CE3EEF8}" dt="2024-04-24T20:04:11.356" v="3641" actId="478"/>
          <ac:picMkLst>
            <pc:docMk/>
            <pc:sldMk cId="2257248237" sldId="263"/>
            <ac:picMk id="6" creationId="{FA70FC49-E45F-794D-DE35-687081547D5C}"/>
          </ac:picMkLst>
        </pc:picChg>
        <pc:picChg chg="add del mod">
          <ac:chgData name="Wood, Brian" userId="78ee38e0-f8e1-4acd-8145-9a610f6e06a5" providerId="ADAL" clId="{09DAF42C-9AE0-4EE9-A5AD-413D9CE3EEF8}" dt="2024-04-24T20:04:11.356" v="3641" actId="478"/>
          <ac:picMkLst>
            <pc:docMk/>
            <pc:sldMk cId="2257248237" sldId="263"/>
            <ac:picMk id="7" creationId="{4B137398-F8B6-6338-01A7-7D7597B459D3}"/>
          </ac:picMkLst>
        </pc:picChg>
        <pc:picChg chg="add mod">
          <ac:chgData name="Wood, Brian" userId="78ee38e0-f8e1-4acd-8145-9a610f6e06a5" providerId="ADAL" clId="{09DAF42C-9AE0-4EE9-A5AD-413D9CE3EEF8}" dt="2024-04-24T20:09:24.858" v="3921" actId="1076"/>
          <ac:picMkLst>
            <pc:docMk/>
            <pc:sldMk cId="2257248237" sldId="263"/>
            <ac:picMk id="9" creationId="{753DAA8F-645F-F5CC-7F93-42B1FC6C4D04}"/>
          </ac:picMkLst>
        </pc:picChg>
        <pc:picChg chg="del">
          <ac:chgData name="Wood, Brian" userId="78ee38e0-f8e1-4acd-8145-9a610f6e06a5" providerId="ADAL" clId="{09DAF42C-9AE0-4EE9-A5AD-413D9CE3EEF8}" dt="2024-04-24T20:04:14.342" v="3642" actId="478"/>
          <ac:picMkLst>
            <pc:docMk/>
            <pc:sldMk cId="2257248237" sldId="263"/>
            <ac:picMk id="10" creationId="{93A56912-7492-C7DF-DBBB-07BACFA925E9}"/>
          </ac:picMkLst>
        </pc:picChg>
        <pc:picChg chg="add mod">
          <ac:chgData name="Wood, Brian" userId="78ee38e0-f8e1-4acd-8145-9a610f6e06a5" providerId="ADAL" clId="{09DAF42C-9AE0-4EE9-A5AD-413D9CE3EEF8}" dt="2024-04-24T20:14:35.685" v="4265" actId="1076"/>
          <ac:picMkLst>
            <pc:docMk/>
            <pc:sldMk cId="2257248237" sldId="263"/>
            <ac:picMk id="12" creationId="{7714B2CB-8320-B310-F540-01AEEB580FCE}"/>
          </ac:picMkLst>
        </pc:picChg>
        <pc:picChg chg="del">
          <ac:chgData name="Wood, Brian" userId="78ee38e0-f8e1-4acd-8145-9a610f6e06a5" providerId="ADAL" clId="{09DAF42C-9AE0-4EE9-A5AD-413D9CE3EEF8}" dt="2024-04-24T20:04:11.356" v="3641" actId="478"/>
          <ac:picMkLst>
            <pc:docMk/>
            <pc:sldMk cId="2257248237" sldId="263"/>
            <ac:picMk id="13" creationId="{49799B9B-29F2-D50C-219E-09C4D35A47D2}"/>
          </ac:picMkLst>
        </pc:picChg>
        <pc:picChg chg="add mod ord">
          <ac:chgData name="Wood, Brian" userId="78ee38e0-f8e1-4acd-8145-9a610f6e06a5" providerId="ADAL" clId="{09DAF42C-9AE0-4EE9-A5AD-413D9CE3EEF8}" dt="2024-04-24T20:14:12.766" v="4261" actId="1076"/>
          <ac:picMkLst>
            <pc:docMk/>
            <pc:sldMk cId="2257248237" sldId="263"/>
            <ac:picMk id="15" creationId="{8298F51E-819B-C004-6E24-E8229368DED6}"/>
          </ac:picMkLst>
        </pc:picChg>
        <pc:picChg chg="del">
          <ac:chgData name="Wood, Brian" userId="78ee38e0-f8e1-4acd-8145-9a610f6e06a5" providerId="ADAL" clId="{09DAF42C-9AE0-4EE9-A5AD-413D9CE3EEF8}" dt="2024-04-24T20:04:14.342" v="3642" actId="478"/>
          <ac:picMkLst>
            <pc:docMk/>
            <pc:sldMk cId="2257248237" sldId="263"/>
            <ac:picMk id="16" creationId="{E5FCDBC3-CC52-4164-A3DF-D3837964A7CC}"/>
          </ac:picMkLst>
        </pc:picChg>
        <pc:picChg chg="add mod ord">
          <ac:chgData name="Wood, Brian" userId="78ee38e0-f8e1-4acd-8145-9a610f6e06a5" providerId="ADAL" clId="{09DAF42C-9AE0-4EE9-A5AD-413D9CE3EEF8}" dt="2024-04-24T20:12:15.619" v="4107" actId="167"/>
          <ac:picMkLst>
            <pc:docMk/>
            <pc:sldMk cId="2257248237" sldId="263"/>
            <ac:picMk id="22" creationId="{5AFDB34E-F399-322A-EEDA-5CEDEEB4B05A}"/>
          </ac:picMkLst>
        </pc:picChg>
        <pc:picChg chg="add mod ord">
          <ac:chgData name="Wood, Brian" userId="78ee38e0-f8e1-4acd-8145-9a610f6e06a5" providerId="ADAL" clId="{09DAF42C-9AE0-4EE9-A5AD-413D9CE3EEF8}" dt="2024-04-24T20:14:18.688" v="4263" actId="1076"/>
          <ac:picMkLst>
            <pc:docMk/>
            <pc:sldMk cId="2257248237" sldId="263"/>
            <ac:picMk id="24" creationId="{87F9D53E-418A-7A15-B3CA-58881500692A}"/>
          </ac:picMkLst>
        </pc:picChg>
      </pc:sldChg>
      <pc:sldChg chg="addSp delSp modSp add mod">
        <pc:chgData name="Wood, Brian" userId="78ee38e0-f8e1-4acd-8145-9a610f6e06a5" providerId="ADAL" clId="{09DAF42C-9AE0-4EE9-A5AD-413D9CE3EEF8}" dt="2024-04-24T20:35:57.776" v="5293" actId="6549"/>
        <pc:sldMkLst>
          <pc:docMk/>
          <pc:sldMk cId="4162911148" sldId="264"/>
        </pc:sldMkLst>
        <pc:spChg chg="mod">
          <ac:chgData name="Wood, Brian" userId="78ee38e0-f8e1-4acd-8145-9a610f6e06a5" providerId="ADAL" clId="{09DAF42C-9AE0-4EE9-A5AD-413D9CE3EEF8}" dt="2024-04-24T20:35:57.776" v="5293" actId="6549"/>
          <ac:spMkLst>
            <pc:docMk/>
            <pc:sldMk cId="4162911148" sldId="264"/>
            <ac:spMk id="3" creationId="{1A9B30C7-378E-94CE-C0ED-119B3E23459B}"/>
          </ac:spMkLst>
        </pc:spChg>
        <pc:spChg chg="del mod">
          <ac:chgData name="Wood, Brian" userId="78ee38e0-f8e1-4acd-8145-9a610f6e06a5" providerId="ADAL" clId="{09DAF42C-9AE0-4EE9-A5AD-413D9CE3EEF8}" dt="2024-04-24T20:27:14.481" v="4996" actId="478"/>
          <ac:spMkLst>
            <pc:docMk/>
            <pc:sldMk cId="4162911148" sldId="264"/>
            <ac:spMk id="17" creationId="{90A7802E-7949-D9B5-D0AC-6948E82B86AF}"/>
          </ac:spMkLst>
        </pc:spChg>
        <pc:spChg chg="del">
          <ac:chgData name="Wood, Brian" userId="78ee38e0-f8e1-4acd-8145-9a610f6e06a5" providerId="ADAL" clId="{09DAF42C-9AE0-4EE9-A5AD-413D9CE3EEF8}" dt="2024-04-24T20:27:17.133" v="4997" actId="478"/>
          <ac:spMkLst>
            <pc:docMk/>
            <pc:sldMk cId="4162911148" sldId="264"/>
            <ac:spMk id="18" creationId="{54E3BB1B-95D8-2649-39F1-F8D874E4139D}"/>
          </ac:spMkLst>
        </pc:spChg>
        <pc:spChg chg="mod">
          <ac:chgData name="Wood, Brian" userId="78ee38e0-f8e1-4acd-8145-9a610f6e06a5" providerId="ADAL" clId="{09DAF42C-9AE0-4EE9-A5AD-413D9CE3EEF8}" dt="2024-04-24T20:27:38.259" v="5003" actId="1076"/>
          <ac:spMkLst>
            <pc:docMk/>
            <pc:sldMk cId="4162911148" sldId="264"/>
            <ac:spMk id="19" creationId="{0855DFF5-1BDF-D1D2-470E-F9310164899A}"/>
          </ac:spMkLst>
        </pc:spChg>
        <pc:spChg chg="mod">
          <ac:chgData name="Wood, Brian" userId="78ee38e0-f8e1-4acd-8145-9a610f6e06a5" providerId="ADAL" clId="{09DAF42C-9AE0-4EE9-A5AD-413D9CE3EEF8}" dt="2024-04-24T20:26:11.847" v="4873" actId="1035"/>
          <ac:spMkLst>
            <pc:docMk/>
            <pc:sldMk cId="4162911148" sldId="264"/>
            <ac:spMk id="20" creationId="{3C32C8DB-DF6D-9E24-488D-62EE9B65C394}"/>
          </ac:spMkLst>
        </pc:spChg>
        <pc:picChg chg="add mod ord">
          <ac:chgData name="Wood, Brian" userId="78ee38e0-f8e1-4acd-8145-9a610f6e06a5" providerId="ADAL" clId="{09DAF42C-9AE0-4EE9-A5AD-413D9CE3EEF8}" dt="2024-04-24T20:26:11.847" v="4873" actId="1035"/>
          <ac:picMkLst>
            <pc:docMk/>
            <pc:sldMk cId="4162911148" sldId="264"/>
            <ac:picMk id="5" creationId="{00087739-C526-2876-AA01-863D97AF0425}"/>
          </ac:picMkLst>
        </pc:picChg>
        <pc:picChg chg="add mod ord">
          <ac:chgData name="Wood, Brian" userId="78ee38e0-f8e1-4acd-8145-9a610f6e06a5" providerId="ADAL" clId="{09DAF42C-9AE0-4EE9-A5AD-413D9CE3EEF8}" dt="2024-04-24T20:26:11.847" v="4873" actId="1035"/>
          <ac:picMkLst>
            <pc:docMk/>
            <pc:sldMk cId="4162911148" sldId="264"/>
            <ac:picMk id="7" creationId="{49905281-E116-98D5-72F0-2B4D6514CF2E}"/>
          </ac:picMkLst>
        </pc:picChg>
        <pc:picChg chg="del">
          <ac:chgData name="Wood, Brian" userId="78ee38e0-f8e1-4acd-8145-9a610f6e06a5" providerId="ADAL" clId="{09DAF42C-9AE0-4EE9-A5AD-413D9CE3EEF8}" dt="2024-04-24T20:16:55.163" v="4426" actId="478"/>
          <ac:picMkLst>
            <pc:docMk/>
            <pc:sldMk cId="4162911148" sldId="264"/>
            <ac:picMk id="9" creationId="{753DAA8F-645F-F5CC-7F93-42B1FC6C4D04}"/>
          </ac:picMkLst>
        </pc:picChg>
        <pc:picChg chg="add mod ord">
          <ac:chgData name="Wood, Brian" userId="78ee38e0-f8e1-4acd-8145-9a610f6e06a5" providerId="ADAL" clId="{09DAF42C-9AE0-4EE9-A5AD-413D9CE3EEF8}" dt="2024-04-24T20:27:26.767" v="4999" actId="1076"/>
          <ac:picMkLst>
            <pc:docMk/>
            <pc:sldMk cId="4162911148" sldId="264"/>
            <ac:picMk id="10" creationId="{95B04E67-2405-55B0-9274-FC1C2B311D32}"/>
          </ac:picMkLst>
        </pc:picChg>
        <pc:picChg chg="del">
          <ac:chgData name="Wood, Brian" userId="78ee38e0-f8e1-4acd-8145-9a610f6e06a5" providerId="ADAL" clId="{09DAF42C-9AE0-4EE9-A5AD-413D9CE3EEF8}" dt="2024-04-24T20:16:55.805" v="4427" actId="478"/>
          <ac:picMkLst>
            <pc:docMk/>
            <pc:sldMk cId="4162911148" sldId="264"/>
            <ac:picMk id="12" creationId="{7714B2CB-8320-B310-F540-01AEEB580FCE}"/>
          </ac:picMkLst>
        </pc:picChg>
        <pc:picChg chg="del">
          <ac:chgData name="Wood, Brian" userId="78ee38e0-f8e1-4acd-8145-9a610f6e06a5" providerId="ADAL" clId="{09DAF42C-9AE0-4EE9-A5AD-413D9CE3EEF8}" dt="2024-04-24T20:16:56.380" v="4428" actId="478"/>
          <ac:picMkLst>
            <pc:docMk/>
            <pc:sldMk cId="4162911148" sldId="264"/>
            <ac:picMk id="15" creationId="{8298F51E-819B-C004-6E24-E8229368DED6}"/>
          </ac:picMkLst>
        </pc:picChg>
        <pc:picChg chg="del">
          <ac:chgData name="Wood, Brian" userId="78ee38e0-f8e1-4acd-8145-9a610f6e06a5" providerId="ADAL" clId="{09DAF42C-9AE0-4EE9-A5AD-413D9CE3EEF8}" dt="2024-04-24T20:16:57.732" v="4430" actId="478"/>
          <ac:picMkLst>
            <pc:docMk/>
            <pc:sldMk cId="4162911148" sldId="264"/>
            <ac:picMk id="22" creationId="{5AFDB34E-F399-322A-EEDA-5CEDEEB4B05A}"/>
          </ac:picMkLst>
        </pc:picChg>
        <pc:picChg chg="del">
          <ac:chgData name="Wood, Brian" userId="78ee38e0-f8e1-4acd-8145-9a610f6e06a5" providerId="ADAL" clId="{09DAF42C-9AE0-4EE9-A5AD-413D9CE3EEF8}" dt="2024-04-24T20:16:57.298" v="4429" actId="478"/>
          <ac:picMkLst>
            <pc:docMk/>
            <pc:sldMk cId="4162911148" sldId="264"/>
            <ac:picMk id="24" creationId="{87F9D53E-418A-7A15-B3CA-58881500692A}"/>
          </ac:picMkLst>
        </pc:picChg>
      </pc:sldChg>
      <pc:sldChg chg="addSp delSp modSp add mod">
        <pc:chgData name="Wood, Brian" userId="78ee38e0-f8e1-4acd-8145-9a610f6e06a5" providerId="ADAL" clId="{09DAF42C-9AE0-4EE9-A5AD-413D9CE3EEF8}" dt="2024-04-24T20:39:41.622" v="5564" actId="20577"/>
        <pc:sldMkLst>
          <pc:docMk/>
          <pc:sldMk cId="3997027360" sldId="265"/>
        </pc:sldMkLst>
        <pc:spChg chg="mod">
          <ac:chgData name="Wood, Brian" userId="78ee38e0-f8e1-4acd-8145-9a610f6e06a5" providerId="ADAL" clId="{09DAF42C-9AE0-4EE9-A5AD-413D9CE3EEF8}" dt="2024-04-24T20:39:41.622" v="5564" actId="20577"/>
          <ac:spMkLst>
            <pc:docMk/>
            <pc:sldMk cId="3997027360" sldId="265"/>
            <ac:spMk id="3" creationId="{1A9B30C7-378E-94CE-C0ED-119B3E23459B}"/>
          </ac:spMkLst>
        </pc:spChg>
        <pc:spChg chg="add mod">
          <ac:chgData name="Wood, Brian" userId="78ee38e0-f8e1-4acd-8145-9a610f6e06a5" providerId="ADAL" clId="{09DAF42C-9AE0-4EE9-A5AD-413D9CE3EEF8}" dt="2024-04-24T20:39:06.020" v="5450" actId="1076"/>
          <ac:spMkLst>
            <pc:docMk/>
            <pc:sldMk cId="3997027360" sldId="265"/>
            <ac:spMk id="17" creationId="{54CB9943-6639-E6B6-B6A5-63CE3EE8CB79}"/>
          </ac:spMkLst>
        </pc:spChg>
        <pc:spChg chg="mod ord">
          <ac:chgData name="Wood, Brian" userId="78ee38e0-f8e1-4acd-8145-9a610f6e06a5" providerId="ADAL" clId="{09DAF42C-9AE0-4EE9-A5AD-413D9CE3EEF8}" dt="2024-04-24T20:37:44.954" v="5418" actId="166"/>
          <ac:spMkLst>
            <pc:docMk/>
            <pc:sldMk cId="3997027360" sldId="265"/>
            <ac:spMk id="19" creationId="{0855DFF5-1BDF-D1D2-470E-F9310164899A}"/>
          </ac:spMkLst>
        </pc:spChg>
        <pc:spChg chg="mod ord">
          <ac:chgData name="Wood, Brian" userId="78ee38e0-f8e1-4acd-8145-9a610f6e06a5" providerId="ADAL" clId="{09DAF42C-9AE0-4EE9-A5AD-413D9CE3EEF8}" dt="2024-04-24T20:31:23.482" v="5159" actId="1076"/>
          <ac:spMkLst>
            <pc:docMk/>
            <pc:sldMk cId="3997027360" sldId="265"/>
            <ac:spMk id="20" creationId="{3C32C8DB-DF6D-9E24-488D-62EE9B65C394}"/>
          </ac:spMkLst>
        </pc:spChg>
        <pc:picChg chg="del">
          <ac:chgData name="Wood, Brian" userId="78ee38e0-f8e1-4acd-8145-9a610f6e06a5" providerId="ADAL" clId="{09DAF42C-9AE0-4EE9-A5AD-413D9CE3EEF8}" dt="2024-04-24T20:28:58.301" v="5005" actId="478"/>
          <ac:picMkLst>
            <pc:docMk/>
            <pc:sldMk cId="3997027360" sldId="265"/>
            <ac:picMk id="5" creationId="{00087739-C526-2876-AA01-863D97AF0425}"/>
          </ac:picMkLst>
        </pc:picChg>
        <pc:picChg chg="add mod">
          <ac:chgData name="Wood, Brian" userId="78ee38e0-f8e1-4acd-8145-9a610f6e06a5" providerId="ADAL" clId="{09DAF42C-9AE0-4EE9-A5AD-413D9CE3EEF8}" dt="2024-04-24T20:29:05.693" v="5008" actId="1076"/>
          <ac:picMkLst>
            <pc:docMk/>
            <pc:sldMk cId="3997027360" sldId="265"/>
            <ac:picMk id="6" creationId="{DDDB32A5-C858-D3E7-547B-916C00935211}"/>
          </ac:picMkLst>
        </pc:picChg>
        <pc:picChg chg="del">
          <ac:chgData name="Wood, Brian" userId="78ee38e0-f8e1-4acd-8145-9a610f6e06a5" providerId="ADAL" clId="{09DAF42C-9AE0-4EE9-A5AD-413D9CE3EEF8}" dt="2024-04-24T20:30:16.581" v="5125" actId="478"/>
          <ac:picMkLst>
            <pc:docMk/>
            <pc:sldMk cId="3997027360" sldId="265"/>
            <ac:picMk id="7" creationId="{49905281-E116-98D5-72F0-2B4D6514CF2E}"/>
          </ac:picMkLst>
        </pc:picChg>
        <pc:picChg chg="add mod">
          <ac:chgData name="Wood, Brian" userId="78ee38e0-f8e1-4acd-8145-9a610f6e06a5" providerId="ADAL" clId="{09DAF42C-9AE0-4EE9-A5AD-413D9CE3EEF8}" dt="2024-04-24T20:31:16.245" v="5156" actId="14100"/>
          <ac:picMkLst>
            <pc:docMk/>
            <pc:sldMk cId="3997027360" sldId="265"/>
            <ac:picMk id="9" creationId="{A8082112-47B4-2A53-39A0-CE51AA807927}"/>
          </ac:picMkLst>
        </pc:picChg>
        <pc:picChg chg="del">
          <ac:chgData name="Wood, Brian" userId="78ee38e0-f8e1-4acd-8145-9a610f6e06a5" providerId="ADAL" clId="{09DAF42C-9AE0-4EE9-A5AD-413D9CE3EEF8}" dt="2024-04-24T20:30:17.124" v="5126" actId="478"/>
          <ac:picMkLst>
            <pc:docMk/>
            <pc:sldMk cId="3997027360" sldId="265"/>
            <ac:picMk id="10" creationId="{95B04E67-2405-55B0-9274-FC1C2B311D32}"/>
          </ac:picMkLst>
        </pc:picChg>
        <pc:picChg chg="add del mod">
          <ac:chgData name="Wood, Brian" userId="78ee38e0-f8e1-4acd-8145-9a610f6e06a5" providerId="ADAL" clId="{09DAF42C-9AE0-4EE9-A5AD-413D9CE3EEF8}" dt="2024-04-24T20:37:19.805" v="5408" actId="478"/>
          <ac:picMkLst>
            <pc:docMk/>
            <pc:sldMk cId="3997027360" sldId="265"/>
            <ac:picMk id="12" creationId="{7B5A07EE-DA4E-D5F4-A3E3-24F20E439EBE}"/>
          </ac:picMkLst>
        </pc:picChg>
        <pc:picChg chg="add mod">
          <ac:chgData name="Wood, Brian" userId="78ee38e0-f8e1-4acd-8145-9a610f6e06a5" providerId="ADAL" clId="{09DAF42C-9AE0-4EE9-A5AD-413D9CE3EEF8}" dt="2024-04-24T20:37:22.647" v="5409" actId="14100"/>
          <ac:picMkLst>
            <pc:docMk/>
            <pc:sldMk cId="3997027360" sldId="265"/>
            <ac:picMk id="14" creationId="{DA180EB5-92BD-EFE5-8494-703A6340B5A9}"/>
          </ac:picMkLst>
        </pc:picChg>
        <pc:picChg chg="add mod">
          <ac:chgData name="Wood, Brian" userId="78ee38e0-f8e1-4acd-8145-9a610f6e06a5" providerId="ADAL" clId="{09DAF42C-9AE0-4EE9-A5AD-413D9CE3EEF8}" dt="2024-04-24T20:39:00.332" v="5448" actId="14100"/>
          <ac:picMkLst>
            <pc:docMk/>
            <pc:sldMk cId="3997027360" sldId="265"/>
            <ac:picMk id="16" creationId="{B50D2F3D-8115-A091-FF6F-7096DB05E9D3}"/>
          </ac:picMkLst>
        </pc:picChg>
      </pc:sldChg>
      <pc:sldChg chg="addSp delSp modSp add mod">
        <pc:chgData name="Wood, Brian" userId="78ee38e0-f8e1-4acd-8145-9a610f6e06a5" providerId="ADAL" clId="{09DAF42C-9AE0-4EE9-A5AD-413D9CE3EEF8}" dt="2024-04-24T20:46:35.933" v="6331" actId="20577"/>
        <pc:sldMkLst>
          <pc:docMk/>
          <pc:sldMk cId="903232596" sldId="266"/>
        </pc:sldMkLst>
        <pc:spChg chg="mod">
          <ac:chgData name="Wood, Brian" userId="78ee38e0-f8e1-4acd-8145-9a610f6e06a5" providerId="ADAL" clId="{09DAF42C-9AE0-4EE9-A5AD-413D9CE3EEF8}" dt="2024-04-24T20:46:35.933" v="6331" actId="20577"/>
          <ac:spMkLst>
            <pc:docMk/>
            <pc:sldMk cId="903232596" sldId="266"/>
            <ac:spMk id="3" creationId="{1A9B30C7-378E-94CE-C0ED-119B3E23459B}"/>
          </ac:spMkLst>
        </pc:spChg>
        <pc:spChg chg="mod ord">
          <ac:chgData name="Wood, Brian" userId="78ee38e0-f8e1-4acd-8145-9a610f6e06a5" providerId="ADAL" clId="{09DAF42C-9AE0-4EE9-A5AD-413D9CE3EEF8}" dt="2024-04-24T20:44:50.198" v="6003" actId="166"/>
          <ac:spMkLst>
            <pc:docMk/>
            <pc:sldMk cId="903232596" sldId="266"/>
            <ac:spMk id="20" creationId="{3C32C8DB-DF6D-9E24-488D-62EE9B65C394}"/>
          </ac:spMkLst>
        </pc:spChg>
        <pc:picChg chg="add del mod">
          <ac:chgData name="Wood, Brian" userId="78ee38e0-f8e1-4acd-8145-9a610f6e06a5" providerId="ADAL" clId="{09DAF42C-9AE0-4EE9-A5AD-413D9CE3EEF8}" dt="2024-04-24T20:41:08.780" v="5659" actId="478"/>
          <ac:picMkLst>
            <pc:docMk/>
            <pc:sldMk cId="903232596" sldId="266"/>
            <ac:picMk id="5" creationId="{4CD4CFDD-CFCC-74C8-73DA-B246760F82EF}"/>
          </ac:picMkLst>
        </pc:picChg>
        <pc:picChg chg="del">
          <ac:chgData name="Wood, Brian" userId="78ee38e0-f8e1-4acd-8145-9a610f6e06a5" providerId="ADAL" clId="{09DAF42C-9AE0-4EE9-A5AD-413D9CE3EEF8}" dt="2024-04-24T20:41:02.972" v="5655" actId="478"/>
          <ac:picMkLst>
            <pc:docMk/>
            <pc:sldMk cId="903232596" sldId="266"/>
            <ac:picMk id="6" creationId="{DDDB32A5-C858-D3E7-547B-916C00935211}"/>
          </ac:picMkLst>
        </pc:picChg>
        <pc:picChg chg="add mod">
          <ac:chgData name="Wood, Brian" userId="78ee38e0-f8e1-4acd-8145-9a610f6e06a5" providerId="ADAL" clId="{09DAF42C-9AE0-4EE9-A5AD-413D9CE3EEF8}" dt="2024-04-24T20:41:47.071" v="5663" actId="14100"/>
          <ac:picMkLst>
            <pc:docMk/>
            <pc:sldMk cId="903232596" sldId="266"/>
            <ac:picMk id="8" creationId="{671B8902-8801-F688-F4D8-FEEE1FDCEDD1}"/>
          </ac:picMkLst>
        </pc:picChg>
        <pc:picChg chg="del">
          <ac:chgData name="Wood, Brian" userId="78ee38e0-f8e1-4acd-8145-9a610f6e06a5" providerId="ADAL" clId="{09DAF42C-9AE0-4EE9-A5AD-413D9CE3EEF8}" dt="2024-04-24T20:41:01.151" v="5654" actId="478"/>
          <ac:picMkLst>
            <pc:docMk/>
            <pc:sldMk cId="903232596" sldId="266"/>
            <ac:picMk id="9" creationId="{A8082112-47B4-2A53-39A0-CE51AA807927}"/>
          </ac:picMkLst>
        </pc:picChg>
        <pc:picChg chg="add mod">
          <ac:chgData name="Wood, Brian" userId="78ee38e0-f8e1-4acd-8145-9a610f6e06a5" providerId="ADAL" clId="{09DAF42C-9AE0-4EE9-A5AD-413D9CE3EEF8}" dt="2024-04-24T20:44:45.337" v="6001" actId="14100"/>
          <ac:picMkLst>
            <pc:docMk/>
            <pc:sldMk cId="903232596" sldId="266"/>
            <ac:picMk id="11" creationId="{B33EE26C-EC7F-E9BE-26E8-0D11998C0E9D}"/>
          </ac:picMkLst>
        </pc:picChg>
        <pc:picChg chg="del">
          <ac:chgData name="Wood, Brian" userId="78ee38e0-f8e1-4acd-8145-9a610f6e06a5" providerId="ADAL" clId="{09DAF42C-9AE0-4EE9-A5AD-413D9CE3EEF8}" dt="2024-04-24T20:41:01.151" v="5654" actId="478"/>
          <ac:picMkLst>
            <pc:docMk/>
            <pc:sldMk cId="903232596" sldId="266"/>
            <ac:picMk id="14" creationId="{DA180EB5-92BD-EFE5-8494-703A6340B5A9}"/>
          </ac:picMkLst>
        </pc:picChg>
        <pc:picChg chg="del">
          <ac:chgData name="Wood, Brian" userId="78ee38e0-f8e1-4acd-8145-9a610f6e06a5" providerId="ADAL" clId="{09DAF42C-9AE0-4EE9-A5AD-413D9CE3EEF8}" dt="2024-04-24T20:41:01.151" v="5654" actId="478"/>
          <ac:picMkLst>
            <pc:docMk/>
            <pc:sldMk cId="903232596" sldId="266"/>
            <ac:picMk id="16" creationId="{B50D2F3D-8115-A091-FF6F-7096DB05E9D3}"/>
          </ac:picMkLst>
        </pc:picChg>
      </pc:sldChg>
    </pc:docChg>
  </pc:docChgLst>
  <pc:docChgLst>
    <pc:chgData name="Wood, Brian" userId="78ee38e0-f8e1-4acd-8145-9a610f6e06a5" providerId="ADAL" clId="{FA049268-617D-4305-8F90-7FC5774AA1AF}"/>
    <pc:docChg chg="modSld">
      <pc:chgData name="Wood, Brian" userId="78ee38e0-f8e1-4acd-8145-9a610f6e06a5" providerId="ADAL" clId="{FA049268-617D-4305-8F90-7FC5774AA1AF}" dt="2024-07-03T22:16:51.193" v="7" actId="1076"/>
      <pc:docMkLst>
        <pc:docMk/>
      </pc:docMkLst>
      <pc:sldChg chg="modSp mod">
        <pc:chgData name="Wood, Brian" userId="78ee38e0-f8e1-4acd-8145-9a610f6e06a5" providerId="ADAL" clId="{FA049268-617D-4305-8F90-7FC5774AA1AF}" dt="2024-07-03T17:09:39.466" v="0" actId="20577"/>
        <pc:sldMkLst>
          <pc:docMk/>
          <pc:sldMk cId="3672165390" sldId="259"/>
        </pc:sldMkLst>
        <pc:spChg chg="mod">
          <ac:chgData name="Wood, Brian" userId="78ee38e0-f8e1-4acd-8145-9a610f6e06a5" providerId="ADAL" clId="{FA049268-617D-4305-8F90-7FC5774AA1AF}" dt="2024-07-03T17:09:39.466" v="0" actId="20577"/>
          <ac:spMkLst>
            <pc:docMk/>
            <pc:sldMk cId="3672165390" sldId="259"/>
            <ac:spMk id="3" creationId="{1A9B30C7-378E-94CE-C0ED-119B3E23459B}"/>
          </ac:spMkLst>
        </pc:spChg>
      </pc:sldChg>
      <pc:sldChg chg="addSp modSp mod">
        <pc:chgData name="Wood, Brian" userId="78ee38e0-f8e1-4acd-8145-9a610f6e06a5" providerId="ADAL" clId="{FA049268-617D-4305-8F90-7FC5774AA1AF}" dt="2024-07-03T22:16:51.193" v="7" actId="1076"/>
        <pc:sldMkLst>
          <pc:docMk/>
          <pc:sldMk cId="1643816373" sldId="271"/>
        </pc:sldMkLst>
        <pc:picChg chg="add mod">
          <ac:chgData name="Wood, Brian" userId="78ee38e0-f8e1-4acd-8145-9a610f6e06a5" providerId="ADAL" clId="{FA049268-617D-4305-8F90-7FC5774AA1AF}" dt="2024-07-03T22:16:51.193" v="7" actId="1076"/>
          <ac:picMkLst>
            <pc:docMk/>
            <pc:sldMk cId="1643816373" sldId="271"/>
            <ac:picMk id="5" creationId="{E5519A36-7BE6-BCF7-F30C-F93E381A9F41}"/>
          </ac:picMkLst>
        </pc:picChg>
        <pc:picChg chg="mod">
          <ac:chgData name="Wood, Brian" userId="78ee38e0-f8e1-4acd-8145-9a610f6e06a5" providerId="ADAL" clId="{FA049268-617D-4305-8F90-7FC5774AA1AF}" dt="2024-07-03T22:16:46.997" v="6" actId="1076"/>
          <ac:picMkLst>
            <pc:docMk/>
            <pc:sldMk cId="1643816373" sldId="271"/>
            <ac:picMk id="6" creationId="{FB0BC025-914B-68B8-A409-F6262738BA1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F9781-99A6-3BD7-8525-6F856FD8E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9860F3-C44C-141B-807F-64E55088C5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4CAA36-FE37-32EB-6604-9EA5814F91E7}"/>
              </a:ext>
            </a:extLst>
          </p:cNvPr>
          <p:cNvSpPr>
            <a:spLocks noGrp="1"/>
          </p:cNvSpPr>
          <p:nvPr>
            <p:ph type="dt" sz="half" idx="10"/>
          </p:nvPr>
        </p:nvSpPr>
        <p:spPr/>
        <p:txBody>
          <a:bodyPr/>
          <a:lstStyle/>
          <a:p>
            <a:fld id="{2B1932F9-3AE5-46E0-A8BC-64FE1D4F5552}" type="datetimeFigureOut">
              <a:rPr lang="en-US" smtClean="0"/>
              <a:t>7/3/2024</a:t>
            </a:fld>
            <a:endParaRPr lang="en-US"/>
          </a:p>
        </p:txBody>
      </p:sp>
      <p:sp>
        <p:nvSpPr>
          <p:cNvPr id="5" name="Footer Placeholder 4">
            <a:extLst>
              <a:ext uri="{FF2B5EF4-FFF2-40B4-BE49-F238E27FC236}">
                <a16:creationId xmlns:a16="http://schemas.microsoft.com/office/drawing/2014/main" id="{A68D7C1F-1258-1E27-7570-24B1E152F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CC978-5501-B3A1-9609-A8132D458638}"/>
              </a:ext>
            </a:extLst>
          </p:cNvPr>
          <p:cNvSpPr>
            <a:spLocks noGrp="1"/>
          </p:cNvSpPr>
          <p:nvPr>
            <p:ph type="sldNum" sz="quarter" idx="12"/>
          </p:nvPr>
        </p:nvSpPr>
        <p:spPr/>
        <p:txBody>
          <a:bodyPr/>
          <a:lstStyle/>
          <a:p>
            <a:fld id="{798EDFB3-D658-4868-96B4-9DF14A1D62A4}" type="slidenum">
              <a:rPr lang="en-US" smtClean="0"/>
              <a:t>‹#›</a:t>
            </a:fld>
            <a:endParaRPr lang="en-US"/>
          </a:p>
        </p:txBody>
      </p:sp>
    </p:spTree>
    <p:extLst>
      <p:ext uri="{BB962C8B-B14F-4D97-AF65-F5344CB8AC3E}">
        <p14:creationId xmlns:p14="http://schemas.microsoft.com/office/powerpoint/2010/main" val="324817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0596-09DD-21EE-BBED-1B3BE6F100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97D36B-92D8-39AA-5234-7B86EA420C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2E43F-2054-BB11-B49C-93534F253A0A}"/>
              </a:ext>
            </a:extLst>
          </p:cNvPr>
          <p:cNvSpPr>
            <a:spLocks noGrp="1"/>
          </p:cNvSpPr>
          <p:nvPr>
            <p:ph type="dt" sz="half" idx="10"/>
          </p:nvPr>
        </p:nvSpPr>
        <p:spPr/>
        <p:txBody>
          <a:bodyPr/>
          <a:lstStyle/>
          <a:p>
            <a:fld id="{2B1932F9-3AE5-46E0-A8BC-64FE1D4F5552}" type="datetimeFigureOut">
              <a:rPr lang="en-US" smtClean="0"/>
              <a:t>7/3/2024</a:t>
            </a:fld>
            <a:endParaRPr lang="en-US"/>
          </a:p>
        </p:txBody>
      </p:sp>
      <p:sp>
        <p:nvSpPr>
          <p:cNvPr id="5" name="Footer Placeholder 4">
            <a:extLst>
              <a:ext uri="{FF2B5EF4-FFF2-40B4-BE49-F238E27FC236}">
                <a16:creationId xmlns:a16="http://schemas.microsoft.com/office/drawing/2014/main" id="{BF9769DB-9362-1440-DA52-57FDF9FAF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69C1-FF57-DBD3-4561-85F3BBD824B3}"/>
              </a:ext>
            </a:extLst>
          </p:cNvPr>
          <p:cNvSpPr>
            <a:spLocks noGrp="1"/>
          </p:cNvSpPr>
          <p:nvPr>
            <p:ph type="sldNum" sz="quarter" idx="12"/>
          </p:nvPr>
        </p:nvSpPr>
        <p:spPr/>
        <p:txBody>
          <a:bodyPr/>
          <a:lstStyle/>
          <a:p>
            <a:fld id="{798EDFB3-D658-4868-96B4-9DF14A1D62A4}" type="slidenum">
              <a:rPr lang="en-US" smtClean="0"/>
              <a:t>‹#›</a:t>
            </a:fld>
            <a:endParaRPr lang="en-US"/>
          </a:p>
        </p:txBody>
      </p:sp>
    </p:spTree>
    <p:extLst>
      <p:ext uri="{BB962C8B-B14F-4D97-AF65-F5344CB8AC3E}">
        <p14:creationId xmlns:p14="http://schemas.microsoft.com/office/powerpoint/2010/main" val="307284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00B52-A7B9-E9B5-2F66-CAFCEB749E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BB8E2-03C4-93B9-970D-05049D7C92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30600-AAB1-B9C8-28A6-4CF7DFC54BDF}"/>
              </a:ext>
            </a:extLst>
          </p:cNvPr>
          <p:cNvSpPr>
            <a:spLocks noGrp="1"/>
          </p:cNvSpPr>
          <p:nvPr>
            <p:ph type="dt" sz="half" idx="10"/>
          </p:nvPr>
        </p:nvSpPr>
        <p:spPr/>
        <p:txBody>
          <a:bodyPr/>
          <a:lstStyle/>
          <a:p>
            <a:fld id="{2B1932F9-3AE5-46E0-A8BC-64FE1D4F5552}" type="datetimeFigureOut">
              <a:rPr lang="en-US" smtClean="0"/>
              <a:t>7/3/2024</a:t>
            </a:fld>
            <a:endParaRPr lang="en-US"/>
          </a:p>
        </p:txBody>
      </p:sp>
      <p:sp>
        <p:nvSpPr>
          <p:cNvPr id="5" name="Footer Placeholder 4">
            <a:extLst>
              <a:ext uri="{FF2B5EF4-FFF2-40B4-BE49-F238E27FC236}">
                <a16:creationId xmlns:a16="http://schemas.microsoft.com/office/drawing/2014/main" id="{A59AB256-6E0A-55F1-2894-9630B00A3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EC440-E8B3-EB40-A00F-46E665C819E6}"/>
              </a:ext>
            </a:extLst>
          </p:cNvPr>
          <p:cNvSpPr>
            <a:spLocks noGrp="1"/>
          </p:cNvSpPr>
          <p:nvPr>
            <p:ph type="sldNum" sz="quarter" idx="12"/>
          </p:nvPr>
        </p:nvSpPr>
        <p:spPr/>
        <p:txBody>
          <a:bodyPr/>
          <a:lstStyle/>
          <a:p>
            <a:fld id="{798EDFB3-D658-4868-96B4-9DF14A1D62A4}" type="slidenum">
              <a:rPr lang="en-US" smtClean="0"/>
              <a:t>‹#›</a:t>
            </a:fld>
            <a:endParaRPr lang="en-US"/>
          </a:p>
        </p:txBody>
      </p:sp>
    </p:spTree>
    <p:extLst>
      <p:ext uri="{BB962C8B-B14F-4D97-AF65-F5344CB8AC3E}">
        <p14:creationId xmlns:p14="http://schemas.microsoft.com/office/powerpoint/2010/main" val="227622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7508-56E7-19A1-AA23-4C4969648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C5208-353A-BC25-9AC7-DF68D4A3EC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01012-AB30-AEEF-35F9-7A3DDC18470D}"/>
              </a:ext>
            </a:extLst>
          </p:cNvPr>
          <p:cNvSpPr>
            <a:spLocks noGrp="1"/>
          </p:cNvSpPr>
          <p:nvPr>
            <p:ph type="dt" sz="half" idx="10"/>
          </p:nvPr>
        </p:nvSpPr>
        <p:spPr/>
        <p:txBody>
          <a:bodyPr/>
          <a:lstStyle/>
          <a:p>
            <a:fld id="{2B1932F9-3AE5-46E0-A8BC-64FE1D4F5552}" type="datetimeFigureOut">
              <a:rPr lang="en-US" smtClean="0"/>
              <a:t>7/3/2024</a:t>
            </a:fld>
            <a:endParaRPr lang="en-US"/>
          </a:p>
        </p:txBody>
      </p:sp>
      <p:sp>
        <p:nvSpPr>
          <p:cNvPr id="5" name="Footer Placeholder 4">
            <a:extLst>
              <a:ext uri="{FF2B5EF4-FFF2-40B4-BE49-F238E27FC236}">
                <a16:creationId xmlns:a16="http://schemas.microsoft.com/office/drawing/2014/main" id="{B9771CEE-A657-8211-9719-E150884F2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FF2EF-48BE-5E62-0CC9-8CBC0209E6A0}"/>
              </a:ext>
            </a:extLst>
          </p:cNvPr>
          <p:cNvSpPr>
            <a:spLocks noGrp="1"/>
          </p:cNvSpPr>
          <p:nvPr>
            <p:ph type="sldNum" sz="quarter" idx="12"/>
          </p:nvPr>
        </p:nvSpPr>
        <p:spPr/>
        <p:txBody>
          <a:bodyPr/>
          <a:lstStyle/>
          <a:p>
            <a:fld id="{798EDFB3-D658-4868-96B4-9DF14A1D62A4}" type="slidenum">
              <a:rPr lang="en-US" smtClean="0"/>
              <a:t>‹#›</a:t>
            </a:fld>
            <a:endParaRPr lang="en-US"/>
          </a:p>
        </p:txBody>
      </p:sp>
    </p:spTree>
    <p:extLst>
      <p:ext uri="{BB962C8B-B14F-4D97-AF65-F5344CB8AC3E}">
        <p14:creationId xmlns:p14="http://schemas.microsoft.com/office/powerpoint/2010/main" val="421377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6582-3F89-55F1-75E5-0C5E0D4EA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40666B-94A0-B9A7-AD98-3FEA32CC44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B57597-CA27-5A1A-B308-C8EA21D41C5D}"/>
              </a:ext>
            </a:extLst>
          </p:cNvPr>
          <p:cNvSpPr>
            <a:spLocks noGrp="1"/>
          </p:cNvSpPr>
          <p:nvPr>
            <p:ph type="dt" sz="half" idx="10"/>
          </p:nvPr>
        </p:nvSpPr>
        <p:spPr/>
        <p:txBody>
          <a:bodyPr/>
          <a:lstStyle/>
          <a:p>
            <a:fld id="{2B1932F9-3AE5-46E0-A8BC-64FE1D4F5552}" type="datetimeFigureOut">
              <a:rPr lang="en-US" smtClean="0"/>
              <a:t>7/3/2024</a:t>
            </a:fld>
            <a:endParaRPr lang="en-US"/>
          </a:p>
        </p:txBody>
      </p:sp>
      <p:sp>
        <p:nvSpPr>
          <p:cNvPr id="5" name="Footer Placeholder 4">
            <a:extLst>
              <a:ext uri="{FF2B5EF4-FFF2-40B4-BE49-F238E27FC236}">
                <a16:creationId xmlns:a16="http://schemas.microsoft.com/office/drawing/2014/main" id="{4B4E6EE4-4A5E-2297-8552-4A4E8D34A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6E65C-6CD7-7389-D290-8BE7A744D449}"/>
              </a:ext>
            </a:extLst>
          </p:cNvPr>
          <p:cNvSpPr>
            <a:spLocks noGrp="1"/>
          </p:cNvSpPr>
          <p:nvPr>
            <p:ph type="sldNum" sz="quarter" idx="12"/>
          </p:nvPr>
        </p:nvSpPr>
        <p:spPr/>
        <p:txBody>
          <a:bodyPr/>
          <a:lstStyle/>
          <a:p>
            <a:fld id="{798EDFB3-D658-4868-96B4-9DF14A1D62A4}" type="slidenum">
              <a:rPr lang="en-US" smtClean="0"/>
              <a:t>‹#›</a:t>
            </a:fld>
            <a:endParaRPr lang="en-US"/>
          </a:p>
        </p:txBody>
      </p:sp>
    </p:spTree>
    <p:extLst>
      <p:ext uri="{BB962C8B-B14F-4D97-AF65-F5344CB8AC3E}">
        <p14:creationId xmlns:p14="http://schemas.microsoft.com/office/powerpoint/2010/main" val="277444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19DF-190D-931E-FB94-0F769FFE4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C1D64-5DE1-7AD2-8C94-4955CB25F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7E1C0-4A95-33B7-4FD2-A6740ACBB7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25378F-CE0C-0BAA-12F0-C035A87A7BF0}"/>
              </a:ext>
            </a:extLst>
          </p:cNvPr>
          <p:cNvSpPr>
            <a:spLocks noGrp="1"/>
          </p:cNvSpPr>
          <p:nvPr>
            <p:ph type="dt" sz="half" idx="10"/>
          </p:nvPr>
        </p:nvSpPr>
        <p:spPr/>
        <p:txBody>
          <a:bodyPr/>
          <a:lstStyle/>
          <a:p>
            <a:fld id="{2B1932F9-3AE5-46E0-A8BC-64FE1D4F5552}" type="datetimeFigureOut">
              <a:rPr lang="en-US" smtClean="0"/>
              <a:t>7/3/2024</a:t>
            </a:fld>
            <a:endParaRPr lang="en-US"/>
          </a:p>
        </p:txBody>
      </p:sp>
      <p:sp>
        <p:nvSpPr>
          <p:cNvPr id="6" name="Footer Placeholder 5">
            <a:extLst>
              <a:ext uri="{FF2B5EF4-FFF2-40B4-BE49-F238E27FC236}">
                <a16:creationId xmlns:a16="http://schemas.microsoft.com/office/drawing/2014/main" id="{4B5006CD-6688-3CE3-E521-D517CDE5E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5DFF5-E6A3-7397-195A-6EA7143DB8F3}"/>
              </a:ext>
            </a:extLst>
          </p:cNvPr>
          <p:cNvSpPr>
            <a:spLocks noGrp="1"/>
          </p:cNvSpPr>
          <p:nvPr>
            <p:ph type="sldNum" sz="quarter" idx="12"/>
          </p:nvPr>
        </p:nvSpPr>
        <p:spPr/>
        <p:txBody>
          <a:bodyPr/>
          <a:lstStyle/>
          <a:p>
            <a:fld id="{798EDFB3-D658-4868-96B4-9DF14A1D62A4}" type="slidenum">
              <a:rPr lang="en-US" smtClean="0"/>
              <a:t>‹#›</a:t>
            </a:fld>
            <a:endParaRPr lang="en-US"/>
          </a:p>
        </p:txBody>
      </p:sp>
    </p:spTree>
    <p:extLst>
      <p:ext uri="{BB962C8B-B14F-4D97-AF65-F5344CB8AC3E}">
        <p14:creationId xmlns:p14="http://schemas.microsoft.com/office/powerpoint/2010/main" val="282468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51E3-E36E-D5DD-BAFD-1718FC24F7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6B09B3-4FB1-82B7-B7B2-F2390115A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233BF7-4C81-E60D-3291-66D07E1458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58ADA5-4F40-F74E-2834-1C2CBF1E5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B08778-BD57-6B69-38A6-5EE76748B2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FC36A-C479-6CE2-A3D9-8A2914D48A59}"/>
              </a:ext>
            </a:extLst>
          </p:cNvPr>
          <p:cNvSpPr>
            <a:spLocks noGrp="1"/>
          </p:cNvSpPr>
          <p:nvPr>
            <p:ph type="dt" sz="half" idx="10"/>
          </p:nvPr>
        </p:nvSpPr>
        <p:spPr/>
        <p:txBody>
          <a:bodyPr/>
          <a:lstStyle/>
          <a:p>
            <a:fld id="{2B1932F9-3AE5-46E0-A8BC-64FE1D4F5552}" type="datetimeFigureOut">
              <a:rPr lang="en-US" smtClean="0"/>
              <a:t>7/3/2024</a:t>
            </a:fld>
            <a:endParaRPr lang="en-US"/>
          </a:p>
        </p:txBody>
      </p:sp>
      <p:sp>
        <p:nvSpPr>
          <p:cNvPr id="8" name="Footer Placeholder 7">
            <a:extLst>
              <a:ext uri="{FF2B5EF4-FFF2-40B4-BE49-F238E27FC236}">
                <a16:creationId xmlns:a16="http://schemas.microsoft.com/office/drawing/2014/main" id="{6C97F787-93A7-0E7F-539E-9C3E17D7D7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8948E6-B0D4-A0CA-4CF1-09619D030865}"/>
              </a:ext>
            </a:extLst>
          </p:cNvPr>
          <p:cNvSpPr>
            <a:spLocks noGrp="1"/>
          </p:cNvSpPr>
          <p:nvPr>
            <p:ph type="sldNum" sz="quarter" idx="12"/>
          </p:nvPr>
        </p:nvSpPr>
        <p:spPr/>
        <p:txBody>
          <a:bodyPr/>
          <a:lstStyle/>
          <a:p>
            <a:fld id="{798EDFB3-D658-4868-96B4-9DF14A1D62A4}" type="slidenum">
              <a:rPr lang="en-US" smtClean="0"/>
              <a:t>‹#›</a:t>
            </a:fld>
            <a:endParaRPr lang="en-US"/>
          </a:p>
        </p:txBody>
      </p:sp>
    </p:spTree>
    <p:extLst>
      <p:ext uri="{BB962C8B-B14F-4D97-AF65-F5344CB8AC3E}">
        <p14:creationId xmlns:p14="http://schemas.microsoft.com/office/powerpoint/2010/main" val="295041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95C3-A578-E8D1-6952-581636E8EC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6D4631-3E4A-A8B1-00BA-650A8DCFEBEE}"/>
              </a:ext>
            </a:extLst>
          </p:cNvPr>
          <p:cNvSpPr>
            <a:spLocks noGrp="1"/>
          </p:cNvSpPr>
          <p:nvPr>
            <p:ph type="dt" sz="half" idx="10"/>
          </p:nvPr>
        </p:nvSpPr>
        <p:spPr/>
        <p:txBody>
          <a:bodyPr/>
          <a:lstStyle/>
          <a:p>
            <a:fld id="{2B1932F9-3AE5-46E0-A8BC-64FE1D4F5552}" type="datetimeFigureOut">
              <a:rPr lang="en-US" smtClean="0"/>
              <a:t>7/3/2024</a:t>
            </a:fld>
            <a:endParaRPr lang="en-US"/>
          </a:p>
        </p:txBody>
      </p:sp>
      <p:sp>
        <p:nvSpPr>
          <p:cNvPr id="4" name="Footer Placeholder 3">
            <a:extLst>
              <a:ext uri="{FF2B5EF4-FFF2-40B4-BE49-F238E27FC236}">
                <a16:creationId xmlns:a16="http://schemas.microsoft.com/office/drawing/2014/main" id="{704B45A2-59E7-272A-9195-EDCC943851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1AB631-1F70-C119-E100-32BF50C8A2DD}"/>
              </a:ext>
            </a:extLst>
          </p:cNvPr>
          <p:cNvSpPr>
            <a:spLocks noGrp="1"/>
          </p:cNvSpPr>
          <p:nvPr>
            <p:ph type="sldNum" sz="quarter" idx="12"/>
          </p:nvPr>
        </p:nvSpPr>
        <p:spPr/>
        <p:txBody>
          <a:bodyPr/>
          <a:lstStyle/>
          <a:p>
            <a:fld id="{798EDFB3-D658-4868-96B4-9DF14A1D62A4}" type="slidenum">
              <a:rPr lang="en-US" smtClean="0"/>
              <a:t>‹#›</a:t>
            </a:fld>
            <a:endParaRPr lang="en-US"/>
          </a:p>
        </p:txBody>
      </p:sp>
    </p:spTree>
    <p:extLst>
      <p:ext uri="{BB962C8B-B14F-4D97-AF65-F5344CB8AC3E}">
        <p14:creationId xmlns:p14="http://schemas.microsoft.com/office/powerpoint/2010/main" val="280772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509B67-99F3-DC6F-61F4-EB9C193ECDD0}"/>
              </a:ext>
            </a:extLst>
          </p:cNvPr>
          <p:cNvSpPr>
            <a:spLocks noGrp="1"/>
          </p:cNvSpPr>
          <p:nvPr>
            <p:ph type="dt" sz="half" idx="10"/>
          </p:nvPr>
        </p:nvSpPr>
        <p:spPr/>
        <p:txBody>
          <a:bodyPr/>
          <a:lstStyle/>
          <a:p>
            <a:fld id="{2B1932F9-3AE5-46E0-A8BC-64FE1D4F5552}" type="datetimeFigureOut">
              <a:rPr lang="en-US" smtClean="0"/>
              <a:t>7/3/2024</a:t>
            </a:fld>
            <a:endParaRPr lang="en-US"/>
          </a:p>
        </p:txBody>
      </p:sp>
      <p:sp>
        <p:nvSpPr>
          <p:cNvPr id="3" name="Footer Placeholder 2">
            <a:extLst>
              <a:ext uri="{FF2B5EF4-FFF2-40B4-BE49-F238E27FC236}">
                <a16:creationId xmlns:a16="http://schemas.microsoft.com/office/drawing/2014/main" id="{DCD241A8-4101-BC6A-0E7A-EBD7F03080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ADCD3B-6E52-BE04-EE80-DC910C269747}"/>
              </a:ext>
            </a:extLst>
          </p:cNvPr>
          <p:cNvSpPr>
            <a:spLocks noGrp="1"/>
          </p:cNvSpPr>
          <p:nvPr>
            <p:ph type="sldNum" sz="quarter" idx="12"/>
          </p:nvPr>
        </p:nvSpPr>
        <p:spPr/>
        <p:txBody>
          <a:bodyPr/>
          <a:lstStyle/>
          <a:p>
            <a:fld id="{798EDFB3-D658-4868-96B4-9DF14A1D62A4}" type="slidenum">
              <a:rPr lang="en-US" smtClean="0"/>
              <a:t>‹#›</a:t>
            </a:fld>
            <a:endParaRPr lang="en-US"/>
          </a:p>
        </p:txBody>
      </p:sp>
    </p:spTree>
    <p:extLst>
      <p:ext uri="{BB962C8B-B14F-4D97-AF65-F5344CB8AC3E}">
        <p14:creationId xmlns:p14="http://schemas.microsoft.com/office/powerpoint/2010/main" val="29691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179-3D8E-828C-1917-7FC304E355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D9E367-5024-A19A-F6C3-8AAFCC187F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CA9DAE-35A4-13FD-4214-D6C950D98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67F59-E417-DACC-F7FA-448ACF75CB31}"/>
              </a:ext>
            </a:extLst>
          </p:cNvPr>
          <p:cNvSpPr>
            <a:spLocks noGrp="1"/>
          </p:cNvSpPr>
          <p:nvPr>
            <p:ph type="dt" sz="half" idx="10"/>
          </p:nvPr>
        </p:nvSpPr>
        <p:spPr/>
        <p:txBody>
          <a:bodyPr/>
          <a:lstStyle/>
          <a:p>
            <a:fld id="{2B1932F9-3AE5-46E0-A8BC-64FE1D4F5552}" type="datetimeFigureOut">
              <a:rPr lang="en-US" smtClean="0"/>
              <a:t>7/3/2024</a:t>
            </a:fld>
            <a:endParaRPr lang="en-US"/>
          </a:p>
        </p:txBody>
      </p:sp>
      <p:sp>
        <p:nvSpPr>
          <p:cNvPr id="6" name="Footer Placeholder 5">
            <a:extLst>
              <a:ext uri="{FF2B5EF4-FFF2-40B4-BE49-F238E27FC236}">
                <a16:creationId xmlns:a16="http://schemas.microsoft.com/office/drawing/2014/main" id="{4CC79FCC-78CE-B944-4BCC-CF03E2A03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56DEB-7F93-A255-678A-D3E7BD65BADC}"/>
              </a:ext>
            </a:extLst>
          </p:cNvPr>
          <p:cNvSpPr>
            <a:spLocks noGrp="1"/>
          </p:cNvSpPr>
          <p:nvPr>
            <p:ph type="sldNum" sz="quarter" idx="12"/>
          </p:nvPr>
        </p:nvSpPr>
        <p:spPr/>
        <p:txBody>
          <a:bodyPr/>
          <a:lstStyle/>
          <a:p>
            <a:fld id="{798EDFB3-D658-4868-96B4-9DF14A1D62A4}" type="slidenum">
              <a:rPr lang="en-US" smtClean="0"/>
              <a:t>‹#›</a:t>
            </a:fld>
            <a:endParaRPr lang="en-US"/>
          </a:p>
        </p:txBody>
      </p:sp>
    </p:spTree>
    <p:extLst>
      <p:ext uri="{BB962C8B-B14F-4D97-AF65-F5344CB8AC3E}">
        <p14:creationId xmlns:p14="http://schemas.microsoft.com/office/powerpoint/2010/main" val="82899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2B5B-244B-2D59-659A-8B887231A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2174D4-3CA8-1881-5464-731A43180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637DE-0C20-51BB-8A02-930D0F56A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90DD-C72C-83CD-0930-D55DA0FF8347}"/>
              </a:ext>
            </a:extLst>
          </p:cNvPr>
          <p:cNvSpPr>
            <a:spLocks noGrp="1"/>
          </p:cNvSpPr>
          <p:nvPr>
            <p:ph type="dt" sz="half" idx="10"/>
          </p:nvPr>
        </p:nvSpPr>
        <p:spPr/>
        <p:txBody>
          <a:bodyPr/>
          <a:lstStyle/>
          <a:p>
            <a:fld id="{2B1932F9-3AE5-46E0-A8BC-64FE1D4F5552}" type="datetimeFigureOut">
              <a:rPr lang="en-US" smtClean="0"/>
              <a:t>7/3/2024</a:t>
            </a:fld>
            <a:endParaRPr lang="en-US"/>
          </a:p>
        </p:txBody>
      </p:sp>
      <p:sp>
        <p:nvSpPr>
          <p:cNvPr id="6" name="Footer Placeholder 5">
            <a:extLst>
              <a:ext uri="{FF2B5EF4-FFF2-40B4-BE49-F238E27FC236}">
                <a16:creationId xmlns:a16="http://schemas.microsoft.com/office/drawing/2014/main" id="{4E371E89-57AF-E5D8-9A80-0B15C5212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736AE-8576-DCEB-9E65-EA7CDD36154F}"/>
              </a:ext>
            </a:extLst>
          </p:cNvPr>
          <p:cNvSpPr>
            <a:spLocks noGrp="1"/>
          </p:cNvSpPr>
          <p:nvPr>
            <p:ph type="sldNum" sz="quarter" idx="12"/>
          </p:nvPr>
        </p:nvSpPr>
        <p:spPr/>
        <p:txBody>
          <a:bodyPr/>
          <a:lstStyle/>
          <a:p>
            <a:fld id="{798EDFB3-D658-4868-96B4-9DF14A1D62A4}" type="slidenum">
              <a:rPr lang="en-US" smtClean="0"/>
              <a:t>‹#›</a:t>
            </a:fld>
            <a:endParaRPr lang="en-US"/>
          </a:p>
        </p:txBody>
      </p:sp>
    </p:spTree>
    <p:extLst>
      <p:ext uri="{BB962C8B-B14F-4D97-AF65-F5344CB8AC3E}">
        <p14:creationId xmlns:p14="http://schemas.microsoft.com/office/powerpoint/2010/main" val="434731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9D354-3F35-AA3E-E67E-AF84FB2B5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CA2F69-2DBA-D66E-4189-3B103C398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914D5-CF53-C91B-0EBB-E8253E0DC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1932F9-3AE5-46E0-A8BC-64FE1D4F5552}" type="datetimeFigureOut">
              <a:rPr lang="en-US" smtClean="0"/>
              <a:t>7/3/2024</a:t>
            </a:fld>
            <a:endParaRPr lang="en-US"/>
          </a:p>
        </p:txBody>
      </p:sp>
      <p:sp>
        <p:nvSpPr>
          <p:cNvPr id="5" name="Footer Placeholder 4">
            <a:extLst>
              <a:ext uri="{FF2B5EF4-FFF2-40B4-BE49-F238E27FC236}">
                <a16:creationId xmlns:a16="http://schemas.microsoft.com/office/drawing/2014/main" id="{E3572590-D4B6-3242-87EE-D7C57353C5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771997B-C267-0731-0135-8AEF9E258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8EDFB3-D658-4868-96B4-9DF14A1D62A4}" type="slidenum">
              <a:rPr lang="en-US" smtClean="0"/>
              <a:t>‹#›</a:t>
            </a:fld>
            <a:endParaRPr lang="en-US"/>
          </a:p>
        </p:txBody>
      </p:sp>
    </p:spTree>
    <p:extLst>
      <p:ext uri="{BB962C8B-B14F-4D97-AF65-F5344CB8AC3E}">
        <p14:creationId xmlns:p14="http://schemas.microsoft.com/office/powerpoint/2010/main" val="1629045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8DD6-BC6C-129E-B1DA-ACCCC2798555}"/>
              </a:ext>
            </a:extLst>
          </p:cNvPr>
          <p:cNvSpPr>
            <a:spLocks noGrp="1"/>
          </p:cNvSpPr>
          <p:nvPr>
            <p:ph type="ctrTitle"/>
          </p:nvPr>
        </p:nvSpPr>
        <p:spPr>
          <a:xfrm>
            <a:off x="1524000" y="531845"/>
            <a:ext cx="9144000" cy="1576873"/>
          </a:xfrm>
        </p:spPr>
        <p:txBody>
          <a:bodyPr>
            <a:normAutofit fontScale="90000"/>
          </a:bodyPr>
          <a:lstStyle/>
          <a:p>
            <a:r>
              <a:rPr lang="en-US" dirty="0"/>
              <a:t>LCU Motor Addressing with EBM EC-Control Software</a:t>
            </a:r>
          </a:p>
        </p:txBody>
      </p:sp>
      <p:sp>
        <p:nvSpPr>
          <p:cNvPr id="3" name="Subtitle 2">
            <a:extLst>
              <a:ext uri="{FF2B5EF4-FFF2-40B4-BE49-F238E27FC236}">
                <a16:creationId xmlns:a16="http://schemas.microsoft.com/office/drawing/2014/main" id="{1C2B4886-D051-7646-628B-FF9A21FE2C41}"/>
              </a:ext>
            </a:extLst>
          </p:cNvPr>
          <p:cNvSpPr>
            <a:spLocks noGrp="1"/>
          </p:cNvSpPr>
          <p:nvPr>
            <p:ph type="subTitle" idx="1"/>
          </p:nvPr>
        </p:nvSpPr>
        <p:spPr>
          <a:xfrm>
            <a:off x="1524000" y="3089429"/>
            <a:ext cx="9144000" cy="2168371"/>
          </a:xfrm>
        </p:spPr>
        <p:txBody>
          <a:bodyPr/>
          <a:lstStyle/>
          <a:p>
            <a:pPr algn="l"/>
            <a:r>
              <a:rPr lang="en-US" dirty="0"/>
              <a:t>Required tools:</a:t>
            </a:r>
          </a:p>
          <a:p>
            <a:pPr marL="342900" indent="-342900" algn="l">
              <a:buFont typeface="Arial" panose="020B0604020202020204" pitchFamily="34" charset="0"/>
              <a:buChar char="•"/>
            </a:pPr>
            <a:r>
              <a:rPr lang="en-US" dirty="0"/>
              <a:t>Ability to install software on laptop</a:t>
            </a:r>
          </a:p>
          <a:p>
            <a:pPr marL="342900" indent="-342900" algn="l">
              <a:buFont typeface="Arial" panose="020B0604020202020204" pitchFamily="34" charset="0"/>
              <a:buChar char="•"/>
            </a:pPr>
            <a:r>
              <a:rPr lang="en-US" dirty="0"/>
              <a:t>RS485 adapter (Rover Comm4 Adapter)</a:t>
            </a:r>
          </a:p>
          <a:p>
            <a:pPr marL="342900" indent="-342900" algn="l">
              <a:buFont typeface="Arial" panose="020B0604020202020204" pitchFamily="34" charset="0"/>
              <a:buChar char="•"/>
            </a:pPr>
            <a:r>
              <a:rPr lang="en-US" dirty="0"/>
              <a:t>EC Control software (min </a:t>
            </a:r>
            <a:r>
              <a:rPr lang="en-US" dirty="0" err="1"/>
              <a:t>ver</a:t>
            </a:r>
            <a:r>
              <a:rPr lang="en-US" dirty="0"/>
              <a:t> 3.3)</a:t>
            </a:r>
          </a:p>
        </p:txBody>
      </p:sp>
    </p:spTree>
    <p:extLst>
      <p:ext uri="{BB962C8B-B14F-4D97-AF65-F5344CB8AC3E}">
        <p14:creationId xmlns:p14="http://schemas.microsoft.com/office/powerpoint/2010/main" val="313272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7F9D53E-418A-7A15-B3CA-58881500692A}"/>
              </a:ext>
            </a:extLst>
          </p:cNvPr>
          <p:cNvPicPr>
            <a:picLocks noChangeAspect="1"/>
          </p:cNvPicPr>
          <p:nvPr/>
        </p:nvPicPr>
        <p:blipFill>
          <a:blip r:embed="rId2"/>
          <a:stretch>
            <a:fillRect/>
          </a:stretch>
        </p:blipFill>
        <p:spPr>
          <a:xfrm>
            <a:off x="8663451" y="4009211"/>
            <a:ext cx="3286819" cy="2396522"/>
          </a:xfrm>
          <a:prstGeom prst="rect">
            <a:avLst/>
          </a:prstGeom>
        </p:spPr>
      </p:pic>
      <p:pic>
        <p:nvPicPr>
          <p:cNvPr id="15" name="Picture 14">
            <a:extLst>
              <a:ext uri="{FF2B5EF4-FFF2-40B4-BE49-F238E27FC236}">
                <a16:creationId xmlns:a16="http://schemas.microsoft.com/office/drawing/2014/main" id="{8298F51E-819B-C004-6E24-E8229368DED6}"/>
              </a:ext>
            </a:extLst>
          </p:cNvPr>
          <p:cNvPicPr>
            <a:picLocks noChangeAspect="1"/>
          </p:cNvPicPr>
          <p:nvPr/>
        </p:nvPicPr>
        <p:blipFill>
          <a:blip r:embed="rId3"/>
          <a:stretch>
            <a:fillRect/>
          </a:stretch>
        </p:blipFill>
        <p:spPr>
          <a:xfrm>
            <a:off x="9215254" y="1650528"/>
            <a:ext cx="2735016" cy="2334281"/>
          </a:xfrm>
          <a:prstGeom prst="rect">
            <a:avLst/>
          </a:prstGeom>
        </p:spPr>
      </p:pic>
      <p:pic>
        <p:nvPicPr>
          <p:cNvPr id="22" name="Picture 21">
            <a:extLst>
              <a:ext uri="{FF2B5EF4-FFF2-40B4-BE49-F238E27FC236}">
                <a16:creationId xmlns:a16="http://schemas.microsoft.com/office/drawing/2014/main" id="{5AFDB34E-F399-322A-EEDA-5CEDEEB4B05A}"/>
              </a:ext>
            </a:extLst>
          </p:cNvPr>
          <p:cNvPicPr>
            <a:picLocks noChangeAspect="1"/>
          </p:cNvPicPr>
          <p:nvPr/>
        </p:nvPicPr>
        <p:blipFill>
          <a:blip r:embed="rId4"/>
          <a:stretch>
            <a:fillRect/>
          </a:stretch>
        </p:blipFill>
        <p:spPr>
          <a:xfrm>
            <a:off x="5354841" y="3984809"/>
            <a:ext cx="2723328" cy="2334281"/>
          </a:xfrm>
          <a:prstGeom prst="rect">
            <a:avLst/>
          </a:prstGeom>
        </p:spPr>
      </p:pic>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Discovering Fans in EC Control</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From the main EC Control screen, select File from the drop-down menus and select Configuration Assistant</a:t>
            </a:r>
          </a:p>
          <a:p>
            <a:r>
              <a:rPr lang="en-US" sz="1400" dirty="0"/>
              <a:t>Select Large Size Fab (screen will advance on its own)</a:t>
            </a:r>
          </a:p>
          <a:p>
            <a:r>
              <a:rPr lang="en-US" sz="1400" dirty="0"/>
              <a:t>You can name your fab but it is not necessary, select Continue</a:t>
            </a:r>
          </a:p>
          <a:p>
            <a:pPr marL="0" indent="0" algn="ctr">
              <a:buNone/>
            </a:pPr>
            <a:r>
              <a:rPr lang="en-US" sz="1400" b="1" dirty="0"/>
              <a:t>Important Step</a:t>
            </a:r>
          </a:p>
          <a:p>
            <a:r>
              <a:rPr lang="en-US" sz="1400" dirty="0"/>
              <a:t>In Managing interface converters, select the RS485 adapter and select Edit/Replace</a:t>
            </a:r>
          </a:p>
          <a:p>
            <a:r>
              <a:rPr lang="en-US" sz="1400" dirty="0"/>
              <a:t>Allow the Port field to auto populate with the COM port of the RS485 adapter, then select Advanced Settings</a:t>
            </a:r>
          </a:p>
          <a:p>
            <a:endParaRPr lang="en-US" sz="1400" dirty="0"/>
          </a:p>
          <a:p>
            <a:endParaRPr lang="en-US" sz="1400" dirty="0"/>
          </a:p>
          <a:p>
            <a:endParaRPr lang="en-US" sz="1400" dirty="0"/>
          </a:p>
          <a:p>
            <a:pPr marL="0" indent="0">
              <a:buNone/>
            </a:pPr>
            <a:endParaRPr lang="en-US" sz="1800" dirty="0"/>
          </a:p>
        </p:txBody>
      </p:sp>
      <p:sp>
        <p:nvSpPr>
          <p:cNvPr id="18" name="Arrow: Right 17">
            <a:extLst>
              <a:ext uri="{FF2B5EF4-FFF2-40B4-BE49-F238E27FC236}">
                <a16:creationId xmlns:a16="http://schemas.microsoft.com/office/drawing/2014/main" id="{54E3BB1B-95D8-2649-39F1-F8D874E4139D}"/>
              </a:ext>
            </a:extLst>
          </p:cNvPr>
          <p:cNvSpPr/>
          <p:nvPr/>
        </p:nvSpPr>
        <p:spPr>
          <a:xfrm>
            <a:off x="7690054" y="5172119"/>
            <a:ext cx="1053447"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3DAA8F-645F-F5CC-7F93-42B1FC6C4D04}"/>
              </a:ext>
            </a:extLst>
          </p:cNvPr>
          <p:cNvPicPr>
            <a:picLocks noChangeAspect="1"/>
          </p:cNvPicPr>
          <p:nvPr/>
        </p:nvPicPr>
        <p:blipFill>
          <a:blip r:embed="rId5"/>
          <a:stretch>
            <a:fillRect/>
          </a:stretch>
        </p:blipFill>
        <p:spPr>
          <a:xfrm>
            <a:off x="5354841" y="1322072"/>
            <a:ext cx="1482318" cy="1335311"/>
          </a:xfrm>
          <a:prstGeom prst="rect">
            <a:avLst/>
          </a:prstGeom>
        </p:spPr>
      </p:pic>
      <p:pic>
        <p:nvPicPr>
          <p:cNvPr id="12" name="Picture 11">
            <a:extLst>
              <a:ext uri="{FF2B5EF4-FFF2-40B4-BE49-F238E27FC236}">
                <a16:creationId xmlns:a16="http://schemas.microsoft.com/office/drawing/2014/main" id="{7714B2CB-8320-B310-F540-01AEEB580FCE}"/>
              </a:ext>
            </a:extLst>
          </p:cNvPr>
          <p:cNvPicPr>
            <a:picLocks noChangeAspect="1"/>
          </p:cNvPicPr>
          <p:nvPr/>
        </p:nvPicPr>
        <p:blipFill>
          <a:blip r:embed="rId6"/>
          <a:stretch>
            <a:fillRect/>
          </a:stretch>
        </p:blipFill>
        <p:spPr>
          <a:xfrm>
            <a:off x="6377549" y="1482657"/>
            <a:ext cx="2723328" cy="2334281"/>
          </a:xfrm>
          <a:prstGeom prst="rect">
            <a:avLst/>
          </a:prstGeom>
        </p:spPr>
      </p:pic>
      <p:sp>
        <p:nvSpPr>
          <p:cNvPr id="19" name="Arrow: Right 18">
            <a:extLst>
              <a:ext uri="{FF2B5EF4-FFF2-40B4-BE49-F238E27FC236}">
                <a16:creationId xmlns:a16="http://schemas.microsoft.com/office/drawing/2014/main" id="{0855DFF5-1BDF-D1D2-470E-F9310164899A}"/>
              </a:ext>
            </a:extLst>
          </p:cNvPr>
          <p:cNvSpPr/>
          <p:nvPr/>
        </p:nvSpPr>
        <p:spPr>
          <a:xfrm rot="9975846">
            <a:off x="7867643" y="3937523"/>
            <a:ext cx="1527136"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0A7802E-7949-D9B5-D0AC-6948E82B86AF}"/>
              </a:ext>
            </a:extLst>
          </p:cNvPr>
          <p:cNvSpPr/>
          <p:nvPr/>
        </p:nvSpPr>
        <p:spPr>
          <a:xfrm rot="1153168">
            <a:off x="5921752" y="2355065"/>
            <a:ext cx="834155"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3C32C8DB-DF6D-9E24-488D-62EE9B65C394}"/>
              </a:ext>
            </a:extLst>
          </p:cNvPr>
          <p:cNvSpPr/>
          <p:nvPr/>
        </p:nvSpPr>
        <p:spPr>
          <a:xfrm>
            <a:off x="8709168" y="3277841"/>
            <a:ext cx="82544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24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B04E67-2405-55B0-9274-FC1C2B311D32}"/>
              </a:ext>
            </a:extLst>
          </p:cNvPr>
          <p:cNvPicPr>
            <a:picLocks noChangeAspect="1"/>
          </p:cNvPicPr>
          <p:nvPr/>
        </p:nvPicPr>
        <p:blipFill>
          <a:blip r:embed="rId2"/>
          <a:stretch>
            <a:fillRect/>
          </a:stretch>
        </p:blipFill>
        <p:spPr>
          <a:xfrm>
            <a:off x="8334112" y="3812120"/>
            <a:ext cx="3301997" cy="2828549"/>
          </a:xfrm>
          <a:prstGeom prst="rect">
            <a:avLst/>
          </a:prstGeom>
        </p:spPr>
      </p:pic>
      <p:pic>
        <p:nvPicPr>
          <p:cNvPr id="7" name="Picture 6">
            <a:extLst>
              <a:ext uri="{FF2B5EF4-FFF2-40B4-BE49-F238E27FC236}">
                <a16:creationId xmlns:a16="http://schemas.microsoft.com/office/drawing/2014/main" id="{49905281-E116-98D5-72F0-2B4D6514CF2E}"/>
              </a:ext>
            </a:extLst>
          </p:cNvPr>
          <p:cNvPicPr>
            <a:picLocks noChangeAspect="1"/>
          </p:cNvPicPr>
          <p:nvPr/>
        </p:nvPicPr>
        <p:blipFill>
          <a:blip r:embed="rId3"/>
          <a:stretch>
            <a:fillRect/>
          </a:stretch>
        </p:blipFill>
        <p:spPr>
          <a:xfrm>
            <a:off x="8798202" y="1346229"/>
            <a:ext cx="2825044" cy="2421466"/>
          </a:xfrm>
          <a:prstGeom prst="rect">
            <a:avLst/>
          </a:prstGeom>
        </p:spPr>
      </p:pic>
      <p:pic>
        <p:nvPicPr>
          <p:cNvPr id="5" name="Picture 4">
            <a:extLst>
              <a:ext uri="{FF2B5EF4-FFF2-40B4-BE49-F238E27FC236}">
                <a16:creationId xmlns:a16="http://schemas.microsoft.com/office/drawing/2014/main" id="{00087739-C526-2876-AA01-863D97AF0425}"/>
              </a:ext>
            </a:extLst>
          </p:cNvPr>
          <p:cNvPicPr>
            <a:picLocks noChangeAspect="1"/>
          </p:cNvPicPr>
          <p:nvPr/>
        </p:nvPicPr>
        <p:blipFill>
          <a:blip r:embed="rId4"/>
          <a:stretch>
            <a:fillRect/>
          </a:stretch>
        </p:blipFill>
        <p:spPr>
          <a:xfrm>
            <a:off x="5344853" y="1346229"/>
            <a:ext cx="3301997" cy="2421465"/>
          </a:xfrm>
          <a:prstGeom prst="rect">
            <a:avLst/>
          </a:prstGeom>
        </p:spPr>
      </p:pic>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Discovering Fans in EC Control</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Set the communication parameters to match the RS485 settings from earlier:</a:t>
            </a:r>
          </a:p>
          <a:p>
            <a:pPr lvl="1"/>
            <a:r>
              <a:rPr lang="en-US" sz="1000" dirty="0"/>
              <a:t>Baud rate = 115200</a:t>
            </a:r>
          </a:p>
          <a:p>
            <a:pPr lvl="1"/>
            <a:r>
              <a:rPr lang="en-US" sz="1000" dirty="0"/>
              <a:t>Stop Bits = 2</a:t>
            </a:r>
          </a:p>
          <a:p>
            <a:pPr lvl="1"/>
            <a:r>
              <a:rPr lang="en-US" sz="1000" dirty="0"/>
              <a:t>Parity = Even</a:t>
            </a:r>
          </a:p>
          <a:p>
            <a:pPr lvl="1"/>
            <a:r>
              <a:rPr lang="en-US" sz="1000" dirty="0"/>
              <a:t>Select Finish</a:t>
            </a:r>
          </a:p>
          <a:p>
            <a:r>
              <a:rPr lang="en-US" sz="1400" dirty="0"/>
              <a:t>You should get a status window with a green check mark indicating that the interface is initialized</a:t>
            </a:r>
          </a:p>
          <a:p>
            <a:pPr lvl="1"/>
            <a:r>
              <a:rPr lang="en-US" sz="1000" dirty="0"/>
              <a:t>If you get a popup with an error, hit restart application then close everything down and restart EC Control. If this continues, contact Tech Support</a:t>
            </a:r>
          </a:p>
          <a:p>
            <a:r>
              <a:rPr lang="en-US" sz="1400" dirty="0"/>
              <a:t>The status window will clear itself if no issues are found and take you back to the Managing interface converters screen, select Continue</a:t>
            </a:r>
          </a:p>
          <a:p>
            <a:r>
              <a:rPr lang="en-US" sz="1400" dirty="0"/>
              <a:t>In Managing logical groups, make sure your fab is present and select Continue</a:t>
            </a:r>
          </a:p>
          <a:p>
            <a:endParaRPr lang="en-US" sz="1400" dirty="0"/>
          </a:p>
          <a:p>
            <a:endParaRPr lang="en-US" sz="1400" dirty="0"/>
          </a:p>
          <a:p>
            <a:endParaRPr lang="en-US" sz="1400" dirty="0"/>
          </a:p>
          <a:p>
            <a:pPr marL="0" indent="0">
              <a:buNone/>
            </a:pPr>
            <a:endParaRPr lang="en-US" sz="1800" dirty="0"/>
          </a:p>
        </p:txBody>
      </p:sp>
      <p:sp>
        <p:nvSpPr>
          <p:cNvPr id="19" name="Arrow: Right 18">
            <a:extLst>
              <a:ext uri="{FF2B5EF4-FFF2-40B4-BE49-F238E27FC236}">
                <a16:creationId xmlns:a16="http://schemas.microsoft.com/office/drawing/2014/main" id="{0855DFF5-1BDF-D1D2-470E-F9310164899A}"/>
              </a:ext>
            </a:extLst>
          </p:cNvPr>
          <p:cNvSpPr/>
          <p:nvPr/>
        </p:nvSpPr>
        <p:spPr>
          <a:xfrm rot="5400000">
            <a:off x="9043714" y="3650212"/>
            <a:ext cx="503402"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3C32C8DB-DF6D-9E24-488D-62EE9B65C394}"/>
              </a:ext>
            </a:extLst>
          </p:cNvPr>
          <p:cNvSpPr/>
          <p:nvPr/>
        </p:nvSpPr>
        <p:spPr>
          <a:xfrm>
            <a:off x="8385477" y="2720636"/>
            <a:ext cx="82544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25D5F9-96C4-7FF9-C81A-0177C5D5DB94}"/>
              </a:ext>
            </a:extLst>
          </p:cNvPr>
          <p:cNvSpPr txBox="1"/>
          <p:nvPr/>
        </p:nvSpPr>
        <p:spPr>
          <a:xfrm>
            <a:off x="4925227" y="4218506"/>
            <a:ext cx="3274293" cy="1754326"/>
          </a:xfrm>
          <a:prstGeom prst="rect">
            <a:avLst/>
          </a:prstGeom>
          <a:noFill/>
        </p:spPr>
        <p:txBody>
          <a:bodyPr wrap="none" rtlCol="0">
            <a:spAutoFit/>
          </a:bodyPr>
          <a:lstStyle/>
          <a:p>
            <a:pPr algn="ctr"/>
            <a:r>
              <a:rPr lang="en-US" b="1" dirty="0">
                <a:solidFill>
                  <a:srgbClr val="FF0000"/>
                </a:solidFill>
              </a:rPr>
              <a:t>****NOTE****</a:t>
            </a:r>
          </a:p>
          <a:p>
            <a:pPr algn="ctr"/>
            <a:r>
              <a:rPr lang="en-US" sz="1400" b="1" dirty="0">
                <a:solidFill>
                  <a:srgbClr val="FF0000"/>
                </a:solidFill>
              </a:rPr>
              <a:t>WE HAVE SEEN ISSUES WHERE</a:t>
            </a:r>
          </a:p>
          <a:p>
            <a:pPr algn="ctr"/>
            <a:r>
              <a:rPr lang="en-US" sz="1400" b="1" dirty="0">
                <a:solidFill>
                  <a:srgbClr val="FF0000"/>
                </a:solidFill>
              </a:rPr>
              <a:t>SETTING THE STOP BITS TO </a:t>
            </a:r>
          </a:p>
          <a:p>
            <a:pPr algn="ctr"/>
            <a:r>
              <a:rPr lang="en-US" sz="1400" b="1" dirty="0">
                <a:solidFill>
                  <a:srgbClr val="FF0000"/>
                </a:solidFill>
              </a:rPr>
              <a:t>2 DOES NOT WORK. WE HAVE </a:t>
            </a:r>
          </a:p>
          <a:p>
            <a:pPr algn="ctr"/>
            <a:r>
              <a:rPr lang="en-US" sz="1400" b="1" dirty="0">
                <a:solidFill>
                  <a:srgbClr val="FF0000"/>
                </a:solidFill>
              </a:rPr>
              <a:t>FOUND THAT SETTING TO 1 RESOLVES</a:t>
            </a:r>
          </a:p>
          <a:p>
            <a:pPr algn="ctr"/>
            <a:r>
              <a:rPr lang="en-US" sz="1400" b="1" dirty="0">
                <a:solidFill>
                  <a:srgbClr val="FF0000"/>
                </a:solidFill>
              </a:rPr>
              <a:t>THE ISSUE</a:t>
            </a:r>
          </a:p>
          <a:p>
            <a:pPr algn="ctr"/>
            <a:r>
              <a:rPr lang="en-US" sz="1000" b="1" dirty="0">
                <a:solidFill>
                  <a:srgbClr val="FF0000"/>
                </a:solidFill>
              </a:rPr>
              <a:t>YOU WILL ALSO NEED TO SET YOUR STOP BITS TO 1</a:t>
            </a:r>
          </a:p>
          <a:p>
            <a:pPr algn="ctr"/>
            <a:r>
              <a:rPr lang="en-US" sz="1000" b="1" dirty="0">
                <a:solidFill>
                  <a:srgbClr val="FF0000"/>
                </a:solidFill>
              </a:rPr>
              <a:t>IN DEVICE MANAGER PORT SETTINGS</a:t>
            </a:r>
          </a:p>
        </p:txBody>
      </p:sp>
      <p:cxnSp>
        <p:nvCxnSpPr>
          <p:cNvPr id="11" name="Connector: Curved 10">
            <a:extLst>
              <a:ext uri="{FF2B5EF4-FFF2-40B4-BE49-F238E27FC236}">
                <a16:creationId xmlns:a16="http://schemas.microsoft.com/office/drawing/2014/main" id="{509469E5-C8D8-9291-451D-68EEADC4B06F}"/>
              </a:ext>
            </a:extLst>
          </p:cNvPr>
          <p:cNvCxnSpPr>
            <a:cxnSpLocks/>
          </p:cNvCxnSpPr>
          <p:nvPr/>
        </p:nvCxnSpPr>
        <p:spPr>
          <a:xfrm rot="10800000">
            <a:off x="2317687" y="2571185"/>
            <a:ext cx="3485588" cy="1783535"/>
          </a:xfrm>
          <a:prstGeom prst="curvedConnector3">
            <a:avLst>
              <a:gd name="adj1" fmla="val 2974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0814226A-161B-859E-5622-0228A1A8DB89}"/>
              </a:ext>
            </a:extLst>
          </p:cNvPr>
          <p:cNvCxnSpPr/>
          <p:nvPr/>
        </p:nvCxnSpPr>
        <p:spPr>
          <a:xfrm flipV="1">
            <a:off x="6183517" y="2720636"/>
            <a:ext cx="778598" cy="1425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91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Discovering Fans in EC Control</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In the first How to add fans? window, select “I have several fans”, then select Continue</a:t>
            </a:r>
          </a:p>
          <a:p>
            <a:r>
              <a:rPr lang="en-US" sz="1400" dirty="0"/>
              <a:t>In the second How to add fans? window, select “My fans are preconfigured/already addressed”, then select Continue</a:t>
            </a:r>
          </a:p>
          <a:p>
            <a:r>
              <a:rPr lang="en-US" sz="1400" dirty="0"/>
              <a:t>In the Select group to add fans to window, make sure to select your fab/group name, then select Continue</a:t>
            </a:r>
          </a:p>
          <a:p>
            <a:r>
              <a:rPr lang="en-US" sz="1400" dirty="0"/>
              <a:t>You will now be in the Searching connected and preconfigured fans window, select Start Search</a:t>
            </a:r>
          </a:p>
          <a:p>
            <a:endParaRPr lang="en-US" sz="1400" dirty="0"/>
          </a:p>
          <a:p>
            <a:endParaRPr lang="en-US" sz="1400" dirty="0"/>
          </a:p>
          <a:p>
            <a:endParaRPr lang="en-US" sz="1400" dirty="0"/>
          </a:p>
          <a:p>
            <a:endParaRPr lang="en-US" sz="1400" dirty="0"/>
          </a:p>
          <a:p>
            <a:pPr marL="0" indent="0">
              <a:buNone/>
            </a:pPr>
            <a:endParaRPr lang="en-US" sz="1800" dirty="0"/>
          </a:p>
        </p:txBody>
      </p:sp>
      <p:pic>
        <p:nvPicPr>
          <p:cNvPr id="6" name="Picture 5">
            <a:extLst>
              <a:ext uri="{FF2B5EF4-FFF2-40B4-BE49-F238E27FC236}">
                <a16:creationId xmlns:a16="http://schemas.microsoft.com/office/drawing/2014/main" id="{DDDB32A5-C858-D3E7-547B-916C00935211}"/>
              </a:ext>
            </a:extLst>
          </p:cNvPr>
          <p:cNvPicPr>
            <a:picLocks noChangeAspect="1"/>
          </p:cNvPicPr>
          <p:nvPr/>
        </p:nvPicPr>
        <p:blipFill>
          <a:blip r:embed="rId2"/>
          <a:stretch>
            <a:fillRect/>
          </a:stretch>
        </p:blipFill>
        <p:spPr>
          <a:xfrm>
            <a:off x="5428608" y="1333328"/>
            <a:ext cx="2825045" cy="2421467"/>
          </a:xfrm>
          <a:prstGeom prst="rect">
            <a:avLst/>
          </a:prstGeom>
        </p:spPr>
      </p:pic>
      <p:pic>
        <p:nvPicPr>
          <p:cNvPr id="9" name="Picture 8">
            <a:extLst>
              <a:ext uri="{FF2B5EF4-FFF2-40B4-BE49-F238E27FC236}">
                <a16:creationId xmlns:a16="http://schemas.microsoft.com/office/drawing/2014/main" id="{A8082112-47B4-2A53-39A0-CE51AA807927}"/>
              </a:ext>
            </a:extLst>
          </p:cNvPr>
          <p:cNvPicPr>
            <a:picLocks noChangeAspect="1"/>
          </p:cNvPicPr>
          <p:nvPr/>
        </p:nvPicPr>
        <p:blipFill>
          <a:blip r:embed="rId3"/>
          <a:stretch>
            <a:fillRect/>
          </a:stretch>
        </p:blipFill>
        <p:spPr>
          <a:xfrm>
            <a:off x="8815855" y="1333328"/>
            <a:ext cx="2825045" cy="2421467"/>
          </a:xfrm>
          <a:prstGeom prst="rect">
            <a:avLst/>
          </a:prstGeom>
        </p:spPr>
      </p:pic>
      <p:sp>
        <p:nvSpPr>
          <p:cNvPr id="20" name="Arrow: Right 19">
            <a:extLst>
              <a:ext uri="{FF2B5EF4-FFF2-40B4-BE49-F238E27FC236}">
                <a16:creationId xmlns:a16="http://schemas.microsoft.com/office/drawing/2014/main" id="{3C32C8DB-DF6D-9E24-488D-62EE9B65C394}"/>
              </a:ext>
            </a:extLst>
          </p:cNvPr>
          <p:cNvSpPr/>
          <p:nvPr/>
        </p:nvSpPr>
        <p:spPr>
          <a:xfrm>
            <a:off x="8122030" y="2765025"/>
            <a:ext cx="82544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A180EB5-92BD-EFE5-8494-703A6340B5A9}"/>
              </a:ext>
            </a:extLst>
          </p:cNvPr>
          <p:cNvPicPr>
            <a:picLocks noChangeAspect="1"/>
          </p:cNvPicPr>
          <p:nvPr/>
        </p:nvPicPr>
        <p:blipFill>
          <a:blip r:embed="rId4"/>
          <a:stretch>
            <a:fillRect/>
          </a:stretch>
        </p:blipFill>
        <p:spPr>
          <a:xfrm>
            <a:off x="5428608" y="3875286"/>
            <a:ext cx="2825044" cy="2421466"/>
          </a:xfrm>
          <a:prstGeom prst="rect">
            <a:avLst/>
          </a:prstGeom>
        </p:spPr>
      </p:pic>
      <p:sp>
        <p:nvSpPr>
          <p:cNvPr id="19" name="Arrow: Right 18">
            <a:extLst>
              <a:ext uri="{FF2B5EF4-FFF2-40B4-BE49-F238E27FC236}">
                <a16:creationId xmlns:a16="http://schemas.microsoft.com/office/drawing/2014/main" id="{0855DFF5-1BDF-D1D2-470E-F9310164899A}"/>
              </a:ext>
            </a:extLst>
          </p:cNvPr>
          <p:cNvSpPr/>
          <p:nvPr/>
        </p:nvSpPr>
        <p:spPr>
          <a:xfrm rot="9626875">
            <a:off x="8033567" y="3690056"/>
            <a:ext cx="938071"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50D2F3D-8115-A091-FF6F-7096DB05E9D3}"/>
              </a:ext>
            </a:extLst>
          </p:cNvPr>
          <p:cNvPicPr>
            <a:picLocks noChangeAspect="1"/>
          </p:cNvPicPr>
          <p:nvPr/>
        </p:nvPicPr>
        <p:blipFill>
          <a:blip r:embed="rId5"/>
          <a:stretch>
            <a:fillRect/>
          </a:stretch>
        </p:blipFill>
        <p:spPr>
          <a:xfrm>
            <a:off x="8808130" y="3875285"/>
            <a:ext cx="2832770" cy="2425853"/>
          </a:xfrm>
          <a:prstGeom prst="rect">
            <a:avLst/>
          </a:prstGeom>
        </p:spPr>
      </p:pic>
      <p:sp>
        <p:nvSpPr>
          <p:cNvPr id="17" name="Arrow: Right 16">
            <a:extLst>
              <a:ext uri="{FF2B5EF4-FFF2-40B4-BE49-F238E27FC236}">
                <a16:creationId xmlns:a16="http://schemas.microsoft.com/office/drawing/2014/main" id="{54CB9943-6639-E6B6-B6A5-63CE3EE8CB79}"/>
              </a:ext>
            </a:extLst>
          </p:cNvPr>
          <p:cNvSpPr/>
          <p:nvPr/>
        </p:nvSpPr>
        <p:spPr>
          <a:xfrm>
            <a:off x="8089877" y="5086019"/>
            <a:ext cx="82544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02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9D97B2-42BB-8F8B-6F55-DC8CF062069A}"/>
              </a:ext>
            </a:extLst>
          </p:cNvPr>
          <p:cNvPicPr>
            <a:picLocks noChangeAspect="1"/>
          </p:cNvPicPr>
          <p:nvPr/>
        </p:nvPicPr>
        <p:blipFill>
          <a:blip r:embed="rId2"/>
          <a:stretch>
            <a:fillRect/>
          </a:stretch>
        </p:blipFill>
        <p:spPr>
          <a:xfrm>
            <a:off x="6807331" y="4421994"/>
            <a:ext cx="2565092" cy="2203670"/>
          </a:xfrm>
          <a:prstGeom prst="rect">
            <a:avLst/>
          </a:prstGeom>
        </p:spPr>
      </p:pic>
      <p:pic>
        <p:nvPicPr>
          <p:cNvPr id="5" name="Picture 4">
            <a:extLst>
              <a:ext uri="{FF2B5EF4-FFF2-40B4-BE49-F238E27FC236}">
                <a16:creationId xmlns:a16="http://schemas.microsoft.com/office/drawing/2014/main" id="{A127B708-B6B7-43E9-72F6-E914F38FD86C}"/>
              </a:ext>
            </a:extLst>
          </p:cNvPr>
          <p:cNvPicPr>
            <a:picLocks noChangeAspect="1"/>
          </p:cNvPicPr>
          <p:nvPr/>
        </p:nvPicPr>
        <p:blipFill>
          <a:blip r:embed="rId3"/>
          <a:stretch>
            <a:fillRect/>
          </a:stretch>
        </p:blipFill>
        <p:spPr>
          <a:xfrm>
            <a:off x="8492843" y="1825623"/>
            <a:ext cx="2860957" cy="2457848"/>
          </a:xfrm>
          <a:prstGeom prst="rect">
            <a:avLst/>
          </a:prstGeom>
        </p:spPr>
      </p:pic>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Discovering Fans in EC Control</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The software will begin to search for any available addresses it can see. </a:t>
            </a:r>
          </a:p>
          <a:p>
            <a:r>
              <a:rPr lang="en-US" sz="1400" dirty="0"/>
              <a:t>Typically, the motors will show up quickly, usually within the first 10 seconds of the scan. </a:t>
            </a:r>
          </a:p>
          <a:p>
            <a:r>
              <a:rPr lang="en-US" sz="1400" dirty="0"/>
              <a:t>Once the scan finds the motor(s), the Stop Search can be used to stop the scan, select Continue </a:t>
            </a:r>
          </a:p>
          <a:p>
            <a:r>
              <a:rPr lang="en-US" sz="1400" dirty="0"/>
              <a:t>If no fans are found, start the process over and check all communication parameters</a:t>
            </a:r>
          </a:p>
          <a:p>
            <a:r>
              <a:rPr lang="en-US" sz="1400" dirty="0"/>
              <a:t>Indoor motor #1 is address 3 (fan closest to control panel/front of machine)</a:t>
            </a:r>
          </a:p>
          <a:p>
            <a:r>
              <a:rPr lang="en-US" sz="1400" dirty="0"/>
              <a:t>Indoor motor #2 is address 4 (fan furthest from the control panel/front of machine)</a:t>
            </a:r>
          </a:p>
          <a:p>
            <a:r>
              <a:rPr lang="en-US" sz="1400" dirty="0"/>
              <a:t>All motors from Parts will be addressed as 3</a:t>
            </a:r>
          </a:p>
          <a:p>
            <a:r>
              <a:rPr lang="en-US" sz="1400" dirty="0"/>
              <a:t>Once motor(s) are discovered, press Continue</a:t>
            </a:r>
          </a:p>
          <a:p>
            <a:endParaRPr lang="en-US" sz="1400" dirty="0"/>
          </a:p>
          <a:p>
            <a:pPr marL="0" indent="0">
              <a:buNone/>
            </a:pPr>
            <a:endParaRPr lang="en-US" sz="1400" dirty="0"/>
          </a:p>
          <a:p>
            <a:endParaRPr lang="en-US" sz="1400" dirty="0"/>
          </a:p>
          <a:p>
            <a:endParaRPr lang="en-US" sz="1400" dirty="0"/>
          </a:p>
          <a:p>
            <a:pPr marL="0" indent="0">
              <a:buNone/>
            </a:pPr>
            <a:endParaRPr lang="en-US" sz="1800" dirty="0"/>
          </a:p>
        </p:txBody>
      </p:sp>
      <p:pic>
        <p:nvPicPr>
          <p:cNvPr id="8" name="Picture 7">
            <a:extLst>
              <a:ext uri="{FF2B5EF4-FFF2-40B4-BE49-F238E27FC236}">
                <a16:creationId xmlns:a16="http://schemas.microsoft.com/office/drawing/2014/main" id="{671B8902-8801-F688-F4D8-FEEE1FDCEDD1}"/>
              </a:ext>
            </a:extLst>
          </p:cNvPr>
          <p:cNvPicPr>
            <a:picLocks noChangeAspect="1"/>
          </p:cNvPicPr>
          <p:nvPr/>
        </p:nvPicPr>
        <p:blipFill>
          <a:blip r:embed="rId4"/>
          <a:stretch>
            <a:fillRect/>
          </a:stretch>
        </p:blipFill>
        <p:spPr>
          <a:xfrm>
            <a:off x="5015883" y="1825623"/>
            <a:ext cx="2867488" cy="2457847"/>
          </a:xfrm>
          <a:prstGeom prst="rect">
            <a:avLst/>
          </a:prstGeom>
        </p:spPr>
      </p:pic>
      <p:sp>
        <p:nvSpPr>
          <p:cNvPr id="20" name="Arrow: Right 19">
            <a:extLst>
              <a:ext uri="{FF2B5EF4-FFF2-40B4-BE49-F238E27FC236}">
                <a16:creationId xmlns:a16="http://schemas.microsoft.com/office/drawing/2014/main" id="{3C32C8DB-DF6D-9E24-488D-62EE9B65C394}"/>
              </a:ext>
            </a:extLst>
          </p:cNvPr>
          <p:cNvSpPr/>
          <p:nvPr/>
        </p:nvSpPr>
        <p:spPr>
          <a:xfrm>
            <a:off x="7796338" y="3165038"/>
            <a:ext cx="82544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0855DFF5-1BDF-D1D2-470E-F9310164899A}"/>
              </a:ext>
            </a:extLst>
          </p:cNvPr>
          <p:cNvSpPr/>
          <p:nvPr/>
        </p:nvSpPr>
        <p:spPr>
          <a:xfrm rot="8370009">
            <a:off x="7875465" y="4150493"/>
            <a:ext cx="938071"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23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939D9B-CC35-45D5-9E89-FE025E76CC68}"/>
              </a:ext>
            </a:extLst>
          </p:cNvPr>
          <p:cNvPicPr>
            <a:picLocks noChangeAspect="1"/>
          </p:cNvPicPr>
          <p:nvPr/>
        </p:nvPicPr>
        <p:blipFill>
          <a:blip r:embed="rId2"/>
          <a:stretch>
            <a:fillRect/>
          </a:stretch>
        </p:blipFill>
        <p:spPr>
          <a:xfrm>
            <a:off x="5207724" y="1293133"/>
            <a:ext cx="2817690" cy="2424653"/>
          </a:xfrm>
          <a:prstGeom prst="rect">
            <a:avLst/>
          </a:prstGeom>
        </p:spPr>
      </p:pic>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Discovering Fans in EC Control</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On the Finish Fab setup, make sure the Save and Finish button is selected, press Continue</a:t>
            </a:r>
          </a:p>
          <a:p>
            <a:r>
              <a:rPr lang="en-US" sz="1400" dirty="0"/>
              <a:t>On the Finishing Configuration, press Save</a:t>
            </a:r>
          </a:p>
          <a:p>
            <a:r>
              <a:rPr lang="en-US" sz="1400" dirty="0"/>
              <a:t>On the last window, press Save</a:t>
            </a:r>
          </a:p>
          <a:p>
            <a:r>
              <a:rPr lang="en-US" sz="1400" dirty="0"/>
              <a:t>This will take you back to the main screen and you should now see one or two black squares in the fab field indicating the fan(s) are communicating</a:t>
            </a:r>
          </a:p>
          <a:p>
            <a:pPr marL="0" indent="0">
              <a:buNone/>
            </a:pPr>
            <a:endParaRPr lang="en-US" sz="1400" dirty="0"/>
          </a:p>
          <a:p>
            <a:endParaRPr lang="en-US" sz="1400" dirty="0"/>
          </a:p>
          <a:p>
            <a:endParaRPr lang="en-US" sz="1400" dirty="0"/>
          </a:p>
          <a:p>
            <a:pPr marL="0" indent="0">
              <a:buNone/>
            </a:pPr>
            <a:endParaRPr lang="en-US" sz="1800" dirty="0"/>
          </a:p>
        </p:txBody>
      </p:sp>
      <p:pic>
        <p:nvPicPr>
          <p:cNvPr id="10" name="Picture 9">
            <a:extLst>
              <a:ext uri="{FF2B5EF4-FFF2-40B4-BE49-F238E27FC236}">
                <a16:creationId xmlns:a16="http://schemas.microsoft.com/office/drawing/2014/main" id="{73FB2DD9-1C67-4152-32B5-4548C58DFB05}"/>
              </a:ext>
            </a:extLst>
          </p:cNvPr>
          <p:cNvPicPr>
            <a:picLocks noChangeAspect="1"/>
          </p:cNvPicPr>
          <p:nvPr/>
        </p:nvPicPr>
        <p:blipFill>
          <a:blip r:embed="rId3"/>
          <a:stretch>
            <a:fillRect/>
          </a:stretch>
        </p:blipFill>
        <p:spPr>
          <a:xfrm>
            <a:off x="8483054" y="1293133"/>
            <a:ext cx="2835235" cy="2424653"/>
          </a:xfrm>
          <a:prstGeom prst="rect">
            <a:avLst/>
          </a:prstGeom>
        </p:spPr>
      </p:pic>
      <p:sp>
        <p:nvSpPr>
          <p:cNvPr id="20" name="Arrow: Right 19">
            <a:extLst>
              <a:ext uri="{FF2B5EF4-FFF2-40B4-BE49-F238E27FC236}">
                <a16:creationId xmlns:a16="http://schemas.microsoft.com/office/drawing/2014/main" id="{3C32C8DB-DF6D-9E24-488D-62EE9B65C394}"/>
              </a:ext>
            </a:extLst>
          </p:cNvPr>
          <p:cNvSpPr/>
          <p:nvPr/>
        </p:nvSpPr>
        <p:spPr>
          <a:xfrm>
            <a:off x="7841510" y="2354300"/>
            <a:ext cx="82544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555A2CE-052D-B801-D52A-8231CB2419FC}"/>
              </a:ext>
            </a:extLst>
          </p:cNvPr>
          <p:cNvPicPr>
            <a:picLocks noChangeAspect="1"/>
          </p:cNvPicPr>
          <p:nvPr/>
        </p:nvPicPr>
        <p:blipFill>
          <a:blip r:embed="rId4"/>
          <a:stretch>
            <a:fillRect/>
          </a:stretch>
        </p:blipFill>
        <p:spPr>
          <a:xfrm>
            <a:off x="5207724" y="3762125"/>
            <a:ext cx="2817690" cy="2416732"/>
          </a:xfrm>
          <a:prstGeom prst="rect">
            <a:avLst/>
          </a:prstGeom>
        </p:spPr>
      </p:pic>
      <p:sp>
        <p:nvSpPr>
          <p:cNvPr id="19" name="Arrow: Right 18">
            <a:extLst>
              <a:ext uri="{FF2B5EF4-FFF2-40B4-BE49-F238E27FC236}">
                <a16:creationId xmlns:a16="http://schemas.microsoft.com/office/drawing/2014/main" id="{0855DFF5-1BDF-D1D2-470E-F9310164899A}"/>
              </a:ext>
            </a:extLst>
          </p:cNvPr>
          <p:cNvSpPr/>
          <p:nvPr/>
        </p:nvSpPr>
        <p:spPr>
          <a:xfrm rot="8370009">
            <a:off x="7697924" y="3691842"/>
            <a:ext cx="938071"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E58A3A6-BE6C-35F6-96B3-0E63D80C2F10}"/>
              </a:ext>
            </a:extLst>
          </p:cNvPr>
          <p:cNvPicPr>
            <a:picLocks noChangeAspect="1"/>
          </p:cNvPicPr>
          <p:nvPr/>
        </p:nvPicPr>
        <p:blipFill>
          <a:blip r:embed="rId5"/>
          <a:stretch>
            <a:fillRect/>
          </a:stretch>
        </p:blipFill>
        <p:spPr>
          <a:xfrm>
            <a:off x="8497944" y="3972229"/>
            <a:ext cx="2855856" cy="2206627"/>
          </a:xfrm>
          <a:prstGeom prst="rect">
            <a:avLst/>
          </a:prstGeom>
        </p:spPr>
      </p:pic>
      <p:sp>
        <p:nvSpPr>
          <p:cNvPr id="17" name="Arrow: Right 16">
            <a:extLst>
              <a:ext uri="{FF2B5EF4-FFF2-40B4-BE49-F238E27FC236}">
                <a16:creationId xmlns:a16="http://schemas.microsoft.com/office/drawing/2014/main" id="{90832B95-44DA-4C51-74BD-B4E82AE67338}"/>
              </a:ext>
            </a:extLst>
          </p:cNvPr>
          <p:cNvSpPr/>
          <p:nvPr/>
        </p:nvSpPr>
        <p:spPr>
          <a:xfrm>
            <a:off x="7848955" y="4987141"/>
            <a:ext cx="82544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37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Addressing Fans in EC Control</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Select the desired fan from the list by double clicking on it from the list and it will open up the fan settings window (allow it to load completely before clicking).</a:t>
            </a:r>
          </a:p>
          <a:p>
            <a:r>
              <a:rPr lang="en-US" sz="1400" dirty="0"/>
              <a:t>Once the fan settings have loaded, select Communication Parameters and find the device address field (will be set to 3 on a new motor)</a:t>
            </a:r>
          </a:p>
          <a:p>
            <a:pPr marL="0" indent="0" algn="ctr">
              <a:buNone/>
            </a:pPr>
            <a:r>
              <a:rPr lang="en-US" sz="1400" dirty="0"/>
              <a:t>***Reminder***</a:t>
            </a:r>
          </a:p>
          <a:p>
            <a:pPr marL="0" indent="0" algn="ctr">
              <a:buNone/>
            </a:pPr>
            <a:r>
              <a:rPr lang="en-US" sz="1200" dirty="0"/>
              <a:t>Fan Motor #1 (closest to control panel) is address #3</a:t>
            </a:r>
          </a:p>
          <a:p>
            <a:pPr marL="0" indent="0" algn="ctr">
              <a:buNone/>
            </a:pPr>
            <a:r>
              <a:rPr lang="en-US" sz="1200" dirty="0"/>
              <a:t>Fan Motor #2 (furthest from control panel )is address #4</a:t>
            </a:r>
          </a:p>
          <a:p>
            <a:r>
              <a:rPr lang="en-US" sz="1400" dirty="0"/>
              <a:t>To address Fan Motor #2, set the address to 4 and press Set</a:t>
            </a:r>
          </a:p>
          <a:p>
            <a:r>
              <a:rPr lang="en-US" sz="1400" dirty="0"/>
              <a:t>Once the address is set to 4, hit the close window in the top right corner of the window</a:t>
            </a:r>
          </a:p>
          <a:p>
            <a:endParaRPr lang="en-US" sz="1400" dirty="0"/>
          </a:p>
          <a:p>
            <a:endParaRPr lang="en-US" sz="1400" dirty="0"/>
          </a:p>
          <a:p>
            <a:pPr marL="0" indent="0">
              <a:buNone/>
            </a:pPr>
            <a:endParaRPr lang="en-US" sz="1800" dirty="0"/>
          </a:p>
        </p:txBody>
      </p:sp>
      <p:pic>
        <p:nvPicPr>
          <p:cNvPr id="5" name="Picture 4">
            <a:extLst>
              <a:ext uri="{FF2B5EF4-FFF2-40B4-BE49-F238E27FC236}">
                <a16:creationId xmlns:a16="http://schemas.microsoft.com/office/drawing/2014/main" id="{9B0E2DF7-4BEB-9203-8856-E9E1BAC32E82}"/>
              </a:ext>
            </a:extLst>
          </p:cNvPr>
          <p:cNvPicPr>
            <a:picLocks noChangeAspect="1"/>
          </p:cNvPicPr>
          <p:nvPr/>
        </p:nvPicPr>
        <p:blipFill>
          <a:blip r:embed="rId2"/>
          <a:stretch>
            <a:fillRect/>
          </a:stretch>
        </p:blipFill>
        <p:spPr>
          <a:xfrm>
            <a:off x="5015883" y="1327863"/>
            <a:ext cx="3045041" cy="2342646"/>
          </a:xfrm>
          <a:prstGeom prst="rect">
            <a:avLst/>
          </a:prstGeom>
        </p:spPr>
      </p:pic>
      <p:pic>
        <p:nvPicPr>
          <p:cNvPr id="11" name="Picture 10">
            <a:extLst>
              <a:ext uri="{FF2B5EF4-FFF2-40B4-BE49-F238E27FC236}">
                <a16:creationId xmlns:a16="http://schemas.microsoft.com/office/drawing/2014/main" id="{0DAF51BC-AFFA-72A7-5571-8BA313965F35}"/>
              </a:ext>
            </a:extLst>
          </p:cNvPr>
          <p:cNvPicPr>
            <a:picLocks noChangeAspect="1"/>
          </p:cNvPicPr>
          <p:nvPr/>
        </p:nvPicPr>
        <p:blipFill>
          <a:blip r:embed="rId3"/>
          <a:stretch>
            <a:fillRect/>
          </a:stretch>
        </p:blipFill>
        <p:spPr>
          <a:xfrm>
            <a:off x="8272991" y="1327862"/>
            <a:ext cx="3401540" cy="2342647"/>
          </a:xfrm>
          <a:prstGeom prst="rect">
            <a:avLst/>
          </a:prstGeom>
        </p:spPr>
      </p:pic>
      <p:sp>
        <p:nvSpPr>
          <p:cNvPr id="20" name="Arrow: Right 19">
            <a:extLst>
              <a:ext uri="{FF2B5EF4-FFF2-40B4-BE49-F238E27FC236}">
                <a16:creationId xmlns:a16="http://schemas.microsoft.com/office/drawing/2014/main" id="{3C32C8DB-DF6D-9E24-488D-62EE9B65C394}"/>
              </a:ext>
            </a:extLst>
          </p:cNvPr>
          <p:cNvSpPr/>
          <p:nvPr/>
        </p:nvSpPr>
        <p:spPr>
          <a:xfrm>
            <a:off x="7841510" y="2354300"/>
            <a:ext cx="82544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28E47B9-8E60-A1BC-3D85-DD000CE43564}"/>
              </a:ext>
            </a:extLst>
          </p:cNvPr>
          <p:cNvPicPr>
            <a:picLocks noChangeAspect="1"/>
          </p:cNvPicPr>
          <p:nvPr/>
        </p:nvPicPr>
        <p:blipFill>
          <a:blip r:embed="rId4"/>
          <a:stretch>
            <a:fillRect/>
          </a:stretch>
        </p:blipFill>
        <p:spPr>
          <a:xfrm>
            <a:off x="4989647" y="3959683"/>
            <a:ext cx="3283343" cy="2260015"/>
          </a:xfrm>
          <a:prstGeom prst="rect">
            <a:avLst/>
          </a:prstGeom>
        </p:spPr>
      </p:pic>
      <p:sp>
        <p:nvSpPr>
          <p:cNvPr id="19" name="Arrow: Right 18">
            <a:extLst>
              <a:ext uri="{FF2B5EF4-FFF2-40B4-BE49-F238E27FC236}">
                <a16:creationId xmlns:a16="http://schemas.microsoft.com/office/drawing/2014/main" id="{0855DFF5-1BDF-D1D2-470E-F9310164899A}"/>
              </a:ext>
            </a:extLst>
          </p:cNvPr>
          <p:cNvSpPr/>
          <p:nvPr/>
        </p:nvSpPr>
        <p:spPr>
          <a:xfrm rot="8370009">
            <a:off x="7816990" y="3606741"/>
            <a:ext cx="938071"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5117AF3-AAE7-B378-4D35-4F0C97C8EA00}"/>
              </a:ext>
            </a:extLst>
          </p:cNvPr>
          <p:cNvPicPr>
            <a:picLocks noChangeAspect="1"/>
          </p:cNvPicPr>
          <p:nvPr/>
        </p:nvPicPr>
        <p:blipFill>
          <a:blip r:embed="rId5"/>
          <a:stretch>
            <a:fillRect/>
          </a:stretch>
        </p:blipFill>
        <p:spPr>
          <a:xfrm>
            <a:off x="8427635" y="3972230"/>
            <a:ext cx="3246896" cy="2229561"/>
          </a:xfrm>
          <a:prstGeom prst="rect">
            <a:avLst/>
          </a:prstGeom>
        </p:spPr>
      </p:pic>
      <p:sp>
        <p:nvSpPr>
          <p:cNvPr id="17" name="Arrow: Right 16">
            <a:extLst>
              <a:ext uri="{FF2B5EF4-FFF2-40B4-BE49-F238E27FC236}">
                <a16:creationId xmlns:a16="http://schemas.microsoft.com/office/drawing/2014/main" id="{90832B95-44DA-4C51-74BD-B4E82AE67338}"/>
              </a:ext>
            </a:extLst>
          </p:cNvPr>
          <p:cNvSpPr/>
          <p:nvPr/>
        </p:nvSpPr>
        <p:spPr>
          <a:xfrm>
            <a:off x="7848955" y="4987141"/>
            <a:ext cx="82544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925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Addressing Fans in EC Control</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Select the desired fan from the list by double clicking on it from the list and it will open up the fan settings window (allow it to load completely before clicking).</a:t>
            </a:r>
          </a:p>
          <a:p>
            <a:r>
              <a:rPr lang="en-US" sz="1400" dirty="0"/>
              <a:t>Once the fan settings have loaded, select Communication Parameters and find the device address field (will be set to 3 on a new motor)</a:t>
            </a:r>
          </a:p>
          <a:p>
            <a:pPr marL="0" indent="0" algn="ctr">
              <a:buNone/>
            </a:pPr>
            <a:r>
              <a:rPr lang="en-US" sz="1400" dirty="0"/>
              <a:t>***Reminder***</a:t>
            </a:r>
          </a:p>
          <a:p>
            <a:pPr marL="0" indent="0" algn="ctr">
              <a:buNone/>
            </a:pPr>
            <a:r>
              <a:rPr lang="en-US" sz="1200" dirty="0"/>
              <a:t>Fan Motor #1 (closest to control panel) is address #3</a:t>
            </a:r>
          </a:p>
          <a:p>
            <a:pPr marL="0" indent="0" algn="ctr">
              <a:buNone/>
            </a:pPr>
            <a:r>
              <a:rPr lang="en-US" sz="1200" dirty="0"/>
              <a:t>Fan Motor #2 (furthest from control panel )is address #4</a:t>
            </a:r>
          </a:p>
          <a:p>
            <a:r>
              <a:rPr lang="en-US" sz="1400" dirty="0"/>
              <a:t>To address Fan Motor #2, set the address to 4 and press Set</a:t>
            </a:r>
          </a:p>
          <a:p>
            <a:r>
              <a:rPr lang="en-US" sz="1400" dirty="0"/>
              <a:t>Once the address is set to 4, hit the close window in the top right corner of the window</a:t>
            </a:r>
          </a:p>
          <a:p>
            <a:r>
              <a:rPr lang="en-US" sz="1400" dirty="0"/>
              <a:t>You can reconnect the motor to the unit and close EC Control. </a:t>
            </a:r>
          </a:p>
          <a:p>
            <a:endParaRPr lang="en-US" sz="1400" dirty="0"/>
          </a:p>
          <a:p>
            <a:endParaRPr lang="en-US" sz="1400" dirty="0"/>
          </a:p>
          <a:p>
            <a:pPr marL="0" indent="0">
              <a:buNone/>
            </a:pPr>
            <a:endParaRPr lang="en-US" sz="1800" dirty="0"/>
          </a:p>
        </p:txBody>
      </p:sp>
      <p:pic>
        <p:nvPicPr>
          <p:cNvPr id="5" name="Picture 4">
            <a:extLst>
              <a:ext uri="{FF2B5EF4-FFF2-40B4-BE49-F238E27FC236}">
                <a16:creationId xmlns:a16="http://schemas.microsoft.com/office/drawing/2014/main" id="{9B0E2DF7-4BEB-9203-8856-E9E1BAC32E82}"/>
              </a:ext>
            </a:extLst>
          </p:cNvPr>
          <p:cNvPicPr>
            <a:picLocks noChangeAspect="1"/>
          </p:cNvPicPr>
          <p:nvPr/>
        </p:nvPicPr>
        <p:blipFill>
          <a:blip r:embed="rId2"/>
          <a:stretch>
            <a:fillRect/>
          </a:stretch>
        </p:blipFill>
        <p:spPr>
          <a:xfrm>
            <a:off x="5015883" y="1327863"/>
            <a:ext cx="3045041" cy="2342646"/>
          </a:xfrm>
          <a:prstGeom prst="rect">
            <a:avLst/>
          </a:prstGeom>
        </p:spPr>
      </p:pic>
      <p:pic>
        <p:nvPicPr>
          <p:cNvPr id="11" name="Picture 10">
            <a:extLst>
              <a:ext uri="{FF2B5EF4-FFF2-40B4-BE49-F238E27FC236}">
                <a16:creationId xmlns:a16="http://schemas.microsoft.com/office/drawing/2014/main" id="{0DAF51BC-AFFA-72A7-5571-8BA313965F35}"/>
              </a:ext>
            </a:extLst>
          </p:cNvPr>
          <p:cNvPicPr>
            <a:picLocks noChangeAspect="1"/>
          </p:cNvPicPr>
          <p:nvPr/>
        </p:nvPicPr>
        <p:blipFill>
          <a:blip r:embed="rId3"/>
          <a:stretch>
            <a:fillRect/>
          </a:stretch>
        </p:blipFill>
        <p:spPr>
          <a:xfrm>
            <a:off x="8272991" y="1327862"/>
            <a:ext cx="3401540" cy="2342647"/>
          </a:xfrm>
          <a:prstGeom prst="rect">
            <a:avLst/>
          </a:prstGeom>
        </p:spPr>
      </p:pic>
      <p:sp>
        <p:nvSpPr>
          <p:cNvPr id="20" name="Arrow: Right 19">
            <a:extLst>
              <a:ext uri="{FF2B5EF4-FFF2-40B4-BE49-F238E27FC236}">
                <a16:creationId xmlns:a16="http://schemas.microsoft.com/office/drawing/2014/main" id="{3C32C8DB-DF6D-9E24-488D-62EE9B65C394}"/>
              </a:ext>
            </a:extLst>
          </p:cNvPr>
          <p:cNvSpPr/>
          <p:nvPr/>
        </p:nvSpPr>
        <p:spPr>
          <a:xfrm>
            <a:off x="7841510" y="2354300"/>
            <a:ext cx="82544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28E47B9-8E60-A1BC-3D85-DD000CE43564}"/>
              </a:ext>
            </a:extLst>
          </p:cNvPr>
          <p:cNvPicPr>
            <a:picLocks noChangeAspect="1"/>
          </p:cNvPicPr>
          <p:nvPr/>
        </p:nvPicPr>
        <p:blipFill>
          <a:blip r:embed="rId4"/>
          <a:stretch>
            <a:fillRect/>
          </a:stretch>
        </p:blipFill>
        <p:spPr>
          <a:xfrm>
            <a:off x="4989647" y="3959683"/>
            <a:ext cx="3283343" cy="2260015"/>
          </a:xfrm>
          <a:prstGeom prst="rect">
            <a:avLst/>
          </a:prstGeom>
        </p:spPr>
      </p:pic>
      <p:sp>
        <p:nvSpPr>
          <p:cNvPr id="19" name="Arrow: Right 18">
            <a:extLst>
              <a:ext uri="{FF2B5EF4-FFF2-40B4-BE49-F238E27FC236}">
                <a16:creationId xmlns:a16="http://schemas.microsoft.com/office/drawing/2014/main" id="{0855DFF5-1BDF-D1D2-470E-F9310164899A}"/>
              </a:ext>
            </a:extLst>
          </p:cNvPr>
          <p:cNvSpPr/>
          <p:nvPr/>
        </p:nvSpPr>
        <p:spPr>
          <a:xfrm rot="8370009">
            <a:off x="7816990" y="3606741"/>
            <a:ext cx="938071"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5117AF3-AAE7-B378-4D35-4F0C97C8EA00}"/>
              </a:ext>
            </a:extLst>
          </p:cNvPr>
          <p:cNvPicPr>
            <a:picLocks noChangeAspect="1"/>
          </p:cNvPicPr>
          <p:nvPr/>
        </p:nvPicPr>
        <p:blipFill>
          <a:blip r:embed="rId5"/>
          <a:stretch>
            <a:fillRect/>
          </a:stretch>
        </p:blipFill>
        <p:spPr>
          <a:xfrm>
            <a:off x="8427635" y="3972230"/>
            <a:ext cx="3246896" cy="2229561"/>
          </a:xfrm>
          <a:prstGeom prst="rect">
            <a:avLst/>
          </a:prstGeom>
        </p:spPr>
      </p:pic>
      <p:sp>
        <p:nvSpPr>
          <p:cNvPr id="17" name="Arrow: Right 16">
            <a:extLst>
              <a:ext uri="{FF2B5EF4-FFF2-40B4-BE49-F238E27FC236}">
                <a16:creationId xmlns:a16="http://schemas.microsoft.com/office/drawing/2014/main" id="{90832B95-44DA-4C51-74BD-B4E82AE67338}"/>
              </a:ext>
            </a:extLst>
          </p:cNvPr>
          <p:cNvSpPr/>
          <p:nvPr/>
        </p:nvSpPr>
        <p:spPr>
          <a:xfrm>
            <a:off x="7848955" y="4987141"/>
            <a:ext cx="82544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30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Installing EC Control</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Save the EC Control .zip file in an accessible location on your laptop</a:t>
            </a:r>
          </a:p>
          <a:p>
            <a:r>
              <a:rPr lang="en-US" sz="1400" dirty="0"/>
              <a:t>Access that location and right click on the .zip file and select “Extract All”</a:t>
            </a:r>
          </a:p>
          <a:p>
            <a:pPr lvl="1"/>
            <a:r>
              <a:rPr lang="en-US" sz="1000" dirty="0"/>
              <a:t>A new folder will show up with the same name as the .zip file</a:t>
            </a:r>
          </a:p>
          <a:p>
            <a:r>
              <a:rPr lang="en-US" sz="1400" dirty="0"/>
              <a:t>Open the newly created folder and find the setup_3_30_beta18.exe file and right click then select Run Elevated with </a:t>
            </a:r>
            <a:r>
              <a:rPr lang="en-US" sz="1400" dirty="0" err="1"/>
              <a:t>Defendpoint</a:t>
            </a:r>
            <a:endParaRPr lang="en-US" sz="1400" dirty="0"/>
          </a:p>
          <a:p>
            <a:pPr lvl="1"/>
            <a:r>
              <a:rPr lang="en-US" sz="1000" dirty="0"/>
              <a:t>If you don’t have the </a:t>
            </a:r>
            <a:r>
              <a:rPr lang="en-US" sz="1000" dirty="0" err="1"/>
              <a:t>Defendpoint</a:t>
            </a:r>
            <a:r>
              <a:rPr lang="en-US" sz="1000" dirty="0"/>
              <a:t> option, you may not have the ability to install software on your computer</a:t>
            </a:r>
          </a:p>
          <a:p>
            <a:pPr lvl="1"/>
            <a:r>
              <a:rPr lang="en-US" sz="1000" dirty="0"/>
              <a:t>Be patient, </a:t>
            </a:r>
            <a:r>
              <a:rPr lang="en-US" sz="1000" dirty="0" err="1"/>
              <a:t>Defendpoint</a:t>
            </a:r>
            <a:r>
              <a:rPr lang="en-US" sz="1000" dirty="0"/>
              <a:t> will scan the file and it can take up to 1 min to complete </a:t>
            </a:r>
          </a:p>
          <a:p>
            <a:r>
              <a:rPr lang="en-US" sz="1400" dirty="0"/>
              <a:t>The Elevated Rights Required message will come up, select OK</a:t>
            </a:r>
          </a:p>
          <a:p>
            <a:endParaRPr lang="en-US" sz="1400" dirty="0"/>
          </a:p>
          <a:p>
            <a:pPr marL="0" indent="0">
              <a:buNone/>
            </a:pPr>
            <a:endParaRPr lang="en-US" sz="1800" dirty="0"/>
          </a:p>
        </p:txBody>
      </p:sp>
      <p:pic>
        <p:nvPicPr>
          <p:cNvPr id="5" name="Picture 4">
            <a:extLst>
              <a:ext uri="{FF2B5EF4-FFF2-40B4-BE49-F238E27FC236}">
                <a16:creationId xmlns:a16="http://schemas.microsoft.com/office/drawing/2014/main" id="{22CEA7A0-6CD2-8255-E2E7-E41B81A5B477}"/>
              </a:ext>
            </a:extLst>
          </p:cNvPr>
          <p:cNvPicPr>
            <a:picLocks noChangeAspect="1"/>
          </p:cNvPicPr>
          <p:nvPr/>
        </p:nvPicPr>
        <p:blipFill>
          <a:blip r:embed="rId2"/>
          <a:stretch>
            <a:fillRect/>
          </a:stretch>
        </p:blipFill>
        <p:spPr>
          <a:xfrm>
            <a:off x="5707602" y="1825624"/>
            <a:ext cx="2956616" cy="2176398"/>
          </a:xfrm>
          <a:prstGeom prst="rect">
            <a:avLst/>
          </a:prstGeom>
        </p:spPr>
      </p:pic>
      <p:pic>
        <p:nvPicPr>
          <p:cNvPr id="9" name="Picture 8">
            <a:extLst>
              <a:ext uri="{FF2B5EF4-FFF2-40B4-BE49-F238E27FC236}">
                <a16:creationId xmlns:a16="http://schemas.microsoft.com/office/drawing/2014/main" id="{1F6DE06A-DCE8-FFAD-44A4-D80F01C107CB}"/>
              </a:ext>
            </a:extLst>
          </p:cNvPr>
          <p:cNvPicPr>
            <a:picLocks noChangeAspect="1"/>
          </p:cNvPicPr>
          <p:nvPr/>
        </p:nvPicPr>
        <p:blipFill>
          <a:blip r:embed="rId3"/>
          <a:stretch>
            <a:fillRect/>
          </a:stretch>
        </p:blipFill>
        <p:spPr>
          <a:xfrm>
            <a:off x="5867206" y="4071675"/>
            <a:ext cx="2637408" cy="2341787"/>
          </a:xfrm>
          <a:prstGeom prst="rect">
            <a:avLst/>
          </a:prstGeom>
        </p:spPr>
      </p:pic>
      <p:pic>
        <p:nvPicPr>
          <p:cNvPr id="11" name="Picture 10">
            <a:extLst>
              <a:ext uri="{FF2B5EF4-FFF2-40B4-BE49-F238E27FC236}">
                <a16:creationId xmlns:a16="http://schemas.microsoft.com/office/drawing/2014/main" id="{26988876-7126-C104-5EA6-6A8B6FA4703A}"/>
              </a:ext>
            </a:extLst>
          </p:cNvPr>
          <p:cNvPicPr>
            <a:picLocks noChangeAspect="1"/>
          </p:cNvPicPr>
          <p:nvPr/>
        </p:nvPicPr>
        <p:blipFill>
          <a:blip r:embed="rId4"/>
          <a:stretch>
            <a:fillRect/>
          </a:stretch>
        </p:blipFill>
        <p:spPr>
          <a:xfrm>
            <a:off x="8877545" y="1825625"/>
            <a:ext cx="3124528" cy="1603376"/>
          </a:xfrm>
          <a:prstGeom prst="rect">
            <a:avLst/>
          </a:prstGeom>
        </p:spPr>
      </p:pic>
      <p:pic>
        <p:nvPicPr>
          <p:cNvPr id="17" name="Picture 16">
            <a:extLst>
              <a:ext uri="{FF2B5EF4-FFF2-40B4-BE49-F238E27FC236}">
                <a16:creationId xmlns:a16="http://schemas.microsoft.com/office/drawing/2014/main" id="{0AB1083E-BCBB-C19E-C4BA-FDEA27907563}"/>
              </a:ext>
            </a:extLst>
          </p:cNvPr>
          <p:cNvPicPr>
            <a:picLocks noChangeAspect="1"/>
          </p:cNvPicPr>
          <p:nvPr/>
        </p:nvPicPr>
        <p:blipFill>
          <a:blip r:embed="rId5"/>
          <a:stretch>
            <a:fillRect/>
          </a:stretch>
        </p:blipFill>
        <p:spPr>
          <a:xfrm>
            <a:off x="8877545" y="4396981"/>
            <a:ext cx="2927523" cy="1691173"/>
          </a:xfrm>
          <a:prstGeom prst="rect">
            <a:avLst/>
          </a:prstGeom>
        </p:spPr>
      </p:pic>
      <p:sp>
        <p:nvSpPr>
          <p:cNvPr id="19" name="Arrow: Right 18">
            <a:extLst>
              <a:ext uri="{FF2B5EF4-FFF2-40B4-BE49-F238E27FC236}">
                <a16:creationId xmlns:a16="http://schemas.microsoft.com/office/drawing/2014/main" id="{72E5D252-D535-22A8-7653-A50B7429D672}"/>
              </a:ext>
            </a:extLst>
          </p:cNvPr>
          <p:cNvSpPr/>
          <p:nvPr/>
        </p:nvSpPr>
        <p:spPr>
          <a:xfrm>
            <a:off x="8504614" y="2476154"/>
            <a:ext cx="523976"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622D5956-45C4-13C1-5049-BC382EB3F02A}"/>
              </a:ext>
            </a:extLst>
          </p:cNvPr>
          <p:cNvSpPr/>
          <p:nvPr/>
        </p:nvSpPr>
        <p:spPr>
          <a:xfrm>
            <a:off x="8429092" y="5091408"/>
            <a:ext cx="523976"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EE9E0DF3-91A3-E4EF-38BF-71A3F3EC5479}"/>
              </a:ext>
            </a:extLst>
          </p:cNvPr>
          <p:cNvSpPr/>
          <p:nvPr/>
        </p:nvSpPr>
        <p:spPr>
          <a:xfrm rot="8062883">
            <a:off x="8197306" y="3587515"/>
            <a:ext cx="1190135"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97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Installing EC Control</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Select your preferred language</a:t>
            </a:r>
          </a:p>
          <a:p>
            <a:r>
              <a:rPr lang="en-US" sz="1400" dirty="0"/>
              <a:t>Accept the license agreement</a:t>
            </a:r>
          </a:p>
          <a:p>
            <a:r>
              <a:rPr lang="en-US" sz="1400" dirty="0"/>
              <a:t>Read the important note and hit NEXT</a:t>
            </a:r>
          </a:p>
          <a:p>
            <a:r>
              <a:rPr lang="en-US" sz="1400" dirty="0"/>
              <a:t>Select Install to begin</a:t>
            </a:r>
          </a:p>
          <a:p>
            <a:endParaRPr lang="en-US" sz="1400" dirty="0"/>
          </a:p>
          <a:p>
            <a:endParaRPr lang="en-US" sz="1400" dirty="0"/>
          </a:p>
          <a:p>
            <a:pPr marL="0" indent="0">
              <a:buNone/>
            </a:pPr>
            <a:endParaRPr lang="en-US" sz="1800" dirty="0"/>
          </a:p>
        </p:txBody>
      </p:sp>
      <p:pic>
        <p:nvPicPr>
          <p:cNvPr id="6" name="Picture 5">
            <a:extLst>
              <a:ext uri="{FF2B5EF4-FFF2-40B4-BE49-F238E27FC236}">
                <a16:creationId xmlns:a16="http://schemas.microsoft.com/office/drawing/2014/main" id="{FED4C09D-10B3-8258-8656-77F1CB8D150A}"/>
              </a:ext>
            </a:extLst>
          </p:cNvPr>
          <p:cNvPicPr>
            <a:picLocks noChangeAspect="1"/>
          </p:cNvPicPr>
          <p:nvPr/>
        </p:nvPicPr>
        <p:blipFill>
          <a:blip r:embed="rId2"/>
          <a:stretch>
            <a:fillRect/>
          </a:stretch>
        </p:blipFill>
        <p:spPr>
          <a:xfrm>
            <a:off x="6096000" y="2028464"/>
            <a:ext cx="2269844" cy="1324076"/>
          </a:xfrm>
          <a:prstGeom prst="rect">
            <a:avLst/>
          </a:prstGeom>
        </p:spPr>
      </p:pic>
      <p:pic>
        <p:nvPicPr>
          <p:cNvPr id="8" name="Picture 7">
            <a:extLst>
              <a:ext uri="{FF2B5EF4-FFF2-40B4-BE49-F238E27FC236}">
                <a16:creationId xmlns:a16="http://schemas.microsoft.com/office/drawing/2014/main" id="{CC2381CA-001E-554C-293D-28414487C551}"/>
              </a:ext>
            </a:extLst>
          </p:cNvPr>
          <p:cNvPicPr>
            <a:picLocks noChangeAspect="1"/>
          </p:cNvPicPr>
          <p:nvPr/>
        </p:nvPicPr>
        <p:blipFill>
          <a:blip r:embed="rId3"/>
          <a:stretch>
            <a:fillRect/>
          </a:stretch>
        </p:blipFill>
        <p:spPr>
          <a:xfrm>
            <a:off x="8854024" y="1825624"/>
            <a:ext cx="2499776" cy="1971935"/>
          </a:xfrm>
          <a:prstGeom prst="rect">
            <a:avLst/>
          </a:prstGeom>
        </p:spPr>
      </p:pic>
      <p:pic>
        <p:nvPicPr>
          <p:cNvPr id="12" name="Picture 11">
            <a:extLst>
              <a:ext uri="{FF2B5EF4-FFF2-40B4-BE49-F238E27FC236}">
                <a16:creationId xmlns:a16="http://schemas.microsoft.com/office/drawing/2014/main" id="{82527B57-E0E3-2FA4-6879-C12182DC8419}"/>
              </a:ext>
            </a:extLst>
          </p:cNvPr>
          <p:cNvPicPr>
            <a:picLocks noChangeAspect="1"/>
          </p:cNvPicPr>
          <p:nvPr/>
        </p:nvPicPr>
        <p:blipFill>
          <a:blip r:embed="rId4"/>
          <a:stretch>
            <a:fillRect/>
          </a:stretch>
        </p:blipFill>
        <p:spPr>
          <a:xfrm>
            <a:off x="5757160" y="3797559"/>
            <a:ext cx="2857500" cy="2250848"/>
          </a:xfrm>
          <a:prstGeom prst="rect">
            <a:avLst/>
          </a:prstGeom>
        </p:spPr>
      </p:pic>
      <p:pic>
        <p:nvPicPr>
          <p:cNvPr id="14" name="Picture 13">
            <a:extLst>
              <a:ext uri="{FF2B5EF4-FFF2-40B4-BE49-F238E27FC236}">
                <a16:creationId xmlns:a16="http://schemas.microsoft.com/office/drawing/2014/main" id="{08577ACB-FB53-C692-A9A8-62B6668BBDBC}"/>
              </a:ext>
            </a:extLst>
          </p:cNvPr>
          <p:cNvPicPr>
            <a:picLocks noChangeAspect="1"/>
          </p:cNvPicPr>
          <p:nvPr/>
        </p:nvPicPr>
        <p:blipFill>
          <a:blip r:embed="rId5"/>
          <a:stretch>
            <a:fillRect/>
          </a:stretch>
        </p:blipFill>
        <p:spPr>
          <a:xfrm>
            <a:off x="8779672" y="4002833"/>
            <a:ext cx="2602052" cy="2045574"/>
          </a:xfrm>
          <a:prstGeom prst="rect">
            <a:avLst/>
          </a:prstGeom>
        </p:spPr>
      </p:pic>
      <p:sp>
        <p:nvSpPr>
          <p:cNvPr id="15" name="Arrow: Right 14">
            <a:extLst>
              <a:ext uri="{FF2B5EF4-FFF2-40B4-BE49-F238E27FC236}">
                <a16:creationId xmlns:a16="http://schemas.microsoft.com/office/drawing/2014/main" id="{0E0FF03E-2064-A17F-CCAB-C50955F696D5}"/>
              </a:ext>
            </a:extLst>
          </p:cNvPr>
          <p:cNvSpPr/>
          <p:nvPr/>
        </p:nvSpPr>
        <p:spPr>
          <a:xfrm>
            <a:off x="8268867" y="2552849"/>
            <a:ext cx="66985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4066E1A-DC12-A6FB-46B5-F416EC121618}"/>
              </a:ext>
            </a:extLst>
          </p:cNvPr>
          <p:cNvSpPr/>
          <p:nvPr/>
        </p:nvSpPr>
        <p:spPr>
          <a:xfrm>
            <a:off x="8472354" y="4859601"/>
            <a:ext cx="523976"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E8938DCA-7DB3-2AD3-0C6F-8769BB8C9344}"/>
              </a:ext>
            </a:extLst>
          </p:cNvPr>
          <p:cNvSpPr/>
          <p:nvPr/>
        </p:nvSpPr>
        <p:spPr>
          <a:xfrm rot="8062883">
            <a:off x="7961560" y="3664210"/>
            <a:ext cx="1190135"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13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Configuring the RS 485 Adapter</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If you are using something other than the Rover Comm4 adapter, please follow that manufacturer’s instructions on how to set up that device.</a:t>
            </a:r>
          </a:p>
          <a:p>
            <a:pPr lvl="1"/>
            <a:r>
              <a:rPr lang="en-US" sz="1000" dirty="0"/>
              <a:t>The settings for a 3</a:t>
            </a:r>
            <a:r>
              <a:rPr lang="en-US" sz="1000" baseline="30000" dirty="0"/>
              <a:t>rd</a:t>
            </a:r>
            <a:r>
              <a:rPr lang="en-US" sz="1000" dirty="0"/>
              <a:t> party adapter should be set for RS-485 Half Duplex (2 wire) with Echo.</a:t>
            </a:r>
          </a:p>
          <a:p>
            <a:r>
              <a:rPr lang="en-US" sz="1400" dirty="0"/>
              <a:t>Set the dip switches on the Comm4 adapter for ON-OFF-OFF-ON (same as Comm4 communications) for RS-485 Half Duplex (2 wire) with Echo.</a:t>
            </a:r>
          </a:p>
          <a:p>
            <a:r>
              <a:rPr lang="en-US" sz="1400" dirty="0"/>
              <a:t>Connections to the Comm4 adapter for the Modbus communications are </a:t>
            </a:r>
          </a:p>
          <a:p>
            <a:pPr lvl="1"/>
            <a:r>
              <a:rPr lang="en-US" sz="1000" dirty="0"/>
              <a:t>Terminal 1 = negative (connect to motor Modbus red wire)</a:t>
            </a:r>
          </a:p>
          <a:p>
            <a:pPr lvl="1"/>
            <a:r>
              <a:rPr lang="en-US" sz="1000" dirty="0"/>
              <a:t>Terminal 2 = Positive (connect to motor Modbus black wire)</a:t>
            </a:r>
          </a:p>
          <a:p>
            <a:r>
              <a:rPr lang="en-US" sz="1400" dirty="0"/>
              <a:t>Connect Comm4 adapter to your laptop BEFORE connecting to the motor</a:t>
            </a:r>
          </a:p>
        </p:txBody>
      </p:sp>
      <p:pic>
        <p:nvPicPr>
          <p:cNvPr id="21" name="Picture 20">
            <a:extLst>
              <a:ext uri="{FF2B5EF4-FFF2-40B4-BE49-F238E27FC236}">
                <a16:creationId xmlns:a16="http://schemas.microsoft.com/office/drawing/2014/main" id="{1C8038D7-DA84-0BF6-9166-034467BFBC6B}"/>
              </a:ext>
            </a:extLst>
          </p:cNvPr>
          <p:cNvPicPr>
            <a:picLocks noChangeAspect="1"/>
          </p:cNvPicPr>
          <p:nvPr/>
        </p:nvPicPr>
        <p:blipFill>
          <a:blip r:embed="rId2"/>
          <a:stretch>
            <a:fillRect/>
          </a:stretch>
        </p:blipFill>
        <p:spPr>
          <a:xfrm>
            <a:off x="6096000" y="1825625"/>
            <a:ext cx="3523861" cy="2462184"/>
          </a:xfrm>
          <a:prstGeom prst="rect">
            <a:avLst/>
          </a:prstGeom>
        </p:spPr>
      </p:pic>
      <p:pic>
        <p:nvPicPr>
          <p:cNvPr id="23" name="Picture 22">
            <a:extLst>
              <a:ext uri="{FF2B5EF4-FFF2-40B4-BE49-F238E27FC236}">
                <a16:creationId xmlns:a16="http://schemas.microsoft.com/office/drawing/2014/main" id="{0F994721-48BC-02A3-8423-1BE77081C902}"/>
              </a:ext>
            </a:extLst>
          </p:cNvPr>
          <p:cNvPicPr>
            <a:picLocks noChangeAspect="1"/>
          </p:cNvPicPr>
          <p:nvPr/>
        </p:nvPicPr>
        <p:blipFill>
          <a:blip r:embed="rId3"/>
          <a:stretch>
            <a:fillRect/>
          </a:stretch>
        </p:blipFill>
        <p:spPr>
          <a:xfrm>
            <a:off x="7569848" y="3699587"/>
            <a:ext cx="3676650" cy="2371725"/>
          </a:xfrm>
          <a:prstGeom prst="rect">
            <a:avLst/>
          </a:prstGeom>
        </p:spPr>
      </p:pic>
    </p:spTree>
    <p:extLst>
      <p:ext uri="{BB962C8B-B14F-4D97-AF65-F5344CB8AC3E}">
        <p14:creationId xmlns:p14="http://schemas.microsoft.com/office/powerpoint/2010/main" val="367216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a:t>Configuring the RS 485 Adapter</a:t>
            </a:r>
            <a:endParaRPr lang="en-US" dirty="0"/>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233996"/>
            <a:ext cx="4177683" cy="4944861"/>
          </a:xfrm>
        </p:spPr>
        <p:txBody>
          <a:bodyPr>
            <a:normAutofit fontScale="92500" lnSpcReduction="10000"/>
          </a:bodyPr>
          <a:lstStyle/>
          <a:p>
            <a:r>
              <a:rPr lang="en-US" sz="1400" dirty="0"/>
              <a:t>Once the adapter has been connected to the laptop long enough for Windows to acknowledge it, open Windows Device Manger</a:t>
            </a:r>
          </a:p>
          <a:p>
            <a:r>
              <a:rPr lang="en-US" sz="1400" dirty="0"/>
              <a:t>Navigate to Ports (COM &amp; LPT) and expand it to show the adapter. </a:t>
            </a:r>
          </a:p>
          <a:p>
            <a:pPr lvl="1"/>
            <a:r>
              <a:rPr lang="en-US" sz="1000" dirty="0"/>
              <a:t>The Comm4 adapter will show up as a USB Serial Port (</a:t>
            </a:r>
            <a:r>
              <a:rPr lang="en-US" sz="1000" dirty="0" err="1"/>
              <a:t>COMx</a:t>
            </a:r>
            <a:r>
              <a:rPr lang="en-US" sz="1000" dirty="0"/>
              <a:t>)</a:t>
            </a:r>
          </a:p>
          <a:p>
            <a:pPr lvl="1"/>
            <a:r>
              <a:rPr lang="en-US" sz="1000" dirty="0"/>
              <a:t>3</a:t>
            </a:r>
            <a:r>
              <a:rPr lang="en-US" sz="1000" baseline="30000" dirty="0"/>
              <a:t>rd</a:t>
            </a:r>
            <a:r>
              <a:rPr lang="en-US" sz="1000" dirty="0"/>
              <a:t> party adapters will show up as some sort of serial device</a:t>
            </a:r>
          </a:p>
          <a:p>
            <a:r>
              <a:rPr lang="en-US" sz="1400" dirty="0">
                <a:highlight>
                  <a:srgbClr val="FFFF00"/>
                </a:highlight>
              </a:rPr>
              <a:t>Take note of the COM port </a:t>
            </a:r>
            <a:r>
              <a:rPr lang="en-US" sz="1400" dirty="0"/>
              <a:t>and right click and select </a:t>
            </a:r>
            <a:r>
              <a:rPr lang="en-US" sz="1400" b="1" dirty="0"/>
              <a:t>Properties</a:t>
            </a:r>
            <a:r>
              <a:rPr lang="en-US" sz="1400" dirty="0"/>
              <a:t> or double click</a:t>
            </a:r>
          </a:p>
          <a:p>
            <a:r>
              <a:rPr lang="en-US" sz="1400" dirty="0"/>
              <a:t>Once in the Properties menu, select the Port Settings tab and set the following parameters:</a:t>
            </a:r>
          </a:p>
          <a:p>
            <a:pPr lvl="1"/>
            <a:r>
              <a:rPr lang="en-US" sz="1000" dirty="0"/>
              <a:t>Bits/Second (baud rate) = 115200</a:t>
            </a:r>
          </a:p>
          <a:p>
            <a:pPr lvl="1"/>
            <a:r>
              <a:rPr lang="en-US" sz="1000" dirty="0"/>
              <a:t>Data Bits = 8</a:t>
            </a:r>
          </a:p>
          <a:p>
            <a:pPr lvl="1"/>
            <a:r>
              <a:rPr lang="en-US" sz="1000" dirty="0"/>
              <a:t>Parity = Even</a:t>
            </a:r>
          </a:p>
          <a:p>
            <a:pPr lvl="1"/>
            <a:r>
              <a:rPr lang="en-US" sz="1000" dirty="0"/>
              <a:t>Stop Bits = 2</a:t>
            </a:r>
          </a:p>
          <a:p>
            <a:pPr lvl="1"/>
            <a:r>
              <a:rPr lang="en-US" sz="1000" dirty="0"/>
              <a:t>Flow Control = None</a:t>
            </a:r>
          </a:p>
          <a:p>
            <a:pPr lvl="1"/>
            <a:r>
              <a:rPr lang="en-US" sz="1000" dirty="0"/>
              <a:t>Click OK</a:t>
            </a:r>
          </a:p>
          <a:p>
            <a:pPr marL="0" indent="0" algn="ctr">
              <a:buNone/>
            </a:pPr>
            <a:r>
              <a:rPr lang="en-US" sz="1400" b="1" dirty="0"/>
              <a:t>IMPORTANT</a:t>
            </a:r>
          </a:p>
          <a:p>
            <a:pPr marL="0" indent="0" algn="ctr">
              <a:buNone/>
            </a:pPr>
            <a:r>
              <a:rPr lang="en-US" sz="1400" b="1" dirty="0"/>
              <a:t>IF you use the Comm4 adapter for Comm4 links, you will need to document the settings before changing them as you will need to set them back for Comm4. </a:t>
            </a:r>
          </a:p>
          <a:p>
            <a:r>
              <a:rPr lang="en-US" sz="1400" dirty="0"/>
              <a:t>Connect Modbus to fan motor as described on previous slide</a:t>
            </a:r>
            <a:endParaRPr lang="en-US" sz="1000" dirty="0"/>
          </a:p>
          <a:p>
            <a:pPr lvl="1"/>
            <a:endParaRPr lang="en-US" sz="1000" dirty="0"/>
          </a:p>
        </p:txBody>
      </p:sp>
      <p:pic>
        <p:nvPicPr>
          <p:cNvPr id="5" name="Picture 4">
            <a:extLst>
              <a:ext uri="{FF2B5EF4-FFF2-40B4-BE49-F238E27FC236}">
                <a16:creationId xmlns:a16="http://schemas.microsoft.com/office/drawing/2014/main" id="{A9FBE28E-06D9-8162-FE94-024BE6E5DA4A}"/>
              </a:ext>
            </a:extLst>
          </p:cNvPr>
          <p:cNvPicPr>
            <a:picLocks noChangeAspect="1"/>
          </p:cNvPicPr>
          <p:nvPr/>
        </p:nvPicPr>
        <p:blipFill>
          <a:blip r:embed="rId2"/>
          <a:stretch>
            <a:fillRect/>
          </a:stretch>
        </p:blipFill>
        <p:spPr>
          <a:xfrm>
            <a:off x="5575919" y="1773526"/>
            <a:ext cx="1600200" cy="1343025"/>
          </a:xfrm>
          <a:prstGeom prst="rect">
            <a:avLst/>
          </a:prstGeom>
        </p:spPr>
      </p:pic>
      <p:pic>
        <p:nvPicPr>
          <p:cNvPr id="9" name="Picture 8">
            <a:extLst>
              <a:ext uri="{FF2B5EF4-FFF2-40B4-BE49-F238E27FC236}">
                <a16:creationId xmlns:a16="http://schemas.microsoft.com/office/drawing/2014/main" id="{AB568401-C4EF-9F18-9C09-C4E93A97AAD6}"/>
              </a:ext>
            </a:extLst>
          </p:cNvPr>
          <p:cNvPicPr>
            <a:picLocks noChangeAspect="1"/>
          </p:cNvPicPr>
          <p:nvPr/>
        </p:nvPicPr>
        <p:blipFill>
          <a:blip r:embed="rId3"/>
          <a:stretch>
            <a:fillRect/>
          </a:stretch>
        </p:blipFill>
        <p:spPr>
          <a:xfrm>
            <a:off x="7736155" y="1773526"/>
            <a:ext cx="3943350" cy="1095375"/>
          </a:xfrm>
          <a:prstGeom prst="rect">
            <a:avLst/>
          </a:prstGeom>
        </p:spPr>
      </p:pic>
      <p:pic>
        <p:nvPicPr>
          <p:cNvPr id="11" name="Picture 10">
            <a:extLst>
              <a:ext uri="{FF2B5EF4-FFF2-40B4-BE49-F238E27FC236}">
                <a16:creationId xmlns:a16="http://schemas.microsoft.com/office/drawing/2014/main" id="{249EE4A8-EEA2-0356-4F0C-EAE8EC25BDE0}"/>
              </a:ext>
            </a:extLst>
          </p:cNvPr>
          <p:cNvPicPr>
            <a:picLocks noChangeAspect="1"/>
          </p:cNvPicPr>
          <p:nvPr/>
        </p:nvPicPr>
        <p:blipFill>
          <a:blip r:embed="rId4"/>
          <a:stretch>
            <a:fillRect/>
          </a:stretch>
        </p:blipFill>
        <p:spPr>
          <a:xfrm>
            <a:off x="5406218" y="3305515"/>
            <a:ext cx="3000375" cy="1238250"/>
          </a:xfrm>
          <a:prstGeom prst="rect">
            <a:avLst/>
          </a:prstGeom>
        </p:spPr>
      </p:pic>
      <p:sp>
        <p:nvSpPr>
          <p:cNvPr id="14" name="Arrow: Right 13">
            <a:extLst>
              <a:ext uri="{FF2B5EF4-FFF2-40B4-BE49-F238E27FC236}">
                <a16:creationId xmlns:a16="http://schemas.microsoft.com/office/drawing/2014/main" id="{8C737277-6208-FC17-41EE-2E751FFD8F2D}"/>
              </a:ext>
            </a:extLst>
          </p:cNvPr>
          <p:cNvSpPr/>
          <p:nvPr/>
        </p:nvSpPr>
        <p:spPr>
          <a:xfrm>
            <a:off x="7121208" y="2293879"/>
            <a:ext cx="66985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618D162-EB40-D312-FC1C-C60B25BD8C66}"/>
              </a:ext>
            </a:extLst>
          </p:cNvPr>
          <p:cNvSpPr/>
          <p:nvPr/>
        </p:nvSpPr>
        <p:spPr>
          <a:xfrm rot="6912041">
            <a:off x="7438266" y="3144894"/>
            <a:ext cx="922865"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8FA8A23-4D37-5616-115A-5EE5BA26CDB3}"/>
              </a:ext>
            </a:extLst>
          </p:cNvPr>
          <p:cNvPicPr>
            <a:picLocks noChangeAspect="1"/>
          </p:cNvPicPr>
          <p:nvPr/>
        </p:nvPicPr>
        <p:blipFill>
          <a:blip r:embed="rId5"/>
          <a:stretch>
            <a:fillRect/>
          </a:stretch>
        </p:blipFill>
        <p:spPr>
          <a:xfrm>
            <a:off x="8796928" y="3116551"/>
            <a:ext cx="2663404" cy="2980938"/>
          </a:xfrm>
          <a:prstGeom prst="rect">
            <a:avLst/>
          </a:prstGeom>
        </p:spPr>
      </p:pic>
      <p:sp>
        <p:nvSpPr>
          <p:cNvPr id="15" name="Arrow: Right 14">
            <a:extLst>
              <a:ext uri="{FF2B5EF4-FFF2-40B4-BE49-F238E27FC236}">
                <a16:creationId xmlns:a16="http://schemas.microsoft.com/office/drawing/2014/main" id="{B766CA07-C773-4F82-277B-730E95C0C99E}"/>
              </a:ext>
            </a:extLst>
          </p:cNvPr>
          <p:cNvSpPr/>
          <p:nvPr/>
        </p:nvSpPr>
        <p:spPr>
          <a:xfrm>
            <a:off x="8227118" y="3686782"/>
            <a:ext cx="749286"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9CA29E7-4861-6CD6-A640-A522D8FD6017}"/>
              </a:ext>
            </a:extLst>
          </p:cNvPr>
          <p:cNvSpPr txBox="1"/>
          <p:nvPr/>
        </p:nvSpPr>
        <p:spPr>
          <a:xfrm>
            <a:off x="5269258" y="4806981"/>
            <a:ext cx="3274293" cy="1754326"/>
          </a:xfrm>
          <a:prstGeom prst="rect">
            <a:avLst/>
          </a:prstGeom>
          <a:noFill/>
        </p:spPr>
        <p:txBody>
          <a:bodyPr wrap="none" rtlCol="0">
            <a:spAutoFit/>
          </a:bodyPr>
          <a:lstStyle/>
          <a:p>
            <a:pPr algn="ctr"/>
            <a:r>
              <a:rPr lang="en-US" b="1" dirty="0">
                <a:solidFill>
                  <a:srgbClr val="FF0000"/>
                </a:solidFill>
              </a:rPr>
              <a:t>****NOTE****</a:t>
            </a:r>
          </a:p>
          <a:p>
            <a:pPr algn="ctr"/>
            <a:r>
              <a:rPr lang="en-US" sz="1400" b="1" dirty="0">
                <a:solidFill>
                  <a:srgbClr val="FF0000"/>
                </a:solidFill>
              </a:rPr>
              <a:t>WE HAVE SEEN ISSUES WHERE</a:t>
            </a:r>
          </a:p>
          <a:p>
            <a:pPr algn="ctr"/>
            <a:r>
              <a:rPr lang="en-US" sz="1400" b="1" dirty="0">
                <a:solidFill>
                  <a:srgbClr val="FF0000"/>
                </a:solidFill>
              </a:rPr>
              <a:t>SETTING THE STOP BITS TO </a:t>
            </a:r>
          </a:p>
          <a:p>
            <a:pPr algn="ctr"/>
            <a:r>
              <a:rPr lang="en-US" sz="1400" b="1" dirty="0">
                <a:solidFill>
                  <a:srgbClr val="FF0000"/>
                </a:solidFill>
              </a:rPr>
              <a:t>2 DOES NOT WORK. WE HAVE </a:t>
            </a:r>
          </a:p>
          <a:p>
            <a:pPr algn="ctr"/>
            <a:r>
              <a:rPr lang="en-US" sz="1400" b="1" dirty="0">
                <a:solidFill>
                  <a:srgbClr val="FF0000"/>
                </a:solidFill>
              </a:rPr>
              <a:t>FOUND THAT SETTING TO 1 RESOLVES</a:t>
            </a:r>
          </a:p>
          <a:p>
            <a:pPr algn="ctr"/>
            <a:r>
              <a:rPr lang="en-US" sz="1400" b="1" dirty="0">
                <a:solidFill>
                  <a:srgbClr val="FF0000"/>
                </a:solidFill>
              </a:rPr>
              <a:t>THE ISSUE</a:t>
            </a:r>
          </a:p>
          <a:p>
            <a:pPr algn="ctr"/>
            <a:r>
              <a:rPr lang="en-US" sz="1000" b="1" dirty="0">
                <a:solidFill>
                  <a:srgbClr val="FF0000"/>
                </a:solidFill>
              </a:rPr>
              <a:t>YOU WILL ALSO NEED TO SET YOUR STOP BITS TO 1</a:t>
            </a:r>
          </a:p>
          <a:p>
            <a:pPr algn="ctr"/>
            <a:r>
              <a:rPr lang="en-US" sz="1000" b="1" dirty="0">
                <a:solidFill>
                  <a:srgbClr val="FF0000"/>
                </a:solidFill>
              </a:rPr>
              <a:t>IN THE ADVANCED COMMUNICATIONS SETTINGS</a:t>
            </a:r>
          </a:p>
        </p:txBody>
      </p:sp>
      <p:cxnSp>
        <p:nvCxnSpPr>
          <p:cNvPr id="7" name="Straight Arrow Connector 6">
            <a:extLst>
              <a:ext uri="{FF2B5EF4-FFF2-40B4-BE49-F238E27FC236}">
                <a16:creationId xmlns:a16="http://schemas.microsoft.com/office/drawing/2014/main" id="{F4FCDE30-8B5D-8070-CA89-7704125541CB}"/>
              </a:ext>
            </a:extLst>
          </p:cNvPr>
          <p:cNvCxnSpPr/>
          <p:nvPr/>
        </p:nvCxnSpPr>
        <p:spPr>
          <a:xfrm flipH="1" flipV="1">
            <a:off x="2254313" y="4097823"/>
            <a:ext cx="3841687" cy="8272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0B0D6837-36CA-9D0B-D6D1-2F634E618811}"/>
              </a:ext>
            </a:extLst>
          </p:cNvPr>
          <p:cNvCxnSpPr/>
          <p:nvPr/>
        </p:nvCxnSpPr>
        <p:spPr>
          <a:xfrm flipV="1">
            <a:off x="7736155" y="4445251"/>
            <a:ext cx="2168336" cy="5351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10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Alternate RS485 Adapters</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233997"/>
            <a:ext cx="11013489" cy="532659"/>
          </a:xfrm>
        </p:spPr>
        <p:txBody>
          <a:bodyPr>
            <a:normAutofit/>
          </a:bodyPr>
          <a:lstStyle/>
          <a:p>
            <a:pPr marL="0" indent="0">
              <a:buNone/>
            </a:pPr>
            <a:r>
              <a:rPr lang="en-US" sz="1400" dirty="0"/>
              <a:t>There are other RS485 adapters out there that work well with EC Control, if it can be configured to match the setting used with the Rover adapter. The adapter below is commonly used and has proving to work well, it can be sourced from Amazon.com (manufacturer is </a:t>
            </a:r>
            <a:r>
              <a:rPr lang="en-US" sz="1400" dirty="0" err="1"/>
              <a:t>WaveShare</a:t>
            </a:r>
            <a:r>
              <a:rPr lang="en-US" sz="1400" dirty="0"/>
              <a:t>)</a:t>
            </a:r>
            <a:endParaRPr lang="en-US" sz="1000" dirty="0"/>
          </a:p>
          <a:p>
            <a:pPr lvl="1"/>
            <a:endParaRPr lang="en-US" sz="1000" dirty="0"/>
          </a:p>
        </p:txBody>
      </p:sp>
      <p:pic>
        <p:nvPicPr>
          <p:cNvPr id="9" name="Picture 8">
            <a:extLst>
              <a:ext uri="{FF2B5EF4-FFF2-40B4-BE49-F238E27FC236}">
                <a16:creationId xmlns:a16="http://schemas.microsoft.com/office/drawing/2014/main" id="{11B55040-30A0-9B49-1B0A-EBE6A015C378}"/>
              </a:ext>
            </a:extLst>
          </p:cNvPr>
          <p:cNvPicPr>
            <a:picLocks noChangeAspect="1"/>
          </p:cNvPicPr>
          <p:nvPr/>
        </p:nvPicPr>
        <p:blipFill>
          <a:blip r:embed="rId2"/>
          <a:stretch>
            <a:fillRect/>
          </a:stretch>
        </p:blipFill>
        <p:spPr>
          <a:xfrm>
            <a:off x="4145270" y="1846338"/>
            <a:ext cx="3901460" cy="1816607"/>
          </a:xfrm>
          <a:prstGeom prst="rect">
            <a:avLst/>
          </a:prstGeom>
        </p:spPr>
      </p:pic>
      <p:sp>
        <p:nvSpPr>
          <p:cNvPr id="11" name="Content Placeholder 2">
            <a:extLst>
              <a:ext uri="{FF2B5EF4-FFF2-40B4-BE49-F238E27FC236}">
                <a16:creationId xmlns:a16="http://schemas.microsoft.com/office/drawing/2014/main" id="{9AB03E1A-02A2-FBCF-A2EA-8B7B9B1D3D01}"/>
              </a:ext>
            </a:extLst>
          </p:cNvPr>
          <p:cNvSpPr txBox="1">
            <a:spLocks/>
          </p:cNvSpPr>
          <p:nvPr/>
        </p:nvSpPr>
        <p:spPr>
          <a:xfrm>
            <a:off x="900344" y="3878803"/>
            <a:ext cx="11013489" cy="532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This adapter can be sourced from DigiKey.com under part #BB-USPTL4-LS, this one has also worked well, but does require the use of their driver. </a:t>
            </a:r>
            <a:endParaRPr lang="en-US" sz="1000" dirty="0"/>
          </a:p>
          <a:p>
            <a:pPr lvl="1"/>
            <a:endParaRPr lang="en-US" sz="1000" dirty="0"/>
          </a:p>
        </p:txBody>
      </p:sp>
      <p:pic>
        <p:nvPicPr>
          <p:cNvPr id="16" name="Picture 15">
            <a:extLst>
              <a:ext uri="{FF2B5EF4-FFF2-40B4-BE49-F238E27FC236}">
                <a16:creationId xmlns:a16="http://schemas.microsoft.com/office/drawing/2014/main" id="{CD60EF76-B054-90B8-8CC3-704D75FA6C5B}"/>
              </a:ext>
            </a:extLst>
          </p:cNvPr>
          <p:cNvPicPr>
            <a:picLocks noChangeAspect="1"/>
          </p:cNvPicPr>
          <p:nvPr/>
        </p:nvPicPr>
        <p:blipFill>
          <a:blip r:embed="rId3"/>
          <a:stretch>
            <a:fillRect/>
          </a:stretch>
        </p:blipFill>
        <p:spPr>
          <a:xfrm>
            <a:off x="4983702" y="4190260"/>
            <a:ext cx="2224595" cy="2224595"/>
          </a:xfrm>
          <a:prstGeom prst="rect">
            <a:avLst/>
          </a:prstGeom>
        </p:spPr>
      </p:pic>
    </p:spTree>
    <p:extLst>
      <p:ext uri="{BB962C8B-B14F-4D97-AF65-F5344CB8AC3E}">
        <p14:creationId xmlns:p14="http://schemas.microsoft.com/office/powerpoint/2010/main" val="314538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Connecting the RS485 Adapter to the motor</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233996"/>
            <a:ext cx="4177683" cy="4944861"/>
          </a:xfrm>
        </p:spPr>
        <p:txBody>
          <a:bodyPr>
            <a:normAutofit/>
          </a:bodyPr>
          <a:lstStyle/>
          <a:p>
            <a:r>
              <a:rPr lang="en-US" sz="1400" dirty="0"/>
              <a:t>Connecting the to the motor Modbus connection is simple and does not require a special harness</a:t>
            </a:r>
          </a:p>
          <a:p>
            <a:r>
              <a:rPr lang="en-US" sz="1400" dirty="0"/>
              <a:t>The wire can be pushed into the individual pins at the motor connector</a:t>
            </a:r>
          </a:p>
          <a:p>
            <a:r>
              <a:rPr lang="en-US" sz="1400" dirty="0"/>
              <a:t>Just make sure they make good connection. </a:t>
            </a:r>
            <a:endParaRPr lang="en-US" sz="1000" dirty="0"/>
          </a:p>
          <a:p>
            <a:pPr lvl="1"/>
            <a:endParaRPr lang="en-US" sz="1000" dirty="0"/>
          </a:p>
        </p:txBody>
      </p:sp>
      <p:pic>
        <p:nvPicPr>
          <p:cNvPr id="6" name="Picture 5">
            <a:extLst>
              <a:ext uri="{FF2B5EF4-FFF2-40B4-BE49-F238E27FC236}">
                <a16:creationId xmlns:a16="http://schemas.microsoft.com/office/drawing/2014/main" id="{FB0BC025-914B-68B8-A409-F6262738BA13}"/>
              </a:ext>
            </a:extLst>
          </p:cNvPr>
          <p:cNvPicPr>
            <a:picLocks noChangeAspect="1"/>
          </p:cNvPicPr>
          <p:nvPr/>
        </p:nvPicPr>
        <p:blipFill>
          <a:blip r:embed="rId2"/>
          <a:stretch>
            <a:fillRect/>
          </a:stretch>
        </p:blipFill>
        <p:spPr>
          <a:xfrm>
            <a:off x="930987" y="2830264"/>
            <a:ext cx="2157833" cy="2933947"/>
          </a:xfrm>
          <a:prstGeom prst="rect">
            <a:avLst/>
          </a:prstGeom>
        </p:spPr>
      </p:pic>
      <p:sp>
        <p:nvSpPr>
          <p:cNvPr id="10" name="Content Placeholder 2">
            <a:extLst>
              <a:ext uri="{FF2B5EF4-FFF2-40B4-BE49-F238E27FC236}">
                <a16:creationId xmlns:a16="http://schemas.microsoft.com/office/drawing/2014/main" id="{267B0FBB-EE8B-7B17-1D9C-126CD3D46FD9}"/>
              </a:ext>
            </a:extLst>
          </p:cNvPr>
          <p:cNvSpPr txBox="1">
            <a:spLocks/>
          </p:cNvSpPr>
          <p:nvPr/>
        </p:nvSpPr>
        <p:spPr>
          <a:xfrm>
            <a:off x="6308031" y="1233996"/>
            <a:ext cx="4177683" cy="4944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If you do desire to make a harness, the required material are listed below. They can be obtained from DigiKey.com or Mouser.com. You will also need crimpers, the ones shown below are from Amazon.com</a:t>
            </a:r>
          </a:p>
          <a:p>
            <a:pPr marL="0" indent="0" algn="ctr">
              <a:buNone/>
            </a:pPr>
            <a:r>
              <a:rPr lang="en-US" sz="1400" dirty="0"/>
              <a:t>You need:</a:t>
            </a:r>
          </a:p>
          <a:p>
            <a:r>
              <a:rPr lang="en-US" sz="1400" dirty="0"/>
              <a:t>1 – Molex #39-01-4037 Connector Body</a:t>
            </a:r>
          </a:p>
          <a:p>
            <a:endParaRPr lang="en-US" sz="1400" dirty="0"/>
          </a:p>
          <a:p>
            <a:endParaRPr lang="en-US" sz="1400" dirty="0"/>
          </a:p>
          <a:p>
            <a:r>
              <a:rPr lang="en-US" sz="1400" dirty="0"/>
              <a:t>2 – Molex #39-00-0040 Pin</a:t>
            </a:r>
          </a:p>
          <a:p>
            <a:pPr lvl="1"/>
            <a:r>
              <a:rPr lang="en-US" sz="1000" dirty="0"/>
              <a:t>For 18-24GA wire</a:t>
            </a:r>
          </a:p>
          <a:p>
            <a:endParaRPr lang="en-US" sz="1400" dirty="0"/>
          </a:p>
          <a:p>
            <a:r>
              <a:rPr lang="en-US" sz="1400" dirty="0"/>
              <a:t>1 – Crimpers, Amazon </a:t>
            </a:r>
            <a:r>
              <a:rPr lang="en-US" sz="1400" dirty="0" err="1"/>
              <a:t>Iwiss</a:t>
            </a:r>
            <a:r>
              <a:rPr lang="en-US" sz="1400" dirty="0"/>
              <a:t> </a:t>
            </a:r>
          </a:p>
          <a:p>
            <a:endParaRPr lang="en-US" sz="1400" dirty="0"/>
          </a:p>
          <a:p>
            <a:pPr lvl="1"/>
            <a:endParaRPr lang="en-US" sz="600" dirty="0"/>
          </a:p>
          <a:p>
            <a:pPr lvl="1"/>
            <a:endParaRPr lang="en-US" sz="1000" dirty="0"/>
          </a:p>
        </p:txBody>
      </p:sp>
      <p:pic>
        <p:nvPicPr>
          <p:cNvPr id="13" name="Picture 12">
            <a:extLst>
              <a:ext uri="{FF2B5EF4-FFF2-40B4-BE49-F238E27FC236}">
                <a16:creationId xmlns:a16="http://schemas.microsoft.com/office/drawing/2014/main" id="{FF1140B3-29D5-2A0B-B748-6A99130D4CDB}"/>
              </a:ext>
            </a:extLst>
          </p:cNvPr>
          <p:cNvPicPr>
            <a:picLocks noChangeAspect="1"/>
          </p:cNvPicPr>
          <p:nvPr/>
        </p:nvPicPr>
        <p:blipFill>
          <a:blip r:embed="rId3"/>
          <a:stretch>
            <a:fillRect/>
          </a:stretch>
        </p:blipFill>
        <p:spPr>
          <a:xfrm>
            <a:off x="9935816" y="2198998"/>
            <a:ext cx="1099796" cy="1099796"/>
          </a:xfrm>
          <a:prstGeom prst="rect">
            <a:avLst/>
          </a:prstGeom>
        </p:spPr>
      </p:pic>
      <p:pic>
        <p:nvPicPr>
          <p:cNvPr id="17" name="Picture 16">
            <a:extLst>
              <a:ext uri="{FF2B5EF4-FFF2-40B4-BE49-F238E27FC236}">
                <a16:creationId xmlns:a16="http://schemas.microsoft.com/office/drawing/2014/main" id="{12CDEDAE-76AA-B724-0452-673FC82F3BE5}"/>
              </a:ext>
            </a:extLst>
          </p:cNvPr>
          <p:cNvPicPr>
            <a:picLocks noChangeAspect="1"/>
          </p:cNvPicPr>
          <p:nvPr/>
        </p:nvPicPr>
        <p:blipFill>
          <a:blip r:embed="rId4"/>
          <a:stretch>
            <a:fillRect/>
          </a:stretch>
        </p:blipFill>
        <p:spPr>
          <a:xfrm>
            <a:off x="10037168" y="3298794"/>
            <a:ext cx="998444" cy="998444"/>
          </a:xfrm>
          <a:prstGeom prst="rect">
            <a:avLst/>
          </a:prstGeom>
        </p:spPr>
      </p:pic>
      <p:pic>
        <p:nvPicPr>
          <p:cNvPr id="20" name="Picture 19">
            <a:extLst>
              <a:ext uri="{FF2B5EF4-FFF2-40B4-BE49-F238E27FC236}">
                <a16:creationId xmlns:a16="http://schemas.microsoft.com/office/drawing/2014/main" id="{BF9477EC-E1FB-66F0-2972-569925E3883A}"/>
              </a:ext>
            </a:extLst>
          </p:cNvPr>
          <p:cNvPicPr>
            <a:picLocks noChangeAspect="1"/>
          </p:cNvPicPr>
          <p:nvPr/>
        </p:nvPicPr>
        <p:blipFill>
          <a:blip r:embed="rId5"/>
          <a:stretch>
            <a:fillRect/>
          </a:stretch>
        </p:blipFill>
        <p:spPr>
          <a:xfrm>
            <a:off x="9836458" y="4263796"/>
            <a:ext cx="1517342" cy="954651"/>
          </a:xfrm>
          <a:prstGeom prst="rect">
            <a:avLst/>
          </a:prstGeom>
        </p:spPr>
      </p:pic>
      <p:pic>
        <p:nvPicPr>
          <p:cNvPr id="22" name="Picture 21">
            <a:extLst>
              <a:ext uri="{FF2B5EF4-FFF2-40B4-BE49-F238E27FC236}">
                <a16:creationId xmlns:a16="http://schemas.microsoft.com/office/drawing/2014/main" id="{E5647EA2-1BF8-0868-E9CE-F300717A5E66}"/>
              </a:ext>
            </a:extLst>
          </p:cNvPr>
          <p:cNvPicPr>
            <a:picLocks noChangeAspect="1"/>
          </p:cNvPicPr>
          <p:nvPr/>
        </p:nvPicPr>
        <p:blipFill>
          <a:blip r:embed="rId6"/>
          <a:stretch>
            <a:fillRect/>
          </a:stretch>
        </p:blipFill>
        <p:spPr>
          <a:xfrm>
            <a:off x="6322309" y="4895818"/>
            <a:ext cx="2452622" cy="1597056"/>
          </a:xfrm>
          <a:prstGeom prst="rect">
            <a:avLst/>
          </a:prstGeom>
        </p:spPr>
      </p:pic>
      <p:sp>
        <p:nvSpPr>
          <p:cNvPr id="23" name="TextBox 22">
            <a:extLst>
              <a:ext uri="{FF2B5EF4-FFF2-40B4-BE49-F238E27FC236}">
                <a16:creationId xmlns:a16="http://schemas.microsoft.com/office/drawing/2014/main" id="{B42C3281-EF6B-1DFA-B201-9AB2528CB1A0}"/>
              </a:ext>
            </a:extLst>
          </p:cNvPr>
          <p:cNvSpPr txBox="1"/>
          <p:nvPr/>
        </p:nvSpPr>
        <p:spPr>
          <a:xfrm>
            <a:off x="8584707" y="5815709"/>
            <a:ext cx="3314330" cy="646331"/>
          </a:xfrm>
          <a:prstGeom prst="rect">
            <a:avLst/>
          </a:prstGeom>
          <a:noFill/>
        </p:spPr>
        <p:txBody>
          <a:bodyPr wrap="square" rtlCol="0">
            <a:spAutoFit/>
          </a:bodyPr>
          <a:lstStyle/>
          <a:p>
            <a:r>
              <a:rPr lang="en-US" sz="1200" dirty="0"/>
              <a:t>Note: Making this connector /harness is optional. Pushing the wires into the connector works as well. </a:t>
            </a:r>
          </a:p>
        </p:txBody>
      </p:sp>
      <p:pic>
        <p:nvPicPr>
          <p:cNvPr id="5" name="Picture 4">
            <a:extLst>
              <a:ext uri="{FF2B5EF4-FFF2-40B4-BE49-F238E27FC236}">
                <a16:creationId xmlns:a16="http://schemas.microsoft.com/office/drawing/2014/main" id="{E5519A36-7BE6-BCF7-F30C-F93E381A9F41}"/>
              </a:ext>
            </a:extLst>
          </p:cNvPr>
          <p:cNvPicPr>
            <a:picLocks noChangeAspect="1"/>
          </p:cNvPicPr>
          <p:nvPr/>
        </p:nvPicPr>
        <p:blipFill>
          <a:blip r:embed="rId7"/>
          <a:stretch>
            <a:fillRect/>
          </a:stretch>
        </p:blipFill>
        <p:spPr>
          <a:xfrm>
            <a:off x="3181130" y="2830264"/>
            <a:ext cx="2610416" cy="3391210"/>
          </a:xfrm>
          <a:prstGeom prst="rect">
            <a:avLst/>
          </a:prstGeom>
        </p:spPr>
      </p:pic>
    </p:spTree>
    <p:extLst>
      <p:ext uri="{BB962C8B-B14F-4D97-AF65-F5344CB8AC3E}">
        <p14:creationId xmlns:p14="http://schemas.microsoft.com/office/powerpoint/2010/main" val="164381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Launching EC Control</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Once your laptop reboots, launch the EC Control software from the desktop by double clicking the EC-Control icon</a:t>
            </a:r>
          </a:p>
          <a:p>
            <a:r>
              <a:rPr lang="en-US" sz="1400" dirty="0"/>
              <a:t>The software will boot and show the login screen, the password is </a:t>
            </a:r>
            <a:r>
              <a:rPr lang="en-US" sz="1400" dirty="0" err="1"/>
              <a:t>ECisCOOL</a:t>
            </a:r>
            <a:endParaRPr lang="en-US" sz="1400" dirty="0"/>
          </a:p>
          <a:p>
            <a:r>
              <a:rPr lang="en-US" sz="1400" dirty="0"/>
              <a:t>You will be prompted to update the EC Control software, do not agree and select No, Later</a:t>
            </a:r>
          </a:p>
          <a:p>
            <a:endParaRPr lang="en-US" sz="1400" dirty="0"/>
          </a:p>
          <a:p>
            <a:endParaRPr lang="en-US" sz="1400" dirty="0"/>
          </a:p>
          <a:p>
            <a:pPr marL="0" indent="0">
              <a:buNone/>
            </a:pPr>
            <a:endParaRPr lang="en-US" sz="1800" dirty="0"/>
          </a:p>
        </p:txBody>
      </p:sp>
      <p:pic>
        <p:nvPicPr>
          <p:cNvPr id="7" name="Picture 6">
            <a:extLst>
              <a:ext uri="{FF2B5EF4-FFF2-40B4-BE49-F238E27FC236}">
                <a16:creationId xmlns:a16="http://schemas.microsoft.com/office/drawing/2014/main" id="{DC5B89C8-0FA7-E0D4-6DB4-324937F73E1C}"/>
              </a:ext>
            </a:extLst>
          </p:cNvPr>
          <p:cNvPicPr>
            <a:picLocks noChangeAspect="1"/>
          </p:cNvPicPr>
          <p:nvPr/>
        </p:nvPicPr>
        <p:blipFill>
          <a:blip r:embed="rId2"/>
          <a:stretch>
            <a:fillRect/>
          </a:stretch>
        </p:blipFill>
        <p:spPr>
          <a:xfrm>
            <a:off x="6044626" y="1964265"/>
            <a:ext cx="666750" cy="714375"/>
          </a:xfrm>
          <a:prstGeom prst="rect">
            <a:avLst/>
          </a:prstGeom>
        </p:spPr>
      </p:pic>
      <p:pic>
        <p:nvPicPr>
          <p:cNvPr id="14" name="Picture 13">
            <a:extLst>
              <a:ext uri="{FF2B5EF4-FFF2-40B4-BE49-F238E27FC236}">
                <a16:creationId xmlns:a16="http://schemas.microsoft.com/office/drawing/2014/main" id="{62A2D642-9FAE-7D63-4533-2F80E334E503}"/>
              </a:ext>
            </a:extLst>
          </p:cNvPr>
          <p:cNvPicPr>
            <a:picLocks noChangeAspect="1"/>
          </p:cNvPicPr>
          <p:nvPr/>
        </p:nvPicPr>
        <p:blipFill>
          <a:blip r:embed="rId3"/>
          <a:stretch>
            <a:fillRect/>
          </a:stretch>
        </p:blipFill>
        <p:spPr>
          <a:xfrm>
            <a:off x="5496403" y="4611618"/>
            <a:ext cx="3404219" cy="1698986"/>
          </a:xfrm>
          <a:prstGeom prst="rect">
            <a:avLst/>
          </a:prstGeom>
        </p:spPr>
      </p:pic>
      <p:pic>
        <p:nvPicPr>
          <p:cNvPr id="12" name="Picture 11">
            <a:extLst>
              <a:ext uri="{FF2B5EF4-FFF2-40B4-BE49-F238E27FC236}">
                <a16:creationId xmlns:a16="http://schemas.microsoft.com/office/drawing/2014/main" id="{C6B96D5B-5A81-3756-439B-DBE3D7273DC1}"/>
              </a:ext>
            </a:extLst>
          </p:cNvPr>
          <p:cNvPicPr>
            <a:picLocks noChangeAspect="1"/>
          </p:cNvPicPr>
          <p:nvPr/>
        </p:nvPicPr>
        <p:blipFill>
          <a:blip r:embed="rId4"/>
          <a:stretch>
            <a:fillRect/>
          </a:stretch>
        </p:blipFill>
        <p:spPr>
          <a:xfrm>
            <a:off x="8537409" y="1825624"/>
            <a:ext cx="3404219" cy="2617222"/>
          </a:xfrm>
          <a:prstGeom prst="rect">
            <a:avLst/>
          </a:prstGeom>
        </p:spPr>
      </p:pic>
    </p:spTree>
    <p:extLst>
      <p:ext uri="{BB962C8B-B14F-4D97-AF65-F5344CB8AC3E}">
        <p14:creationId xmlns:p14="http://schemas.microsoft.com/office/powerpoint/2010/main" val="308539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C33-7B3F-3D77-8DC9-79961CF4AB44}"/>
              </a:ext>
            </a:extLst>
          </p:cNvPr>
          <p:cNvSpPr>
            <a:spLocks noGrp="1"/>
          </p:cNvSpPr>
          <p:nvPr>
            <p:ph type="title"/>
          </p:nvPr>
        </p:nvSpPr>
        <p:spPr>
          <a:xfrm>
            <a:off x="838200" y="365126"/>
            <a:ext cx="10515600" cy="673562"/>
          </a:xfrm>
        </p:spPr>
        <p:txBody>
          <a:bodyPr>
            <a:normAutofit fontScale="90000"/>
          </a:bodyPr>
          <a:lstStyle/>
          <a:p>
            <a:pPr algn="ctr"/>
            <a:r>
              <a:rPr lang="en-US" dirty="0"/>
              <a:t>Configuring the RS485 Adapter in EC Control</a:t>
            </a:r>
          </a:p>
        </p:txBody>
      </p:sp>
      <p:sp>
        <p:nvSpPr>
          <p:cNvPr id="3" name="Content Placeholder 2">
            <a:extLst>
              <a:ext uri="{FF2B5EF4-FFF2-40B4-BE49-F238E27FC236}">
                <a16:creationId xmlns:a16="http://schemas.microsoft.com/office/drawing/2014/main" id="{1A9B30C7-378E-94CE-C0ED-119B3E23459B}"/>
              </a:ext>
            </a:extLst>
          </p:cNvPr>
          <p:cNvSpPr>
            <a:spLocks noGrp="1"/>
          </p:cNvSpPr>
          <p:nvPr>
            <p:ph idx="1"/>
          </p:nvPr>
        </p:nvSpPr>
        <p:spPr>
          <a:xfrm>
            <a:off x="838200" y="1825624"/>
            <a:ext cx="4177683" cy="4353233"/>
          </a:xfrm>
        </p:spPr>
        <p:txBody>
          <a:bodyPr>
            <a:normAutofit/>
          </a:bodyPr>
          <a:lstStyle/>
          <a:p>
            <a:r>
              <a:rPr lang="en-US" sz="1400" dirty="0"/>
              <a:t>Once in the software, select Options&gt;Computer and Interfaces</a:t>
            </a:r>
          </a:p>
          <a:p>
            <a:r>
              <a:rPr lang="en-US" sz="1400" dirty="0"/>
              <a:t>Select the virtual machine 127.0.0.1 and then press “+” to add an interface</a:t>
            </a:r>
          </a:p>
          <a:p>
            <a:r>
              <a:rPr lang="en-US" sz="1400" dirty="0"/>
              <a:t>In the Add Interface:</a:t>
            </a:r>
          </a:p>
          <a:p>
            <a:pPr lvl="1"/>
            <a:r>
              <a:rPr lang="en-US" sz="1000" dirty="0"/>
              <a:t>Interface Type = RS232</a:t>
            </a:r>
          </a:p>
          <a:p>
            <a:pPr lvl="1"/>
            <a:r>
              <a:rPr lang="en-US" sz="1000" dirty="0"/>
              <a:t>Press the magnifying glass to search for your adapter</a:t>
            </a:r>
          </a:p>
          <a:p>
            <a:pPr lvl="1"/>
            <a:r>
              <a:rPr lang="en-US" sz="1000" dirty="0"/>
              <a:t>If more than one adapter shows up, select the adapter from the Device Manager steps earlier</a:t>
            </a:r>
          </a:p>
          <a:p>
            <a:pPr lvl="1"/>
            <a:r>
              <a:rPr lang="en-US" sz="1000" dirty="0"/>
              <a:t>Bus System = MODBUS</a:t>
            </a:r>
          </a:p>
          <a:p>
            <a:pPr lvl="1"/>
            <a:r>
              <a:rPr lang="en-US" sz="1000" dirty="0"/>
              <a:t>Press OK</a:t>
            </a:r>
          </a:p>
          <a:p>
            <a:r>
              <a:rPr lang="en-US" sz="1400" dirty="0"/>
              <a:t>The Computer and Interface screen should update to show the added interface, press OK</a:t>
            </a:r>
          </a:p>
          <a:p>
            <a:r>
              <a:rPr lang="en-US" sz="1400" dirty="0"/>
              <a:t>Once you hit OK, it will validate comm to the adapter and you should get a confirmation screen that shows a green status bar that clears on its own and then returns to the main EC Control screen. </a:t>
            </a:r>
          </a:p>
          <a:p>
            <a:endParaRPr lang="en-US" sz="1400" dirty="0"/>
          </a:p>
          <a:p>
            <a:endParaRPr lang="en-US" sz="1400" dirty="0"/>
          </a:p>
          <a:p>
            <a:endParaRPr lang="en-US" sz="1400" dirty="0"/>
          </a:p>
          <a:p>
            <a:pPr marL="0" indent="0">
              <a:buNone/>
            </a:pPr>
            <a:endParaRPr lang="en-US" sz="1800" dirty="0"/>
          </a:p>
        </p:txBody>
      </p:sp>
      <p:pic>
        <p:nvPicPr>
          <p:cNvPr id="5" name="Picture 4">
            <a:extLst>
              <a:ext uri="{FF2B5EF4-FFF2-40B4-BE49-F238E27FC236}">
                <a16:creationId xmlns:a16="http://schemas.microsoft.com/office/drawing/2014/main" id="{D9530E07-2C6B-169C-BD01-A30AECE516C3}"/>
              </a:ext>
            </a:extLst>
          </p:cNvPr>
          <p:cNvPicPr>
            <a:picLocks noChangeAspect="1"/>
          </p:cNvPicPr>
          <p:nvPr/>
        </p:nvPicPr>
        <p:blipFill>
          <a:blip r:embed="rId2"/>
          <a:stretch>
            <a:fillRect/>
          </a:stretch>
        </p:blipFill>
        <p:spPr>
          <a:xfrm>
            <a:off x="5413650" y="1825624"/>
            <a:ext cx="2516635" cy="2069089"/>
          </a:xfrm>
          <a:prstGeom prst="rect">
            <a:avLst/>
          </a:prstGeom>
        </p:spPr>
      </p:pic>
      <p:pic>
        <p:nvPicPr>
          <p:cNvPr id="10" name="Picture 9">
            <a:extLst>
              <a:ext uri="{FF2B5EF4-FFF2-40B4-BE49-F238E27FC236}">
                <a16:creationId xmlns:a16="http://schemas.microsoft.com/office/drawing/2014/main" id="{93A56912-7492-C7DF-DBBB-07BACFA925E9}"/>
              </a:ext>
            </a:extLst>
          </p:cNvPr>
          <p:cNvPicPr>
            <a:picLocks noChangeAspect="1"/>
          </p:cNvPicPr>
          <p:nvPr/>
        </p:nvPicPr>
        <p:blipFill>
          <a:blip r:embed="rId3"/>
          <a:stretch>
            <a:fillRect/>
          </a:stretch>
        </p:blipFill>
        <p:spPr>
          <a:xfrm>
            <a:off x="8202519" y="1825624"/>
            <a:ext cx="3259199" cy="1603376"/>
          </a:xfrm>
          <a:prstGeom prst="rect">
            <a:avLst/>
          </a:prstGeom>
        </p:spPr>
      </p:pic>
      <p:pic>
        <p:nvPicPr>
          <p:cNvPr id="13" name="Picture 12">
            <a:extLst>
              <a:ext uri="{FF2B5EF4-FFF2-40B4-BE49-F238E27FC236}">
                <a16:creationId xmlns:a16="http://schemas.microsoft.com/office/drawing/2014/main" id="{49799B9B-29F2-D50C-219E-09C4D35A47D2}"/>
              </a:ext>
            </a:extLst>
          </p:cNvPr>
          <p:cNvPicPr>
            <a:picLocks noChangeAspect="1"/>
          </p:cNvPicPr>
          <p:nvPr/>
        </p:nvPicPr>
        <p:blipFill>
          <a:blip r:embed="rId4"/>
          <a:stretch>
            <a:fillRect/>
          </a:stretch>
        </p:blipFill>
        <p:spPr>
          <a:xfrm>
            <a:off x="5385636" y="4032381"/>
            <a:ext cx="3480503" cy="1613943"/>
          </a:xfrm>
          <a:prstGeom prst="rect">
            <a:avLst/>
          </a:prstGeom>
        </p:spPr>
      </p:pic>
      <p:pic>
        <p:nvPicPr>
          <p:cNvPr id="16" name="Picture 15">
            <a:extLst>
              <a:ext uri="{FF2B5EF4-FFF2-40B4-BE49-F238E27FC236}">
                <a16:creationId xmlns:a16="http://schemas.microsoft.com/office/drawing/2014/main" id="{E5FCDBC3-CC52-4164-A3DF-D3837964A7CC}"/>
              </a:ext>
            </a:extLst>
          </p:cNvPr>
          <p:cNvPicPr>
            <a:picLocks noChangeAspect="1"/>
          </p:cNvPicPr>
          <p:nvPr/>
        </p:nvPicPr>
        <p:blipFill>
          <a:blip r:embed="rId5"/>
          <a:stretch>
            <a:fillRect/>
          </a:stretch>
        </p:blipFill>
        <p:spPr>
          <a:xfrm>
            <a:off x="9091419" y="3287395"/>
            <a:ext cx="2370299" cy="2381298"/>
          </a:xfrm>
          <a:prstGeom prst="rect">
            <a:avLst/>
          </a:prstGeom>
        </p:spPr>
      </p:pic>
      <p:sp>
        <p:nvSpPr>
          <p:cNvPr id="17" name="Arrow: Right 16">
            <a:extLst>
              <a:ext uri="{FF2B5EF4-FFF2-40B4-BE49-F238E27FC236}">
                <a16:creationId xmlns:a16="http://schemas.microsoft.com/office/drawing/2014/main" id="{90A7802E-7949-D9B5-D0AC-6948E82B86AF}"/>
              </a:ext>
            </a:extLst>
          </p:cNvPr>
          <p:cNvSpPr/>
          <p:nvPr/>
        </p:nvSpPr>
        <p:spPr>
          <a:xfrm>
            <a:off x="7747157" y="2789607"/>
            <a:ext cx="669859"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4E3BB1B-95D8-2649-39F1-F8D874E4139D}"/>
              </a:ext>
            </a:extLst>
          </p:cNvPr>
          <p:cNvSpPr/>
          <p:nvPr/>
        </p:nvSpPr>
        <p:spPr>
          <a:xfrm>
            <a:off x="8182445" y="4909271"/>
            <a:ext cx="1053447"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0855DFF5-1BDF-D1D2-470E-F9310164899A}"/>
              </a:ext>
            </a:extLst>
          </p:cNvPr>
          <p:cNvSpPr/>
          <p:nvPr/>
        </p:nvSpPr>
        <p:spPr>
          <a:xfrm rot="8062883">
            <a:off x="7966959" y="3679236"/>
            <a:ext cx="931074" cy="30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310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9688</TotalTime>
  <Words>1715</Words>
  <Application>Microsoft Office PowerPoint</Application>
  <PresentationFormat>Widescreen</PresentationFormat>
  <Paragraphs>162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LCU Motor Addressing with EBM EC-Control Software</vt:lpstr>
      <vt:lpstr>Installing EC Control</vt:lpstr>
      <vt:lpstr>Installing EC Control</vt:lpstr>
      <vt:lpstr>Configuring the RS 485 Adapter</vt:lpstr>
      <vt:lpstr>Configuring the RS 485 Adapter</vt:lpstr>
      <vt:lpstr>Alternate RS485 Adapters</vt:lpstr>
      <vt:lpstr>Connecting the RS485 Adapter to the motor</vt:lpstr>
      <vt:lpstr>Launching EC Control</vt:lpstr>
      <vt:lpstr>Configuring the RS485 Adapter in EC Control</vt:lpstr>
      <vt:lpstr>Discovering Fans in EC Control</vt:lpstr>
      <vt:lpstr>Discovering Fans in EC Control</vt:lpstr>
      <vt:lpstr>Discovering Fans in EC Control</vt:lpstr>
      <vt:lpstr>Discovering Fans in EC Control</vt:lpstr>
      <vt:lpstr>Discovering Fans in EC Control</vt:lpstr>
      <vt:lpstr>Addressing Fans in EC Control</vt:lpstr>
      <vt:lpstr>Addressing Fans in EC Control</vt:lpstr>
    </vt:vector>
  </TitlesOfParts>
  <Company>Trane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LCU Motor Addressing with EBM EC-Control Software</dc:title>
  <dc:creator>Wood, Brian</dc:creator>
  <cp:lastModifiedBy>Wood, Brian</cp:lastModifiedBy>
  <cp:revision>1</cp:revision>
  <dcterms:created xsi:type="dcterms:W3CDTF">2024-04-24T13:52:55Z</dcterms:created>
  <dcterms:modified xsi:type="dcterms:W3CDTF">2024-07-03T22:16:55Z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2b2348-a379-47d7-bf25-1402d7b08038_Enabled">
    <vt:lpwstr>true</vt:lpwstr>
  </property>
  <property fmtid="{D5CDD505-2E9C-101B-9397-08002B2CF9AE}" pid="3" name="MSIP_Label_162b2348-a379-47d7-bf25-1402d7b08038_SetDate">
    <vt:lpwstr>2024-04-24T14:42:29Z</vt:lpwstr>
  </property>
  <property fmtid="{D5CDD505-2E9C-101B-9397-08002B2CF9AE}" pid="4" name="MSIP_Label_162b2348-a379-47d7-bf25-1402d7b08038_Method">
    <vt:lpwstr>Standard</vt:lpwstr>
  </property>
  <property fmtid="{D5CDD505-2E9C-101B-9397-08002B2CF9AE}" pid="5" name="MSIP_Label_162b2348-a379-47d7-bf25-1402d7b08038_Name">
    <vt:lpwstr>Business</vt:lpwstr>
  </property>
  <property fmtid="{D5CDD505-2E9C-101B-9397-08002B2CF9AE}" pid="6" name="MSIP_Label_162b2348-a379-47d7-bf25-1402d7b08038_SiteId">
    <vt:lpwstr>abf9983b-ca77-4f20-9633-ca9c5a847041</vt:lpwstr>
  </property>
  <property fmtid="{D5CDD505-2E9C-101B-9397-08002B2CF9AE}" pid="7" name="MSIP_Label_162b2348-a379-47d7-bf25-1402d7b08038_ActionId">
    <vt:lpwstr>951325db-f864-42cb-b28b-6b13d88aa78d</vt:lpwstr>
  </property>
  <property fmtid="{D5CDD505-2E9C-101B-9397-08002B2CF9AE}" pid="8" name="MSIP_Label_162b2348-a379-47d7-bf25-1402d7b08038_ContentBits">
    <vt:lpwstr>0</vt:lpwstr>
  </property>
</Properties>
</file>