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267" r:id="rId6"/>
    <p:sldId id="256" r:id="rId7"/>
    <p:sldId id="271" r:id="rId8"/>
    <p:sldId id="270" r:id="rId9"/>
    <p:sldId id="259" r:id="rId10"/>
    <p:sldId id="282" r:id="rId11"/>
    <p:sldId id="269" r:id="rId12"/>
    <p:sldId id="283" r:id="rId13"/>
    <p:sldId id="260" r:id="rId14"/>
    <p:sldId id="296" r:id="rId15"/>
    <p:sldId id="297" r:id="rId16"/>
    <p:sldId id="285" r:id="rId17"/>
    <p:sldId id="268" r:id="rId18"/>
    <p:sldId id="272" r:id="rId19"/>
    <p:sldId id="284" r:id="rId20"/>
    <p:sldId id="273" r:id="rId21"/>
    <p:sldId id="298" r:id="rId22"/>
    <p:sldId id="299" r:id="rId23"/>
    <p:sldId id="274" r:id="rId24"/>
    <p:sldId id="286" r:id="rId25"/>
    <p:sldId id="275" r:id="rId26"/>
    <p:sldId id="276" r:id="rId27"/>
    <p:sldId id="287" r:id="rId28"/>
    <p:sldId id="277" r:id="rId29"/>
    <p:sldId id="278" r:id="rId30"/>
    <p:sldId id="288" r:id="rId31"/>
    <p:sldId id="279" r:id="rId32"/>
    <p:sldId id="280" r:id="rId33"/>
    <p:sldId id="290" r:id="rId34"/>
    <p:sldId id="291" r:id="rId35"/>
    <p:sldId id="289" r:id="rId36"/>
    <p:sldId id="281" r:id="rId37"/>
    <p:sldId id="293" r:id="rId38"/>
    <p:sldId id="29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97B5"/>
    <a:srgbClr val="FDA4BA"/>
    <a:srgbClr val="385723"/>
    <a:srgbClr val="0032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CA0E6-3F62-4EB1-99E7-2612E734DFDB}" v="3" dt="2024-06-10T18:24:21.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7" autoAdjust="0"/>
    <p:restoredTop sz="88129" autoAdjust="0"/>
  </p:normalViewPr>
  <p:slideViewPr>
    <p:cSldViewPr snapToGrid="0">
      <p:cViewPr varScale="1">
        <p:scale>
          <a:sx n="95" d="100"/>
          <a:sy n="95" d="100"/>
        </p:scale>
        <p:origin x="2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eever, Jim" userId="754029cb-4945-4208-bce5-2c003aa28c4b" providerId="ADAL" clId="{66BCA0E6-3F62-4EB1-99E7-2612E734DFDB}"/>
    <pc:docChg chg="custSel modSld">
      <pc:chgData name="McKeever, Jim" userId="754029cb-4945-4208-bce5-2c003aa28c4b" providerId="ADAL" clId="{66BCA0E6-3F62-4EB1-99E7-2612E734DFDB}" dt="2024-06-10T18:24:52.407" v="59" actId="1076"/>
      <pc:docMkLst>
        <pc:docMk/>
      </pc:docMkLst>
      <pc:sldChg chg="delSp modSp mod">
        <pc:chgData name="McKeever, Jim" userId="754029cb-4945-4208-bce5-2c003aa28c4b" providerId="ADAL" clId="{66BCA0E6-3F62-4EB1-99E7-2612E734DFDB}" dt="2024-06-10T18:24:14.729" v="56" actId="165"/>
        <pc:sldMkLst>
          <pc:docMk/>
          <pc:sldMk cId="720696257" sldId="272"/>
        </pc:sldMkLst>
        <pc:spChg chg="mod">
          <ac:chgData name="McKeever, Jim" userId="754029cb-4945-4208-bce5-2c003aa28c4b" providerId="ADAL" clId="{66BCA0E6-3F62-4EB1-99E7-2612E734DFDB}" dt="2024-06-10T18:23:21.403" v="35" actId="6549"/>
          <ac:spMkLst>
            <pc:docMk/>
            <pc:sldMk cId="720696257" sldId="272"/>
            <ac:spMk id="30" creationId="{9E166C92-9B4F-29CC-CAFF-F5FAF3B04CD1}"/>
          </ac:spMkLst>
        </pc:spChg>
        <pc:spChg chg="mod">
          <ac:chgData name="McKeever, Jim" userId="754029cb-4945-4208-bce5-2c003aa28c4b" providerId="ADAL" clId="{66BCA0E6-3F62-4EB1-99E7-2612E734DFDB}" dt="2024-06-10T18:23:02.589" v="8" actId="6549"/>
          <ac:spMkLst>
            <pc:docMk/>
            <pc:sldMk cId="720696257" sldId="272"/>
            <ac:spMk id="31" creationId="{B8EE0F67-0844-A7DE-96BE-893E2CE4EFD4}"/>
          </ac:spMkLst>
        </pc:spChg>
        <pc:spChg chg="mod topLvl">
          <ac:chgData name="McKeever, Jim" userId="754029cb-4945-4208-bce5-2c003aa28c4b" providerId="ADAL" clId="{66BCA0E6-3F62-4EB1-99E7-2612E734DFDB}" dt="2024-06-10T18:24:14.729" v="56" actId="165"/>
          <ac:spMkLst>
            <pc:docMk/>
            <pc:sldMk cId="720696257" sldId="272"/>
            <ac:spMk id="46" creationId="{8AAA0357-81B5-791D-9ADA-D9DC533B3E37}"/>
          </ac:spMkLst>
        </pc:spChg>
        <pc:spChg chg="mod topLvl">
          <ac:chgData name="McKeever, Jim" userId="754029cb-4945-4208-bce5-2c003aa28c4b" providerId="ADAL" clId="{66BCA0E6-3F62-4EB1-99E7-2612E734DFDB}" dt="2024-06-10T18:24:14.729" v="56" actId="165"/>
          <ac:spMkLst>
            <pc:docMk/>
            <pc:sldMk cId="720696257" sldId="272"/>
            <ac:spMk id="48" creationId="{E7B83B26-9999-F2CF-956A-9F4AE5D7A677}"/>
          </ac:spMkLst>
        </pc:spChg>
        <pc:grpChg chg="del">
          <ac:chgData name="McKeever, Jim" userId="754029cb-4945-4208-bce5-2c003aa28c4b" providerId="ADAL" clId="{66BCA0E6-3F62-4EB1-99E7-2612E734DFDB}" dt="2024-06-10T18:24:14.729" v="56" actId="165"/>
          <ac:grpSpMkLst>
            <pc:docMk/>
            <pc:sldMk cId="720696257" sldId="272"/>
            <ac:grpSpMk id="45" creationId="{0F29D2B7-2CAF-E350-02EE-879AA2B6B3E3}"/>
          </ac:grpSpMkLst>
        </pc:grpChg>
      </pc:sldChg>
      <pc:sldChg chg="modSp mod">
        <pc:chgData name="McKeever, Jim" userId="754029cb-4945-4208-bce5-2c003aa28c4b" providerId="ADAL" clId="{66BCA0E6-3F62-4EB1-99E7-2612E734DFDB}" dt="2024-06-10T18:23:32.221" v="53" actId="6549"/>
        <pc:sldMkLst>
          <pc:docMk/>
          <pc:sldMk cId="2008099322" sldId="273"/>
        </pc:sldMkLst>
        <pc:spChg chg="mod">
          <ac:chgData name="McKeever, Jim" userId="754029cb-4945-4208-bce5-2c003aa28c4b" providerId="ADAL" clId="{66BCA0E6-3F62-4EB1-99E7-2612E734DFDB}" dt="2024-06-10T18:23:27.629" v="44" actId="6549"/>
          <ac:spMkLst>
            <pc:docMk/>
            <pc:sldMk cId="2008099322" sldId="273"/>
            <ac:spMk id="30" creationId="{9E166C92-9B4F-29CC-CAFF-F5FAF3B04CD1}"/>
          </ac:spMkLst>
        </pc:spChg>
        <pc:spChg chg="mod">
          <ac:chgData name="McKeever, Jim" userId="754029cb-4945-4208-bce5-2c003aa28c4b" providerId="ADAL" clId="{66BCA0E6-3F62-4EB1-99E7-2612E734DFDB}" dt="2024-06-10T18:23:32.221" v="53" actId="6549"/>
          <ac:spMkLst>
            <pc:docMk/>
            <pc:sldMk cId="2008099322" sldId="273"/>
            <ac:spMk id="31" creationId="{B8EE0F67-0844-A7DE-96BE-893E2CE4EFD4}"/>
          </ac:spMkLst>
        </pc:spChg>
      </pc:sldChg>
      <pc:sldChg chg="addSp delSp modSp mod">
        <pc:chgData name="McKeever, Jim" userId="754029cb-4945-4208-bce5-2c003aa28c4b" providerId="ADAL" clId="{66BCA0E6-3F62-4EB1-99E7-2612E734DFDB}" dt="2024-06-10T18:24:52.407" v="59" actId="1076"/>
        <pc:sldMkLst>
          <pc:docMk/>
          <pc:sldMk cId="2230415200" sldId="284"/>
        </pc:sldMkLst>
        <pc:spChg chg="mod">
          <ac:chgData name="McKeever, Jim" userId="754029cb-4945-4208-bce5-2c003aa28c4b" providerId="ADAL" clId="{66BCA0E6-3F62-4EB1-99E7-2612E734DFDB}" dt="2024-06-10T18:23:14.769" v="26" actId="6549"/>
          <ac:spMkLst>
            <pc:docMk/>
            <pc:sldMk cId="2230415200" sldId="284"/>
            <ac:spMk id="30" creationId="{9E166C92-9B4F-29CC-CAFF-F5FAF3B04CD1}"/>
          </ac:spMkLst>
        </pc:spChg>
        <pc:spChg chg="mod">
          <ac:chgData name="McKeever, Jim" userId="754029cb-4945-4208-bce5-2c003aa28c4b" providerId="ADAL" clId="{66BCA0E6-3F62-4EB1-99E7-2612E734DFDB}" dt="2024-06-10T18:23:10.464" v="17" actId="6549"/>
          <ac:spMkLst>
            <pc:docMk/>
            <pc:sldMk cId="2230415200" sldId="284"/>
            <ac:spMk id="31" creationId="{B8EE0F67-0844-A7DE-96BE-893E2CE4EFD4}"/>
          </ac:spMkLst>
        </pc:spChg>
        <pc:spChg chg="add del mod">
          <ac:chgData name="McKeever, Jim" userId="754029cb-4945-4208-bce5-2c003aa28c4b" providerId="ADAL" clId="{66BCA0E6-3F62-4EB1-99E7-2612E734DFDB}" dt="2024-06-10T18:24:07.571" v="55" actId="478"/>
          <ac:spMkLst>
            <pc:docMk/>
            <pc:sldMk cId="2230415200" sldId="284"/>
            <ac:spMk id="66" creationId="{800D7A62-CDFF-AD53-AA73-839BF7C83ADB}"/>
          </ac:spMkLst>
        </pc:spChg>
        <pc:spChg chg="add mod">
          <ac:chgData name="McKeever, Jim" userId="754029cb-4945-4208-bce5-2c003aa28c4b" providerId="ADAL" clId="{66BCA0E6-3F62-4EB1-99E7-2612E734DFDB}" dt="2024-06-10T18:24:52.407" v="59" actId="1076"/>
          <ac:spMkLst>
            <pc:docMk/>
            <pc:sldMk cId="2230415200" sldId="284"/>
            <ac:spMk id="81" creationId="{E27D5DC7-36A4-2353-EE79-A256452F6A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5BE16-384B-41E5-9BE4-9FBCC01CA89D}"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6E830-7A52-4D3C-8C7D-E6C192913D5E}" type="slidenum">
              <a:rPr lang="en-US" smtClean="0"/>
              <a:t>‹#›</a:t>
            </a:fld>
            <a:endParaRPr lang="en-US"/>
          </a:p>
        </p:txBody>
      </p:sp>
    </p:spTree>
    <p:extLst>
      <p:ext uri="{BB962C8B-B14F-4D97-AF65-F5344CB8AC3E}">
        <p14:creationId xmlns:p14="http://schemas.microsoft.com/office/powerpoint/2010/main" val="240755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594" eaLnBrk="1" fontAlgn="auto" latinLnBrk="0" hangingPunct="1">
              <a:lnSpc>
                <a:spcPct val="117999"/>
              </a:lnSpc>
              <a:spcBef>
                <a:spcPts val="0"/>
              </a:spcBef>
              <a:spcAft>
                <a:spcPts val="0"/>
              </a:spcAft>
              <a:buClrTx/>
              <a:buSzTx/>
              <a:buFontTx/>
              <a:buNone/>
              <a:tabLst/>
              <a:defRPr/>
            </a:pPr>
            <a:endParaRPr lang="en-US" sz="1100" dirty="0">
              <a:solidFill>
                <a:schemeClr val="accent1"/>
              </a:solidFill>
            </a:endParaRPr>
          </a:p>
        </p:txBody>
      </p:sp>
    </p:spTree>
    <p:extLst>
      <p:ext uri="{BB962C8B-B14F-4D97-AF65-F5344CB8AC3E}">
        <p14:creationId xmlns:p14="http://schemas.microsoft.com/office/powerpoint/2010/main" val="206280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is this specific scenario is provided by the thermostat connected to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10</a:t>
            </a:fld>
            <a:endParaRPr lang="en-US"/>
          </a:p>
        </p:txBody>
      </p:sp>
    </p:spTree>
    <p:extLst>
      <p:ext uri="{BB962C8B-B14F-4D97-AF65-F5344CB8AC3E}">
        <p14:creationId xmlns:p14="http://schemas.microsoft.com/office/powerpoint/2010/main" val="331991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is this specific scenario is provided by the thermostat connected to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11</a:t>
            </a:fld>
            <a:endParaRPr lang="en-US"/>
          </a:p>
        </p:txBody>
      </p:sp>
    </p:spTree>
    <p:extLst>
      <p:ext uri="{BB962C8B-B14F-4D97-AF65-F5344CB8AC3E}">
        <p14:creationId xmlns:p14="http://schemas.microsoft.com/office/powerpoint/2010/main" val="222083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in this scenario is normally provided by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12</a:t>
            </a:fld>
            <a:endParaRPr lang="en-US"/>
          </a:p>
        </p:txBody>
      </p:sp>
    </p:spTree>
    <p:extLst>
      <p:ext uri="{BB962C8B-B14F-4D97-AF65-F5344CB8AC3E}">
        <p14:creationId xmlns:p14="http://schemas.microsoft.com/office/powerpoint/2010/main" val="316035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in this scenario is normally provided by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Air-Fi Wireless communication to the Symbio 700 controller, The wiring harness provided with the WCI is sufficient for most installations of this pairing scenario.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13</a:t>
            </a:fld>
            <a:endParaRPr lang="en-US"/>
          </a:p>
        </p:txBody>
      </p:sp>
    </p:spTree>
    <p:extLst>
      <p:ext uri="{BB962C8B-B14F-4D97-AF65-F5344CB8AC3E}">
        <p14:creationId xmlns:p14="http://schemas.microsoft.com/office/powerpoint/2010/main" val="3982098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H, the heating and cooling control is provided by the thermostat connected to the Symbio 700 controller in the Trane Odyssey condenser. Separate control wiring is required between the condenser and Trane Odyssey 2-speed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14</a:t>
            </a:fld>
            <a:endParaRPr lang="en-US"/>
          </a:p>
        </p:txBody>
      </p:sp>
    </p:spTree>
    <p:extLst>
      <p:ext uri="{BB962C8B-B14F-4D97-AF65-F5344CB8AC3E}">
        <p14:creationId xmlns:p14="http://schemas.microsoft.com/office/powerpoint/2010/main" val="292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H, the heating and cooling control is normally provided by the Symbio 700 controller in the Trane Odyssey condenser. Separate control wiring is required between the condenser and Trane Odyssey 2-speed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15</a:t>
            </a:fld>
            <a:endParaRPr lang="en-US"/>
          </a:p>
        </p:txBody>
      </p:sp>
    </p:spTree>
    <p:extLst>
      <p:ext uri="{BB962C8B-B14F-4D97-AF65-F5344CB8AC3E}">
        <p14:creationId xmlns:p14="http://schemas.microsoft.com/office/powerpoint/2010/main" val="3557026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H, the heating and cooling control is normally provided by the Symbio 700 controller in the Trane Odyssey condenser. Separate control wiring is required between the condenser and Trane Odyssey 2-speed air handler. Lastly, for Air-Fi Wireless communication to the Symbio 700 controller, The wiring harness provided with the WCI is sufficient for most installations of this pairing scenario.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16</a:t>
            </a:fld>
            <a:endParaRPr lang="en-US"/>
          </a:p>
        </p:txBody>
      </p:sp>
    </p:spTree>
    <p:extLst>
      <p:ext uri="{BB962C8B-B14F-4D97-AF65-F5344CB8AC3E}">
        <p14:creationId xmlns:p14="http://schemas.microsoft.com/office/powerpoint/2010/main" val="1265142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standard cooling only thermostat only scenario, the heating and cooling control is provided by the thermostat. A single control cable is required between the Odyssey condenser and Trane Odyssey 2-speed air handler.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Symbio 700 controller accepts Y1 and Y2 inputs as requests for each compressor cooling stage.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17</a:t>
            </a:fld>
            <a:endParaRPr lang="en-US"/>
          </a:p>
        </p:txBody>
      </p:sp>
    </p:spTree>
    <p:extLst>
      <p:ext uri="{BB962C8B-B14F-4D97-AF65-F5344CB8AC3E}">
        <p14:creationId xmlns:p14="http://schemas.microsoft.com/office/powerpoint/2010/main" val="246179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standard heat pump thermostat scenario, the heating and cooling control is provided by the thermostat. A single control cable is required between the Odyssey condenser and Trane Odyssey 2-speed air handler.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Symbio 700 controller accepts Y1 and Y2 inputs as requests for each compressor cooling stage and the O input for the heat pump reversing valve.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a:t>
            </a:r>
            <a:r>
              <a:rPr lang="en-US" i="1" dirty="0"/>
              <a:t> Electric heat is not available in the condenser heat pump defrost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18</a:t>
            </a:fld>
            <a:endParaRPr lang="en-US"/>
          </a:p>
        </p:txBody>
      </p:sp>
    </p:spTree>
    <p:extLst>
      <p:ext uri="{BB962C8B-B14F-4D97-AF65-F5344CB8AC3E}">
        <p14:creationId xmlns:p14="http://schemas.microsoft.com/office/powerpoint/2010/main" val="396390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1 and 2, the heating and cooling control is normally provided by the thermostat connected to the Symbio 700 controller in the Trane Odyssey condenser. Separate control wiring is required between the condenser and electromechanical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19</a:t>
            </a:fld>
            <a:endParaRPr lang="en-US"/>
          </a:p>
        </p:txBody>
      </p:sp>
    </p:spTree>
    <p:extLst>
      <p:ext uri="{BB962C8B-B14F-4D97-AF65-F5344CB8AC3E}">
        <p14:creationId xmlns:p14="http://schemas.microsoft.com/office/powerpoint/2010/main" val="215262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combinations of condensers and air handlers is vast, each pairing is identified with a specific designation. Depending on the pairing designation, the wiring between the condenser, air handler, and thermostat / zone sensor varies. In addition, the number of wires required between the condenser and air handler varies with each pairing. Refer to the following diagrams for a high-level wiring summary. Refer to SS-SVN016* for additional wiring instructions.</a:t>
            </a:r>
          </a:p>
        </p:txBody>
      </p:sp>
      <p:sp>
        <p:nvSpPr>
          <p:cNvPr id="4" name="Slide Number Placeholder 3"/>
          <p:cNvSpPr>
            <a:spLocks noGrp="1"/>
          </p:cNvSpPr>
          <p:nvPr>
            <p:ph type="sldNum" sz="quarter" idx="5"/>
          </p:nvPr>
        </p:nvSpPr>
        <p:spPr/>
        <p:txBody>
          <a:bodyPr/>
          <a:lstStyle/>
          <a:p>
            <a:fld id="{03A6E830-7A52-4D3C-8C7D-E6C192913D5E}" type="slidenum">
              <a:rPr lang="en-US" smtClean="0"/>
              <a:t>2</a:t>
            </a:fld>
            <a:endParaRPr lang="en-US"/>
          </a:p>
        </p:txBody>
      </p:sp>
    </p:spTree>
    <p:extLst>
      <p:ext uri="{BB962C8B-B14F-4D97-AF65-F5344CB8AC3E}">
        <p14:creationId xmlns:p14="http://schemas.microsoft.com/office/powerpoint/2010/main" val="1562345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1 and 2, the heating and cooling control is normally provided by the Symbio 700 controller in the Trane Odyssey condenser. Separate control wiring is required between the condenser and electromechanical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20</a:t>
            </a:fld>
            <a:endParaRPr lang="en-US"/>
          </a:p>
        </p:txBody>
      </p:sp>
    </p:spTree>
    <p:extLst>
      <p:ext uri="{BB962C8B-B14F-4D97-AF65-F5344CB8AC3E}">
        <p14:creationId xmlns:p14="http://schemas.microsoft.com/office/powerpoint/2010/main" val="163399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1 and 2, the heating and cooling control is normally provided by the Symbio 700 controller in the Trane Odyssey condenser. Separate control wiring is required between the condenser and electromechanical air handler. For Air-Fi Wireless communication, two additional communication cables are needed. Use a two-conductor thermostat wire for the 24v power connection and a twisted pair for the IMC communication between the WCI and adapter board.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21</a:t>
            </a:fld>
            <a:endParaRPr lang="en-US"/>
          </a:p>
        </p:txBody>
      </p:sp>
    </p:spTree>
    <p:extLst>
      <p:ext uri="{BB962C8B-B14F-4D97-AF65-F5344CB8AC3E}">
        <p14:creationId xmlns:p14="http://schemas.microsoft.com/office/powerpoint/2010/main" val="351015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(preferred), the heating and cooling control is normally provided by the thermostat connected to the Symbio 700 controller in the Trane Odyssey condenser. Separate control wiring is required between the condenser and Trane ReliaTel SZVAV air handler. An additional communication cable is required between the adapter board in the condenser and VFD in the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22</a:t>
            </a:fld>
            <a:endParaRPr lang="en-US"/>
          </a:p>
        </p:txBody>
      </p:sp>
    </p:spTree>
    <p:extLst>
      <p:ext uri="{BB962C8B-B14F-4D97-AF65-F5344CB8AC3E}">
        <p14:creationId xmlns:p14="http://schemas.microsoft.com/office/powerpoint/2010/main" val="1103005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(preferred), the heating and cooling control is normally provided by the Symbio 700 controller in the Trane Odyssey condenser. Separate control wiring is required between the condenser and Trane ReliaTel SZVAV air handler. An additional communication cable is required between the adapter board in the condenser and VFD in the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23</a:t>
            </a:fld>
            <a:endParaRPr lang="en-US"/>
          </a:p>
        </p:txBody>
      </p:sp>
    </p:spTree>
    <p:extLst>
      <p:ext uri="{BB962C8B-B14F-4D97-AF65-F5344CB8AC3E}">
        <p14:creationId xmlns:p14="http://schemas.microsoft.com/office/powerpoint/2010/main" val="1355739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(preferred), the heating and cooling control is normally provided by the Symbio 700 controller in the Trane Odyssey condenser. Separate control wiring is required between the condenser and Trane ReliaTel SZVAV air handler. An additional communication cable is required between the adapter board in the condenser and VFD in the air handler. For Air-Fi Wireless communication, two additional communication cables are needed. Use a two-conductor thermostat wire for the 24v power connection and a twisted pair for the IMC communication between the WCI and adapter board.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24</a:t>
            </a:fld>
            <a:endParaRPr lang="en-US"/>
          </a:p>
        </p:txBody>
      </p:sp>
    </p:spTree>
    <p:extLst>
      <p:ext uri="{BB962C8B-B14F-4D97-AF65-F5344CB8AC3E}">
        <p14:creationId xmlns:p14="http://schemas.microsoft.com/office/powerpoint/2010/main" val="204559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(optional), the heating and cooling control is normally provided by the thermostat connected to the Symbio 700 controller in the Trane Odyssey condenser. Separate control wiring is required between the condenser and Trane ReliaTel two-speed SZVAV air handler. For this application, the relay board is field applied in the existing air handler and wired to the Symbio 700 and associated adapter board in the condenser. No additional field wiring is needed for the VFD in the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25</a:t>
            </a:fld>
            <a:endParaRPr lang="en-US"/>
          </a:p>
        </p:txBody>
      </p:sp>
    </p:spTree>
    <p:extLst>
      <p:ext uri="{BB962C8B-B14F-4D97-AF65-F5344CB8AC3E}">
        <p14:creationId xmlns:p14="http://schemas.microsoft.com/office/powerpoint/2010/main" val="2125590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(optional), the heating and cooling control is normally provided by the Symbio 700 controller in the Trane Odyssey condenser. Separate control wiring is required between the condenser and Trane ReliaTel two-speed SZVAV air handler. For this application, the relay board is field applied in the existing air handler and wired to the Symbio 700 and associated adapter board in the condenser. No additional field wiring is needed for the VFD in the air handler.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26</a:t>
            </a:fld>
            <a:endParaRPr lang="en-US"/>
          </a:p>
        </p:txBody>
      </p:sp>
    </p:spTree>
    <p:extLst>
      <p:ext uri="{BB962C8B-B14F-4D97-AF65-F5344CB8AC3E}">
        <p14:creationId xmlns:p14="http://schemas.microsoft.com/office/powerpoint/2010/main" val="1596918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G (optional), the heating and cooling control is normally provided by the Symbio 700 controller in the Trane Odyssey condenser. Separate control wiring is required between the condenser and Trane ReliaTel two-speed SZVAV air handler. For this application, the relay board is field applied in the existing air handler and wired to the Symbio 700 and associated adapter board in the condenser. No additional field wiring is needed for the VFD in the air handler. For Air-Fi Wireless communication, two additional communication cables are needed. Use a two-conductor thermostat wire for the 24v power connection and a twisted pair for the IMC communication between the WCI and adapter board.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27</a:t>
            </a:fld>
            <a:endParaRPr lang="en-US"/>
          </a:p>
        </p:txBody>
      </p:sp>
    </p:spTree>
    <p:extLst>
      <p:ext uri="{BB962C8B-B14F-4D97-AF65-F5344CB8AC3E}">
        <p14:creationId xmlns:p14="http://schemas.microsoft.com/office/powerpoint/2010/main" val="1765356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Y, the heating and cooling control is normally provided by the thermostat connected to the Symbio 700 controller in the Trane Odyssey condenser. Separate control wiring is required between the condenser and generic constant volume air handler. For this application, the terminal strip in the existing air handler is wired to the Symbio 700 and associated adapter board in the Trane Odyssey condenser.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28</a:t>
            </a:fld>
            <a:endParaRPr lang="en-US"/>
          </a:p>
        </p:txBody>
      </p:sp>
    </p:spTree>
    <p:extLst>
      <p:ext uri="{BB962C8B-B14F-4D97-AF65-F5344CB8AC3E}">
        <p14:creationId xmlns:p14="http://schemas.microsoft.com/office/powerpoint/2010/main" val="2012036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pairing has not yet been assigned a pairing identification number. In this pairing the DX air handling unit is controlled with a Symbio 500 controller. Legacy AHUs may have also included either a Trane UC400 or UC600 controller, with similar connections. For this application, the Symbio 500 controller in the AHU is acting as the “thermostat” for the control of the Symbio 700 condenser. The outputs of the Symbio 500 in the AHU are directly wired to the thermostat inputs of the Symbio 700 in the condenser. The addition of BACnet communication to the Symbio 700 controller allows the BMS to view the pertinent status points. The Symbio 500 AHU controller in this example is applied with the Rooftop Unit / Heat Pump (RTU/HP) pre-packaged solution (PPS)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29</a:t>
            </a:fld>
            <a:endParaRPr lang="en-US"/>
          </a:p>
        </p:txBody>
      </p:sp>
    </p:spTree>
    <p:extLst>
      <p:ext uri="{BB962C8B-B14F-4D97-AF65-F5344CB8AC3E}">
        <p14:creationId xmlns:p14="http://schemas.microsoft.com/office/powerpoint/2010/main" val="278278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C and 3, the heating and cooling control is provided by the thermostat. Wire the thermostat to the relay board in the Trane Odyssey air handling unit. Use separate control wiring between the electromechanical condenser and Trane Odyssey air handler. Depending on the exact features of the air handler and condenser pairing, the number of conductors needed for that control wire may vary.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3</a:t>
            </a:fld>
            <a:endParaRPr lang="en-US"/>
          </a:p>
        </p:txBody>
      </p:sp>
    </p:spTree>
    <p:extLst>
      <p:ext uri="{BB962C8B-B14F-4D97-AF65-F5344CB8AC3E}">
        <p14:creationId xmlns:p14="http://schemas.microsoft.com/office/powerpoint/2010/main" val="2634926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pairing has not yet been assigned a pairing identification number. In this pairing the DX air handling unit is controlled with a Symbio 500 controller. Legacy AHUs may have also included either a Trane UC400 or UC600 controller, with similar connections. For this application, the Symbio 500 controller in the AHU is acting as the “thermostat” for the control of the Symbio 700 condenser. The outputs of the Symbio 500 in the AHU are directly wired to the thermostat inputs of the Symbio 700 in the condenser. The addition of BACnet communication to the Symbio 700 controller allows the BMS to view the pertinent status points. The Symbio 500 AHU controller in this example is applied with the Rooftop Unit / Heat Pump (RTU/HP) pre-packaged solution (PPS)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30</a:t>
            </a:fld>
            <a:endParaRPr lang="en-US"/>
          </a:p>
        </p:txBody>
      </p:sp>
    </p:spTree>
    <p:extLst>
      <p:ext uri="{BB962C8B-B14F-4D97-AF65-F5344CB8AC3E}">
        <p14:creationId xmlns:p14="http://schemas.microsoft.com/office/powerpoint/2010/main" val="1949235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Y, the heating and cooling control is normally provided by the Symbio 700 controller in the Trane Odyssey condenser. Separate control wiring is required between the condenser and generic constant volume air handler. For this application, the terminal strip in the existing air handler is wired to the Symbio 700 and associated adapter board in the Trane Odyssey condenser.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31</a:t>
            </a:fld>
            <a:endParaRPr lang="en-US"/>
          </a:p>
        </p:txBody>
      </p:sp>
    </p:spTree>
    <p:extLst>
      <p:ext uri="{BB962C8B-B14F-4D97-AF65-F5344CB8AC3E}">
        <p14:creationId xmlns:p14="http://schemas.microsoft.com/office/powerpoint/2010/main" val="4195250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Y, the heating and cooling control is normally provided by the Symbio 700 controller in the Trane Odyssey condenser. Separate control wiring is required between the condenser and generic constant volume air handler. For this application, the terminal strip in the existing air handler is wired to the Symbio 700 and associated adapter board in the Trane Odyssey condenser. For Air-Fi Wireless communication, two additional communication cables are needed. Use a two-conductor thermostat wire for the 24v power connection and a twisted pair for the IMC communication between the WCI and adapter board.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32</a:t>
            </a:fld>
            <a:endParaRPr lang="en-US"/>
          </a:p>
        </p:txBody>
      </p:sp>
    </p:spTree>
    <p:extLst>
      <p:ext uri="{BB962C8B-B14F-4D97-AF65-F5344CB8AC3E}">
        <p14:creationId xmlns:p14="http://schemas.microsoft.com/office/powerpoint/2010/main" val="602031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81C4-4DF9-F875-0A7F-B04512BFD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1101C-FA28-2174-E432-1631703AA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98C0E-9BFB-68A9-F672-66647A7B6B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this scenario also support 2-speed fan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the power and common wires be moved from the Adapter Board to the Symbio 700?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we show heat pump details on this slide or dedicate another slide to that application?</a:t>
            </a:r>
          </a:p>
        </p:txBody>
      </p:sp>
      <p:sp>
        <p:nvSpPr>
          <p:cNvPr id="4" name="Slide Number Placeholder 3">
            <a:extLst>
              <a:ext uri="{FF2B5EF4-FFF2-40B4-BE49-F238E27FC236}">
                <a16:creationId xmlns:a16="http://schemas.microsoft.com/office/drawing/2014/main" id="{18988264-6195-DEA6-ADF5-756055B8927D}"/>
              </a:ext>
            </a:extLst>
          </p:cNvPr>
          <p:cNvSpPr>
            <a:spLocks noGrp="1"/>
          </p:cNvSpPr>
          <p:nvPr>
            <p:ph type="sldNum" sz="quarter" idx="5"/>
          </p:nvPr>
        </p:nvSpPr>
        <p:spPr/>
        <p:txBody>
          <a:bodyPr/>
          <a:lstStyle/>
          <a:p>
            <a:fld id="{03A6E830-7A52-4D3C-8C7D-E6C192913D5E}" type="slidenum">
              <a:rPr lang="en-US" smtClean="0"/>
              <a:t>33</a:t>
            </a:fld>
            <a:endParaRPr lang="en-US"/>
          </a:p>
        </p:txBody>
      </p:sp>
    </p:spTree>
    <p:extLst>
      <p:ext uri="{BB962C8B-B14F-4D97-AF65-F5344CB8AC3E}">
        <p14:creationId xmlns:p14="http://schemas.microsoft.com/office/powerpoint/2010/main" val="3829634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5C3B-91E0-53A2-9449-3322AF814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6BD43-695E-11A0-DDD2-F968651A7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6A9310-26E0-32CF-B3C3-1F43576C10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this scenario also support 2-speed fan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the power and common wires be moved from the Adapter Board to the Symbio 700?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we show heat pump details on this slide or dedicate another slide to that application?</a:t>
            </a:r>
          </a:p>
        </p:txBody>
      </p:sp>
      <p:sp>
        <p:nvSpPr>
          <p:cNvPr id="4" name="Slide Number Placeholder 3">
            <a:extLst>
              <a:ext uri="{FF2B5EF4-FFF2-40B4-BE49-F238E27FC236}">
                <a16:creationId xmlns:a16="http://schemas.microsoft.com/office/drawing/2014/main" id="{300EDAA3-EC5D-955A-92A3-F11E31AFBBB4}"/>
              </a:ext>
            </a:extLst>
          </p:cNvPr>
          <p:cNvSpPr>
            <a:spLocks noGrp="1"/>
          </p:cNvSpPr>
          <p:nvPr>
            <p:ph type="sldNum" sz="quarter" idx="5"/>
          </p:nvPr>
        </p:nvSpPr>
        <p:spPr/>
        <p:txBody>
          <a:bodyPr/>
          <a:lstStyle/>
          <a:p>
            <a:fld id="{03A6E830-7A52-4D3C-8C7D-E6C192913D5E}" type="slidenum">
              <a:rPr lang="en-US" smtClean="0"/>
              <a:t>34</a:t>
            </a:fld>
            <a:endParaRPr lang="en-US"/>
          </a:p>
        </p:txBody>
      </p:sp>
    </p:spTree>
    <p:extLst>
      <p:ext uri="{BB962C8B-B14F-4D97-AF65-F5344CB8AC3E}">
        <p14:creationId xmlns:p14="http://schemas.microsoft.com/office/powerpoint/2010/main" val="853778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D, the heating and cooling control is provided by the thermostat. Wire the thermostat to the relay board that has been factory installed in the new Trane Odyssey air handler. Use separate control wiring to connect the air handler to the terminal strip in the electromechanical condenser. Depending on the exact features of the air handler and condenser pairing, the number of conductors needed for that control wire may vary. The VFD in the air handler is factory wired to the relay board and requires no field connection.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4</a:t>
            </a:fld>
            <a:endParaRPr lang="en-US"/>
          </a:p>
        </p:txBody>
      </p:sp>
    </p:spTree>
    <p:extLst>
      <p:ext uri="{BB962C8B-B14F-4D97-AF65-F5344CB8AC3E}">
        <p14:creationId xmlns:p14="http://schemas.microsoft.com/office/powerpoint/2010/main" val="425581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4, the heating and cooling control is provided by the thermostat. Wire the thermostat to the RTRM controller in the Trane ReliaTel condenser. Use separate control wiring between the condenser and Trane Odyssey air handler. Depending on the exact features of the air handler and condenser pairing, the number of conductors needed for that control wire may vary.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5</a:t>
            </a:fld>
            <a:endParaRPr lang="en-US"/>
          </a:p>
        </p:txBody>
      </p:sp>
    </p:spTree>
    <p:extLst>
      <p:ext uri="{BB962C8B-B14F-4D97-AF65-F5344CB8AC3E}">
        <p14:creationId xmlns:p14="http://schemas.microsoft.com/office/powerpoint/2010/main" val="362054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 4, the heating and cooling control is provided by the ReliaTel controller. Wire the zone sensor to the proper terminals on the Trane ReliaTel controller in the condenser. Use separate control wiring between the condenser and Trane Odyssey air handler. Depending on the exact features of the air handler and condenser pairing, the number of conductors needed for that control wire may vary.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6</a:t>
            </a:fld>
            <a:endParaRPr lang="en-US"/>
          </a:p>
        </p:txBody>
      </p:sp>
    </p:spTree>
    <p:extLst>
      <p:ext uri="{BB962C8B-B14F-4D97-AF65-F5344CB8AC3E}">
        <p14:creationId xmlns:p14="http://schemas.microsoft.com/office/powerpoint/2010/main" val="406543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E and F, the heating and cooling control is provided by the thermostat. Wire the thermostat to the RTRM controller in the Trane ReliaTel condenser. Use separate control wiring between the condenser and Trane Odyssey air handler. Depending on the exact features of the air handler and condenser pairing, the number of conductors needed for that control wire may vary. The VFD in the air handler is factory wired to the relay board and requires no field wiring.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7</a:t>
            </a:fld>
            <a:endParaRPr lang="en-US"/>
          </a:p>
        </p:txBody>
      </p:sp>
    </p:spTree>
    <p:extLst>
      <p:ext uri="{BB962C8B-B14F-4D97-AF65-F5344CB8AC3E}">
        <p14:creationId xmlns:p14="http://schemas.microsoft.com/office/powerpoint/2010/main" val="408953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E and F, the heating and cooling control is provided by the ReliaTel controller. Wire the zone sensor to the proper terminals on the Trane ReliaTel controller in the condenser. Use separate control wiring between the condenser and Trane Odyssey air handler. Depending on the exact features of the air handler and condenser pairing, the number of conductors needed for that control wire may vary. The VFD in the air handler is factory wired to the relay board and requires no field wiring. Refer to the wiring diagrams in the installation guide SS-SVN016* for additional field wiring information.</a:t>
            </a:r>
          </a:p>
          <a:p>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8</a:t>
            </a:fld>
            <a:endParaRPr lang="en-US"/>
          </a:p>
        </p:txBody>
      </p:sp>
    </p:spTree>
    <p:extLst>
      <p:ext uri="{BB962C8B-B14F-4D97-AF65-F5344CB8AC3E}">
        <p14:creationId xmlns:p14="http://schemas.microsoft.com/office/powerpoint/2010/main" val="312758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pairings A and B, the heating and cooling control is this specific scenario is provided by the thermostat connected to the Symbio 700 controller in the Trane Odyssey condenser. Separate control wiring is required between the condenser and Trane Odyssey air handler. Up to two additional communication cables are needed for electric heat applications or for SZVAV applications with a VFD. Those two communication cables must be twisted-pair cables, not thermostat wire. Lastly, for BACnet MS/TP communication to the Symbio 700 controller, two additional communication cables are needed to complete the daisy-chain connection to and from the controller, unless the unit is at the end of the communication link, in which case only one communication cable is needed. For BACnet/IP, a single ethernet cable is used to connect the Symbio 700 to the network switch (BACnet/IP not shown).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3A6E830-7A52-4D3C-8C7D-E6C192913D5E}" type="slidenum">
              <a:rPr lang="en-US" smtClean="0"/>
              <a:t>9</a:t>
            </a:fld>
            <a:endParaRPr lang="en-US"/>
          </a:p>
        </p:txBody>
      </p:sp>
    </p:spTree>
    <p:extLst>
      <p:ext uri="{BB962C8B-B14F-4D97-AF65-F5344CB8AC3E}">
        <p14:creationId xmlns:p14="http://schemas.microsoft.com/office/powerpoint/2010/main" val="307224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1.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png"/><Relationship Id="rId5" Type="http://schemas.openxmlformats.org/officeDocument/2006/relationships/image" Target="../media/image12.jpeg"/><Relationship Id="rId10"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png"/><Relationship Id="rId5" Type="http://schemas.openxmlformats.org/officeDocument/2006/relationships/image" Target="../media/image12.jpeg"/><Relationship Id="rId10"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04B62-CFA7-8ED8-AAD0-F989DB7565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7D387-E0A8-1AF7-6600-54D90A43D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29461-C3E6-1FAF-9AE9-974D6C1790AD}"/>
              </a:ext>
            </a:extLst>
          </p:cNvPr>
          <p:cNvSpPr>
            <a:spLocks noGrp="1"/>
          </p:cNvSpPr>
          <p:nvPr>
            <p:ph type="dt" sz="half" idx="10"/>
          </p:nvPr>
        </p:nvSpPr>
        <p:spPr/>
        <p:txBody>
          <a:bodyPr/>
          <a:lstStyle/>
          <a:p>
            <a:fld id="{74BE5EAD-8E79-4559-B438-7553B9EFF8C8}" type="datetime1">
              <a:rPr lang="en-US" smtClean="0"/>
              <a:t>6/10/2024</a:t>
            </a:fld>
            <a:endParaRPr lang="en-US"/>
          </a:p>
        </p:txBody>
      </p:sp>
      <p:sp>
        <p:nvSpPr>
          <p:cNvPr id="5" name="Footer Placeholder 4">
            <a:extLst>
              <a:ext uri="{FF2B5EF4-FFF2-40B4-BE49-F238E27FC236}">
                <a16:creationId xmlns:a16="http://schemas.microsoft.com/office/drawing/2014/main" id="{603FED5F-1524-FF6F-8706-CB288A394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1BDC7-FBA6-0BB1-879F-BEE15BD1F923}"/>
              </a:ext>
            </a:extLst>
          </p:cNvPr>
          <p:cNvSpPr>
            <a:spLocks noGrp="1"/>
          </p:cNvSpPr>
          <p:nvPr>
            <p:ph type="sldNum" sz="quarter" idx="12"/>
          </p:nvPr>
        </p:nvSpPr>
        <p:spPr/>
        <p:txBody>
          <a:bodyPr/>
          <a:lstStyle/>
          <a:p>
            <a:fld id="{1925EF9A-2EEB-4340-90DD-2B8F8A17F85B}" type="slidenum">
              <a:rPr lang="en-US" smtClean="0"/>
              <a:t>‹#›</a:t>
            </a:fld>
            <a:endParaRPr lang="en-US"/>
          </a:p>
        </p:txBody>
      </p:sp>
      <p:pic>
        <p:nvPicPr>
          <p:cNvPr id="13" name="Picture 2" descr="Picture 2">
            <a:extLst>
              <a:ext uri="{FF2B5EF4-FFF2-40B4-BE49-F238E27FC236}">
                <a16:creationId xmlns:a16="http://schemas.microsoft.com/office/drawing/2014/main" id="{D63DC0F1-461E-1E9D-064D-7065C756FF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422205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7251D-5888-7FB7-4EB3-FFCD6DD98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DFFB72-894C-34F7-0AC5-D228A1BE90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4DFEA-E6C6-A3C7-818D-813ABA467F2C}"/>
              </a:ext>
            </a:extLst>
          </p:cNvPr>
          <p:cNvSpPr>
            <a:spLocks noGrp="1"/>
          </p:cNvSpPr>
          <p:nvPr>
            <p:ph type="dt" sz="half" idx="10"/>
          </p:nvPr>
        </p:nvSpPr>
        <p:spPr/>
        <p:txBody>
          <a:bodyPr/>
          <a:lstStyle/>
          <a:p>
            <a:fld id="{E7F99F56-3E4A-4400-9207-88492C9BEED3}" type="datetime1">
              <a:rPr lang="en-US" smtClean="0"/>
              <a:t>6/10/2024</a:t>
            </a:fld>
            <a:endParaRPr lang="en-US"/>
          </a:p>
        </p:txBody>
      </p:sp>
      <p:sp>
        <p:nvSpPr>
          <p:cNvPr id="5" name="Footer Placeholder 4">
            <a:extLst>
              <a:ext uri="{FF2B5EF4-FFF2-40B4-BE49-F238E27FC236}">
                <a16:creationId xmlns:a16="http://schemas.microsoft.com/office/drawing/2014/main" id="{EA942553-87E6-3740-1BE1-D5BA62821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A6E58-2B05-2601-6B54-848C0AA73C87}"/>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409318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A9B88A-971D-F796-3E51-40A12002E5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C2E5-444E-B4E5-5846-7B075829D4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E6E55-0E5D-B9BA-DDBF-932116AE39E8}"/>
              </a:ext>
            </a:extLst>
          </p:cNvPr>
          <p:cNvSpPr>
            <a:spLocks noGrp="1"/>
          </p:cNvSpPr>
          <p:nvPr>
            <p:ph type="dt" sz="half" idx="10"/>
          </p:nvPr>
        </p:nvSpPr>
        <p:spPr/>
        <p:txBody>
          <a:bodyPr/>
          <a:lstStyle/>
          <a:p>
            <a:fld id="{CE5106E5-8C97-4493-9E7C-1B41E34E2565}" type="datetime1">
              <a:rPr lang="en-US" smtClean="0"/>
              <a:t>6/10/2024</a:t>
            </a:fld>
            <a:endParaRPr lang="en-US"/>
          </a:p>
        </p:txBody>
      </p:sp>
      <p:sp>
        <p:nvSpPr>
          <p:cNvPr id="5" name="Footer Placeholder 4">
            <a:extLst>
              <a:ext uri="{FF2B5EF4-FFF2-40B4-BE49-F238E27FC236}">
                <a16:creationId xmlns:a16="http://schemas.microsoft.com/office/drawing/2014/main" id="{59C59962-91A4-BE0D-1062-AC4AF6B81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14C39-DBD7-B4E6-3898-9DA230F72F03}"/>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413635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spTree>
    <p:extLst>
      <p:ext uri="{BB962C8B-B14F-4D97-AF65-F5344CB8AC3E}">
        <p14:creationId xmlns:p14="http://schemas.microsoft.com/office/powerpoint/2010/main" val="252235782"/>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_1.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7BFA0F-2E15-5205-F9D2-1373F64A53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60000"/>
              <a:lumOff val="40000"/>
            </a:schemeClr>
          </a:solidFill>
        </p:spPr>
      </p:pic>
      <p:sp>
        <p:nvSpPr>
          <p:cNvPr id="4" name="Title 16">
            <a:extLst>
              <a:ext uri="{FF2B5EF4-FFF2-40B4-BE49-F238E27FC236}">
                <a16:creationId xmlns:a16="http://schemas.microsoft.com/office/drawing/2014/main" id="{366C033F-5EEC-5ABC-E337-4C813B9E9912}"/>
              </a:ext>
            </a:extLst>
          </p:cNvPr>
          <p:cNvSpPr>
            <a:spLocks noGrp="1"/>
          </p:cNvSpPr>
          <p:nvPr>
            <p:ph type="title"/>
          </p:nvPr>
        </p:nvSpPr>
        <p:spPr>
          <a:xfrm>
            <a:off x="423678" y="2766219"/>
            <a:ext cx="6834373" cy="1325563"/>
          </a:xfrm>
          <a:prstGeom prst="rect">
            <a:avLst/>
          </a:prstGeom>
        </p:spPr>
        <p:txBody>
          <a:bodyPr anchor="ctr"/>
          <a:lstStyle/>
          <a:p>
            <a:endParaRPr lang="en-US" dirty="0"/>
          </a:p>
        </p:txBody>
      </p:sp>
      <p:sp>
        <p:nvSpPr>
          <p:cNvPr id="5" name="Text Placeholder 18">
            <a:extLst>
              <a:ext uri="{FF2B5EF4-FFF2-40B4-BE49-F238E27FC236}">
                <a16:creationId xmlns:a16="http://schemas.microsoft.com/office/drawing/2014/main" id="{8C0A8924-941B-A684-4CCD-8199179608C4}"/>
              </a:ext>
            </a:extLst>
          </p:cNvPr>
          <p:cNvSpPr>
            <a:spLocks noGrp="1"/>
          </p:cNvSpPr>
          <p:nvPr>
            <p:ph type="body" sz="quarter" idx="10" hasCustomPrompt="1"/>
          </p:nvPr>
        </p:nvSpPr>
        <p:spPr>
          <a:xfrm>
            <a:off x="423875" y="4091782"/>
            <a:ext cx="6834168" cy="304641"/>
          </a:xfrm>
          <a:prstGeom prst="rect">
            <a:avLst/>
          </a:prstGeom>
        </p:spPr>
        <p:txBody>
          <a:bodyPr anchor="ctr"/>
          <a:lstStyle>
            <a:lvl1pPr>
              <a:defRPr sz="1400"/>
            </a:lvl1pPr>
          </a:lstStyle>
          <a:p>
            <a:pPr lvl="0"/>
            <a:r>
              <a:rPr lang="en-US" dirty="0"/>
              <a:t>Presenter Name | Title</a:t>
            </a:r>
          </a:p>
        </p:txBody>
      </p:sp>
      <p:sp>
        <p:nvSpPr>
          <p:cNvPr id="7" name="Text Placeholder 18">
            <a:extLst>
              <a:ext uri="{FF2B5EF4-FFF2-40B4-BE49-F238E27FC236}">
                <a16:creationId xmlns:a16="http://schemas.microsoft.com/office/drawing/2014/main" id="{7C5A764C-8FDD-9605-D5CC-1537F0B63261}"/>
              </a:ext>
            </a:extLst>
          </p:cNvPr>
          <p:cNvSpPr>
            <a:spLocks noGrp="1"/>
          </p:cNvSpPr>
          <p:nvPr>
            <p:ph type="body" sz="quarter" idx="11" hasCustomPrompt="1"/>
          </p:nvPr>
        </p:nvSpPr>
        <p:spPr>
          <a:xfrm>
            <a:off x="423875" y="4396422"/>
            <a:ext cx="6834168" cy="304641"/>
          </a:xfrm>
          <a:prstGeom prst="rect">
            <a:avLst/>
          </a:prstGeom>
        </p:spPr>
        <p:txBody>
          <a:bodyPr anchor="ctr"/>
          <a:lstStyle>
            <a:lvl1pPr>
              <a:defRPr sz="1400"/>
            </a:lvl1pPr>
          </a:lstStyle>
          <a:p>
            <a:pPr lvl="0"/>
            <a:r>
              <a:rPr lang="en-US" dirty="0"/>
              <a:t>Date</a:t>
            </a:r>
          </a:p>
        </p:txBody>
      </p:sp>
      <p:pic>
        <p:nvPicPr>
          <p:cNvPr id="3" name="Picture 7" descr="Picture 7">
            <a:extLst>
              <a:ext uri="{FF2B5EF4-FFF2-40B4-BE49-F238E27FC236}">
                <a16:creationId xmlns:a16="http://schemas.microsoft.com/office/drawing/2014/main" id="{BF1AECA4-57DA-ACCA-8E96-E87DDFF4C7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6" name="Picture 2" descr="Picture 2">
            <a:extLst>
              <a:ext uri="{FF2B5EF4-FFF2-40B4-BE49-F238E27FC236}">
                <a16:creationId xmlns:a16="http://schemas.microsoft.com/office/drawing/2014/main" id="{95DBF3DD-75B8-0845-AB27-006B8D45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grpSp>
        <p:nvGrpSpPr>
          <p:cNvPr id="9" name="Group 8">
            <a:extLst>
              <a:ext uri="{FF2B5EF4-FFF2-40B4-BE49-F238E27FC236}">
                <a16:creationId xmlns:a16="http://schemas.microsoft.com/office/drawing/2014/main" id="{3062DDC4-7BDB-B700-436A-75EA78BE2766}"/>
              </a:ext>
            </a:extLst>
          </p:cNvPr>
          <p:cNvGrpSpPr/>
          <p:nvPr userDrawn="1"/>
        </p:nvGrpSpPr>
        <p:grpSpPr>
          <a:xfrm>
            <a:off x="6537816" y="959379"/>
            <a:ext cx="5351744" cy="3071834"/>
            <a:chOff x="2380906" y="2495071"/>
            <a:chExt cx="5997405" cy="3442435"/>
          </a:xfrm>
        </p:grpSpPr>
        <p:pic>
          <p:nvPicPr>
            <p:cNvPr id="10" name="Picture 24" descr="Picture 24">
              <a:extLst>
                <a:ext uri="{FF2B5EF4-FFF2-40B4-BE49-F238E27FC236}">
                  <a16:creationId xmlns:a16="http://schemas.microsoft.com/office/drawing/2014/main" id="{0B8F8AAA-43C5-4B59-06A1-60DFF83026A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3670632" y="2904341"/>
              <a:ext cx="3033165" cy="303316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11" name="Picture 10" descr="Picture 11">
              <a:extLst>
                <a:ext uri="{FF2B5EF4-FFF2-40B4-BE49-F238E27FC236}">
                  <a16:creationId xmlns:a16="http://schemas.microsoft.com/office/drawing/2014/main" id="{48EE26D8-1231-E69F-FDD0-5FFA3911DB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12" name="Picture 13" descr="Picture 13">
              <a:extLst>
                <a:ext uri="{FF2B5EF4-FFF2-40B4-BE49-F238E27FC236}">
                  <a16:creationId xmlns:a16="http://schemas.microsoft.com/office/drawing/2014/main" id="{7537D8DF-9B6C-C003-4636-E7CF607D9C0B}"/>
                </a:ext>
              </a:extLst>
            </p:cNvPr>
            <p:cNvPicPr>
              <a:picLocks noChangeAspect="1"/>
            </p:cNvPicPr>
            <p:nvPr userDrawn="1"/>
          </p:nvPicPr>
          <p:blipFill>
            <a:blip r:embed="rId7"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13" name="Picture 15" descr="Picture 15">
              <a:extLst>
                <a:ext uri="{FF2B5EF4-FFF2-40B4-BE49-F238E27FC236}">
                  <a16:creationId xmlns:a16="http://schemas.microsoft.com/office/drawing/2014/main" id="{FAFC4340-B490-667D-AC9F-371D61129E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pic>
        <p:nvPicPr>
          <p:cNvPr id="15" name="Picture 14">
            <a:extLst>
              <a:ext uri="{FF2B5EF4-FFF2-40B4-BE49-F238E27FC236}">
                <a16:creationId xmlns:a16="http://schemas.microsoft.com/office/drawing/2014/main" id="{8ECD0CFD-1C04-AA61-D7DC-8350F8D33B6B}"/>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300434" y="1243756"/>
            <a:ext cx="279400" cy="4610100"/>
          </a:xfrm>
          <a:prstGeom prst="rect">
            <a:avLst/>
          </a:prstGeom>
        </p:spPr>
      </p:pic>
      <p:sp>
        <p:nvSpPr>
          <p:cNvPr id="20" name="Oval 19">
            <a:extLst>
              <a:ext uri="{FF2B5EF4-FFF2-40B4-BE49-F238E27FC236}">
                <a16:creationId xmlns:a16="http://schemas.microsoft.com/office/drawing/2014/main" id="{2D1212CC-7F4E-96CB-E050-BF2B26E4793A}"/>
              </a:ext>
            </a:extLst>
          </p:cNvPr>
          <p:cNvSpPr/>
          <p:nvPr userDrawn="1"/>
        </p:nvSpPr>
        <p:spPr>
          <a:xfrm>
            <a:off x="7688694" y="3043109"/>
            <a:ext cx="2706625" cy="2706625"/>
          </a:xfrm>
          <a:prstGeom prst="ellipse">
            <a:avLst/>
          </a:prstGeom>
          <a:blipFill dpi="0" rotWithShape="1">
            <a:blip r:embed="rId10" cstate="screen">
              <a:alphaModFix amt="85000"/>
              <a:extLst>
                <a:ext uri="{28A0092B-C50C-407E-A947-70E740481C1C}">
                  <a14:useLocalDpi xmlns:a14="http://schemas.microsoft.com/office/drawing/2010/main"/>
                </a:ext>
              </a:extLst>
            </a:blip>
            <a:srcRect/>
            <a:stretch>
              <a:fillRect/>
            </a:stretch>
          </a:blipFill>
          <a:ln w="12700">
            <a:miter lim="400000"/>
          </a:ln>
        </p:spPr>
        <p:txBody>
          <a:bodyPr lIns="45719" rIns="45719" rtlCol="0" anchor="ctr"/>
          <a:lstStyle/>
          <a:p>
            <a:pPr algn="l" defTabSz="914400"/>
            <a:endParaRPr lang="en-US" sz="1800" dirty="0">
              <a:solidFill>
                <a:srgbClr val="00326C"/>
              </a:solidFill>
              <a:latin typeface="Arial"/>
              <a:ea typeface="Arial"/>
              <a:cs typeface="Arial"/>
              <a:sym typeface="Arial"/>
            </a:endParaRPr>
          </a:p>
        </p:txBody>
      </p:sp>
    </p:spTree>
    <p:extLst>
      <p:ext uri="{BB962C8B-B14F-4D97-AF65-F5344CB8AC3E}">
        <p14:creationId xmlns:p14="http://schemas.microsoft.com/office/powerpoint/2010/main" val="2654779615"/>
      </p:ext>
    </p:extLst>
  </p:cSld>
  <p:clrMapOvr>
    <a:masterClrMapping/>
  </p:clrMapOvr>
  <p:transition spd="med"/>
  <p:extLst>
    <p:ext uri="{DCECCB84-F9BA-43D5-87BE-67443E8EF086}">
      <p15:sldGuideLst xmlns:p15="http://schemas.microsoft.com/office/powerpoint/2012/main">
        <p15:guide id="1" orient="horz" pos="2136">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_1.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7BFA0F-2E15-5205-F9D2-1373F64A53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60000"/>
              <a:lumOff val="40000"/>
            </a:schemeClr>
          </a:solidFill>
        </p:spPr>
      </p:pic>
      <p:sp>
        <p:nvSpPr>
          <p:cNvPr id="4" name="Title 16">
            <a:extLst>
              <a:ext uri="{FF2B5EF4-FFF2-40B4-BE49-F238E27FC236}">
                <a16:creationId xmlns:a16="http://schemas.microsoft.com/office/drawing/2014/main" id="{366C033F-5EEC-5ABC-E337-4C813B9E9912}"/>
              </a:ext>
            </a:extLst>
          </p:cNvPr>
          <p:cNvSpPr>
            <a:spLocks noGrp="1"/>
          </p:cNvSpPr>
          <p:nvPr>
            <p:ph type="title"/>
          </p:nvPr>
        </p:nvSpPr>
        <p:spPr>
          <a:xfrm>
            <a:off x="423678" y="2766219"/>
            <a:ext cx="6834373" cy="1325563"/>
          </a:xfrm>
          <a:prstGeom prst="rect">
            <a:avLst/>
          </a:prstGeom>
        </p:spPr>
        <p:txBody>
          <a:bodyPr anchor="ctr"/>
          <a:lstStyle/>
          <a:p>
            <a:endParaRPr lang="en-US" dirty="0"/>
          </a:p>
        </p:txBody>
      </p:sp>
      <p:sp>
        <p:nvSpPr>
          <p:cNvPr id="5" name="Text Placeholder 18">
            <a:extLst>
              <a:ext uri="{FF2B5EF4-FFF2-40B4-BE49-F238E27FC236}">
                <a16:creationId xmlns:a16="http://schemas.microsoft.com/office/drawing/2014/main" id="{8C0A8924-941B-A684-4CCD-8199179608C4}"/>
              </a:ext>
            </a:extLst>
          </p:cNvPr>
          <p:cNvSpPr>
            <a:spLocks noGrp="1"/>
          </p:cNvSpPr>
          <p:nvPr>
            <p:ph type="body" sz="quarter" idx="10" hasCustomPrompt="1"/>
          </p:nvPr>
        </p:nvSpPr>
        <p:spPr>
          <a:xfrm>
            <a:off x="423875" y="4091782"/>
            <a:ext cx="6834168" cy="304641"/>
          </a:xfrm>
          <a:prstGeom prst="rect">
            <a:avLst/>
          </a:prstGeom>
        </p:spPr>
        <p:txBody>
          <a:bodyPr anchor="ctr"/>
          <a:lstStyle>
            <a:lvl1pPr>
              <a:defRPr sz="1400"/>
            </a:lvl1pPr>
          </a:lstStyle>
          <a:p>
            <a:pPr lvl="0"/>
            <a:r>
              <a:rPr lang="en-US" dirty="0"/>
              <a:t>Presenter Name | Title</a:t>
            </a:r>
          </a:p>
        </p:txBody>
      </p:sp>
      <p:sp>
        <p:nvSpPr>
          <p:cNvPr id="7" name="Text Placeholder 18">
            <a:extLst>
              <a:ext uri="{FF2B5EF4-FFF2-40B4-BE49-F238E27FC236}">
                <a16:creationId xmlns:a16="http://schemas.microsoft.com/office/drawing/2014/main" id="{7C5A764C-8FDD-9605-D5CC-1537F0B63261}"/>
              </a:ext>
            </a:extLst>
          </p:cNvPr>
          <p:cNvSpPr>
            <a:spLocks noGrp="1"/>
          </p:cNvSpPr>
          <p:nvPr>
            <p:ph type="body" sz="quarter" idx="11" hasCustomPrompt="1"/>
          </p:nvPr>
        </p:nvSpPr>
        <p:spPr>
          <a:xfrm>
            <a:off x="423875" y="4396422"/>
            <a:ext cx="6834168" cy="304641"/>
          </a:xfrm>
          <a:prstGeom prst="rect">
            <a:avLst/>
          </a:prstGeom>
        </p:spPr>
        <p:txBody>
          <a:bodyPr anchor="ctr"/>
          <a:lstStyle>
            <a:lvl1pPr>
              <a:defRPr sz="1400"/>
            </a:lvl1pPr>
          </a:lstStyle>
          <a:p>
            <a:pPr lvl="0"/>
            <a:r>
              <a:rPr lang="en-US" dirty="0"/>
              <a:t>Date</a:t>
            </a:r>
          </a:p>
        </p:txBody>
      </p:sp>
      <p:pic>
        <p:nvPicPr>
          <p:cNvPr id="3" name="Picture 7" descr="Picture 7">
            <a:extLst>
              <a:ext uri="{FF2B5EF4-FFF2-40B4-BE49-F238E27FC236}">
                <a16:creationId xmlns:a16="http://schemas.microsoft.com/office/drawing/2014/main" id="{BF1AECA4-57DA-ACCA-8E96-E87DDFF4C7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6" name="Picture 2" descr="Picture 2">
            <a:extLst>
              <a:ext uri="{FF2B5EF4-FFF2-40B4-BE49-F238E27FC236}">
                <a16:creationId xmlns:a16="http://schemas.microsoft.com/office/drawing/2014/main" id="{95DBF3DD-75B8-0845-AB27-006B8D4521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grpSp>
        <p:nvGrpSpPr>
          <p:cNvPr id="9" name="Group 8">
            <a:extLst>
              <a:ext uri="{FF2B5EF4-FFF2-40B4-BE49-F238E27FC236}">
                <a16:creationId xmlns:a16="http://schemas.microsoft.com/office/drawing/2014/main" id="{F567A76D-CFB4-7B04-31AD-7905A7293679}"/>
              </a:ext>
            </a:extLst>
          </p:cNvPr>
          <p:cNvGrpSpPr/>
          <p:nvPr userDrawn="1"/>
        </p:nvGrpSpPr>
        <p:grpSpPr>
          <a:xfrm>
            <a:off x="6537816" y="959379"/>
            <a:ext cx="5351744" cy="3071834"/>
            <a:chOff x="2380906" y="2495071"/>
            <a:chExt cx="5997405" cy="3442435"/>
          </a:xfrm>
        </p:grpSpPr>
        <p:pic>
          <p:nvPicPr>
            <p:cNvPr id="16" name="Picture 24" descr="Picture 24">
              <a:extLst>
                <a:ext uri="{FF2B5EF4-FFF2-40B4-BE49-F238E27FC236}">
                  <a16:creationId xmlns:a16="http://schemas.microsoft.com/office/drawing/2014/main" id="{91DD03C2-984A-861D-39CC-E816E9279BA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3670632" y="2904341"/>
              <a:ext cx="3033165" cy="3033165"/>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17" name="Picture 16" descr="Picture 11">
              <a:extLst>
                <a:ext uri="{FF2B5EF4-FFF2-40B4-BE49-F238E27FC236}">
                  <a16:creationId xmlns:a16="http://schemas.microsoft.com/office/drawing/2014/main" id="{3C590582-10A1-F550-D20B-9E90B9A6D8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18" name="Picture 13" descr="Picture 13">
              <a:extLst>
                <a:ext uri="{FF2B5EF4-FFF2-40B4-BE49-F238E27FC236}">
                  <a16:creationId xmlns:a16="http://schemas.microsoft.com/office/drawing/2014/main" id="{7057F94E-7C78-75C7-5725-B9E2A57BE2C8}"/>
                </a:ext>
              </a:extLst>
            </p:cNvPr>
            <p:cNvPicPr>
              <a:picLocks noChangeAspect="1"/>
            </p:cNvPicPr>
            <p:nvPr userDrawn="1"/>
          </p:nvPicPr>
          <p:blipFill>
            <a:blip r:embed="rId7"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19" name="Picture 15" descr="Picture 15">
              <a:extLst>
                <a:ext uri="{FF2B5EF4-FFF2-40B4-BE49-F238E27FC236}">
                  <a16:creationId xmlns:a16="http://schemas.microsoft.com/office/drawing/2014/main" id="{179CEAF5-39CC-1CD3-D497-4F6BE9CCAA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pic>
        <p:nvPicPr>
          <p:cNvPr id="20" name="Picture 19">
            <a:extLst>
              <a:ext uri="{FF2B5EF4-FFF2-40B4-BE49-F238E27FC236}">
                <a16:creationId xmlns:a16="http://schemas.microsoft.com/office/drawing/2014/main" id="{94D838BE-1A99-0950-750B-FD0D59B51ED4}"/>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7300434" y="1243756"/>
            <a:ext cx="279400" cy="4610100"/>
          </a:xfrm>
          <a:prstGeom prst="rect">
            <a:avLst/>
          </a:prstGeom>
        </p:spPr>
      </p:pic>
      <p:sp>
        <p:nvSpPr>
          <p:cNvPr id="8" name="Picture Placeholder 6">
            <a:extLst>
              <a:ext uri="{FF2B5EF4-FFF2-40B4-BE49-F238E27FC236}">
                <a16:creationId xmlns:a16="http://schemas.microsoft.com/office/drawing/2014/main" id="{9458A56B-49EB-D6DC-365E-483299DB21C3}"/>
              </a:ext>
            </a:extLst>
          </p:cNvPr>
          <p:cNvSpPr>
            <a:spLocks noGrp="1"/>
          </p:cNvSpPr>
          <p:nvPr>
            <p:ph type="pic" sz="quarter" idx="24" hasCustomPrompt="1"/>
          </p:nvPr>
        </p:nvSpPr>
        <p:spPr>
          <a:xfrm>
            <a:off x="7693980" y="3045340"/>
            <a:ext cx="2697149" cy="2696719"/>
          </a:xfrm>
          <a:prstGeom prst="ellipse">
            <a:avLst/>
          </a:prstGeom>
        </p:spPr>
        <p:txBody>
          <a:bodyPr>
            <a:normAutofit/>
          </a:bodyPr>
          <a:lstStyle>
            <a:lvl1pPr algn="ctr">
              <a:defRPr sz="1200" b="1"/>
            </a:lvl1pPr>
          </a:lstStyle>
          <a:p>
            <a:br>
              <a:rPr lang="en-US" dirty="0"/>
            </a:br>
            <a:br>
              <a:rPr lang="en-US" dirty="0"/>
            </a:br>
            <a:br>
              <a:rPr lang="en-US" dirty="0"/>
            </a:br>
            <a:br>
              <a:rPr lang="en-US" dirty="0"/>
            </a:br>
            <a:br>
              <a:rPr lang="en-US" dirty="0"/>
            </a:br>
            <a:br>
              <a:rPr lang="en-US" dirty="0"/>
            </a:br>
            <a:br>
              <a:rPr lang="en-US" dirty="0"/>
            </a:br>
            <a:r>
              <a:rPr lang="en-US" dirty="0"/>
              <a:t>Click to Insert</a:t>
            </a:r>
            <a:br>
              <a:rPr lang="en-US" dirty="0"/>
            </a:br>
            <a:r>
              <a:rPr lang="en-US" dirty="0"/>
              <a:t>Photo Here</a:t>
            </a:r>
          </a:p>
        </p:txBody>
      </p:sp>
    </p:spTree>
    <p:extLst>
      <p:ext uri="{BB962C8B-B14F-4D97-AF65-F5344CB8AC3E}">
        <p14:creationId xmlns:p14="http://schemas.microsoft.com/office/powerpoint/2010/main" val="121774311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_2.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784311-1A07-89D6-FC32-7737359FB9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40000"/>
              <a:lumOff val="60000"/>
            </a:schemeClr>
          </a:solidFill>
        </p:spPr>
      </p:pic>
      <p:sp>
        <p:nvSpPr>
          <p:cNvPr id="30" name="Oval 21"/>
          <p:cNvSpPr/>
          <p:nvPr userDrawn="1"/>
        </p:nvSpPr>
        <p:spPr>
          <a:xfrm>
            <a:off x="7067103" y="656647"/>
            <a:ext cx="2873747" cy="2839212"/>
          </a:xfrm>
          <a:prstGeom prst="ellipse">
            <a:avLst/>
          </a:prstGeom>
          <a:blipFill>
            <a:blip r:embed="rId3" cstate="screen">
              <a:alphaModFix amt="75000"/>
              <a:extLst>
                <a:ext uri="{28A0092B-C50C-407E-A947-70E740481C1C}">
                  <a14:useLocalDpi xmlns:a14="http://schemas.microsoft.com/office/drawing/2010/main"/>
                </a:ext>
              </a:extLst>
            </a:blip>
            <a:stretch>
              <a:fillRect/>
            </a:stretch>
          </a:blip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2" name="Oval 25"/>
          <p:cNvSpPr/>
          <p:nvPr/>
        </p:nvSpPr>
        <p:spPr>
          <a:xfrm>
            <a:off x="259940" y="2503998"/>
            <a:ext cx="1053237" cy="1053237"/>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3" name="Oval 26"/>
          <p:cNvSpPr/>
          <p:nvPr/>
        </p:nvSpPr>
        <p:spPr>
          <a:xfrm>
            <a:off x="6693262" y="3414547"/>
            <a:ext cx="270215" cy="270215"/>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4" name="Oval 27"/>
          <p:cNvSpPr/>
          <p:nvPr/>
        </p:nvSpPr>
        <p:spPr>
          <a:xfrm>
            <a:off x="883115" y="645845"/>
            <a:ext cx="438307" cy="438307"/>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5" name="Oval 28"/>
          <p:cNvSpPr/>
          <p:nvPr/>
        </p:nvSpPr>
        <p:spPr>
          <a:xfrm>
            <a:off x="5666374" y="346630"/>
            <a:ext cx="659119" cy="659119"/>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6" name="Oval 29"/>
          <p:cNvSpPr/>
          <p:nvPr userDrawn="1"/>
        </p:nvSpPr>
        <p:spPr>
          <a:xfrm>
            <a:off x="6963475" y="3173240"/>
            <a:ext cx="164771" cy="16477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7" name="Oval 30"/>
          <p:cNvSpPr/>
          <p:nvPr/>
        </p:nvSpPr>
        <p:spPr>
          <a:xfrm>
            <a:off x="3094252" y="3846826"/>
            <a:ext cx="208520" cy="20852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8" name="Oval 31"/>
          <p:cNvSpPr/>
          <p:nvPr/>
        </p:nvSpPr>
        <p:spPr>
          <a:xfrm>
            <a:off x="4328630" y="2155683"/>
            <a:ext cx="1944156" cy="1920384"/>
          </a:xfrm>
          <a:prstGeom prst="ellipse">
            <a:avLst/>
          </a:prstGeom>
          <a:blipFill>
            <a:blip r:embed="rId4" cstate="screen">
              <a:alphaModFix amt="70000"/>
              <a:extLst>
                <a:ext uri="{28A0092B-C50C-407E-A947-70E740481C1C}">
                  <a14:useLocalDpi xmlns:a14="http://schemas.microsoft.com/office/drawing/2010/main"/>
                </a:ext>
              </a:extLst>
            </a:blip>
            <a:stretch>
              <a:fillRect/>
            </a:stretch>
          </a:blip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grpSp>
        <p:nvGrpSpPr>
          <p:cNvPr id="9" name="Group 8">
            <a:extLst>
              <a:ext uri="{FF2B5EF4-FFF2-40B4-BE49-F238E27FC236}">
                <a16:creationId xmlns:a16="http://schemas.microsoft.com/office/drawing/2014/main" id="{FBA7E26E-DAFD-4643-656E-C3408BD9F61A}"/>
              </a:ext>
            </a:extLst>
          </p:cNvPr>
          <p:cNvGrpSpPr/>
          <p:nvPr userDrawn="1"/>
        </p:nvGrpSpPr>
        <p:grpSpPr>
          <a:xfrm>
            <a:off x="1190454" y="1247536"/>
            <a:ext cx="2998703" cy="1722539"/>
            <a:chOff x="2380906" y="2495071"/>
            <a:chExt cx="5997405" cy="3445078"/>
          </a:xfrm>
        </p:grpSpPr>
        <p:pic>
          <p:nvPicPr>
            <p:cNvPr id="31" name="Picture 24" descr="Picture 24"/>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3670632" y="2904341"/>
              <a:ext cx="3035808" cy="303580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39" name="Picture 11" descr="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40" name="Picture 13" descr="Picture 13"/>
            <p:cNvPicPr>
              <a:picLocks noChangeAspect="1"/>
            </p:cNvPicPr>
            <p:nvPr userDrawn="1"/>
          </p:nvPicPr>
          <p:blipFill>
            <a:blip r:embed="rId7"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41" name="Picture 15" descr="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sp>
        <p:nvSpPr>
          <p:cNvPr id="42" name="Oval 30"/>
          <p:cNvSpPr/>
          <p:nvPr/>
        </p:nvSpPr>
        <p:spPr>
          <a:xfrm>
            <a:off x="621985" y="921605"/>
            <a:ext cx="208521" cy="208520"/>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3" name="Oval 28"/>
          <p:cNvSpPr/>
          <p:nvPr/>
        </p:nvSpPr>
        <p:spPr>
          <a:xfrm>
            <a:off x="7216587" y="3441946"/>
            <a:ext cx="149492" cy="149492"/>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pic>
        <p:nvPicPr>
          <p:cNvPr id="3" name="Picture 2">
            <a:extLst>
              <a:ext uri="{FF2B5EF4-FFF2-40B4-BE49-F238E27FC236}">
                <a16:creationId xmlns:a16="http://schemas.microsoft.com/office/drawing/2014/main" id="{4798AC48-598F-4B6F-6D84-F1FCC9E3A9D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082734" y="2675339"/>
            <a:ext cx="1631372" cy="1631372"/>
          </a:xfrm>
          <a:prstGeom prst="rect">
            <a:avLst/>
          </a:prstGeom>
        </p:spPr>
      </p:pic>
      <p:sp>
        <p:nvSpPr>
          <p:cNvPr id="11" name="Title 16">
            <a:extLst>
              <a:ext uri="{FF2B5EF4-FFF2-40B4-BE49-F238E27FC236}">
                <a16:creationId xmlns:a16="http://schemas.microsoft.com/office/drawing/2014/main" id="{81EC524E-310E-EBC0-6520-7780A76D39BC}"/>
              </a:ext>
            </a:extLst>
          </p:cNvPr>
          <p:cNvSpPr>
            <a:spLocks noGrp="1"/>
          </p:cNvSpPr>
          <p:nvPr>
            <p:ph type="title"/>
          </p:nvPr>
        </p:nvSpPr>
        <p:spPr>
          <a:xfrm>
            <a:off x="423678" y="4096787"/>
            <a:ext cx="6834373" cy="1325563"/>
          </a:xfrm>
          <a:prstGeom prst="rect">
            <a:avLst/>
          </a:prstGeom>
        </p:spPr>
        <p:txBody>
          <a:bodyPr anchor="ctr"/>
          <a:lstStyle>
            <a:lvl1pPr marL="0">
              <a:defRPr/>
            </a:lvl1pPr>
          </a:lstStyle>
          <a:p>
            <a:endParaRPr lang="en-US" dirty="0"/>
          </a:p>
        </p:txBody>
      </p:sp>
      <p:sp>
        <p:nvSpPr>
          <p:cNvPr id="12" name="Text Placeholder 18">
            <a:extLst>
              <a:ext uri="{FF2B5EF4-FFF2-40B4-BE49-F238E27FC236}">
                <a16:creationId xmlns:a16="http://schemas.microsoft.com/office/drawing/2014/main" id="{9B8E6F4B-4CC6-5FCE-4007-A5F1D2D1ADDF}"/>
              </a:ext>
            </a:extLst>
          </p:cNvPr>
          <p:cNvSpPr>
            <a:spLocks noGrp="1"/>
          </p:cNvSpPr>
          <p:nvPr>
            <p:ph type="body" sz="quarter" idx="10" hasCustomPrompt="1"/>
          </p:nvPr>
        </p:nvSpPr>
        <p:spPr>
          <a:xfrm>
            <a:off x="423875" y="5422350"/>
            <a:ext cx="6834168" cy="304641"/>
          </a:xfrm>
          <a:prstGeom prst="rect">
            <a:avLst/>
          </a:prstGeom>
        </p:spPr>
        <p:txBody>
          <a:bodyPr anchor="ctr"/>
          <a:lstStyle>
            <a:lvl1pPr marL="0">
              <a:defRPr sz="1400"/>
            </a:lvl1pPr>
          </a:lstStyle>
          <a:p>
            <a:pPr lvl="0"/>
            <a:r>
              <a:rPr lang="en-US" dirty="0"/>
              <a:t>Presenter Name | Title</a:t>
            </a:r>
          </a:p>
        </p:txBody>
      </p:sp>
      <p:sp>
        <p:nvSpPr>
          <p:cNvPr id="13" name="Text Placeholder 18">
            <a:extLst>
              <a:ext uri="{FF2B5EF4-FFF2-40B4-BE49-F238E27FC236}">
                <a16:creationId xmlns:a16="http://schemas.microsoft.com/office/drawing/2014/main" id="{73104A60-FCF2-C186-C5E9-BAE12875499B}"/>
              </a:ext>
            </a:extLst>
          </p:cNvPr>
          <p:cNvSpPr>
            <a:spLocks noGrp="1"/>
          </p:cNvSpPr>
          <p:nvPr>
            <p:ph type="body" sz="quarter" idx="11" hasCustomPrompt="1"/>
          </p:nvPr>
        </p:nvSpPr>
        <p:spPr>
          <a:xfrm>
            <a:off x="423875" y="5726992"/>
            <a:ext cx="6834168" cy="304641"/>
          </a:xfrm>
          <a:prstGeom prst="rect">
            <a:avLst/>
          </a:prstGeom>
        </p:spPr>
        <p:txBody>
          <a:bodyPr anchor="ctr"/>
          <a:lstStyle>
            <a:lvl1pPr marL="0">
              <a:defRPr sz="1400"/>
            </a:lvl1pPr>
          </a:lstStyle>
          <a:p>
            <a:pPr lvl="0"/>
            <a:r>
              <a:rPr lang="en-US" dirty="0"/>
              <a:t>Date</a:t>
            </a:r>
          </a:p>
        </p:txBody>
      </p:sp>
      <p:pic>
        <p:nvPicPr>
          <p:cNvPr id="4" name="Picture 7" descr="Picture 7">
            <a:extLst>
              <a:ext uri="{FF2B5EF4-FFF2-40B4-BE49-F238E27FC236}">
                <a16:creationId xmlns:a16="http://schemas.microsoft.com/office/drawing/2014/main" id="{9A372F44-A42F-C4E9-2BE0-379577A4C33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5" name="Picture 2" descr="Picture 2">
            <a:extLst>
              <a:ext uri="{FF2B5EF4-FFF2-40B4-BE49-F238E27FC236}">
                <a16:creationId xmlns:a16="http://schemas.microsoft.com/office/drawing/2014/main" id="{53CDD1AF-F877-7B25-F4C7-E4B23474FA4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2325029668"/>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_2.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9CDBA-FFF1-15A7-D821-42118298949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40000"/>
              <a:lumOff val="60000"/>
            </a:schemeClr>
          </a:solidFill>
        </p:spPr>
      </p:pic>
      <p:sp>
        <p:nvSpPr>
          <p:cNvPr id="14" name="Picture Placeholder 6">
            <a:extLst>
              <a:ext uri="{FF2B5EF4-FFF2-40B4-BE49-F238E27FC236}">
                <a16:creationId xmlns:a16="http://schemas.microsoft.com/office/drawing/2014/main" id="{5806FA67-493F-A668-43D0-D8A61EF38121}"/>
              </a:ext>
            </a:extLst>
          </p:cNvPr>
          <p:cNvSpPr>
            <a:spLocks noGrp="1" noChangeAspect="1"/>
          </p:cNvSpPr>
          <p:nvPr>
            <p:ph type="pic" sz="quarter" idx="28" hasCustomPrompt="1"/>
          </p:nvPr>
        </p:nvSpPr>
        <p:spPr>
          <a:xfrm>
            <a:off x="1833055" y="1453182"/>
            <a:ext cx="1517904" cy="1517661"/>
          </a:xfrm>
          <a:prstGeom prst="ellipse">
            <a:avLst/>
          </a:prstGeom>
        </p:spPr>
        <p:txBody>
          <a:bodyPr>
            <a:normAutofit/>
          </a:bodyPr>
          <a:lstStyle>
            <a:lvl1pPr algn="ctr">
              <a:defRPr sz="1200"/>
            </a:lvl1pPr>
          </a:lstStyle>
          <a:p>
            <a:r>
              <a:rPr lang="en-US" dirty="0"/>
              <a:t>Insert Photo Here</a:t>
            </a:r>
          </a:p>
        </p:txBody>
      </p:sp>
      <p:sp>
        <p:nvSpPr>
          <p:cNvPr id="7" name="Picture Placeholder 6">
            <a:extLst>
              <a:ext uri="{FF2B5EF4-FFF2-40B4-BE49-F238E27FC236}">
                <a16:creationId xmlns:a16="http://schemas.microsoft.com/office/drawing/2014/main" id="{EB9FEBFB-74F7-2A70-C4DF-5E4A4906DDE9}"/>
              </a:ext>
            </a:extLst>
          </p:cNvPr>
          <p:cNvSpPr>
            <a:spLocks noGrp="1" noChangeAspect="1"/>
          </p:cNvSpPr>
          <p:nvPr>
            <p:ph type="pic" sz="quarter" idx="26" hasCustomPrompt="1"/>
          </p:nvPr>
        </p:nvSpPr>
        <p:spPr>
          <a:xfrm>
            <a:off x="10085790" y="2674769"/>
            <a:ext cx="1632204" cy="1631943"/>
          </a:xfrm>
          <a:prstGeom prst="ellipse">
            <a:avLst/>
          </a:prstGeom>
        </p:spPr>
        <p:txBody>
          <a:bodyPr>
            <a:normAutofit/>
          </a:bodyPr>
          <a:lstStyle>
            <a:lvl1pPr algn="ctr">
              <a:defRPr sz="1200"/>
            </a:lvl1pPr>
          </a:lstStyle>
          <a:p>
            <a:r>
              <a:rPr lang="en-US" dirty="0"/>
              <a:t>Insert Photo Here</a:t>
            </a:r>
          </a:p>
        </p:txBody>
      </p:sp>
      <p:sp>
        <p:nvSpPr>
          <p:cNvPr id="4" name="Picture Placeholder 6">
            <a:extLst>
              <a:ext uri="{FF2B5EF4-FFF2-40B4-BE49-F238E27FC236}">
                <a16:creationId xmlns:a16="http://schemas.microsoft.com/office/drawing/2014/main" id="{F8F45026-5EE8-A255-DA4C-C31ADDF1E499}"/>
              </a:ext>
            </a:extLst>
          </p:cNvPr>
          <p:cNvSpPr>
            <a:spLocks noGrp="1"/>
          </p:cNvSpPr>
          <p:nvPr>
            <p:ph type="pic" sz="quarter" idx="25" hasCustomPrompt="1"/>
          </p:nvPr>
        </p:nvSpPr>
        <p:spPr>
          <a:xfrm>
            <a:off x="7084922" y="663255"/>
            <a:ext cx="2838111" cy="2837656"/>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
        <p:nvSpPr>
          <p:cNvPr id="32" name="Oval 25"/>
          <p:cNvSpPr/>
          <p:nvPr/>
        </p:nvSpPr>
        <p:spPr>
          <a:xfrm>
            <a:off x="259940" y="2503998"/>
            <a:ext cx="1053237" cy="1053237"/>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3" name="Oval 26"/>
          <p:cNvSpPr/>
          <p:nvPr/>
        </p:nvSpPr>
        <p:spPr>
          <a:xfrm>
            <a:off x="6693262" y="3414547"/>
            <a:ext cx="270215" cy="270215"/>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4" name="Oval 27"/>
          <p:cNvSpPr/>
          <p:nvPr/>
        </p:nvSpPr>
        <p:spPr>
          <a:xfrm>
            <a:off x="883115" y="645845"/>
            <a:ext cx="438307" cy="438307"/>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5" name="Oval 28"/>
          <p:cNvSpPr/>
          <p:nvPr/>
        </p:nvSpPr>
        <p:spPr>
          <a:xfrm>
            <a:off x="5666374" y="346630"/>
            <a:ext cx="659119" cy="659119"/>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6" name="Oval 29"/>
          <p:cNvSpPr/>
          <p:nvPr userDrawn="1"/>
        </p:nvSpPr>
        <p:spPr>
          <a:xfrm>
            <a:off x="6963475" y="3173240"/>
            <a:ext cx="164771" cy="16477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7" name="Oval 30"/>
          <p:cNvSpPr/>
          <p:nvPr/>
        </p:nvSpPr>
        <p:spPr>
          <a:xfrm>
            <a:off x="3094252" y="3846826"/>
            <a:ext cx="208520" cy="20852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2" name="Oval 30"/>
          <p:cNvSpPr/>
          <p:nvPr userDrawn="1"/>
        </p:nvSpPr>
        <p:spPr>
          <a:xfrm>
            <a:off x="621985" y="921605"/>
            <a:ext cx="208521" cy="208520"/>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3" name="Oval 28"/>
          <p:cNvSpPr/>
          <p:nvPr userDrawn="1"/>
        </p:nvSpPr>
        <p:spPr>
          <a:xfrm>
            <a:off x="7216587" y="3441946"/>
            <a:ext cx="149492" cy="149492"/>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11" name="Title 16">
            <a:extLst>
              <a:ext uri="{FF2B5EF4-FFF2-40B4-BE49-F238E27FC236}">
                <a16:creationId xmlns:a16="http://schemas.microsoft.com/office/drawing/2014/main" id="{81EC524E-310E-EBC0-6520-7780A76D39BC}"/>
              </a:ext>
            </a:extLst>
          </p:cNvPr>
          <p:cNvSpPr>
            <a:spLocks noGrp="1"/>
          </p:cNvSpPr>
          <p:nvPr userDrawn="1">
            <p:ph type="title"/>
          </p:nvPr>
        </p:nvSpPr>
        <p:spPr>
          <a:xfrm>
            <a:off x="423678" y="4096787"/>
            <a:ext cx="6834373" cy="1325563"/>
          </a:xfrm>
          <a:prstGeom prst="rect">
            <a:avLst/>
          </a:prstGeom>
        </p:spPr>
        <p:txBody>
          <a:bodyPr anchor="ctr"/>
          <a:lstStyle>
            <a:lvl1pPr marL="0">
              <a:defRPr/>
            </a:lvl1pPr>
          </a:lstStyle>
          <a:p>
            <a:endParaRPr lang="en-US" dirty="0"/>
          </a:p>
        </p:txBody>
      </p:sp>
      <p:sp>
        <p:nvSpPr>
          <p:cNvPr id="12" name="Text Placeholder 18">
            <a:extLst>
              <a:ext uri="{FF2B5EF4-FFF2-40B4-BE49-F238E27FC236}">
                <a16:creationId xmlns:a16="http://schemas.microsoft.com/office/drawing/2014/main" id="{9B8E6F4B-4CC6-5FCE-4007-A5F1D2D1ADDF}"/>
              </a:ext>
            </a:extLst>
          </p:cNvPr>
          <p:cNvSpPr>
            <a:spLocks noGrp="1"/>
          </p:cNvSpPr>
          <p:nvPr userDrawn="1">
            <p:ph type="body" sz="quarter" idx="10" hasCustomPrompt="1"/>
          </p:nvPr>
        </p:nvSpPr>
        <p:spPr>
          <a:xfrm>
            <a:off x="423875" y="5422350"/>
            <a:ext cx="6834168" cy="304641"/>
          </a:xfrm>
          <a:prstGeom prst="rect">
            <a:avLst/>
          </a:prstGeom>
        </p:spPr>
        <p:txBody>
          <a:bodyPr anchor="ctr"/>
          <a:lstStyle>
            <a:lvl1pPr marL="0">
              <a:defRPr sz="1400"/>
            </a:lvl1pPr>
          </a:lstStyle>
          <a:p>
            <a:pPr lvl="0"/>
            <a:r>
              <a:rPr lang="en-US" dirty="0"/>
              <a:t>Presenter Name | Title</a:t>
            </a:r>
          </a:p>
        </p:txBody>
      </p:sp>
      <p:sp>
        <p:nvSpPr>
          <p:cNvPr id="13" name="Text Placeholder 18">
            <a:extLst>
              <a:ext uri="{FF2B5EF4-FFF2-40B4-BE49-F238E27FC236}">
                <a16:creationId xmlns:a16="http://schemas.microsoft.com/office/drawing/2014/main" id="{73104A60-FCF2-C186-C5E9-BAE12875499B}"/>
              </a:ext>
            </a:extLst>
          </p:cNvPr>
          <p:cNvSpPr>
            <a:spLocks noGrp="1"/>
          </p:cNvSpPr>
          <p:nvPr userDrawn="1">
            <p:ph type="body" sz="quarter" idx="11" hasCustomPrompt="1"/>
          </p:nvPr>
        </p:nvSpPr>
        <p:spPr>
          <a:xfrm>
            <a:off x="423875" y="5726992"/>
            <a:ext cx="6834168" cy="304641"/>
          </a:xfrm>
          <a:prstGeom prst="rect">
            <a:avLst/>
          </a:prstGeom>
        </p:spPr>
        <p:txBody>
          <a:bodyPr anchor="ctr"/>
          <a:lstStyle>
            <a:lvl1pPr marL="0">
              <a:defRPr sz="1400"/>
            </a:lvl1pPr>
          </a:lstStyle>
          <a:p>
            <a:pPr lvl="0"/>
            <a:r>
              <a:rPr lang="en-US" dirty="0"/>
              <a:t>Date</a:t>
            </a:r>
          </a:p>
        </p:txBody>
      </p:sp>
      <p:sp>
        <p:nvSpPr>
          <p:cNvPr id="10" name="Picture Placeholder 6">
            <a:extLst>
              <a:ext uri="{FF2B5EF4-FFF2-40B4-BE49-F238E27FC236}">
                <a16:creationId xmlns:a16="http://schemas.microsoft.com/office/drawing/2014/main" id="{6868B148-F5FF-8A4F-2953-A8944544261E}"/>
              </a:ext>
            </a:extLst>
          </p:cNvPr>
          <p:cNvSpPr>
            <a:spLocks noGrp="1" noChangeAspect="1"/>
          </p:cNvSpPr>
          <p:nvPr userDrawn="1">
            <p:ph type="pic" sz="quarter" idx="27" hasCustomPrompt="1"/>
          </p:nvPr>
        </p:nvSpPr>
        <p:spPr>
          <a:xfrm>
            <a:off x="4410934" y="2112558"/>
            <a:ext cx="1943100" cy="1942789"/>
          </a:xfrm>
          <a:prstGeom prst="ellipse">
            <a:avLst/>
          </a:prstGeom>
        </p:spPr>
        <p:txBody>
          <a:bodyPr>
            <a:normAutofit/>
          </a:bodyPr>
          <a:lstStyle>
            <a:lvl1pPr algn="ctr">
              <a:defRPr sz="1200" b="1"/>
            </a:lvl1pPr>
          </a:lstStyle>
          <a:p>
            <a:r>
              <a:rPr lang="en-US" dirty="0"/>
              <a:t>Click to Insert</a:t>
            </a:r>
            <a:br>
              <a:rPr lang="en-US" dirty="0"/>
            </a:br>
            <a:r>
              <a:rPr lang="en-US" dirty="0"/>
              <a:t>Photo Here</a:t>
            </a:r>
          </a:p>
        </p:txBody>
      </p:sp>
      <p:grpSp>
        <p:nvGrpSpPr>
          <p:cNvPr id="15" name="Group 14">
            <a:extLst>
              <a:ext uri="{FF2B5EF4-FFF2-40B4-BE49-F238E27FC236}">
                <a16:creationId xmlns:a16="http://schemas.microsoft.com/office/drawing/2014/main" id="{7837B5EE-670C-327D-BEB5-B0951610CE9D}"/>
              </a:ext>
            </a:extLst>
          </p:cNvPr>
          <p:cNvGrpSpPr/>
          <p:nvPr userDrawn="1"/>
        </p:nvGrpSpPr>
        <p:grpSpPr>
          <a:xfrm>
            <a:off x="1190454" y="1247536"/>
            <a:ext cx="2998703" cy="1722539"/>
            <a:chOff x="2380906" y="2495071"/>
            <a:chExt cx="5997405" cy="3445078"/>
          </a:xfrm>
        </p:grpSpPr>
        <p:pic>
          <p:nvPicPr>
            <p:cNvPr id="16" name="Picture 24" descr="Picture 24">
              <a:extLst>
                <a:ext uri="{FF2B5EF4-FFF2-40B4-BE49-F238E27FC236}">
                  <a16:creationId xmlns:a16="http://schemas.microsoft.com/office/drawing/2014/main" id="{D7038CCE-967F-A400-9CD7-7A9EF73A6EA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3670632" y="2904341"/>
              <a:ext cx="3035808" cy="303580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17" name="Picture 11" descr="Picture 11">
              <a:extLst>
                <a:ext uri="{FF2B5EF4-FFF2-40B4-BE49-F238E27FC236}">
                  <a16:creationId xmlns:a16="http://schemas.microsoft.com/office/drawing/2014/main" id="{42614A40-2424-04B7-5B14-A25A6B23F2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18" name="Picture 13" descr="Picture 13">
              <a:extLst>
                <a:ext uri="{FF2B5EF4-FFF2-40B4-BE49-F238E27FC236}">
                  <a16:creationId xmlns:a16="http://schemas.microsoft.com/office/drawing/2014/main" id="{5F054376-3546-8998-FC84-D58CE142317C}"/>
                </a:ext>
              </a:extLst>
            </p:cNvPr>
            <p:cNvPicPr>
              <a:picLocks noChangeAspect="1"/>
            </p:cNvPicPr>
            <p:nvPr userDrawn="1"/>
          </p:nvPicPr>
          <p:blipFill>
            <a:blip r:embed="rId5"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19" name="Picture 15" descr="Picture 15">
              <a:extLst>
                <a:ext uri="{FF2B5EF4-FFF2-40B4-BE49-F238E27FC236}">
                  <a16:creationId xmlns:a16="http://schemas.microsoft.com/office/drawing/2014/main" id="{6EEACAC6-F759-C918-6EF0-A84B82C37F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pic>
        <p:nvPicPr>
          <p:cNvPr id="20" name="Picture 19">
            <a:extLst>
              <a:ext uri="{FF2B5EF4-FFF2-40B4-BE49-F238E27FC236}">
                <a16:creationId xmlns:a16="http://schemas.microsoft.com/office/drawing/2014/main" id="{FE70FEF7-C97D-6D8A-34C3-7342696EA20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082734" y="2675339"/>
            <a:ext cx="1631372" cy="1631372"/>
          </a:xfrm>
          <a:prstGeom prst="rect">
            <a:avLst/>
          </a:prstGeom>
        </p:spPr>
      </p:pic>
      <p:pic>
        <p:nvPicPr>
          <p:cNvPr id="3" name="Picture 7" descr="Picture 7">
            <a:extLst>
              <a:ext uri="{FF2B5EF4-FFF2-40B4-BE49-F238E27FC236}">
                <a16:creationId xmlns:a16="http://schemas.microsoft.com/office/drawing/2014/main" id="{E5B9EE4A-AD9B-9734-F07F-366F3DC8E6F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5" name="Picture 2" descr="Picture 2">
            <a:extLst>
              <a:ext uri="{FF2B5EF4-FFF2-40B4-BE49-F238E27FC236}">
                <a16:creationId xmlns:a16="http://schemas.microsoft.com/office/drawing/2014/main" id="{268832B4-C8F7-7FE2-3FD6-7100F53E806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92155416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_3.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784311-1A07-89D6-FC32-7737359FB9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5">
              <a:lumMod val="60000"/>
              <a:lumOff val="40000"/>
            </a:schemeClr>
          </a:solidFill>
        </p:spPr>
      </p:pic>
      <p:sp>
        <p:nvSpPr>
          <p:cNvPr id="30" name="Oval 21"/>
          <p:cNvSpPr/>
          <p:nvPr userDrawn="1"/>
        </p:nvSpPr>
        <p:spPr>
          <a:xfrm>
            <a:off x="7067103" y="656647"/>
            <a:ext cx="2873747" cy="2839212"/>
          </a:xfrm>
          <a:prstGeom prst="ellipse">
            <a:avLst/>
          </a:prstGeom>
          <a:blipFill>
            <a:blip r:embed="rId3" cstate="screen">
              <a:alphaModFix amt="75000"/>
              <a:extLst>
                <a:ext uri="{28A0092B-C50C-407E-A947-70E740481C1C}">
                  <a14:useLocalDpi xmlns:a14="http://schemas.microsoft.com/office/drawing/2010/main"/>
                </a:ext>
              </a:extLst>
            </a:blip>
            <a:stretch>
              <a:fillRect/>
            </a:stretch>
          </a:blip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2" name="Oval 25"/>
          <p:cNvSpPr/>
          <p:nvPr/>
        </p:nvSpPr>
        <p:spPr>
          <a:xfrm>
            <a:off x="259940" y="2503998"/>
            <a:ext cx="1053237" cy="1053237"/>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3" name="Oval 26"/>
          <p:cNvSpPr/>
          <p:nvPr/>
        </p:nvSpPr>
        <p:spPr>
          <a:xfrm>
            <a:off x="6693262" y="3414547"/>
            <a:ext cx="270215" cy="270215"/>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4" name="Oval 27"/>
          <p:cNvSpPr/>
          <p:nvPr/>
        </p:nvSpPr>
        <p:spPr>
          <a:xfrm>
            <a:off x="883115" y="645845"/>
            <a:ext cx="438307" cy="438307"/>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5" name="Oval 28"/>
          <p:cNvSpPr/>
          <p:nvPr/>
        </p:nvSpPr>
        <p:spPr>
          <a:xfrm>
            <a:off x="5666374" y="346630"/>
            <a:ext cx="659119" cy="659119"/>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6" name="Oval 29"/>
          <p:cNvSpPr/>
          <p:nvPr userDrawn="1"/>
        </p:nvSpPr>
        <p:spPr>
          <a:xfrm>
            <a:off x="6963475" y="3173240"/>
            <a:ext cx="164771" cy="16477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7" name="Oval 30"/>
          <p:cNvSpPr/>
          <p:nvPr/>
        </p:nvSpPr>
        <p:spPr>
          <a:xfrm>
            <a:off x="3094252" y="3846826"/>
            <a:ext cx="208520" cy="20852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8" name="Oval 31"/>
          <p:cNvSpPr/>
          <p:nvPr/>
        </p:nvSpPr>
        <p:spPr>
          <a:xfrm>
            <a:off x="4328630" y="2155683"/>
            <a:ext cx="1944156" cy="1920384"/>
          </a:xfrm>
          <a:prstGeom prst="ellipse">
            <a:avLst/>
          </a:prstGeom>
          <a:blipFill>
            <a:blip r:embed="rId4" cstate="screen">
              <a:alphaModFix amt="70000"/>
              <a:extLst>
                <a:ext uri="{28A0092B-C50C-407E-A947-70E740481C1C}">
                  <a14:useLocalDpi xmlns:a14="http://schemas.microsoft.com/office/drawing/2010/main"/>
                </a:ext>
              </a:extLst>
            </a:blip>
            <a:stretch>
              <a:fillRect/>
            </a:stretch>
          </a:blip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grpSp>
        <p:nvGrpSpPr>
          <p:cNvPr id="9" name="Group 8">
            <a:extLst>
              <a:ext uri="{FF2B5EF4-FFF2-40B4-BE49-F238E27FC236}">
                <a16:creationId xmlns:a16="http://schemas.microsoft.com/office/drawing/2014/main" id="{FBA7E26E-DAFD-4643-656E-C3408BD9F61A}"/>
              </a:ext>
            </a:extLst>
          </p:cNvPr>
          <p:cNvGrpSpPr/>
          <p:nvPr userDrawn="1"/>
        </p:nvGrpSpPr>
        <p:grpSpPr>
          <a:xfrm>
            <a:off x="1190454" y="1247536"/>
            <a:ext cx="2998703" cy="1722539"/>
            <a:chOff x="2380906" y="2495071"/>
            <a:chExt cx="5997405" cy="3445078"/>
          </a:xfrm>
        </p:grpSpPr>
        <p:pic>
          <p:nvPicPr>
            <p:cNvPr id="31" name="Picture 24" descr="Picture 24"/>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3670632" y="2904341"/>
              <a:ext cx="3035808" cy="303580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39" name="Picture 11" descr="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40" name="Picture 13" descr="Picture 13"/>
            <p:cNvPicPr>
              <a:picLocks noChangeAspect="1"/>
            </p:cNvPicPr>
            <p:nvPr userDrawn="1"/>
          </p:nvPicPr>
          <p:blipFill>
            <a:blip r:embed="rId7"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41" name="Picture 15" descr="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sp>
        <p:nvSpPr>
          <p:cNvPr id="42" name="Oval 30"/>
          <p:cNvSpPr/>
          <p:nvPr/>
        </p:nvSpPr>
        <p:spPr>
          <a:xfrm>
            <a:off x="621985" y="921605"/>
            <a:ext cx="208521" cy="208520"/>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3" name="Oval 28"/>
          <p:cNvSpPr/>
          <p:nvPr/>
        </p:nvSpPr>
        <p:spPr>
          <a:xfrm>
            <a:off x="7216587" y="3441946"/>
            <a:ext cx="149492" cy="149492"/>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pic>
        <p:nvPicPr>
          <p:cNvPr id="3" name="Picture 2">
            <a:extLst>
              <a:ext uri="{FF2B5EF4-FFF2-40B4-BE49-F238E27FC236}">
                <a16:creationId xmlns:a16="http://schemas.microsoft.com/office/drawing/2014/main" id="{4798AC48-598F-4B6F-6D84-F1FCC9E3A9D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082734" y="2675339"/>
            <a:ext cx="1631372" cy="1631372"/>
          </a:xfrm>
          <a:prstGeom prst="rect">
            <a:avLst/>
          </a:prstGeom>
        </p:spPr>
      </p:pic>
      <p:sp>
        <p:nvSpPr>
          <p:cNvPr id="11" name="Title 16">
            <a:extLst>
              <a:ext uri="{FF2B5EF4-FFF2-40B4-BE49-F238E27FC236}">
                <a16:creationId xmlns:a16="http://schemas.microsoft.com/office/drawing/2014/main" id="{81EC524E-310E-EBC0-6520-7780A76D39BC}"/>
              </a:ext>
            </a:extLst>
          </p:cNvPr>
          <p:cNvSpPr>
            <a:spLocks noGrp="1"/>
          </p:cNvSpPr>
          <p:nvPr>
            <p:ph type="title"/>
          </p:nvPr>
        </p:nvSpPr>
        <p:spPr>
          <a:xfrm>
            <a:off x="423678" y="4096787"/>
            <a:ext cx="6834373" cy="1325563"/>
          </a:xfrm>
          <a:prstGeom prst="rect">
            <a:avLst/>
          </a:prstGeom>
        </p:spPr>
        <p:txBody>
          <a:bodyPr anchor="ctr"/>
          <a:lstStyle>
            <a:lvl1pPr marL="0">
              <a:defRPr/>
            </a:lvl1pPr>
          </a:lstStyle>
          <a:p>
            <a:endParaRPr lang="en-US" dirty="0"/>
          </a:p>
        </p:txBody>
      </p:sp>
      <p:sp>
        <p:nvSpPr>
          <p:cNvPr id="12" name="Text Placeholder 18">
            <a:extLst>
              <a:ext uri="{FF2B5EF4-FFF2-40B4-BE49-F238E27FC236}">
                <a16:creationId xmlns:a16="http://schemas.microsoft.com/office/drawing/2014/main" id="{9B8E6F4B-4CC6-5FCE-4007-A5F1D2D1ADDF}"/>
              </a:ext>
            </a:extLst>
          </p:cNvPr>
          <p:cNvSpPr>
            <a:spLocks noGrp="1"/>
          </p:cNvSpPr>
          <p:nvPr>
            <p:ph type="body" sz="quarter" idx="10" hasCustomPrompt="1"/>
          </p:nvPr>
        </p:nvSpPr>
        <p:spPr>
          <a:xfrm>
            <a:off x="423875" y="5422350"/>
            <a:ext cx="6834168" cy="304641"/>
          </a:xfrm>
          <a:prstGeom prst="rect">
            <a:avLst/>
          </a:prstGeom>
        </p:spPr>
        <p:txBody>
          <a:bodyPr anchor="ctr"/>
          <a:lstStyle>
            <a:lvl1pPr marL="0">
              <a:defRPr sz="1400"/>
            </a:lvl1pPr>
          </a:lstStyle>
          <a:p>
            <a:pPr lvl="0"/>
            <a:r>
              <a:rPr lang="en-US" dirty="0"/>
              <a:t>Presenter Name | Title</a:t>
            </a:r>
          </a:p>
        </p:txBody>
      </p:sp>
      <p:sp>
        <p:nvSpPr>
          <p:cNvPr id="13" name="Text Placeholder 18">
            <a:extLst>
              <a:ext uri="{FF2B5EF4-FFF2-40B4-BE49-F238E27FC236}">
                <a16:creationId xmlns:a16="http://schemas.microsoft.com/office/drawing/2014/main" id="{73104A60-FCF2-C186-C5E9-BAE12875499B}"/>
              </a:ext>
            </a:extLst>
          </p:cNvPr>
          <p:cNvSpPr>
            <a:spLocks noGrp="1"/>
          </p:cNvSpPr>
          <p:nvPr>
            <p:ph type="body" sz="quarter" idx="11" hasCustomPrompt="1"/>
          </p:nvPr>
        </p:nvSpPr>
        <p:spPr>
          <a:xfrm>
            <a:off x="423875" y="5726992"/>
            <a:ext cx="6834168" cy="304641"/>
          </a:xfrm>
          <a:prstGeom prst="rect">
            <a:avLst/>
          </a:prstGeom>
        </p:spPr>
        <p:txBody>
          <a:bodyPr anchor="ctr"/>
          <a:lstStyle>
            <a:lvl1pPr marL="0">
              <a:defRPr sz="1400"/>
            </a:lvl1pPr>
          </a:lstStyle>
          <a:p>
            <a:pPr lvl="0"/>
            <a:r>
              <a:rPr lang="en-US" dirty="0"/>
              <a:t>Date</a:t>
            </a:r>
          </a:p>
        </p:txBody>
      </p:sp>
      <p:pic>
        <p:nvPicPr>
          <p:cNvPr id="4" name="Picture 7" descr="Picture 7">
            <a:extLst>
              <a:ext uri="{FF2B5EF4-FFF2-40B4-BE49-F238E27FC236}">
                <a16:creationId xmlns:a16="http://schemas.microsoft.com/office/drawing/2014/main" id="{9A372F44-A42F-C4E9-2BE0-379577A4C33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5" name="Picture 2" descr="Picture 2">
            <a:extLst>
              <a:ext uri="{FF2B5EF4-FFF2-40B4-BE49-F238E27FC236}">
                <a16:creationId xmlns:a16="http://schemas.microsoft.com/office/drawing/2014/main" id="{53CDD1AF-F877-7B25-F4C7-E4B23474FA4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218445786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_3.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9CDBA-FFF1-15A7-D821-42118298949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5">
              <a:lumMod val="60000"/>
              <a:lumOff val="40000"/>
            </a:schemeClr>
          </a:solidFill>
        </p:spPr>
      </p:pic>
      <p:sp>
        <p:nvSpPr>
          <p:cNvPr id="14" name="Picture Placeholder 6">
            <a:extLst>
              <a:ext uri="{FF2B5EF4-FFF2-40B4-BE49-F238E27FC236}">
                <a16:creationId xmlns:a16="http://schemas.microsoft.com/office/drawing/2014/main" id="{5806FA67-493F-A668-43D0-D8A61EF38121}"/>
              </a:ext>
            </a:extLst>
          </p:cNvPr>
          <p:cNvSpPr>
            <a:spLocks noGrp="1" noChangeAspect="1"/>
          </p:cNvSpPr>
          <p:nvPr>
            <p:ph type="pic" sz="quarter" idx="28" hasCustomPrompt="1"/>
          </p:nvPr>
        </p:nvSpPr>
        <p:spPr>
          <a:xfrm>
            <a:off x="1833055" y="1453182"/>
            <a:ext cx="1517904" cy="1517661"/>
          </a:xfrm>
          <a:prstGeom prst="ellipse">
            <a:avLst/>
          </a:prstGeom>
        </p:spPr>
        <p:txBody>
          <a:bodyPr>
            <a:normAutofit/>
          </a:bodyPr>
          <a:lstStyle>
            <a:lvl1pPr algn="ctr">
              <a:defRPr sz="1200"/>
            </a:lvl1pPr>
          </a:lstStyle>
          <a:p>
            <a:r>
              <a:rPr lang="en-US" dirty="0"/>
              <a:t>Insert Photo Here</a:t>
            </a:r>
          </a:p>
        </p:txBody>
      </p:sp>
      <p:sp>
        <p:nvSpPr>
          <p:cNvPr id="7" name="Picture Placeholder 6">
            <a:extLst>
              <a:ext uri="{FF2B5EF4-FFF2-40B4-BE49-F238E27FC236}">
                <a16:creationId xmlns:a16="http://schemas.microsoft.com/office/drawing/2014/main" id="{EB9FEBFB-74F7-2A70-C4DF-5E4A4906DDE9}"/>
              </a:ext>
            </a:extLst>
          </p:cNvPr>
          <p:cNvSpPr>
            <a:spLocks noGrp="1" noChangeAspect="1"/>
          </p:cNvSpPr>
          <p:nvPr>
            <p:ph type="pic" sz="quarter" idx="26" hasCustomPrompt="1"/>
          </p:nvPr>
        </p:nvSpPr>
        <p:spPr>
          <a:xfrm>
            <a:off x="10085790" y="2674769"/>
            <a:ext cx="1632204" cy="1631943"/>
          </a:xfrm>
          <a:prstGeom prst="ellipse">
            <a:avLst/>
          </a:prstGeom>
        </p:spPr>
        <p:txBody>
          <a:bodyPr>
            <a:normAutofit/>
          </a:bodyPr>
          <a:lstStyle>
            <a:lvl1pPr algn="ctr">
              <a:defRPr sz="1200"/>
            </a:lvl1pPr>
          </a:lstStyle>
          <a:p>
            <a:r>
              <a:rPr lang="en-US" dirty="0"/>
              <a:t>Insert Photo Here</a:t>
            </a:r>
          </a:p>
        </p:txBody>
      </p:sp>
      <p:sp>
        <p:nvSpPr>
          <p:cNvPr id="4" name="Picture Placeholder 6">
            <a:extLst>
              <a:ext uri="{FF2B5EF4-FFF2-40B4-BE49-F238E27FC236}">
                <a16:creationId xmlns:a16="http://schemas.microsoft.com/office/drawing/2014/main" id="{F8F45026-5EE8-A255-DA4C-C31ADDF1E499}"/>
              </a:ext>
            </a:extLst>
          </p:cNvPr>
          <p:cNvSpPr>
            <a:spLocks noGrp="1"/>
          </p:cNvSpPr>
          <p:nvPr>
            <p:ph type="pic" sz="quarter" idx="25" hasCustomPrompt="1"/>
          </p:nvPr>
        </p:nvSpPr>
        <p:spPr>
          <a:xfrm>
            <a:off x="7084922" y="663255"/>
            <a:ext cx="2838111" cy="2837656"/>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
        <p:nvSpPr>
          <p:cNvPr id="32" name="Oval 25"/>
          <p:cNvSpPr/>
          <p:nvPr/>
        </p:nvSpPr>
        <p:spPr>
          <a:xfrm>
            <a:off x="259940" y="2503998"/>
            <a:ext cx="1053237" cy="1053237"/>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3" name="Oval 26"/>
          <p:cNvSpPr/>
          <p:nvPr/>
        </p:nvSpPr>
        <p:spPr>
          <a:xfrm>
            <a:off x="6693262" y="3414547"/>
            <a:ext cx="270215" cy="270215"/>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4" name="Oval 27"/>
          <p:cNvSpPr/>
          <p:nvPr/>
        </p:nvSpPr>
        <p:spPr>
          <a:xfrm>
            <a:off x="883115" y="645845"/>
            <a:ext cx="438307" cy="438307"/>
          </a:xfrm>
          <a:prstGeom prst="ellipse">
            <a:avLst/>
          </a:prstGeom>
          <a:solidFill>
            <a:srgbClr val="FF2B00"/>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5" name="Oval 28"/>
          <p:cNvSpPr/>
          <p:nvPr/>
        </p:nvSpPr>
        <p:spPr>
          <a:xfrm>
            <a:off x="5666374" y="346630"/>
            <a:ext cx="659119" cy="659119"/>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6" name="Oval 29"/>
          <p:cNvSpPr/>
          <p:nvPr userDrawn="1"/>
        </p:nvSpPr>
        <p:spPr>
          <a:xfrm>
            <a:off x="6963475" y="3173240"/>
            <a:ext cx="164771" cy="16477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37" name="Oval 30"/>
          <p:cNvSpPr/>
          <p:nvPr/>
        </p:nvSpPr>
        <p:spPr>
          <a:xfrm>
            <a:off x="3094252" y="3846826"/>
            <a:ext cx="208520" cy="208521"/>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2" name="Oval 30"/>
          <p:cNvSpPr/>
          <p:nvPr userDrawn="1"/>
        </p:nvSpPr>
        <p:spPr>
          <a:xfrm>
            <a:off x="621985" y="921605"/>
            <a:ext cx="208521" cy="208520"/>
          </a:xfrm>
          <a:prstGeom prst="ellipse">
            <a:avLst/>
          </a:prstGeom>
          <a:solidFill>
            <a:srgbClr val="FFFFFF"/>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43" name="Oval 28"/>
          <p:cNvSpPr/>
          <p:nvPr userDrawn="1"/>
        </p:nvSpPr>
        <p:spPr>
          <a:xfrm>
            <a:off x="7216587" y="3441946"/>
            <a:ext cx="149492" cy="149492"/>
          </a:xfrm>
          <a:prstGeom prst="ellipse">
            <a:avLst/>
          </a:prstGeom>
          <a:solidFill>
            <a:srgbClr val="00326D"/>
          </a:solidFill>
          <a:ln w="12700">
            <a:miter lim="400000"/>
          </a:ln>
        </p:spPr>
        <p:txBody>
          <a:bodyPr lIns="22860" rIns="22860" anchor="ctr"/>
          <a:lstStyle/>
          <a:p>
            <a:pPr defTabSz="457189">
              <a:defRPr sz="1800">
                <a:solidFill>
                  <a:srgbClr val="00326C"/>
                </a:solidFill>
                <a:latin typeface="Arial"/>
                <a:ea typeface="Arial"/>
                <a:cs typeface="Arial"/>
                <a:sym typeface="Arial"/>
              </a:defRPr>
            </a:pPr>
            <a:endParaRPr sz="900" dirty="0"/>
          </a:p>
        </p:txBody>
      </p:sp>
      <p:sp>
        <p:nvSpPr>
          <p:cNvPr id="11" name="Title 16">
            <a:extLst>
              <a:ext uri="{FF2B5EF4-FFF2-40B4-BE49-F238E27FC236}">
                <a16:creationId xmlns:a16="http://schemas.microsoft.com/office/drawing/2014/main" id="{81EC524E-310E-EBC0-6520-7780A76D39BC}"/>
              </a:ext>
            </a:extLst>
          </p:cNvPr>
          <p:cNvSpPr>
            <a:spLocks noGrp="1"/>
          </p:cNvSpPr>
          <p:nvPr userDrawn="1">
            <p:ph type="title"/>
          </p:nvPr>
        </p:nvSpPr>
        <p:spPr>
          <a:xfrm>
            <a:off x="423678" y="4096787"/>
            <a:ext cx="6834373" cy="1325563"/>
          </a:xfrm>
          <a:prstGeom prst="rect">
            <a:avLst/>
          </a:prstGeom>
        </p:spPr>
        <p:txBody>
          <a:bodyPr anchor="ctr"/>
          <a:lstStyle>
            <a:lvl1pPr marL="0">
              <a:defRPr/>
            </a:lvl1pPr>
          </a:lstStyle>
          <a:p>
            <a:endParaRPr lang="en-US" dirty="0"/>
          </a:p>
        </p:txBody>
      </p:sp>
      <p:sp>
        <p:nvSpPr>
          <p:cNvPr id="12" name="Text Placeholder 18">
            <a:extLst>
              <a:ext uri="{FF2B5EF4-FFF2-40B4-BE49-F238E27FC236}">
                <a16:creationId xmlns:a16="http://schemas.microsoft.com/office/drawing/2014/main" id="{9B8E6F4B-4CC6-5FCE-4007-A5F1D2D1ADDF}"/>
              </a:ext>
            </a:extLst>
          </p:cNvPr>
          <p:cNvSpPr>
            <a:spLocks noGrp="1"/>
          </p:cNvSpPr>
          <p:nvPr userDrawn="1">
            <p:ph type="body" sz="quarter" idx="10" hasCustomPrompt="1"/>
          </p:nvPr>
        </p:nvSpPr>
        <p:spPr>
          <a:xfrm>
            <a:off x="423875" y="5422350"/>
            <a:ext cx="6834168" cy="304641"/>
          </a:xfrm>
          <a:prstGeom prst="rect">
            <a:avLst/>
          </a:prstGeom>
        </p:spPr>
        <p:txBody>
          <a:bodyPr anchor="ctr"/>
          <a:lstStyle>
            <a:lvl1pPr marL="0">
              <a:defRPr sz="1400"/>
            </a:lvl1pPr>
          </a:lstStyle>
          <a:p>
            <a:pPr lvl="0"/>
            <a:r>
              <a:rPr lang="en-US" dirty="0"/>
              <a:t>Presenter Name | Title</a:t>
            </a:r>
          </a:p>
        </p:txBody>
      </p:sp>
      <p:sp>
        <p:nvSpPr>
          <p:cNvPr id="13" name="Text Placeholder 18">
            <a:extLst>
              <a:ext uri="{FF2B5EF4-FFF2-40B4-BE49-F238E27FC236}">
                <a16:creationId xmlns:a16="http://schemas.microsoft.com/office/drawing/2014/main" id="{73104A60-FCF2-C186-C5E9-BAE12875499B}"/>
              </a:ext>
            </a:extLst>
          </p:cNvPr>
          <p:cNvSpPr>
            <a:spLocks noGrp="1"/>
          </p:cNvSpPr>
          <p:nvPr userDrawn="1">
            <p:ph type="body" sz="quarter" idx="11" hasCustomPrompt="1"/>
          </p:nvPr>
        </p:nvSpPr>
        <p:spPr>
          <a:xfrm>
            <a:off x="423875" y="5726992"/>
            <a:ext cx="6834168" cy="304641"/>
          </a:xfrm>
          <a:prstGeom prst="rect">
            <a:avLst/>
          </a:prstGeom>
        </p:spPr>
        <p:txBody>
          <a:bodyPr anchor="ctr"/>
          <a:lstStyle>
            <a:lvl1pPr marL="0">
              <a:defRPr sz="1400"/>
            </a:lvl1pPr>
          </a:lstStyle>
          <a:p>
            <a:pPr lvl="0"/>
            <a:r>
              <a:rPr lang="en-US" dirty="0"/>
              <a:t>Date</a:t>
            </a:r>
          </a:p>
        </p:txBody>
      </p:sp>
      <p:sp>
        <p:nvSpPr>
          <p:cNvPr id="10" name="Picture Placeholder 6">
            <a:extLst>
              <a:ext uri="{FF2B5EF4-FFF2-40B4-BE49-F238E27FC236}">
                <a16:creationId xmlns:a16="http://schemas.microsoft.com/office/drawing/2014/main" id="{6868B148-F5FF-8A4F-2953-A8944544261E}"/>
              </a:ext>
            </a:extLst>
          </p:cNvPr>
          <p:cNvSpPr>
            <a:spLocks noGrp="1" noChangeAspect="1"/>
          </p:cNvSpPr>
          <p:nvPr userDrawn="1">
            <p:ph type="pic" sz="quarter" idx="27" hasCustomPrompt="1"/>
          </p:nvPr>
        </p:nvSpPr>
        <p:spPr>
          <a:xfrm>
            <a:off x="4410934" y="2112558"/>
            <a:ext cx="1943100" cy="1942789"/>
          </a:xfrm>
          <a:prstGeom prst="ellipse">
            <a:avLst/>
          </a:prstGeom>
        </p:spPr>
        <p:txBody>
          <a:bodyPr>
            <a:normAutofit/>
          </a:bodyPr>
          <a:lstStyle>
            <a:lvl1pPr algn="ctr">
              <a:defRPr sz="1200" b="1"/>
            </a:lvl1pPr>
          </a:lstStyle>
          <a:p>
            <a:r>
              <a:rPr lang="en-US" dirty="0"/>
              <a:t>Click to Insert</a:t>
            </a:r>
            <a:br>
              <a:rPr lang="en-US" dirty="0"/>
            </a:br>
            <a:r>
              <a:rPr lang="en-US" dirty="0"/>
              <a:t>Photo Here</a:t>
            </a:r>
          </a:p>
        </p:txBody>
      </p:sp>
      <p:grpSp>
        <p:nvGrpSpPr>
          <p:cNvPr id="15" name="Group 14">
            <a:extLst>
              <a:ext uri="{FF2B5EF4-FFF2-40B4-BE49-F238E27FC236}">
                <a16:creationId xmlns:a16="http://schemas.microsoft.com/office/drawing/2014/main" id="{7837B5EE-670C-327D-BEB5-B0951610CE9D}"/>
              </a:ext>
            </a:extLst>
          </p:cNvPr>
          <p:cNvGrpSpPr/>
          <p:nvPr userDrawn="1"/>
        </p:nvGrpSpPr>
        <p:grpSpPr>
          <a:xfrm>
            <a:off x="1190454" y="1247536"/>
            <a:ext cx="2998703" cy="1722539"/>
            <a:chOff x="2380906" y="2495071"/>
            <a:chExt cx="5997405" cy="3445078"/>
          </a:xfrm>
        </p:grpSpPr>
        <p:pic>
          <p:nvPicPr>
            <p:cNvPr id="16" name="Picture 24" descr="Picture 24">
              <a:extLst>
                <a:ext uri="{FF2B5EF4-FFF2-40B4-BE49-F238E27FC236}">
                  <a16:creationId xmlns:a16="http://schemas.microsoft.com/office/drawing/2014/main" id="{D7038CCE-967F-A400-9CD7-7A9EF73A6EA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3670632" y="2904341"/>
              <a:ext cx="3035808" cy="303580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6"/>
                    <a:pt x="0" y="10801"/>
                  </a:cubicBezTo>
                  <a:cubicBezTo>
                    <a:pt x="0" y="16766"/>
                    <a:pt x="4836" y="21600"/>
                    <a:pt x="10801" y="21600"/>
                  </a:cubicBezTo>
                  <a:cubicBezTo>
                    <a:pt x="16766" y="21600"/>
                    <a:pt x="21600" y="16766"/>
                    <a:pt x="21600" y="10801"/>
                  </a:cubicBezTo>
                  <a:cubicBezTo>
                    <a:pt x="21600" y="4836"/>
                    <a:pt x="16766" y="0"/>
                    <a:pt x="10801" y="0"/>
                  </a:cubicBezTo>
                  <a:close/>
                </a:path>
              </a:pathLst>
            </a:custGeom>
            <a:ln w="12700">
              <a:miter lim="400000"/>
            </a:ln>
          </p:spPr>
        </p:pic>
        <p:pic>
          <p:nvPicPr>
            <p:cNvPr id="17" name="Picture 11" descr="Picture 11">
              <a:extLst>
                <a:ext uri="{FF2B5EF4-FFF2-40B4-BE49-F238E27FC236}">
                  <a16:creationId xmlns:a16="http://schemas.microsoft.com/office/drawing/2014/main" id="{42614A40-2424-04B7-5B14-A25A6B23F2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87162" y="4754004"/>
              <a:ext cx="1659189" cy="776774"/>
            </a:xfrm>
            <a:prstGeom prst="rect">
              <a:avLst/>
            </a:prstGeom>
            <a:ln w="12700">
              <a:miter lim="400000"/>
            </a:ln>
          </p:spPr>
        </p:pic>
        <p:pic>
          <p:nvPicPr>
            <p:cNvPr id="18" name="Picture 13" descr="Picture 13">
              <a:extLst>
                <a:ext uri="{FF2B5EF4-FFF2-40B4-BE49-F238E27FC236}">
                  <a16:creationId xmlns:a16="http://schemas.microsoft.com/office/drawing/2014/main" id="{5F054376-3546-8998-FC84-D58CE142317C}"/>
                </a:ext>
              </a:extLst>
            </p:cNvPr>
            <p:cNvPicPr>
              <a:picLocks noChangeAspect="1"/>
            </p:cNvPicPr>
            <p:nvPr userDrawn="1"/>
          </p:nvPicPr>
          <p:blipFill>
            <a:blip r:embed="rId5" cstate="screen">
              <a:alphaModFix amt="82188"/>
              <a:extLst>
                <a:ext uri="{28A0092B-C50C-407E-A947-70E740481C1C}">
                  <a14:useLocalDpi xmlns:a14="http://schemas.microsoft.com/office/drawing/2010/main"/>
                </a:ext>
              </a:extLst>
            </a:blip>
            <a:stretch>
              <a:fillRect/>
            </a:stretch>
          </p:blipFill>
          <p:spPr>
            <a:xfrm>
              <a:off x="6151591" y="4026722"/>
              <a:ext cx="2226720" cy="1104056"/>
            </a:xfrm>
            <a:prstGeom prst="rect">
              <a:avLst/>
            </a:prstGeom>
            <a:ln w="12700">
              <a:miter lim="400000"/>
            </a:ln>
          </p:spPr>
        </p:pic>
        <p:pic>
          <p:nvPicPr>
            <p:cNvPr id="19" name="Picture 15" descr="Picture 15">
              <a:extLst>
                <a:ext uri="{FF2B5EF4-FFF2-40B4-BE49-F238E27FC236}">
                  <a16:creationId xmlns:a16="http://schemas.microsoft.com/office/drawing/2014/main" id="{6EEACAC6-F759-C918-6EF0-A84B82C37F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80906" y="2495071"/>
              <a:ext cx="1773481" cy="927264"/>
            </a:xfrm>
            <a:prstGeom prst="rect">
              <a:avLst/>
            </a:prstGeom>
            <a:ln w="12700">
              <a:miter lim="400000"/>
            </a:ln>
          </p:spPr>
        </p:pic>
      </p:grpSp>
      <p:pic>
        <p:nvPicPr>
          <p:cNvPr id="20" name="Picture 19">
            <a:extLst>
              <a:ext uri="{FF2B5EF4-FFF2-40B4-BE49-F238E27FC236}">
                <a16:creationId xmlns:a16="http://schemas.microsoft.com/office/drawing/2014/main" id="{FE70FEF7-C97D-6D8A-34C3-7342696EA20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082734" y="2675339"/>
            <a:ext cx="1631372" cy="1631372"/>
          </a:xfrm>
          <a:prstGeom prst="rect">
            <a:avLst/>
          </a:prstGeom>
        </p:spPr>
      </p:pic>
      <p:pic>
        <p:nvPicPr>
          <p:cNvPr id="3" name="Picture 7" descr="Picture 7">
            <a:extLst>
              <a:ext uri="{FF2B5EF4-FFF2-40B4-BE49-F238E27FC236}">
                <a16:creationId xmlns:a16="http://schemas.microsoft.com/office/drawing/2014/main" id="{E5B9EE4A-AD9B-9734-F07F-366F3DC8E6F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5" name="Picture 2" descr="Picture 2">
            <a:extLst>
              <a:ext uri="{FF2B5EF4-FFF2-40B4-BE49-F238E27FC236}">
                <a16:creationId xmlns:a16="http://schemas.microsoft.com/office/drawing/2014/main" id="{268832B4-C8F7-7FE2-3FD6-7100F53E806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419826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_04">
    <p:spTree>
      <p:nvGrpSpPr>
        <p:cNvPr id="1" name=""/>
        <p:cNvGrpSpPr/>
        <p:nvPr/>
      </p:nvGrpSpPr>
      <p:grpSpPr>
        <a:xfrm>
          <a:off x="0" y="0"/>
          <a:ext cx="0" cy="0"/>
          <a:chOff x="0" y="0"/>
          <a:chExt cx="0" cy="0"/>
        </a:xfrm>
      </p:grpSpPr>
      <p:pic>
        <p:nvPicPr>
          <p:cNvPr id="2" name="Picture 8" descr="Picture 8">
            <a:extLst>
              <a:ext uri="{FF2B5EF4-FFF2-40B4-BE49-F238E27FC236}">
                <a16:creationId xmlns:a16="http://schemas.microsoft.com/office/drawing/2014/main" id="{C2968C88-DC79-23B8-148A-F1ED4F2BD0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004" y="203201"/>
            <a:ext cx="11887200" cy="6451599"/>
          </a:xfrm>
          <a:prstGeom prst="rect">
            <a:avLst/>
          </a:prstGeom>
          <a:ln w="12700">
            <a:miter lim="400000"/>
          </a:ln>
        </p:spPr>
      </p:pic>
      <p:pic>
        <p:nvPicPr>
          <p:cNvPr id="7" name="Picture 6">
            <a:extLst>
              <a:ext uri="{FF2B5EF4-FFF2-40B4-BE49-F238E27FC236}">
                <a16:creationId xmlns:a16="http://schemas.microsoft.com/office/drawing/2014/main" id="{85770439-377C-83B9-5139-E784BA7EB2B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noFill/>
        </p:spPr>
      </p:pic>
      <p:sp>
        <p:nvSpPr>
          <p:cNvPr id="8" name="Rectangle 7">
            <a:extLst>
              <a:ext uri="{FF2B5EF4-FFF2-40B4-BE49-F238E27FC236}">
                <a16:creationId xmlns:a16="http://schemas.microsoft.com/office/drawing/2014/main" id="{0122B17F-E22F-3977-E4DA-DC900F756EE1}"/>
              </a:ext>
            </a:extLst>
          </p:cNvPr>
          <p:cNvSpPr/>
          <p:nvPr userDrawn="1"/>
        </p:nvSpPr>
        <p:spPr>
          <a:xfrm>
            <a:off x="342371" y="4051675"/>
            <a:ext cx="6768292" cy="1934847"/>
          </a:xfrm>
          <a:prstGeom prst="rect">
            <a:avLst/>
          </a:prstGeom>
          <a:solidFill>
            <a:schemeClr val="accent2">
              <a:alpha val="85000"/>
            </a:schemeClr>
          </a:solidFill>
          <a:ln w="12700">
            <a:miter lim="400000"/>
          </a:ln>
        </p:spPr>
        <p:txBody>
          <a:bodyPr lIns="45719" rIns="45719" rtlCol="0" anchor="ctr"/>
          <a:lstStyle/>
          <a:p>
            <a:pPr algn="l" defTabSz="914400"/>
            <a:endParaRPr lang="en-US" sz="1800" dirty="0">
              <a:solidFill>
                <a:srgbClr val="00326C"/>
              </a:solidFill>
              <a:latin typeface="Arial"/>
              <a:ea typeface="Arial"/>
              <a:cs typeface="Arial"/>
              <a:sym typeface="Arial"/>
            </a:endParaRPr>
          </a:p>
        </p:txBody>
      </p:sp>
      <p:sp>
        <p:nvSpPr>
          <p:cNvPr id="9" name="Title 16">
            <a:extLst>
              <a:ext uri="{FF2B5EF4-FFF2-40B4-BE49-F238E27FC236}">
                <a16:creationId xmlns:a16="http://schemas.microsoft.com/office/drawing/2014/main" id="{64FAFA71-70CC-13CD-C9BF-F9A194BFAA85}"/>
              </a:ext>
            </a:extLst>
          </p:cNvPr>
          <p:cNvSpPr>
            <a:spLocks noGrp="1"/>
          </p:cNvSpPr>
          <p:nvPr>
            <p:ph type="title"/>
          </p:nvPr>
        </p:nvSpPr>
        <p:spPr>
          <a:xfrm>
            <a:off x="342370" y="4051675"/>
            <a:ext cx="6765191" cy="1325563"/>
          </a:xfrm>
          <a:prstGeom prst="rect">
            <a:avLst/>
          </a:prstGeom>
        </p:spPr>
        <p:txBody>
          <a:bodyPr anchor="ctr"/>
          <a:lstStyle>
            <a:lvl1pPr marL="0">
              <a:defRPr>
                <a:solidFill>
                  <a:schemeClr val="bg1"/>
                </a:solidFill>
              </a:defRPr>
            </a:lvl1pPr>
          </a:lstStyle>
          <a:p>
            <a:endParaRPr lang="en-US" dirty="0"/>
          </a:p>
        </p:txBody>
      </p:sp>
      <p:sp>
        <p:nvSpPr>
          <p:cNvPr id="10" name="Text Placeholder 18">
            <a:extLst>
              <a:ext uri="{FF2B5EF4-FFF2-40B4-BE49-F238E27FC236}">
                <a16:creationId xmlns:a16="http://schemas.microsoft.com/office/drawing/2014/main" id="{C4494CD4-AF88-F8B2-AE23-64DDB370D4AB}"/>
              </a:ext>
            </a:extLst>
          </p:cNvPr>
          <p:cNvSpPr>
            <a:spLocks noGrp="1"/>
          </p:cNvSpPr>
          <p:nvPr>
            <p:ph type="body" sz="quarter" idx="10" hasCustomPrompt="1"/>
          </p:nvPr>
        </p:nvSpPr>
        <p:spPr>
          <a:xfrm>
            <a:off x="345474" y="5377238"/>
            <a:ext cx="6765191" cy="304641"/>
          </a:xfrm>
          <a:prstGeom prst="rect">
            <a:avLst/>
          </a:prstGeom>
        </p:spPr>
        <p:txBody>
          <a:bodyPr anchor="ctr"/>
          <a:lstStyle>
            <a:lvl1pPr marL="0">
              <a:defRPr sz="1400">
                <a:solidFill>
                  <a:schemeClr val="bg1"/>
                </a:solidFill>
              </a:defRPr>
            </a:lvl1pPr>
          </a:lstStyle>
          <a:p>
            <a:pPr lvl="0"/>
            <a:r>
              <a:rPr lang="en-US" dirty="0"/>
              <a:t>Presenter Name | Title</a:t>
            </a:r>
          </a:p>
        </p:txBody>
      </p:sp>
      <p:sp>
        <p:nvSpPr>
          <p:cNvPr id="11" name="Text Placeholder 18">
            <a:extLst>
              <a:ext uri="{FF2B5EF4-FFF2-40B4-BE49-F238E27FC236}">
                <a16:creationId xmlns:a16="http://schemas.microsoft.com/office/drawing/2014/main" id="{BE74DF2D-47F3-9BFB-BD35-9377A6E506C0}"/>
              </a:ext>
            </a:extLst>
          </p:cNvPr>
          <p:cNvSpPr>
            <a:spLocks noGrp="1"/>
          </p:cNvSpPr>
          <p:nvPr>
            <p:ph type="body" sz="quarter" idx="11" hasCustomPrompt="1"/>
          </p:nvPr>
        </p:nvSpPr>
        <p:spPr>
          <a:xfrm>
            <a:off x="342371" y="5681880"/>
            <a:ext cx="6768292" cy="304641"/>
          </a:xfrm>
          <a:prstGeom prst="rect">
            <a:avLst/>
          </a:prstGeom>
        </p:spPr>
        <p:txBody>
          <a:bodyPr anchor="ctr"/>
          <a:lstStyle>
            <a:lvl1pPr marL="0">
              <a:defRPr sz="1400">
                <a:solidFill>
                  <a:schemeClr val="bg1"/>
                </a:solidFill>
              </a:defRPr>
            </a:lvl1pPr>
          </a:lstStyle>
          <a:p>
            <a:pPr lvl="0"/>
            <a:r>
              <a:rPr lang="en-US" dirty="0"/>
              <a:t>Date</a:t>
            </a:r>
          </a:p>
        </p:txBody>
      </p:sp>
      <p:pic>
        <p:nvPicPr>
          <p:cNvPr id="6" name="Picture 2" descr="Picture 2">
            <a:extLst>
              <a:ext uri="{FF2B5EF4-FFF2-40B4-BE49-F238E27FC236}">
                <a16:creationId xmlns:a16="http://schemas.microsoft.com/office/drawing/2014/main" id="{BEDD1BE5-12A4-4F2D-F32C-142C646901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183394181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3FE0-757D-3381-5738-CEFC56F39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F38FA-D307-CE29-42B3-1DADD15709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E706A-73F0-9268-41B0-391C0F626039}"/>
              </a:ext>
            </a:extLst>
          </p:cNvPr>
          <p:cNvSpPr>
            <a:spLocks noGrp="1"/>
          </p:cNvSpPr>
          <p:nvPr>
            <p:ph type="dt" sz="half" idx="10"/>
          </p:nvPr>
        </p:nvSpPr>
        <p:spPr/>
        <p:txBody>
          <a:bodyPr/>
          <a:lstStyle/>
          <a:p>
            <a:fld id="{E6BAA662-BAAF-4B7E-8E56-A440E22F8B61}" type="datetime1">
              <a:rPr lang="en-US" smtClean="0"/>
              <a:t>6/10/2024</a:t>
            </a:fld>
            <a:endParaRPr lang="en-US"/>
          </a:p>
        </p:txBody>
      </p:sp>
      <p:sp>
        <p:nvSpPr>
          <p:cNvPr id="5" name="Footer Placeholder 4">
            <a:extLst>
              <a:ext uri="{FF2B5EF4-FFF2-40B4-BE49-F238E27FC236}">
                <a16:creationId xmlns:a16="http://schemas.microsoft.com/office/drawing/2014/main" id="{808A28CA-479D-118B-2754-B480F8E6E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C6F47-0C83-95A7-41B7-9915ECFE0B25}"/>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2112697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_5.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8F7914-982F-65F5-D577-1BAADE3AD09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solidFill>
            <a:schemeClr val="accent2">
              <a:lumMod val="60000"/>
              <a:lumOff val="40000"/>
            </a:schemeClr>
          </a:solid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2" name="Oval 1">
            <a:extLst>
              <a:ext uri="{FF2B5EF4-FFF2-40B4-BE49-F238E27FC236}">
                <a16:creationId xmlns:a16="http://schemas.microsoft.com/office/drawing/2014/main" id="{24EBF1CB-4E0D-6FD2-43CF-CD9CC9F45E59}"/>
              </a:ext>
            </a:extLst>
          </p:cNvPr>
          <p:cNvSpPr/>
          <p:nvPr userDrawn="1"/>
        </p:nvSpPr>
        <p:spPr>
          <a:xfrm>
            <a:off x="5830989" y="1833350"/>
            <a:ext cx="3299711" cy="3259365"/>
          </a:xfrm>
          <a:prstGeom prst="ellipse">
            <a:avLst/>
          </a:prstGeom>
          <a:blipFill dpi="0" rotWithShape="1">
            <a:blip r:embed="rId4" cstate="screen">
              <a:alphaModFix amt="74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 name="Oval 3">
            <a:extLst>
              <a:ext uri="{FF2B5EF4-FFF2-40B4-BE49-F238E27FC236}">
                <a16:creationId xmlns:a16="http://schemas.microsoft.com/office/drawing/2014/main" id="{4C603678-281C-0D3F-B4D4-97AF6AD687A1}"/>
              </a:ext>
            </a:extLst>
          </p:cNvPr>
          <p:cNvSpPr/>
          <p:nvPr userDrawn="1"/>
        </p:nvSpPr>
        <p:spPr>
          <a:xfrm>
            <a:off x="3061299" y="1833350"/>
            <a:ext cx="3299713" cy="3259365"/>
          </a:xfrm>
          <a:prstGeom prst="ellipse">
            <a:avLst/>
          </a:prstGeom>
          <a:blipFill dpi="0" rotWithShape="1">
            <a:blip r:embed="rId5" cstate="screen">
              <a:alphaModFix amt="8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Oval 4">
            <a:extLst>
              <a:ext uri="{FF2B5EF4-FFF2-40B4-BE49-F238E27FC236}">
                <a16:creationId xmlns:a16="http://schemas.microsoft.com/office/drawing/2014/main" id="{BF890080-0DA7-855B-3492-2476D80642DE}"/>
              </a:ext>
            </a:extLst>
          </p:cNvPr>
          <p:cNvSpPr/>
          <p:nvPr userDrawn="1"/>
        </p:nvSpPr>
        <p:spPr>
          <a:xfrm>
            <a:off x="3061298" y="1833349"/>
            <a:ext cx="3299713" cy="325936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Oval 9">
            <a:extLst>
              <a:ext uri="{FF2B5EF4-FFF2-40B4-BE49-F238E27FC236}">
                <a16:creationId xmlns:a16="http://schemas.microsoft.com/office/drawing/2014/main" id="{54C33D37-A5EF-91F1-09C3-1B1638D9C2C2}"/>
              </a:ext>
            </a:extLst>
          </p:cNvPr>
          <p:cNvSpPr/>
          <p:nvPr userDrawn="1"/>
        </p:nvSpPr>
        <p:spPr>
          <a:xfrm>
            <a:off x="2739808" y="1479338"/>
            <a:ext cx="3947594" cy="389932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9" name="Headline Goes Here">
            <a:extLst>
              <a:ext uri="{FF2B5EF4-FFF2-40B4-BE49-F238E27FC236}">
                <a16:creationId xmlns:a16="http://schemas.microsoft.com/office/drawing/2014/main" id="{87FD602B-11F2-0823-077B-2AAB364812D8}"/>
              </a:ext>
            </a:extLst>
          </p:cNvPr>
          <p:cNvSpPr txBox="1">
            <a:spLocks noGrp="1"/>
          </p:cNvSpPr>
          <p:nvPr>
            <p:ph type="body" sz="quarter" idx="21" hasCustomPrompt="1"/>
          </p:nvPr>
        </p:nvSpPr>
        <p:spPr>
          <a:xfrm>
            <a:off x="2739808" y="648341"/>
            <a:ext cx="6390891" cy="553998"/>
          </a:xfrm>
          <a:prstGeom prst="rect">
            <a:avLst/>
          </a:prstGeom>
        </p:spPr>
        <p:txBody>
          <a:bodyPr wrap="square" anchor="ctr">
            <a:spAutoFit/>
          </a:bodyPr>
          <a:lstStyle>
            <a:lvl1pPr algn="ctr" defTabSz="1219139">
              <a:defRPr sz="3000" b="1">
                <a:solidFill>
                  <a:schemeClr val="accent1"/>
                </a:solidFill>
                <a:latin typeface="Arial"/>
                <a:ea typeface="Arial"/>
                <a:cs typeface="Arial"/>
                <a:sym typeface="Arial"/>
              </a:defRPr>
            </a:lvl1pPr>
          </a:lstStyle>
          <a:p>
            <a:r>
              <a:rPr lang="en-US" dirty="0"/>
              <a:t>Click to edit title</a:t>
            </a:r>
            <a:endParaRPr dirty="0"/>
          </a:p>
        </p:txBody>
      </p:sp>
    </p:spTree>
    <p:extLst>
      <p:ext uri="{BB962C8B-B14F-4D97-AF65-F5344CB8AC3E}">
        <p14:creationId xmlns:p14="http://schemas.microsoft.com/office/powerpoint/2010/main" val="370391605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_5.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A18C0-6D33-305D-E9B1-10B3628E39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solidFill>
            <a:schemeClr val="accent2">
              <a:lumMod val="60000"/>
              <a:lumOff val="40000"/>
            </a:schemeClr>
          </a:solidFill>
        </p:spPr>
      </p:pic>
      <p:sp>
        <p:nvSpPr>
          <p:cNvPr id="19" name="Picture Placeholder 6">
            <a:extLst>
              <a:ext uri="{FF2B5EF4-FFF2-40B4-BE49-F238E27FC236}">
                <a16:creationId xmlns:a16="http://schemas.microsoft.com/office/drawing/2014/main" id="{85E225CF-69C6-64C4-7E74-D2BA6772D78A}"/>
              </a:ext>
            </a:extLst>
          </p:cNvPr>
          <p:cNvSpPr>
            <a:spLocks noGrp="1"/>
          </p:cNvSpPr>
          <p:nvPr>
            <p:ph type="pic" sz="quarter" idx="25" hasCustomPrompt="1"/>
          </p:nvPr>
        </p:nvSpPr>
        <p:spPr>
          <a:xfrm>
            <a:off x="3081210" y="1833349"/>
            <a:ext cx="3259888" cy="3259365"/>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7" name="Headline Goes Here">
            <a:extLst>
              <a:ext uri="{FF2B5EF4-FFF2-40B4-BE49-F238E27FC236}">
                <a16:creationId xmlns:a16="http://schemas.microsoft.com/office/drawing/2014/main" id="{D8456AC4-6249-EFEE-BCED-D4A0BA36EFBA}"/>
              </a:ext>
            </a:extLst>
          </p:cNvPr>
          <p:cNvSpPr txBox="1">
            <a:spLocks noGrp="1"/>
          </p:cNvSpPr>
          <p:nvPr>
            <p:ph type="body" sz="quarter" idx="21" hasCustomPrompt="1"/>
          </p:nvPr>
        </p:nvSpPr>
        <p:spPr>
          <a:xfrm>
            <a:off x="2739808" y="648341"/>
            <a:ext cx="6390891" cy="553998"/>
          </a:xfrm>
          <a:prstGeom prst="rect">
            <a:avLst/>
          </a:prstGeom>
        </p:spPr>
        <p:txBody>
          <a:bodyPr wrap="square" anchor="ctr">
            <a:spAutoFit/>
          </a:bodyPr>
          <a:lstStyle>
            <a:lvl1pPr algn="ct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6" name="Oval 15">
            <a:extLst>
              <a:ext uri="{FF2B5EF4-FFF2-40B4-BE49-F238E27FC236}">
                <a16:creationId xmlns:a16="http://schemas.microsoft.com/office/drawing/2014/main" id="{BF20711F-1855-039A-C0CE-C50B412911FF}"/>
              </a:ext>
            </a:extLst>
          </p:cNvPr>
          <p:cNvSpPr/>
          <p:nvPr userDrawn="1"/>
        </p:nvSpPr>
        <p:spPr>
          <a:xfrm>
            <a:off x="5830989" y="1833350"/>
            <a:ext cx="3299711" cy="3259365"/>
          </a:xfrm>
          <a:prstGeom prst="ellipse">
            <a:avLst/>
          </a:prstGeom>
          <a:blipFill dpi="0" rotWithShape="1">
            <a:blip r:embed="rId4" cstate="screen">
              <a:alphaModFix amt="74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8" name="Oval 17">
            <a:extLst>
              <a:ext uri="{FF2B5EF4-FFF2-40B4-BE49-F238E27FC236}">
                <a16:creationId xmlns:a16="http://schemas.microsoft.com/office/drawing/2014/main" id="{25035D62-3034-92D4-BD55-EB679CEB2691}"/>
              </a:ext>
            </a:extLst>
          </p:cNvPr>
          <p:cNvSpPr/>
          <p:nvPr userDrawn="1"/>
        </p:nvSpPr>
        <p:spPr>
          <a:xfrm>
            <a:off x="2739808" y="1479338"/>
            <a:ext cx="3947594" cy="389932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0" name="Oval 19">
            <a:extLst>
              <a:ext uri="{FF2B5EF4-FFF2-40B4-BE49-F238E27FC236}">
                <a16:creationId xmlns:a16="http://schemas.microsoft.com/office/drawing/2014/main" id="{904C408B-365A-8133-83B4-B078C0FA0DB6}"/>
              </a:ext>
            </a:extLst>
          </p:cNvPr>
          <p:cNvSpPr/>
          <p:nvPr userDrawn="1"/>
        </p:nvSpPr>
        <p:spPr>
          <a:xfrm>
            <a:off x="3061298" y="1833349"/>
            <a:ext cx="3299713" cy="325936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04140944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_6.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A18C0-6D33-305D-E9B1-10B3628E39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5">
              <a:lumMod val="60000"/>
              <a:lumOff val="40000"/>
            </a:schemeClr>
          </a:solid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2" name="Oval 1">
            <a:extLst>
              <a:ext uri="{FF2B5EF4-FFF2-40B4-BE49-F238E27FC236}">
                <a16:creationId xmlns:a16="http://schemas.microsoft.com/office/drawing/2014/main" id="{24EBF1CB-4E0D-6FD2-43CF-CD9CC9F45E59}"/>
              </a:ext>
            </a:extLst>
          </p:cNvPr>
          <p:cNvSpPr/>
          <p:nvPr userDrawn="1"/>
        </p:nvSpPr>
        <p:spPr>
          <a:xfrm>
            <a:off x="5830989" y="1833350"/>
            <a:ext cx="3299711" cy="3259365"/>
          </a:xfrm>
          <a:prstGeom prst="ellipse">
            <a:avLst/>
          </a:prstGeom>
          <a:blipFill dpi="0" rotWithShape="1">
            <a:blip r:embed="rId4" cstate="screen">
              <a:alphaModFix amt="74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4" name="Oval 3">
            <a:extLst>
              <a:ext uri="{FF2B5EF4-FFF2-40B4-BE49-F238E27FC236}">
                <a16:creationId xmlns:a16="http://schemas.microsoft.com/office/drawing/2014/main" id="{4C603678-281C-0D3F-B4D4-97AF6AD687A1}"/>
              </a:ext>
            </a:extLst>
          </p:cNvPr>
          <p:cNvSpPr/>
          <p:nvPr userDrawn="1"/>
        </p:nvSpPr>
        <p:spPr>
          <a:xfrm>
            <a:off x="3061299" y="1833350"/>
            <a:ext cx="3299713" cy="3259365"/>
          </a:xfrm>
          <a:prstGeom prst="ellipse">
            <a:avLst/>
          </a:prstGeom>
          <a:blipFill dpi="0" rotWithShape="1">
            <a:blip r:embed="rId5" cstate="screen">
              <a:alphaModFix amt="8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5" name="Oval 4">
            <a:extLst>
              <a:ext uri="{FF2B5EF4-FFF2-40B4-BE49-F238E27FC236}">
                <a16:creationId xmlns:a16="http://schemas.microsoft.com/office/drawing/2014/main" id="{BF890080-0DA7-855B-3492-2476D80642DE}"/>
              </a:ext>
            </a:extLst>
          </p:cNvPr>
          <p:cNvSpPr/>
          <p:nvPr userDrawn="1"/>
        </p:nvSpPr>
        <p:spPr>
          <a:xfrm>
            <a:off x="3061298" y="1833349"/>
            <a:ext cx="3299713" cy="325936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Oval 9">
            <a:extLst>
              <a:ext uri="{FF2B5EF4-FFF2-40B4-BE49-F238E27FC236}">
                <a16:creationId xmlns:a16="http://schemas.microsoft.com/office/drawing/2014/main" id="{54C33D37-A5EF-91F1-09C3-1B1638D9C2C2}"/>
              </a:ext>
            </a:extLst>
          </p:cNvPr>
          <p:cNvSpPr/>
          <p:nvPr userDrawn="1"/>
        </p:nvSpPr>
        <p:spPr>
          <a:xfrm>
            <a:off x="2739809" y="1479338"/>
            <a:ext cx="3947594" cy="389932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8" name="Headline Goes Here">
            <a:extLst>
              <a:ext uri="{FF2B5EF4-FFF2-40B4-BE49-F238E27FC236}">
                <a16:creationId xmlns:a16="http://schemas.microsoft.com/office/drawing/2014/main" id="{0B57C8C3-81F9-D3CA-68D1-6C8BF81E44C0}"/>
              </a:ext>
            </a:extLst>
          </p:cNvPr>
          <p:cNvSpPr txBox="1">
            <a:spLocks noGrp="1"/>
          </p:cNvSpPr>
          <p:nvPr>
            <p:ph type="body" sz="quarter" idx="21" hasCustomPrompt="1"/>
          </p:nvPr>
        </p:nvSpPr>
        <p:spPr>
          <a:xfrm>
            <a:off x="2739808" y="648341"/>
            <a:ext cx="6390891" cy="553998"/>
          </a:xfrm>
          <a:prstGeom prst="rect">
            <a:avLst/>
          </a:prstGeom>
        </p:spPr>
        <p:txBody>
          <a:bodyPr wrap="square" anchor="ctr">
            <a:spAutoFit/>
          </a:bodyPr>
          <a:lstStyle>
            <a:lvl1pPr algn="ctr" defTabSz="1219139">
              <a:defRPr sz="3000" b="1">
                <a:solidFill>
                  <a:schemeClr val="accent1"/>
                </a:solidFill>
                <a:latin typeface="Arial"/>
                <a:ea typeface="Arial"/>
                <a:cs typeface="Arial"/>
                <a:sym typeface="Arial"/>
              </a:defRPr>
            </a:lvl1pPr>
          </a:lstStyle>
          <a:p>
            <a:r>
              <a:rPr lang="en-US" dirty="0"/>
              <a:t>Click to edit title</a:t>
            </a:r>
            <a:endParaRPr dirty="0"/>
          </a:p>
        </p:txBody>
      </p:sp>
    </p:spTree>
    <p:extLst>
      <p:ext uri="{BB962C8B-B14F-4D97-AF65-F5344CB8AC3E}">
        <p14:creationId xmlns:p14="http://schemas.microsoft.com/office/powerpoint/2010/main" val="41126289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_6.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A18C0-6D33-305D-E9B1-10B3628E39B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401" y="208252"/>
            <a:ext cx="11887198" cy="6451599"/>
          </a:xfrm>
          <a:prstGeom prst="rect">
            <a:avLst/>
          </a:prstGeom>
          <a:solidFill>
            <a:schemeClr val="accent5">
              <a:lumMod val="60000"/>
              <a:lumOff val="40000"/>
            </a:schemeClr>
          </a:solid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20" name="Headline Goes Here">
            <a:extLst>
              <a:ext uri="{FF2B5EF4-FFF2-40B4-BE49-F238E27FC236}">
                <a16:creationId xmlns:a16="http://schemas.microsoft.com/office/drawing/2014/main" id="{8A2AA1BD-B2FD-3080-B8E4-7785455F6EC2}"/>
              </a:ext>
            </a:extLst>
          </p:cNvPr>
          <p:cNvSpPr txBox="1">
            <a:spLocks noGrp="1"/>
          </p:cNvSpPr>
          <p:nvPr>
            <p:ph type="body" sz="quarter" idx="21" hasCustomPrompt="1"/>
          </p:nvPr>
        </p:nvSpPr>
        <p:spPr>
          <a:xfrm>
            <a:off x="2739808" y="648341"/>
            <a:ext cx="6390891" cy="553998"/>
          </a:xfrm>
          <a:prstGeom prst="rect">
            <a:avLst/>
          </a:prstGeom>
        </p:spPr>
        <p:txBody>
          <a:bodyPr wrap="square" anchor="ctr">
            <a:spAutoFit/>
          </a:bodyPr>
          <a:lstStyle>
            <a:lvl1pPr algn="ct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2" name="Picture Placeholder 6">
            <a:extLst>
              <a:ext uri="{FF2B5EF4-FFF2-40B4-BE49-F238E27FC236}">
                <a16:creationId xmlns:a16="http://schemas.microsoft.com/office/drawing/2014/main" id="{9696970B-DCCD-D9EB-A245-A01CB178FEF5}"/>
              </a:ext>
            </a:extLst>
          </p:cNvPr>
          <p:cNvSpPr>
            <a:spLocks noGrp="1"/>
          </p:cNvSpPr>
          <p:nvPr>
            <p:ph type="pic" sz="quarter" idx="25" hasCustomPrompt="1"/>
          </p:nvPr>
        </p:nvSpPr>
        <p:spPr>
          <a:xfrm>
            <a:off x="3081210" y="1833349"/>
            <a:ext cx="3259888" cy="3259365"/>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
        <p:nvSpPr>
          <p:cNvPr id="15" name="Oval 14">
            <a:extLst>
              <a:ext uri="{FF2B5EF4-FFF2-40B4-BE49-F238E27FC236}">
                <a16:creationId xmlns:a16="http://schemas.microsoft.com/office/drawing/2014/main" id="{12E50D0B-EC6D-E793-1789-85893BD7F584}"/>
              </a:ext>
            </a:extLst>
          </p:cNvPr>
          <p:cNvSpPr/>
          <p:nvPr userDrawn="1"/>
        </p:nvSpPr>
        <p:spPr>
          <a:xfrm>
            <a:off x="5830989" y="1833350"/>
            <a:ext cx="3299711" cy="3259365"/>
          </a:xfrm>
          <a:prstGeom prst="ellipse">
            <a:avLst/>
          </a:prstGeom>
          <a:blipFill dpi="0" rotWithShape="1">
            <a:blip r:embed="rId4" cstate="screen">
              <a:alphaModFix amt="74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6" name="Oval 15">
            <a:extLst>
              <a:ext uri="{FF2B5EF4-FFF2-40B4-BE49-F238E27FC236}">
                <a16:creationId xmlns:a16="http://schemas.microsoft.com/office/drawing/2014/main" id="{1253089D-1926-A701-F266-9B284500FF34}"/>
              </a:ext>
            </a:extLst>
          </p:cNvPr>
          <p:cNvSpPr/>
          <p:nvPr userDrawn="1"/>
        </p:nvSpPr>
        <p:spPr>
          <a:xfrm>
            <a:off x="2739808" y="1479338"/>
            <a:ext cx="3947594" cy="389932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7" name="Oval 16">
            <a:extLst>
              <a:ext uri="{FF2B5EF4-FFF2-40B4-BE49-F238E27FC236}">
                <a16:creationId xmlns:a16="http://schemas.microsoft.com/office/drawing/2014/main" id="{FBBA8719-CB2A-C158-8CAB-2367B52E3D16}"/>
              </a:ext>
            </a:extLst>
          </p:cNvPr>
          <p:cNvSpPr/>
          <p:nvPr userDrawn="1"/>
        </p:nvSpPr>
        <p:spPr>
          <a:xfrm>
            <a:off x="3061298" y="1833349"/>
            <a:ext cx="3299713" cy="3259365"/>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383844298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_0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3CF58-E5A6-FCB9-A96A-AA5471C53F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60000"/>
              <a:lumOff val="40000"/>
            </a:schemeClr>
          </a:solidFill>
        </p:spPr>
      </p:pic>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5" name="Picture 2" descr="Picture 2">
            <a:extLst>
              <a:ext uri="{FF2B5EF4-FFF2-40B4-BE49-F238E27FC236}">
                <a16:creationId xmlns:a16="http://schemas.microsoft.com/office/drawing/2014/main" id="{B81351FA-CFFD-FE60-B472-AB562281EF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6" name="Chapter Slide Copy Goes Here">
            <a:extLst>
              <a:ext uri="{FF2B5EF4-FFF2-40B4-BE49-F238E27FC236}">
                <a16:creationId xmlns:a16="http://schemas.microsoft.com/office/drawing/2014/main" id="{A570A463-2EB5-197B-2AD3-CFBDA2FB6284}"/>
              </a:ext>
            </a:extLst>
          </p:cNvPr>
          <p:cNvSpPr txBox="1">
            <a:spLocks noGrp="1"/>
          </p:cNvSpPr>
          <p:nvPr>
            <p:ph type="body" sz="quarter" idx="21" hasCustomPrompt="1"/>
          </p:nvPr>
        </p:nvSpPr>
        <p:spPr>
          <a:xfrm>
            <a:off x="342620" y="3105834"/>
            <a:ext cx="5752984" cy="646331"/>
          </a:xfrm>
          <a:prstGeom prst="rect">
            <a:avLst/>
          </a:prstGeom>
        </p:spPr>
        <p:txBody>
          <a:bodyPr anchor="ctr">
            <a:spAutoFit/>
          </a:bodyPr>
          <a:lstStyle>
            <a:lvl1pPr marL="0" defTabSz="1219139">
              <a:defRPr sz="3600" b="1" i="0">
                <a:solidFill>
                  <a:srgbClr val="00326C"/>
                </a:solidFill>
                <a:latin typeface="Arial" panose="020B0604020202020204" pitchFamily="34" charset="0"/>
                <a:ea typeface="Arial" panose="020B0604020202020204" pitchFamily="34" charset="0"/>
                <a:cs typeface="Arial" panose="020B0604020202020204" pitchFamily="34" charset="0"/>
                <a:sym typeface="Arial"/>
              </a:defRPr>
            </a:lvl1pPr>
          </a:lstStyle>
          <a:p>
            <a:r>
              <a:rPr lang="en-US" dirty="0"/>
              <a:t>Click to add title</a:t>
            </a:r>
          </a:p>
        </p:txBody>
      </p:sp>
    </p:spTree>
    <p:extLst>
      <p:ext uri="{BB962C8B-B14F-4D97-AF65-F5344CB8AC3E}">
        <p14:creationId xmlns:p14="http://schemas.microsoft.com/office/powerpoint/2010/main" val="308939063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_0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AAEC5-9911-0660-6BE6-F4DDDF2C0F5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5">
              <a:lumMod val="60000"/>
              <a:lumOff val="40000"/>
            </a:schemeClr>
          </a:solidFill>
        </p:spPr>
      </p:pic>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5" name="Picture 2" descr="Picture 2">
            <a:extLst>
              <a:ext uri="{FF2B5EF4-FFF2-40B4-BE49-F238E27FC236}">
                <a16:creationId xmlns:a16="http://schemas.microsoft.com/office/drawing/2014/main" id="{B81351FA-CFFD-FE60-B472-AB562281EF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6" name="Chapter Slide Copy Goes Here">
            <a:extLst>
              <a:ext uri="{FF2B5EF4-FFF2-40B4-BE49-F238E27FC236}">
                <a16:creationId xmlns:a16="http://schemas.microsoft.com/office/drawing/2014/main" id="{BDFF5EC0-28BC-EE3B-A4DD-51FC838C7118}"/>
              </a:ext>
            </a:extLst>
          </p:cNvPr>
          <p:cNvSpPr txBox="1">
            <a:spLocks noGrp="1"/>
          </p:cNvSpPr>
          <p:nvPr>
            <p:ph type="body" sz="quarter" idx="21" hasCustomPrompt="1"/>
          </p:nvPr>
        </p:nvSpPr>
        <p:spPr>
          <a:xfrm>
            <a:off x="342620" y="3105834"/>
            <a:ext cx="5752984" cy="646331"/>
          </a:xfrm>
          <a:prstGeom prst="rect">
            <a:avLst/>
          </a:prstGeom>
        </p:spPr>
        <p:txBody>
          <a:bodyPr anchor="ctr">
            <a:spAutoFit/>
          </a:bodyPr>
          <a:lstStyle>
            <a:lvl1pPr marL="0" defTabSz="1219139">
              <a:defRPr sz="3600" b="1" i="0">
                <a:solidFill>
                  <a:srgbClr val="00326C"/>
                </a:solidFill>
                <a:latin typeface="Arial" panose="020B0604020202020204" pitchFamily="34" charset="0"/>
                <a:ea typeface="Arial" panose="020B0604020202020204" pitchFamily="34" charset="0"/>
                <a:cs typeface="Arial" panose="020B0604020202020204" pitchFamily="34" charset="0"/>
                <a:sym typeface="Arial"/>
              </a:defRPr>
            </a:lvl1pPr>
          </a:lstStyle>
          <a:p>
            <a:r>
              <a:rPr lang="en-US" dirty="0"/>
              <a:t>Click to add title</a:t>
            </a:r>
          </a:p>
        </p:txBody>
      </p:sp>
    </p:spTree>
    <p:extLst>
      <p:ext uri="{BB962C8B-B14F-4D97-AF65-F5344CB8AC3E}">
        <p14:creationId xmlns:p14="http://schemas.microsoft.com/office/powerpoint/2010/main" val="268085332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ection Brea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3CF58-E5A6-FCB9-A96A-AA5471C53F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60000"/>
              <a:lumOff val="40000"/>
            </a:schemeClr>
          </a:solidFill>
        </p:spPr>
      </p:pic>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5" name="Picture 2" descr="Picture 2">
            <a:extLst>
              <a:ext uri="{FF2B5EF4-FFF2-40B4-BE49-F238E27FC236}">
                <a16:creationId xmlns:a16="http://schemas.microsoft.com/office/drawing/2014/main" id="{B81351FA-CFFD-FE60-B472-AB562281EF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719959366"/>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87F168-0DA7-09CC-BAC2-322F893D61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4402" y="203200"/>
            <a:ext cx="11887198" cy="6451599"/>
          </a:xfrm>
          <a:prstGeom prst="rect">
            <a:avLst/>
          </a:prstGeom>
          <a:noFill/>
        </p:spPr>
      </p:pic>
      <p:pic>
        <p:nvPicPr>
          <p:cNvPr id="2" name="Picture 1">
            <a:extLst>
              <a:ext uri="{FF2B5EF4-FFF2-40B4-BE49-F238E27FC236}">
                <a16:creationId xmlns:a16="http://schemas.microsoft.com/office/drawing/2014/main" id="{283141F5-DC4D-C770-EA13-B4E5EEE1665B}"/>
              </a:ext>
            </a:extLst>
          </p:cNvPr>
          <p:cNvPicPr>
            <a:picLocks noChangeAspect="1"/>
          </p:cNvPicPr>
          <p:nvPr userDrawn="1"/>
        </p:nvPicPr>
        <p:blipFill rotWithShape="1">
          <a:blip r:embed="rId3" cstate="screen">
            <a:alphaModFix amt="35000"/>
            <a:extLst>
              <a:ext uri="{28A0092B-C50C-407E-A947-70E740481C1C}">
                <a14:useLocalDpi xmlns:a14="http://schemas.microsoft.com/office/drawing/2010/main"/>
              </a:ext>
            </a:extLst>
          </a:blip>
          <a:srcRect t="-1"/>
          <a:stretch/>
        </p:blipFill>
        <p:spPr>
          <a:xfrm>
            <a:off x="147545" y="203407"/>
            <a:ext cx="11884055" cy="6451184"/>
          </a:xfrm>
          <a:prstGeom prst="rect">
            <a:avLst/>
          </a:prstGeom>
          <a:solidFill>
            <a:schemeClr val="bg1">
              <a:alpha val="59000"/>
            </a:schemeClr>
          </a:solidFill>
        </p:spPr>
      </p:pic>
      <p:sp>
        <p:nvSpPr>
          <p:cNvPr id="7" name="Slide Number">
            <a:extLst>
              <a:ext uri="{FF2B5EF4-FFF2-40B4-BE49-F238E27FC236}">
                <a16:creationId xmlns:a16="http://schemas.microsoft.com/office/drawing/2014/main" id="{E1AEE0A1-76BB-3488-86ED-3E58B2648DA3}"/>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solidFill>
                  <a:schemeClr val="bg1"/>
                </a:solidFill>
              </a:rPr>
              <a:pPr/>
              <a:t>‹#›</a:t>
            </a:fld>
            <a:endParaRPr lang="en-US" sz="900" dirty="0">
              <a:solidFill>
                <a:schemeClr val="bg1"/>
              </a:solidFill>
            </a:endParaRPr>
          </a:p>
        </p:txBody>
      </p:sp>
      <p:sp>
        <p:nvSpPr>
          <p:cNvPr id="4" name="Title 3">
            <a:extLst>
              <a:ext uri="{FF2B5EF4-FFF2-40B4-BE49-F238E27FC236}">
                <a16:creationId xmlns:a16="http://schemas.microsoft.com/office/drawing/2014/main" id="{735DC76B-A9CC-0B7A-4D4E-9AA352921D2F}"/>
              </a:ext>
            </a:extLst>
          </p:cNvPr>
          <p:cNvSpPr>
            <a:spLocks noGrp="1"/>
          </p:cNvSpPr>
          <p:nvPr>
            <p:ph type="title" hasCustomPrompt="1"/>
          </p:nvPr>
        </p:nvSpPr>
        <p:spPr>
          <a:xfrm>
            <a:off x="1772417" y="2144062"/>
            <a:ext cx="8643223" cy="3007159"/>
          </a:xfrm>
          <a:prstGeom prst="rect">
            <a:avLst/>
          </a:prstGeom>
        </p:spPr>
        <p:txBody>
          <a:bodyPr anchor="ctr"/>
          <a:lstStyle>
            <a:lvl1pPr algn="ctr">
              <a:defRPr/>
            </a:lvl1pPr>
          </a:lstStyle>
          <a:p>
            <a:r>
              <a:rPr lang="en-US" dirty="0">
                <a:solidFill>
                  <a:schemeClr val="accent1"/>
                </a:solidFill>
              </a:rPr>
              <a:t>“Insert quote text here. </a:t>
            </a:r>
            <a:r>
              <a:rPr lang="en-US" dirty="0" err="1">
                <a:solidFill>
                  <a:schemeClr val="accent1"/>
                </a:solidFill>
              </a:rPr>
              <a:t>Dorem</a:t>
            </a:r>
            <a:r>
              <a:rPr lang="en-US" dirty="0">
                <a:solidFill>
                  <a:schemeClr val="accent1"/>
                </a:solidFill>
              </a:rPr>
              <a:t> ipsum molars suite for </a:t>
            </a:r>
            <a:r>
              <a:rPr lang="en-US" dirty="0" err="1">
                <a:solidFill>
                  <a:schemeClr val="accent1"/>
                </a:solidFill>
              </a:rPr>
              <a:t>jasporlet</a:t>
            </a:r>
            <a:r>
              <a:rPr lang="en-US" dirty="0">
                <a:solidFill>
                  <a:schemeClr val="accent1"/>
                </a:solidFill>
              </a:rPr>
              <a:t> </a:t>
            </a:r>
            <a:r>
              <a:rPr lang="en-US" dirty="0" err="1">
                <a:solidFill>
                  <a:schemeClr val="accent1"/>
                </a:solidFill>
              </a:rPr>
              <a:t>uberstand</a:t>
            </a:r>
            <a:r>
              <a:rPr lang="en-US" dirty="0">
                <a:solidFill>
                  <a:schemeClr val="accent1"/>
                </a:solidFill>
              </a:rPr>
              <a:t> mole </a:t>
            </a:r>
            <a:r>
              <a:rPr lang="en-US" dirty="0" err="1">
                <a:solidFill>
                  <a:schemeClr val="accent1"/>
                </a:solidFill>
              </a:rPr>
              <a:t>uberstand</a:t>
            </a:r>
            <a:r>
              <a:rPr lang="en-US" dirty="0">
                <a:solidFill>
                  <a:schemeClr val="accent1"/>
                </a:solidFill>
              </a:rPr>
              <a:t> </a:t>
            </a:r>
            <a:r>
              <a:rPr lang="en-US" dirty="0" err="1">
                <a:solidFill>
                  <a:schemeClr val="accent1"/>
                </a:solidFill>
              </a:rPr>
              <a:t>whippl</a:t>
            </a:r>
            <a:r>
              <a:rPr lang="en-US" dirty="0">
                <a:solidFill>
                  <a:schemeClr val="accent1"/>
                </a:solidFill>
              </a:rPr>
              <a:t> stun.”</a:t>
            </a:r>
          </a:p>
        </p:txBody>
      </p:sp>
      <p:pic>
        <p:nvPicPr>
          <p:cNvPr id="3" name="Picture 2" descr="Picture 2">
            <a:extLst>
              <a:ext uri="{FF2B5EF4-FFF2-40B4-BE49-F238E27FC236}">
                <a16:creationId xmlns:a16="http://schemas.microsoft.com/office/drawing/2014/main" id="{2DBA458E-A94F-207C-9E2B-91273DCB3E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Tree>
    <p:extLst>
      <p:ext uri="{BB962C8B-B14F-4D97-AF65-F5344CB8AC3E}">
        <p14:creationId xmlns:p14="http://schemas.microsoft.com/office/powerpoint/2010/main" val="3427522355"/>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Main_Headsho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D9E14-5A19-4DC8-1A78-AAB205D7419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15" name="Picture Placeholder 6">
            <a:extLst>
              <a:ext uri="{FF2B5EF4-FFF2-40B4-BE49-F238E27FC236}">
                <a16:creationId xmlns:a16="http://schemas.microsoft.com/office/drawing/2014/main" id="{521F0639-49E1-C27C-8343-F1939CE71795}"/>
              </a:ext>
            </a:extLst>
          </p:cNvPr>
          <p:cNvSpPr>
            <a:spLocks noGrp="1"/>
          </p:cNvSpPr>
          <p:nvPr>
            <p:ph type="pic" sz="quarter" idx="27" hasCustomPrompt="1"/>
          </p:nvPr>
        </p:nvSpPr>
        <p:spPr>
          <a:xfrm>
            <a:off x="1996366" y="1740073"/>
            <a:ext cx="2404743" cy="2404358"/>
          </a:xfrm>
          <a:prstGeom prst="ellipse">
            <a:avLst/>
          </a:prstGeom>
        </p:spPr>
        <p:txBody>
          <a:bodyPr>
            <a:normAutofit/>
          </a:bodyPr>
          <a:lstStyle>
            <a:lvl1pPr algn="ctr">
              <a:defRPr sz="1100" b="1"/>
            </a:lvl1pPr>
          </a:lstStyle>
          <a:p>
            <a:br>
              <a:rPr lang="en-US" dirty="0"/>
            </a:br>
            <a:r>
              <a:rPr lang="en-US" dirty="0"/>
              <a:t>Click to Insert</a:t>
            </a:r>
            <a:br>
              <a:rPr lang="en-US" dirty="0"/>
            </a:br>
            <a:r>
              <a:rPr lang="en-US" dirty="0"/>
              <a:t>Headshot Photo Here</a:t>
            </a:r>
          </a:p>
        </p:txBody>
      </p:sp>
      <p:sp>
        <p:nvSpPr>
          <p:cNvPr id="2" name="Slide Number">
            <a:extLst>
              <a:ext uri="{FF2B5EF4-FFF2-40B4-BE49-F238E27FC236}">
                <a16:creationId xmlns:a16="http://schemas.microsoft.com/office/drawing/2014/main" id="{935A06D5-90C7-55E2-BF30-52E0E37B7891}"/>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sp>
        <p:nvSpPr>
          <p:cNvPr id="5" name="Oval 4">
            <a:extLst>
              <a:ext uri="{FF2B5EF4-FFF2-40B4-BE49-F238E27FC236}">
                <a16:creationId xmlns:a16="http://schemas.microsoft.com/office/drawing/2014/main" id="{915CDD77-4E53-117D-0B4E-795D31351109}"/>
              </a:ext>
            </a:extLst>
          </p:cNvPr>
          <p:cNvSpPr>
            <a:spLocks noChangeArrowheads="1"/>
          </p:cNvSpPr>
          <p:nvPr userDrawn="1"/>
        </p:nvSpPr>
        <p:spPr bwMode="auto">
          <a:xfrm>
            <a:off x="1996366" y="3696192"/>
            <a:ext cx="2404743" cy="2404741"/>
          </a:xfrm>
          <a:prstGeom prst="ellipse">
            <a:avLst/>
          </a:prstGeom>
          <a:noFill/>
          <a:ln w="1905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45720" tIns="22860" rIns="45720" bIns="22860" numCol="1" anchor="ctr" anchorCtr="0" compatLnSpc="1">
            <a:prstTxWarp prst="textNoShape">
              <a:avLst/>
            </a:prstTxWarp>
          </a:bodyPr>
          <a:lstStyle/>
          <a:p>
            <a:pPr marL="0" marR="0" lvl="0" indent="0" algn="ctr" defTabSz="457189" rtl="0" eaLnBrk="1" fontAlgn="auto" latinLnBrk="0" hangingPunct="1">
              <a:lnSpc>
                <a:spcPct val="2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accent1"/>
              </a:solidFill>
              <a:effectLst/>
              <a:uLnTx/>
              <a:uFillTx/>
              <a:latin typeface="Arial" panose="020B0604020202020204"/>
              <a:ea typeface="+mn-ea"/>
              <a:cs typeface="Arial"/>
              <a:sym typeface="Arial"/>
            </a:endParaRPr>
          </a:p>
        </p:txBody>
      </p:sp>
      <p:pic>
        <p:nvPicPr>
          <p:cNvPr id="9" name="Picture 2" descr="Picture 2">
            <a:extLst>
              <a:ext uri="{FF2B5EF4-FFF2-40B4-BE49-F238E27FC236}">
                <a16:creationId xmlns:a16="http://schemas.microsoft.com/office/drawing/2014/main" id="{2F8FEF7F-4AF3-1EFF-994B-139CBD97B0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1" name="Headline Goes Here">
            <a:extLst>
              <a:ext uri="{FF2B5EF4-FFF2-40B4-BE49-F238E27FC236}">
                <a16:creationId xmlns:a16="http://schemas.microsoft.com/office/drawing/2014/main" id="{4978DC77-16D9-B4B5-ED8D-A528D35531B1}"/>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3" name="Headline Goes Here">
            <a:extLst>
              <a:ext uri="{FF2B5EF4-FFF2-40B4-BE49-F238E27FC236}">
                <a16:creationId xmlns:a16="http://schemas.microsoft.com/office/drawing/2014/main" id="{35C86F74-243F-33AE-B974-C34A665B0AB3}"/>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20" name="Headline Goes Here">
            <a:extLst>
              <a:ext uri="{FF2B5EF4-FFF2-40B4-BE49-F238E27FC236}">
                <a16:creationId xmlns:a16="http://schemas.microsoft.com/office/drawing/2014/main" id="{1A33C01A-3899-ED74-55BB-B32360CD0946}"/>
              </a:ext>
            </a:extLst>
          </p:cNvPr>
          <p:cNvSpPr txBox="1">
            <a:spLocks noGrp="1"/>
          </p:cNvSpPr>
          <p:nvPr>
            <p:ph type="body" sz="quarter" idx="28" hasCustomPrompt="1"/>
          </p:nvPr>
        </p:nvSpPr>
        <p:spPr>
          <a:xfrm>
            <a:off x="5316608" y="3521332"/>
            <a:ext cx="5232859" cy="369332"/>
          </a:xfrm>
          <a:prstGeom prst="rect">
            <a:avLst/>
          </a:prstGeom>
        </p:spPr>
        <p:txBody>
          <a:bodyPr wrap="square" anchor="ctr">
            <a:spAutoFit/>
          </a:bodyPr>
          <a:lstStyle>
            <a:lvl1pPr defTabSz="1219139">
              <a:defRPr sz="1800" b="1">
                <a:solidFill>
                  <a:schemeClr val="accent1"/>
                </a:solidFill>
                <a:latin typeface="Arial"/>
                <a:ea typeface="Arial"/>
                <a:cs typeface="Arial"/>
                <a:sym typeface="Arial"/>
              </a:defRPr>
            </a:lvl1pPr>
          </a:lstStyle>
          <a:p>
            <a:r>
              <a:rPr lang="en-US" dirty="0"/>
              <a:t>Click to edit title</a:t>
            </a:r>
            <a:endParaRPr dirty="0"/>
          </a:p>
        </p:txBody>
      </p:sp>
      <p:sp>
        <p:nvSpPr>
          <p:cNvPr id="21" name="Headline Goes Here">
            <a:extLst>
              <a:ext uri="{FF2B5EF4-FFF2-40B4-BE49-F238E27FC236}">
                <a16:creationId xmlns:a16="http://schemas.microsoft.com/office/drawing/2014/main" id="{221176F4-8F4A-E0F7-43F5-0F958EC16639}"/>
              </a:ext>
            </a:extLst>
          </p:cNvPr>
          <p:cNvSpPr txBox="1">
            <a:spLocks noGrp="1"/>
          </p:cNvSpPr>
          <p:nvPr>
            <p:ph type="body" sz="quarter" idx="29" hasCustomPrompt="1"/>
          </p:nvPr>
        </p:nvSpPr>
        <p:spPr>
          <a:xfrm>
            <a:off x="5316176" y="3983694"/>
            <a:ext cx="5232859" cy="276999"/>
          </a:xfrm>
          <a:prstGeom prst="rect">
            <a:avLst/>
          </a:prstGeom>
        </p:spPr>
        <p:txBody>
          <a:bodyPr wrap="square" anchor="ctr">
            <a:spAutoFit/>
          </a:bodyPr>
          <a:lstStyle>
            <a:lvl1pPr defTabSz="1219139">
              <a:defRPr sz="1200">
                <a:solidFill>
                  <a:schemeClr val="accent1"/>
                </a:solidFill>
                <a:latin typeface="Arial"/>
                <a:ea typeface="Arial"/>
                <a:cs typeface="Arial"/>
                <a:sym typeface="Arial"/>
              </a:defRPr>
            </a:lvl1pPr>
          </a:lstStyle>
          <a:p>
            <a:r>
              <a:rPr lang="en-US" dirty="0"/>
              <a:t>Click to edit copy</a:t>
            </a:r>
            <a:endParaRPr dirty="0"/>
          </a:p>
        </p:txBody>
      </p:sp>
    </p:spTree>
    <p:extLst>
      <p:ext uri="{BB962C8B-B14F-4D97-AF65-F5344CB8AC3E}">
        <p14:creationId xmlns:p14="http://schemas.microsoft.com/office/powerpoint/2010/main" val="798481039"/>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ain_Full">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spTree>
    <p:extLst>
      <p:ext uri="{BB962C8B-B14F-4D97-AF65-F5344CB8AC3E}">
        <p14:creationId xmlns:p14="http://schemas.microsoft.com/office/powerpoint/2010/main" val="317947650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C681-F794-778A-150B-75978DD11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5D168E-3483-DDAB-1B1F-1906B80D4B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6468FA-E953-A412-BE7C-0DC1576EA8C6}"/>
              </a:ext>
            </a:extLst>
          </p:cNvPr>
          <p:cNvSpPr>
            <a:spLocks noGrp="1"/>
          </p:cNvSpPr>
          <p:nvPr>
            <p:ph type="dt" sz="half" idx="10"/>
          </p:nvPr>
        </p:nvSpPr>
        <p:spPr/>
        <p:txBody>
          <a:bodyPr/>
          <a:lstStyle/>
          <a:p>
            <a:fld id="{CB1B8C27-77AC-4FE5-BAE7-FF72CC855499}" type="datetime1">
              <a:rPr lang="en-US" smtClean="0"/>
              <a:t>6/10/2024</a:t>
            </a:fld>
            <a:endParaRPr lang="en-US"/>
          </a:p>
        </p:txBody>
      </p:sp>
      <p:sp>
        <p:nvSpPr>
          <p:cNvPr id="5" name="Footer Placeholder 4">
            <a:extLst>
              <a:ext uri="{FF2B5EF4-FFF2-40B4-BE49-F238E27FC236}">
                <a16:creationId xmlns:a16="http://schemas.microsoft.com/office/drawing/2014/main" id="{9FF89521-DE6F-48EA-FB55-F268F8F09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13F26-6597-58B4-3075-A1559FD2A600}"/>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3078068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ain_Full_Title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43ED7B-67E7-C35B-3244-B171BAD015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3" name="Headline Goes Here">
            <a:extLst>
              <a:ext uri="{FF2B5EF4-FFF2-40B4-BE49-F238E27FC236}">
                <a16:creationId xmlns:a16="http://schemas.microsoft.com/office/drawing/2014/main" id="{593152A2-651E-6A0C-CA34-024847EE6D2D}"/>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4" name="Headline Goes Here">
            <a:extLst>
              <a:ext uri="{FF2B5EF4-FFF2-40B4-BE49-F238E27FC236}">
                <a16:creationId xmlns:a16="http://schemas.microsoft.com/office/drawing/2014/main" id="{27C41EF0-518A-8F79-C461-2C270F612DF0}"/>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Tree>
    <p:extLst>
      <p:ext uri="{BB962C8B-B14F-4D97-AF65-F5344CB8AC3E}">
        <p14:creationId xmlns:p14="http://schemas.microsoft.com/office/powerpoint/2010/main" val="5166410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ain_Text_2-Up">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CBA8C1-0FD2-4667-AABC-2BE32E215B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7" name="Picture 2" descr="Picture 2">
            <a:extLst>
              <a:ext uri="{FF2B5EF4-FFF2-40B4-BE49-F238E27FC236}">
                <a16:creationId xmlns:a16="http://schemas.microsoft.com/office/drawing/2014/main" id="{B763240C-659C-A52F-1AFD-1B9D4E30D8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9" name="Content Placeholder 12">
            <a:extLst>
              <a:ext uri="{FF2B5EF4-FFF2-40B4-BE49-F238E27FC236}">
                <a16:creationId xmlns:a16="http://schemas.microsoft.com/office/drawing/2014/main" id="{7EE56824-71AE-9DE9-0466-99A67BC43A3D}"/>
              </a:ext>
            </a:extLst>
          </p:cNvPr>
          <p:cNvSpPr>
            <a:spLocks noGrp="1"/>
          </p:cNvSpPr>
          <p:nvPr>
            <p:ph sz="quarter" idx="10"/>
          </p:nvPr>
        </p:nvSpPr>
        <p:spPr>
          <a:xfrm>
            <a:off x="460737" y="1550411"/>
            <a:ext cx="5467984" cy="4736090"/>
          </a:xfrm>
          <a:prstGeom prst="rect">
            <a:avLst/>
          </a:prstGeom>
        </p:spPr>
        <p:txBody>
          <a:bodyPr/>
          <a:lstStyle>
            <a:lvl1pPr marL="171446" indent="-171446">
              <a:buClr>
                <a:schemeClr val="accent3"/>
              </a:buClr>
              <a:buFont typeface="Arial" panose="020B0604020202020204" pitchFamily="34" charset="0"/>
              <a:buChar char="•"/>
              <a:defRPr sz="2000" b="0">
                <a:solidFill>
                  <a:schemeClr val="accent1"/>
                </a:solidFill>
                <a:latin typeface="Arial" panose="020B0604020202020204" pitchFamily="34" charset="0"/>
                <a:cs typeface="Arial" panose="020B0604020202020204" pitchFamily="34" charset="0"/>
              </a:defRPr>
            </a:lvl1pPr>
            <a:lvl2pPr marL="320032" indent="-160016">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3" name="Headline Goes Here">
            <a:extLst>
              <a:ext uri="{FF2B5EF4-FFF2-40B4-BE49-F238E27FC236}">
                <a16:creationId xmlns:a16="http://schemas.microsoft.com/office/drawing/2014/main" id="{593152A2-651E-6A0C-CA34-024847EE6D2D}"/>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4" name="Headline Goes Here">
            <a:extLst>
              <a:ext uri="{FF2B5EF4-FFF2-40B4-BE49-F238E27FC236}">
                <a16:creationId xmlns:a16="http://schemas.microsoft.com/office/drawing/2014/main" id="{27C41EF0-518A-8F79-C461-2C270F612DF0}"/>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2" name="Content Placeholder 12">
            <a:extLst>
              <a:ext uri="{FF2B5EF4-FFF2-40B4-BE49-F238E27FC236}">
                <a16:creationId xmlns:a16="http://schemas.microsoft.com/office/drawing/2014/main" id="{82BD9BFB-82CE-997D-0735-625DA3CADEC6}"/>
              </a:ext>
            </a:extLst>
          </p:cNvPr>
          <p:cNvSpPr>
            <a:spLocks noGrp="1"/>
          </p:cNvSpPr>
          <p:nvPr>
            <p:ph sz="quarter" idx="26"/>
          </p:nvPr>
        </p:nvSpPr>
        <p:spPr>
          <a:xfrm>
            <a:off x="6171471" y="1545358"/>
            <a:ext cx="5467984" cy="4736090"/>
          </a:xfrm>
          <a:prstGeom prst="rect">
            <a:avLst/>
          </a:prstGeom>
        </p:spPr>
        <p:txBody>
          <a:bodyPr/>
          <a:lstStyle>
            <a:lvl1pPr marL="171446" indent="-171446">
              <a:buClr>
                <a:schemeClr val="accent3"/>
              </a:buClr>
              <a:buFont typeface="Arial" panose="020B0604020202020204" pitchFamily="34" charset="0"/>
              <a:buChar char="•"/>
              <a:defRPr sz="2000" b="0">
                <a:solidFill>
                  <a:schemeClr val="accent1"/>
                </a:solidFill>
                <a:latin typeface="Arial" panose="020B0604020202020204" pitchFamily="34" charset="0"/>
                <a:cs typeface="Arial" panose="020B0604020202020204" pitchFamily="34" charset="0"/>
              </a:defRPr>
            </a:lvl1pPr>
            <a:lvl2pPr marL="320032" indent="-160016">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877525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in_Split_Text+Im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B3119-7832-7081-6A21-C8F1059832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6" name="Slide Number">
            <a:extLst>
              <a:ext uri="{FF2B5EF4-FFF2-40B4-BE49-F238E27FC236}">
                <a16:creationId xmlns:a16="http://schemas.microsoft.com/office/drawing/2014/main" id="{EB3BA066-1916-5BFC-BCE6-F763F93C3372}"/>
              </a:ext>
            </a:extLst>
          </p:cNvPr>
          <p:cNvSpPr txBox="1">
            <a:spLocks/>
          </p:cNvSpPr>
          <p:nvPr userDrawn="1"/>
        </p:nvSpPr>
        <p:spPr>
          <a:xfrm>
            <a:off x="11473032" y="6286501"/>
            <a:ext cx="558569" cy="363247"/>
          </a:xfrm>
          <a:prstGeom prst="rect">
            <a:avLst/>
          </a:prstGeom>
        </p:spPr>
        <p:txBody>
          <a:bodyPr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Arial"/>
                <a:ea typeface="Arial"/>
                <a:cs typeface="Arial"/>
                <a:sym typeface="Arial"/>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fld id="{86CB4B4D-7CA3-9044-876B-883B54F8677D}" type="slidenum">
              <a:rPr lang="en-US" sz="900" smtClean="0"/>
              <a:pPr/>
              <a:t>‹#›</a:t>
            </a:fld>
            <a:endParaRPr lang="en-US" sz="900" dirty="0"/>
          </a:p>
        </p:txBody>
      </p:sp>
      <p:pic>
        <p:nvPicPr>
          <p:cNvPr id="8" name="Picture 2" descr="Picture 2">
            <a:extLst>
              <a:ext uri="{FF2B5EF4-FFF2-40B4-BE49-F238E27FC236}">
                <a16:creationId xmlns:a16="http://schemas.microsoft.com/office/drawing/2014/main" id="{38A8A6CD-5DB3-5C5B-44E4-A0F3EBA28B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0" name="Headline Goes Here">
            <a:extLst>
              <a:ext uri="{FF2B5EF4-FFF2-40B4-BE49-F238E27FC236}">
                <a16:creationId xmlns:a16="http://schemas.microsoft.com/office/drawing/2014/main" id="{7FFE6125-9995-6DB3-FC0F-8AFE7AFD999D}"/>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1" name="Headline Goes Here">
            <a:extLst>
              <a:ext uri="{FF2B5EF4-FFF2-40B4-BE49-F238E27FC236}">
                <a16:creationId xmlns:a16="http://schemas.microsoft.com/office/drawing/2014/main" id="{BDBCAE65-9F14-BFCE-EEF6-81952326A707}"/>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13" name="Content Placeholder 12">
            <a:extLst>
              <a:ext uri="{FF2B5EF4-FFF2-40B4-BE49-F238E27FC236}">
                <a16:creationId xmlns:a16="http://schemas.microsoft.com/office/drawing/2014/main" id="{86B3C09C-0A32-2975-4F05-721DCF4E765D}"/>
              </a:ext>
            </a:extLst>
          </p:cNvPr>
          <p:cNvSpPr>
            <a:spLocks noGrp="1"/>
          </p:cNvSpPr>
          <p:nvPr>
            <p:ph sz="quarter" idx="10"/>
          </p:nvPr>
        </p:nvSpPr>
        <p:spPr>
          <a:xfrm>
            <a:off x="294313" y="1550411"/>
            <a:ext cx="5801687" cy="4736090"/>
          </a:xfrm>
          <a:prstGeom prst="rect">
            <a:avLst/>
          </a:prstGeom>
        </p:spPr>
        <p:txBody>
          <a:bodyPr/>
          <a:lstStyle>
            <a:lvl1pPr marL="171446" indent="-171446">
              <a:buClr>
                <a:schemeClr val="accent3"/>
              </a:buClr>
              <a:buFont typeface="Arial" panose="020B0604020202020204" pitchFamily="34" charset="0"/>
              <a:buChar char="•"/>
              <a:defRPr sz="2000" b="0">
                <a:solidFill>
                  <a:schemeClr val="accent1"/>
                </a:solidFill>
                <a:latin typeface="Arial" panose="020B0604020202020204" pitchFamily="34" charset="0"/>
                <a:cs typeface="Arial" panose="020B0604020202020204" pitchFamily="34" charset="0"/>
              </a:defRPr>
            </a:lvl1pPr>
            <a:lvl2pPr marL="320032" indent="-160016">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4" name="Picture Placeholder 6">
            <a:extLst>
              <a:ext uri="{FF2B5EF4-FFF2-40B4-BE49-F238E27FC236}">
                <a16:creationId xmlns:a16="http://schemas.microsoft.com/office/drawing/2014/main" id="{F5A40703-7068-4CC5-F3BE-65E5ED63BFA9}"/>
              </a:ext>
            </a:extLst>
          </p:cNvPr>
          <p:cNvSpPr>
            <a:spLocks noGrp="1"/>
          </p:cNvSpPr>
          <p:nvPr>
            <p:ph type="pic" sz="quarter" idx="27" hasCustomPrompt="1"/>
          </p:nvPr>
        </p:nvSpPr>
        <p:spPr>
          <a:xfrm>
            <a:off x="6718189" y="1588430"/>
            <a:ext cx="4698825" cy="4698071"/>
          </a:xfrm>
          <a:prstGeom prst="ellipse">
            <a:avLst/>
          </a:prstGeom>
        </p:spPr>
        <p:txBody>
          <a:bodyPr>
            <a:normAutofit/>
          </a:bodyPr>
          <a:lstStyle>
            <a:lvl1pPr algn="ctr">
              <a:defRPr sz="1200" b="1"/>
            </a:lvl1pPr>
          </a:lstStyle>
          <a:p>
            <a:br>
              <a:rPr lang="en-US" dirty="0"/>
            </a:br>
            <a:br>
              <a:rPr lang="en-US" dirty="0"/>
            </a:br>
            <a:r>
              <a:rPr lang="en-US" dirty="0"/>
              <a:t>Click to Insert</a:t>
            </a:r>
            <a:br>
              <a:rPr lang="en-US" dirty="0"/>
            </a:br>
            <a:r>
              <a:rPr lang="en-US" dirty="0"/>
              <a:t>Photo Here</a:t>
            </a:r>
          </a:p>
        </p:txBody>
      </p:sp>
    </p:spTree>
    <p:extLst>
      <p:ext uri="{BB962C8B-B14F-4D97-AF65-F5344CB8AC3E}">
        <p14:creationId xmlns:p14="http://schemas.microsoft.com/office/powerpoint/2010/main" val="245045716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ain_Split_Icons+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31951-0B53-0270-8C8B-CA18F890A2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6" name="Picture Placeholder 5">
            <a:extLst>
              <a:ext uri="{FF2B5EF4-FFF2-40B4-BE49-F238E27FC236}">
                <a16:creationId xmlns:a16="http://schemas.microsoft.com/office/drawing/2014/main" id="{4CDE9876-4634-D2A7-BDBA-CEE4493BDEF3}"/>
              </a:ext>
            </a:extLst>
          </p:cNvPr>
          <p:cNvSpPr>
            <a:spLocks noGrp="1"/>
          </p:cNvSpPr>
          <p:nvPr>
            <p:ph type="pic" sz="quarter" idx="28"/>
          </p:nvPr>
        </p:nvSpPr>
        <p:spPr>
          <a:xfrm>
            <a:off x="6096000" y="208251"/>
            <a:ext cx="5950693" cy="6450613"/>
          </a:xfrm>
          <a:prstGeom prst="rect">
            <a:avLst/>
          </a:prstGeom>
        </p:spPr>
        <p:txBody>
          <a:bodyPr/>
          <a:lstStyle/>
          <a:p>
            <a:endParaRPr lang="en-US" dirty="0"/>
          </a:p>
        </p:txBody>
      </p:sp>
      <p:sp>
        <p:nvSpPr>
          <p:cNvPr id="2" name="Slide Number">
            <a:extLst>
              <a:ext uri="{FF2B5EF4-FFF2-40B4-BE49-F238E27FC236}">
                <a16:creationId xmlns:a16="http://schemas.microsoft.com/office/drawing/2014/main" id="{02DAE987-85DD-6528-1840-10D489E6582D}"/>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7" name="Picture 2" descr="Picture 2">
            <a:extLst>
              <a:ext uri="{FF2B5EF4-FFF2-40B4-BE49-F238E27FC236}">
                <a16:creationId xmlns:a16="http://schemas.microsoft.com/office/drawing/2014/main" id="{7C18BCAF-EF9E-D9D9-1213-7DC2AD2D7D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5" name="Content Placeholder 12">
            <a:extLst>
              <a:ext uri="{FF2B5EF4-FFF2-40B4-BE49-F238E27FC236}">
                <a16:creationId xmlns:a16="http://schemas.microsoft.com/office/drawing/2014/main" id="{351DE513-EC01-614F-4B8E-83C6A832EF06}"/>
              </a:ext>
            </a:extLst>
          </p:cNvPr>
          <p:cNvSpPr>
            <a:spLocks noGrp="1"/>
          </p:cNvSpPr>
          <p:nvPr>
            <p:ph sz="quarter" idx="10"/>
          </p:nvPr>
        </p:nvSpPr>
        <p:spPr>
          <a:xfrm>
            <a:off x="294314" y="1550411"/>
            <a:ext cx="5576777" cy="1265280"/>
          </a:xfrm>
          <a:prstGeom prst="rect">
            <a:avLst/>
          </a:prstGeom>
        </p:spPr>
        <p:txBody>
          <a:bodyPr/>
          <a:lstStyle>
            <a:lvl1pPr marL="171446" indent="-171446">
              <a:buClr>
                <a:schemeClr val="accent3"/>
              </a:buClr>
              <a:buFont typeface="Arial" panose="020B0604020202020204" pitchFamily="34" charset="0"/>
              <a:buChar char="•"/>
              <a:defRPr sz="2000" b="0">
                <a:solidFill>
                  <a:schemeClr val="accent1"/>
                </a:solidFill>
                <a:latin typeface="Arial" panose="020B0604020202020204" pitchFamily="34" charset="0"/>
                <a:cs typeface="Arial" panose="020B0604020202020204" pitchFamily="34" charset="0"/>
              </a:defRPr>
            </a:lvl1pPr>
            <a:lvl2pPr marL="320032" indent="-160016">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8" name="Headline Goes Here">
            <a:extLst>
              <a:ext uri="{FF2B5EF4-FFF2-40B4-BE49-F238E27FC236}">
                <a16:creationId xmlns:a16="http://schemas.microsoft.com/office/drawing/2014/main" id="{F79B7AC9-571C-6931-6321-A53AE525E0B6}"/>
              </a:ext>
            </a:extLst>
          </p:cNvPr>
          <p:cNvSpPr txBox="1">
            <a:spLocks noGrp="1"/>
          </p:cNvSpPr>
          <p:nvPr>
            <p:ph type="body" sz="quarter" idx="21" hasCustomPrompt="1"/>
          </p:nvPr>
        </p:nvSpPr>
        <p:spPr>
          <a:xfrm>
            <a:off x="294744" y="424986"/>
            <a:ext cx="5576779"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9" name="Headline Goes Here">
            <a:extLst>
              <a:ext uri="{FF2B5EF4-FFF2-40B4-BE49-F238E27FC236}">
                <a16:creationId xmlns:a16="http://schemas.microsoft.com/office/drawing/2014/main" id="{E194078B-250B-E261-5404-C60F1D8F0BAD}"/>
              </a:ext>
            </a:extLst>
          </p:cNvPr>
          <p:cNvSpPr txBox="1">
            <a:spLocks noGrp="1"/>
          </p:cNvSpPr>
          <p:nvPr>
            <p:ph type="body" sz="quarter" idx="27" hasCustomPrompt="1"/>
          </p:nvPr>
        </p:nvSpPr>
        <p:spPr>
          <a:xfrm>
            <a:off x="294312" y="964291"/>
            <a:ext cx="5576779"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20" name="PLACE ICON HEREE">
            <a:extLst>
              <a:ext uri="{FF2B5EF4-FFF2-40B4-BE49-F238E27FC236}">
                <a16:creationId xmlns:a16="http://schemas.microsoft.com/office/drawing/2014/main" id="{D9EB8810-97D6-EFE1-F3DA-42836CCB934A}"/>
              </a:ext>
            </a:extLst>
          </p:cNvPr>
          <p:cNvSpPr/>
          <p:nvPr userDrawn="1"/>
        </p:nvSpPr>
        <p:spPr>
          <a:xfrm>
            <a:off x="650946" y="3241673"/>
            <a:ext cx="374655" cy="374655"/>
          </a:xfrm>
          <a:prstGeom prst="ellipse">
            <a:avLst/>
          </a:prstGeom>
          <a:ln w="38100">
            <a:solidFill>
              <a:srgbClr val="4F95B3"/>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800">
                <a:solidFill>
                  <a:srgbClr val="4F95B3"/>
                </a:solidFill>
                <a:latin typeface="Helvetica Neue Medium"/>
                <a:ea typeface="Helvetica Neue Medium"/>
                <a:cs typeface="Helvetica Neue Medium"/>
                <a:sym typeface="Helvetica Neue Medium"/>
              </a:defRPr>
            </a:lvl1pPr>
          </a:lstStyle>
          <a:p>
            <a:r>
              <a:rPr sz="400" dirty="0"/>
              <a:t>PLACE ICON HERE</a:t>
            </a:r>
          </a:p>
        </p:txBody>
      </p:sp>
      <p:sp>
        <p:nvSpPr>
          <p:cNvPr id="21" name="PLACE ICON HEREE">
            <a:extLst>
              <a:ext uri="{FF2B5EF4-FFF2-40B4-BE49-F238E27FC236}">
                <a16:creationId xmlns:a16="http://schemas.microsoft.com/office/drawing/2014/main" id="{0BA39C27-23EF-053D-ED4E-F9E8EA5C3BDE}"/>
              </a:ext>
            </a:extLst>
          </p:cNvPr>
          <p:cNvSpPr/>
          <p:nvPr userDrawn="1"/>
        </p:nvSpPr>
        <p:spPr>
          <a:xfrm>
            <a:off x="650946" y="4285202"/>
            <a:ext cx="374655" cy="374655"/>
          </a:xfrm>
          <a:prstGeom prst="ellipse">
            <a:avLst/>
          </a:prstGeom>
          <a:ln w="38100">
            <a:solidFill>
              <a:srgbClr val="4F95B3"/>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800">
                <a:solidFill>
                  <a:srgbClr val="4F95B3"/>
                </a:solidFill>
                <a:latin typeface="Helvetica Neue Medium"/>
                <a:ea typeface="Helvetica Neue Medium"/>
                <a:cs typeface="Helvetica Neue Medium"/>
                <a:sym typeface="Helvetica Neue Medium"/>
              </a:defRPr>
            </a:lvl1pPr>
          </a:lstStyle>
          <a:p>
            <a:r>
              <a:rPr sz="400" dirty="0"/>
              <a:t>PLACE ICON HERE</a:t>
            </a:r>
          </a:p>
        </p:txBody>
      </p:sp>
      <p:sp>
        <p:nvSpPr>
          <p:cNvPr id="22" name="PLACE ICON HEREE">
            <a:extLst>
              <a:ext uri="{FF2B5EF4-FFF2-40B4-BE49-F238E27FC236}">
                <a16:creationId xmlns:a16="http://schemas.microsoft.com/office/drawing/2014/main" id="{EF2EB858-1993-9CF9-7E1A-85516B30DFBF}"/>
              </a:ext>
            </a:extLst>
          </p:cNvPr>
          <p:cNvSpPr/>
          <p:nvPr userDrawn="1"/>
        </p:nvSpPr>
        <p:spPr>
          <a:xfrm>
            <a:off x="650946" y="5328730"/>
            <a:ext cx="374655" cy="374655"/>
          </a:xfrm>
          <a:prstGeom prst="ellipse">
            <a:avLst/>
          </a:prstGeom>
          <a:ln w="38100">
            <a:solidFill>
              <a:srgbClr val="4F95B3"/>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800">
                <a:solidFill>
                  <a:srgbClr val="4F95B3"/>
                </a:solidFill>
                <a:latin typeface="Helvetica Neue Medium"/>
                <a:ea typeface="Helvetica Neue Medium"/>
                <a:cs typeface="Helvetica Neue Medium"/>
                <a:sym typeface="Helvetica Neue Medium"/>
              </a:defRPr>
            </a:lvl1pPr>
          </a:lstStyle>
          <a:p>
            <a:r>
              <a:rPr sz="400" dirty="0"/>
              <a:t>PLACE ICON HERE</a:t>
            </a:r>
          </a:p>
        </p:txBody>
      </p:sp>
      <p:sp>
        <p:nvSpPr>
          <p:cNvPr id="23" name="Headline Goes Here">
            <a:extLst>
              <a:ext uri="{FF2B5EF4-FFF2-40B4-BE49-F238E27FC236}">
                <a16:creationId xmlns:a16="http://schemas.microsoft.com/office/drawing/2014/main" id="{BCDEBB3B-6035-7789-9430-C44852C66F5B}"/>
              </a:ext>
            </a:extLst>
          </p:cNvPr>
          <p:cNvSpPr txBox="1">
            <a:spLocks noGrp="1"/>
          </p:cNvSpPr>
          <p:nvPr>
            <p:ph type="body" sz="quarter" idx="29" hasCustomPrompt="1"/>
          </p:nvPr>
        </p:nvSpPr>
        <p:spPr>
          <a:xfrm>
            <a:off x="1337335" y="3244334"/>
            <a:ext cx="4457232" cy="369332"/>
          </a:xfrm>
          <a:prstGeom prst="rect">
            <a:avLst/>
          </a:prstGeom>
        </p:spPr>
        <p:txBody>
          <a:bodyPr wrap="square" anchor="ctr">
            <a:spAutoFit/>
          </a:bodyPr>
          <a:lstStyle>
            <a:lvl1pPr defTabSz="1219139">
              <a:defRPr sz="1800">
                <a:solidFill>
                  <a:schemeClr val="accent1"/>
                </a:solidFill>
                <a:latin typeface="Arial"/>
                <a:ea typeface="Arial"/>
                <a:cs typeface="Arial"/>
                <a:sym typeface="Arial"/>
              </a:defRPr>
            </a:lvl1pPr>
          </a:lstStyle>
          <a:p>
            <a:r>
              <a:rPr lang="en-US" dirty="0"/>
              <a:t>Click to edit copy</a:t>
            </a:r>
            <a:endParaRPr dirty="0"/>
          </a:p>
        </p:txBody>
      </p:sp>
      <p:sp>
        <p:nvSpPr>
          <p:cNvPr id="24" name="Headline Goes Here">
            <a:extLst>
              <a:ext uri="{FF2B5EF4-FFF2-40B4-BE49-F238E27FC236}">
                <a16:creationId xmlns:a16="http://schemas.microsoft.com/office/drawing/2014/main" id="{DAF64451-D370-B818-F4E1-CC9B0E1A2857}"/>
              </a:ext>
            </a:extLst>
          </p:cNvPr>
          <p:cNvSpPr txBox="1">
            <a:spLocks noGrp="1"/>
          </p:cNvSpPr>
          <p:nvPr>
            <p:ph type="body" sz="quarter" idx="30" hasCustomPrompt="1"/>
          </p:nvPr>
        </p:nvSpPr>
        <p:spPr>
          <a:xfrm>
            <a:off x="1337334" y="4287863"/>
            <a:ext cx="4457232" cy="369332"/>
          </a:xfrm>
          <a:prstGeom prst="rect">
            <a:avLst/>
          </a:prstGeom>
        </p:spPr>
        <p:txBody>
          <a:bodyPr wrap="square" anchor="ctr">
            <a:spAutoFit/>
          </a:bodyPr>
          <a:lstStyle>
            <a:lvl1pPr defTabSz="1219139">
              <a:defRPr sz="1800">
                <a:solidFill>
                  <a:schemeClr val="accent1"/>
                </a:solidFill>
                <a:latin typeface="Arial"/>
                <a:ea typeface="Arial"/>
                <a:cs typeface="Arial"/>
                <a:sym typeface="Arial"/>
              </a:defRPr>
            </a:lvl1pPr>
          </a:lstStyle>
          <a:p>
            <a:r>
              <a:rPr lang="en-US" dirty="0"/>
              <a:t>Click to edit copy</a:t>
            </a:r>
            <a:endParaRPr dirty="0"/>
          </a:p>
        </p:txBody>
      </p:sp>
      <p:sp>
        <p:nvSpPr>
          <p:cNvPr id="25" name="Headline Goes Here">
            <a:extLst>
              <a:ext uri="{FF2B5EF4-FFF2-40B4-BE49-F238E27FC236}">
                <a16:creationId xmlns:a16="http://schemas.microsoft.com/office/drawing/2014/main" id="{72C1C114-1F2C-CEE0-0471-FBBF56CF20C4}"/>
              </a:ext>
            </a:extLst>
          </p:cNvPr>
          <p:cNvSpPr txBox="1">
            <a:spLocks noGrp="1"/>
          </p:cNvSpPr>
          <p:nvPr>
            <p:ph type="body" sz="quarter" idx="31" hasCustomPrompt="1"/>
          </p:nvPr>
        </p:nvSpPr>
        <p:spPr>
          <a:xfrm>
            <a:off x="1337334" y="5328730"/>
            <a:ext cx="4457232" cy="369332"/>
          </a:xfrm>
          <a:prstGeom prst="rect">
            <a:avLst/>
          </a:prstGeom>
        </p:spPr>
        <p:txBody>
          <a:bodyPr wrap="square" anchor="ctr">
            <a:spAutoFit/>
          </a:bodyPr>
          <a:lstStyle>
            <a:lvl1pPr defTabSz="1219139">
              <a:defRPr sz="1800">
                <a:solidFill>
                  <a:schemeClr val="accent1"/>
                </a:solidFill>
                <a:latin typeface="Arial"/>
                <a:ea typeface="Arial"/>
                <a:cs typeface="Arial"/>
                <a:sym typeface="Arial"/>
              </a:defRPr>
            </a:lvl1pPr>
          </a:lstStyle>
          <a:p>
            <a:r>
              <a:rPr lang="en-US" dirty="0"/>
              <a:t>Click to edit copy</a:t>
            </a:r>
            <a:endParaRPr dirty="0"/>
          </a:p>
        </p:txBody>
      </p:sp>
    </p:spTree>
    <p:extLst>
      <p:ext uri="{BB962C8B-B14F-4D97-AF65-F5344CB8AC3E}">
        <p14:creationId xmlns:p14="http://schemas.microsoft.com/office/powerpoint/2010/main" val="839845252"/>
      </p:ext>
    </p:extLst>
  </p:cSld>
  <p:clrMapOvr>
    <a:masterClrMapping/>
  </p:clrMapOvr>
  <p:transition spd="med"/>
  <p:extLst>
    <p:ext uri="{DCECCB84-F9BA-43D5-87BE-67443E8EF086}">
      <p15:sldGuideLst xmlns:p15="http://schemas.microsoft.com/office/powerpoint/2012/main">
        <p15:guide id="1" orient="horz" pos="516">
          <p15:clr>
            <a:srgbClr val="FBAE40"/>
          </p15:clr>
        </p15:guide>
        <p15:guide id="2" pos="20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ain_1-U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C4046-3DE5-3F43-1CFA-228930900D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3" name="Picture 8">
            <a:extLst>
              <a:ext uri="{FF2B5EF4-FFF2-40B4-BE49-F238E27FC236}">
                <a16:creationId xmlns:a16="http://schemas.microsoft.com/office/drawing/2014/main" id="{DA327229-A96C-5797-1230-3382CF14D84A}"/>
              </a:ext>
            </a:extLst>
          </p:cNvPr>
          <p:cNvSpPr>
            <a:spLocks noGrp="1"/>
          </p:cNvSpPr>
          <p:nvPr>
            <p:ph type="pic" sz="quarter" idx="23" hasCustomPrompt="1"/>
          </p:nvPr>
        </p:nvSpPr>
        <p:spPr>
          <a:xfrm>
            <a:off x="4953000" y="1615772"/>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6" name="Slide Number">
            <a:extLst>
              <a:ext uri="{FF2B5EF4-FFF2-40B4-BE49-F238E27FC236}">
                <a16:creationId xmlns:a16="http://schemas.microsoft.com/office/drawing/2014/main" id="{49D1FE7D-CBEC-E77A-C1D5-1D9ABDBE5ADF}"/>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9" name="Picture 2" descr="Picture 2">
            <a:extLst>
              <a:ext uri="{FF2B5EF4-FFF2-40B4-BE49-F238E27FC236}">
                <a16:creationId xmlns:a16="http://schemas.microsoft.com/office/drawing/2014/main" id="{B8DF812A-D059-936B-C364-775B2DC879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1" name="Headline Goes Here">
            <a:extLst>
              <a:ext uri="{FF2B5EF4-FFF2-40B4-BE49-F238E27FC236}">
                <a16:creationId xmlns:a16="http://schemas.microsoft.com/office/drawing/2014/main" id="{AFF2B4AC-DDD6-30F1-23CC-7A893B8EBDE3}"/>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3" name="Headline Goes Here">
            <a:extLst>
              <a:ext uri="{FF2B5EF4-FFF2-40B4-BE49-F238E27FC236}">
                <a16:creationId xmlns:a16="http://schemas.microsoft.com/office/drawing/2014/main" id="{39B3124B-A0C4-3C5E-1860-E81A38307F5A}"/>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10" name="Content Placeholder 12">
            <a:extLst>
              <a:ext uri="{FF2B5EF4-FFF2-40B4-BE49-F238E27FC236}">
                <a16:creationId xmlns:a16="http://schemas.microsoft.com/office/drawing/2014/main" id="{7C3A2A6B-539D-568D-2790-4D7E569E9640}"/>
              </a:ext>
            </a:extLst>
          </p:cNvPr>
          <p:cNvSpPr>
            <a:spLocks noGrp="1"/>
          </p:cNvSpPr>
          <p:nvPr>
            <p:ph sz="quarter" idx="26"/>
          </p:nvPr>
        </p:nvSpPr>
        <p:spPr>
          <a:xfrm>
            <a:off x="3685203" y="4246449"/>
            <a:ext cx="4821595" cy="1265280"/>
          </a:xfrm>
          <a:prstGeom prst="rect">
            <a:avLst/>
          </a:prstGeom>
        </p:spPr>
        <p:txBody>
          <a:bodyPr/>
          <a:lstStyle>
            <a:lvl1pPr marL="0" indent="0" algn="ctr">
              <a:buClr>
                <a:schemeClr val="accent3"/>
              </a:buClr>
              <a:buFont typeface="Arial" panose="020B0604020202020204" pitchFamily="34" charset="0"/>
              <a:buNone/>
              <a:defRPr sz="20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59337360"/>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ain_2-U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71632-A371-765A-4DB8-6439EFD958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2" name="Picture 8">
            <a:extLst>
              <a:ext uri="{FF2B5EF4-FFF2-40B4-BE49-F238E27FC236}">
                <a16:creationId xmlns:a16="http://schemas.microsoft.com/office/drawing/2014/main" id="{0006C0A0-3A0F-9195-55C7-DF50EF0E7D79}"/>
              </a:ext>
            </a:extLst>
          </p:cNvPr>
          <p:cNvSpPr>
            <a:spLocks noGrp="1"/>
          </p:cNvSpPr>
          <p:nvPr>
            <p:ph type="pic" sz="quarter" idx="22" hasCustomPrompt="1"/>
          </p:nvPr>
        </p:nvSpPr>
        <p:spPr>
          <a:xfrm>
            <a:off x="2056383" y="1552671"/>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3" name="Picture 8">
            <a:extLst>
              <a:ext uri="{FF2B5EF4-FFF2-40B4-BE49-F238E27FC236}">
                <a16:creationId xmlns:a16="http://schemas.microsoft.com/office/drawing/2014/main" id="{DA327229-A96C-5797-1230-3382CF14D84A}"/>
              </a:ext>
            </a:extLst>
          </p:cNvPr>
          <p:cNvSpPr>
            <a:spLocks noGrp="1"/>
          </p:cNvSpPr>
          <p:nvPr>
            <p:ph type="pic" sz="quarter" idx="23" hasCustomPrompt="1"/>
          </p:nvPr>
        </p:nvSpPr>
        <p:spPr>
          <a:xfrm>
            <a:off x="7858070" y="1552671"/>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6" name="Slide Number">
            <a:extLst>
              <a:ext uri="{FF2B5EF4-FFF2-40B4-BE49-F238E27FC236}">
                <a16:creationId xmlns:a16="http://schemas.microsoft.com/office/drawing/2014/main" id="{49D1FE7D-CBEC-E77A-C1D5-1D9ABDBE5ADF}"/>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9" name="Picture 2" descr="Picture 2">
            <a:extLst>
              <a:ext uri="{FF2B5EF4-FFF2-40B4-BE49-F238E27FC236}">
                <a16:creationId xmlns:a16="http://schemas.microsoft.com/office/drawing/2014/main" id="{B8DF812A-D059-936B-C364-775B2DC879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1" name="Headline Goes Here">
            <a:extLst>
              <a:ext uri="{FF2B5EF4-FFF2-40B4-BE49-F238E27FC236}">
                <a16:creationId xmlns:a16="http://schemas.microsoft.com/office/drawing/2014/main" id="{AFF2B4AC-DDD6-30F1-23CC-7A893B8EBDE3}"/>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3" name="Headline Goes Here">
            <a:extLst>
              <a:ext uri="{FF2B5EF4-FFF2-40B4-BE49-F238E27FC236}">
                <a16:creationId xmlns:a16="http://schemas.microsoft.com/office/drawing/2014/main" id="{39B3124B-A0C4-3C5E-1860-E81A38307F5A}"/>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7" name="Content Placeholder 12">
            <a:extLst>
              <a:ext uri="{FF2B5EF4-FFF2-40B4-BE49-F238E27FC236}">
                <a16:creationId xmlns:a16="http://schemas.microsoft.com/office/drawing/2014/main" id="{B675ACE9-CED4-CFD6-3DA2-22C3ECC4DCB9}"/>
              </a:ext>
            </a:extLst>
          </p:cNvPr>
          <p:cNvSpPr>
            <a:spLocks noGrp="1"/>
          </p:cNvSpPr>
          <p:nvPr>
            <p:ph sz="quarter" idx="10"/>
          </p:nvPr>
        </p:nvSpPr>
        <p:spPr>
          <a:xfrm>
            <a:off x="788586" y="4191096"/>
            <a:ext cx="4821595" cy="1265280"/>
          </a:xfrm>
          <a:prstGeom prst="rect">
            <a:avLst/>
          </a:prstGeom>
        </p:spPr>
        <p:txBody>
          <a:bodyPr/>
          <a:lstStyle>
            <a:lvl1pPr marL="0" indent="0" algn="ctr">
              <a:buClr>
                <a:schemeClr val="accent3"/>
              </a:buClr>
              <a:buFont typeface="Arial" panose="020B0604020202020204" pitchFamily="34" charset="0"/>
              <a:buNone/>
              <a:defRPr sz="20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0" name="Content Placeholder 12">
            <a:extLst>
              <a:ext uri="{FF2B5EF4-FFF2-40B4-BE49-F238E27FC236}">
                <a16:creationId xmlns:a16="http://schemas.microsoft.com/office/drawing/2014/main" id="{7C3A2A6B-539D-568D-2790-4D7E569E9640}"/>
              </a:ext>
            </a:extLst>
          </p:cNvPr>
          <p:cNvSpPr>
            <a:spLocks noGrp="1"/>
          </p:cNvSpPr>
          <p:nvPr>
            <p:ph sz="quarter" idx="26"/>
          </p:nvPr>
        </p:nvSpPr>
        <p:spPr>
          <a:xfrm>
            <a:off x="6590272" y="4183348"/>
            <a:ext cx="4821595" cy="1265280"/>
          </a:xfrm>
          <a:prstGeom prst="rect">
            <a:avLst/>
          </a:prstGeom>
        </p:spPr>
        <p:txBody>
          <a:bodyPr/>
          <a:lstStyle>
            <a:lvl1pPr marL="0" indent="0" algn="ctr">
              <a:buClr>
                <a:schemeClr val="accent3"/>
              </a:buClr>
              <a:buFont typeface="Arial" panose="020B0604020202020204" pitchFamily="34" charset="0"/>
              <a:buNone/>
              <a:defRPr sz="20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6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0557188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ain_3-U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FB4DC-0F05-DC0C-1D80-B570AEEE6A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11" name="Slide Number">
            <a:extLst>
              <a:ext uri="{FF2B5EF4-FFF2-40B4-BE49-F238E27FC236}">
                <a16:creationId xmlns:a16="http://schemas.microsoft.com/office/drawing/2014/main" id="{851F06DF-96C0-3154-C3A2-9D861A49CED0}"/>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12" name="Picture 2" descr="Picture 2">
            <a:extLst>
              <a:ext uri="{FF2B5EF4-FFF2-40B4-BE49-F238E27FC236}">
                <a16:creationId xmlns:a16="http://schemas.microsoft.com/office/drawing/2014/main" id="{B4FBA201-A877-E005-EF99-D12A0A29CD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3" name="Headline Goes Here">
            <a:extLst>
              <a:ext uri="{FF2B5EF4-FFF2-40B4-BE49-F238E27FC236}">
                <a16:creationId xmlns:a16="http://schemas.microsoft.com/office/drawing/2014/main" id="{099F705D-424B-747A-E745-8A9D33693880}"/>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4" name="Headline Goes Here">
            <a:extLst>
              <a:ext uri="{FF2B5EF4-FFF2-40B4-BE49-F238E27FC236}">
                <a16:creationId xmlns:a16="http://schemas.microsoft.com/office/drawing/2014/main" id="{BEA9DFA2-3D23-96BE-E16A-46EE7134D2DA}"/>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15" name="Picture 8">
            <a:extLst>
              <a:ext uri="{FF2B5EF4-FFF2-40B4-BE49-F238E27FC236}">
                <a16:creationId xmlns:a16="http://schemas.microsoft.com/office/drawing/2014/main" id="{97C314B7-0971-DA65-4B13-C1B0A1C8650A}"/>
              </a:ext>
            </a:extLst>
          </p:cNvPr>
          <p:cNvSpPr>
            <a:spLocks noGrp="1"/>
          </p:cNvSpPr>
          <p:nvPr>
            <p:ph type="pic" sz="quarter" idx="22" hasCustomPrompt="1"/>
          </p:nvPr>
        </p:nvSpPr>
        <p:spPr>
          <a:xfrm>
            <a:off x="908729"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16" name="Content Placeholder 12">
            <a:extLst>
              <a:ext uri="{FF2B5EF4-FFF2-40B4-BE49-F238E27FC236}">
                <a16:creationId xmlns:a16="http://schemas.microsoft.com/office/drawing/2014/main" id="{CFA40F80-01AF-3FAC-B54B-37989E6B9CF1}"/>
              </a:ext>
            </a:extLst>
          </p:cNvPr>
          <p:cNvSpPr>
            <a:spLocks noGrp="1"/>
          </p:cNvSpPr>
          <p:nvPr>
            <p:ph sz="quarter" idx="10"/>
          </p:nvPr>
        </p:nvSpPr>
        <p:spPr>
          <a:xfrm>
            <a:off x="492270" y="4207572"/>
            <a:ext cx="3118919" cy="1265280"/>
          </a:xfrm>
          <a:prstGeom prst="rect">
            <a:avLst/>
          </a:prstGeom>
        </p:spPr>
        <p:txBody>
          <a:bodyPr/>
          <a:lstStyle>
            <a:lvl1pPr marL="0" indent="0" algn="ctr">
              <a:buClr>
                <a:schemeClr val="accent3"/>
              </a:buClr>
              <a:buFont typeface="Arial" panose="020B0604020202020204" pitchFamily="34" charset="0"/>
              <a:buNone/>
              <a:defRPr sz="16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19" name="Picture 8">
            <a:extLst>
              <a:ext uri="{FF2B5EF4-FFF2-40B4-BE49-F238E27FC236}">
                <a16:creationId xmlns:a16="http://schemas.microsoft.com/office/drawing/2014/main" id="{73574202-F158-6C0B-CA75-F5E2538224D2}"/>
              </a:ext>
            </a:extLst>
          </p:cNvPr>
          <p:cNvSpPr>
            <a:spLocks noGrp="1"/>
          </p:cNvSpPr>
          <p:nvPr>
            <p:ph type="pic" sz="quarter" idx="26" hasCustomPrompt="1"/>
          </p:nvPr>
        </p:nvSpPr>
        <p:spPr>
          <a:xfrm>
            <a:off x="4938628"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20" name="Content Placeholder 12">
            <a:extLst>
              <a:ext uri="{FF2B5EF4-FFF2-40B4-BE49-F238E27FC236}">
                <a16:creationId xmlns:a16="http://schemas.microsoft.com/office/drawing/2014/main" id="{9DD6C81D-E6AD-1B41-C7F4-4A1FB259056A}"/>
              </a:ext>
            </a:extLst>
          </p:cNvPr>
          <p:cNvSpPr>
            <a:spLocks noGrp="1"/>
          </p:cNvSpPr>
          <p:nvPr>
            <p:ph sz="quarter" idx="27"/>
          </p:nvPr>
        </p:nvSpPr>
        <p:spPr>
          <a:xfrm>
            <a:off x="4522169" y="4207572"/>
            <a:ext cx="3118919" cy="1265280"/>
          </a:xfrm>
          <a:prstGeom prst="rect">
            <a:avLst/>
          </a:prstGeom>
        </p:spPr>
        <p:txBody>
          <a:bodyPr/>
          <a:lstStyle>
            <a:lvl1pPr marL="0" indent="0" algn="ctr">
              <a:buClr>
                <a:schemeClr val="accent3"/>
              </a:buClr>
              <a:buFont typeface="Arial" panose="020B0604020202020204" pitchFamily="34" charset="0"/>
              <a:buNone/>
              <a:defRPr sz="16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21" name="Picture 8">
            <a:extLst>
              <a:ext uri="{FF2B5EF4-FFF2-40B4-BE49-F238E27FC236}">
                <a16:creationId xmlns:a16="http://schemas.microsoft.com/office/drawing/2014/main" id="{8BDA2803-BCD1-1487-D8C0-70782FDD8634}"/>
              </a:ext>
            </a:extLst>
          </p:cNvPr>
          <p:cNvSpPr>
            <a:spLocks noGrp="1"/>
          </p:cNvSpPr>
          <p:nvPr>
            <p:ph type="pic" sz="quarter" idx="28" hasCustomPrompt="1"/>
          </p:nvPr>
        </p:nvSpPr>
        <p:spPr>
          <a:xfrm>
            <a:off x="8968527"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22" name="Content Placeholder 12">
            <a:extLst>
              <a:ext uri="{FF2B5EF4-FFF2-40B4-BE49-F238E27FC236}">
                <a16:creationId xmlns:a16="http://schemas.microsoft.com/office/drawing/2014/main" id="{8E36A759-5845-432B-CCAA-DEF981E20CCF}"/>
              </a:ext>
            </a:extLst>
          </p:cNvPr>
          <p:cNvSpPr>
            <a:spLocks noGrp="1"/>
          </p:cNvSpPr>
          <p:nvPr>
            <p:ph sz="quarter" idx="29"/>
          </p:nvPr>
        </p:nvSpPr>
        <p:spPr>
          <a:xfrm>
            <a:off x="8552068" y="4207572"/>
            <a:ext cx="3118919" cy="1265280"/>
          </a:xfrm>
          <a:prstGeom prst="rect">
            <a:avLst/>
          </a:prstGeom>
        </p:spPr>
        <p:txBody>
          <a:bodyPr/>
          <a:lstStyle>
            <a:lvl1pPr marL="0" indent="0" algn="ctr">
              <a:buClr>
                <a:schemeClr val="accent3"/>
              </a:buClr>
              <a:buFont typeface="Arial" panose="020B0604020202020204" pitchFamily="34" charset="0"/>
              <a:buNone/>
              <a:defRPr sz="16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4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7359656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Main_4-U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350E4-796E-F23F-FFCD-6E6F2BD5CE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
        <p:nvSpPr>
          <p:cNvPr id="11" name="Slide Number">
            <a:extLst>
              <a:ext uri="{FF2B5EF4-FFF2-40B4-BE49-F238E27FC236}">
                <a16:creationId xmlns:a16="http://schemas.microsoft.com/office/drawing/2014/main" id="{851F06DF-96C0-3154-C3A2-9D861A49CED0}"/>
              </a:ext>
            </a:extLst>
          </p:cNvPr>
          <p:cNvSpPr txBox="1">
            <a:spLocks noGrp="1"/>
          </p:cNvSpPr>
          <p:nvPr>
            <p:ph type="sldNum" sz="quarter" idx="2"/>
          </p:nvPr>
        </p:nvSpPr>
        <p:spPr>
          <a:xfrm>
            <a:off x="11473032" y="6286501"/>
            <a:ext cx="558569" cy="363247"/>
          </a:xfrm>
          <a:prstGeom prst="rect">
            <a:avLst/>
          </a:prstGeom>
        </p:spPr>
        <p:txBody>
          <a:bodyPr anchor="ctr"/>
          <a:lstStyle>
            <a:lvl1pPr>
              <a:defRPr sz="900">
                <a:latin typeface="Arial"/>
                <a:ea typeface="Arial"/>
                <a:cs typeface="Arial"/>
                <a:sym typeface="Arial"/>
              </a:defRPr>
            </a:lvl1pPr>
          </a:lstStyle>
          <a:p>
            <a:fld id="{86CB4B4D-7CA3-9044-876B-883B54F8677D}" type="slidenum">
              <a:rPr lang="en-US" smtClean="0"/>
              <a:pPr/>
              <a:t>‹#›</a:t>
            </a:fld>
            <a:endParaRPr lang="en-US" dirty="0"/>
          </a:p>
        </p:txBody>
      </p:sp>
      <p:pic>
        <p:nvPicPr>
          <p:cNvPr id="12" name="Picture 2" descr="Picture 2">
            <a:extLst>
              <a:ext uri="{FF2B5EF4-FFF2-40B4-BE49-F238E27FC236}">
                <a16:creationId xmlns:a16="http://schemas.microsoft.com/office/drawing/2014/main" id="{B4FBA201-A877-E005-EF99-D12A0A29CD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3" name="Headline Goes Here">
            <a:extLst>
              <a:ext uri="{FF2B5EF4-FFF2-40B4-BE49-F238E27FC236}">
                <a16:creationId xmlns:a16="http://schemas.microsoft.com/office/drawing/2014/main" id="{099F705D-424B-747A-E745-8A9D33693880}"/>
              </a:ext>
            </a:extLst>
          </p:cNvPr>
          <p:cNvSpPr txBox="1">
            <a:spLocks noGrp="1"/>
          </p:cNvSpPr>
          <p:nvPr>
            <p:ph type="body" sz="quarter" idx="21" hasCustomPrompt="1"/>
          </p:nvPr>
        </p:nvSpPr>
        <p:spPr>
          <a:xfrm>
            <a:off x="294744" y="424986"/>
            <a:ext cx="9763656" cy="553998"/>
          </a:xfrm>
          <a:prstGeom prst="rect">
            <a:avLst/>
          </a:prstGeom>
        </p:spPr>
        <p:txBody>
          <a:bodyPr wrap="square" anchor="ctr">
            <a:spAutoFit/>
          </a:bodyPr>
          <a:lstStyle>
            <a:lvl1pPr defTabSz="1219139">
              <a:defRPr sz="3000" b="1">
                <a:solidFill>
                  <a:schemeClr val="accent1"/>
                </a:solidFill>
                <a:latin typeface="Arial"/>
                <a:ea typeface="Arial"/>
                <a:cs typeface="Arial"/>
                <a:sym typeface="Arial"/>
              </a:defRPr>
            </a:lvl1pPr>
          </a:lstStyle>
          <a:p>
            <a:r>
              <a:rPr lang="en-US" dirty="0"/>
              <a:t>Click to edit title</a:t>
            </a:r>
            <a:endParaRPr dirty="0"/>
          </a:p>
        </p:txBody>
      </p:sp>
      <p:sp>
        <p:nvSpPr>
          <p:cNvPr id="14" name="Headline Goes Here">
            <a:extLst>
              <a:ext uri="{FF2B5EF4-FFF2-40B4-BE49-F238E27FC236}">
                <a16:creationId xmlns:a16="http://schemas.microsoft.com/office/drawing/2014/main" id="{BEA9DFA2-3D23-96BE-E16A-46EE7134D2DA}"/>
              </a:ext>
            </a:extLst>
          </p:cNvPr>
          <p:cNvSpPr txBox="1">
            <a:spLocks noGrp="1"/>
          </p:cNvSpPr>
          <p:nvPr>
            <p:ph type="body" sz="quarter" idx="25" hasCustomPrompt="1"/>
          </p:nvPr>
        </p:nvSpPr>
        <p:spPr>
          <a:xfrm>
            <a:off x="294312" y="964291"/>
            <a:ext cx="9763656" cy="307777"/>
          </a:xfrm>
          <a:prstGeom prst="rect">
            <a:avLst/>
          </a:prstGeom>
        </p:spPr>
        <p:txBody>
          <a:bodyPr wrap="square" anchor="ctr">
            <a:spAutoFit/>
          </a:bodyPr>
          <a:lstStyle>
            <a:lvl1pPr defTabSz="1219139">
              <a:defRPr sz="1400">
                <a:solidFill>
                  <a:srgbClr val="3597B5"/>
                </a:solidFill>
                <a:latin typeface="Arial"/>
                <a:ea typeface="Arial"/>
                <a:cs typeface="Arial"/>
                <a:sym typeface="Arial"/>
              </a:defRPr>
            </a:lvl1pPr>
          </a:lstStyle>
          <a:p>
            <a:r>
              <a:rPr lang="en-US" dirty="0"/>
              <a:t>Click to edit sub-title</a:t>
            </a:r>
            <a:endParaRPr dirty="0"/>
          </a:p>
        </p:txBody>
      </p:sp>
      <p:sp>
        <p:nvSpPr>
          <p:cNvPr id="2" name="Picture 8">
            <a:extLst>
              <a:ext uri="{FF2B5EF4-FFF2-40B4-BE49-F238E27FC236}">
                <a16:creationId xmlns:a16="http://schemas.microsoft.com/office/drawing/2014/main" id="{E72E57E6-46AD-76B8-AF67-E6D2127C7FE3}"/>
              </a:ext>
            </a:extLst>
          </p:cNvPr>
          <p:cNvSpPr>
            <a:spLocks noGrp="1"/>
          </p:cNvSpPr>
          <p:nvPr>
            <p:ph type="pic" sz="quarter" idx="22" hasCustomPrompt="1"/>
          </p:nvPr>
        </p:nvSpPr>
        <p:spPr>
          <a:xfrm>
            <a:off x="487115"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3" name="Content Placeholder 12">
            <a:extLst>
              <a:ext uri="{FF2B5EF4-FFF2-40B4-BE49-F238E27FC236}">
                <a16:creationId xmlns:a16="http://schemas.microsoft.com/office/drawing/2014/main" id="{6D2DE27E-7F49-0488-C97E-EBE38973747F}"/>
              </a:ext>
            </a:extLst>
          </p:cNvPr>
          <p:cNvSpPr>
            <a:spLocks noGrp="1"/>
          </p:cNvSpPr>
          <p:nvPr>
            <p:ph sz="quarter" idx="10"/>
          </p:nvPr>
        </p:nvSpPr>
        <p:spPr>
          <a:xfrm>
            <a:off x="278886" y="4207572"/>
            <a:ext cx="2702459" cy="1265280"/>
          </a:xfrm>
          <a:prstGeom prst="rect">
            <a:avLst/>
          </a:prstGeom>
        </p:spPr>
        <p:txBody>
          <a:bodyPr/>
          <a:lstStyle>
            <a:lvl1pPr marL="0" indent="0" algn="ctr">
              <a:buClr>
                <a:schemeClr val="accent3"/>
              </a:buClr>
              <a:buFont typeface="Arial" panose="020B0604020202020204" pitchFamily="34" charset="0"/>
              <a:buNone/>
              <a:defRPr sz="14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25" name="Picture 8">
            <a:extLst>
              <a:ext uri="{FF2B5EF4-FFF2-40B4-BE49-F238E27FC236}">
                <a16:creationId xmlns:a16="http://schemas.microsoft.com/office/drawing/2014/main" id="{F49C4927-33DF-7C55-D89A-19306B30D3F1}"/>
              </a:ext>
            </a:extLst>
          </p:cNvPr>
          <p:cNvSpPr>
            <a:spLocks noGrp="1"/>
          </p:cNvSpPr>
          <p:nvPr>
            <p:ph type="pic" sz="quarter" idx="26" hasCustomPrompt="1"/>
          </p:nvPr>
        </p:nvSpPr>
        <p:spPr>
          <a:xfrm>
            <a:off x="3467019"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26" name="Content Placeholder 12">
            <a:extLst>
              <a:ext uri="{FF2B5EF4-FFF2-40B4-BE49-F238E27FC236}">
                <a16:creationId xmlns:a16="http://schemas.microsoft.com/office/drawing/2014/main" id="{C8F4F93C-0A65-7E81-B8D6-667788755D12}"/>
              </a:ext>
            </a:extLst>
          </p:cNvPr>
          <p:cNvSpPr>
            <a:spLocks noGrp="1"/>
          </p:cNvSpPr>
          <p:nvPr>
            <p:ph sz="quarter" idx="27"/>
          </p:nvPr>
        </p:nvSpPr>
        <p:spPr>
          <a:xfrm>
            <a:off x="3258790" y="4207572"/>
            <a:ext cx="2702459" cy="1265280"/>
          </a:xfrm>
          <a:prstGeom prst="rect">
            <a:avLst/>
          </a:prstGeom>
        </p:spPr>
        <p:txBody>
          <a:bodyPr/>
          <a:lstStyle>
            <a:lvl1pPr marL="0" indent="0" algn="ctr">
              <a:buClr>
                <a:schemeClr val="accent3"/>
              </a:buClr>
              <a:buFont typeface="Arial" panose="020B0604020202020204" pitchFamily="34" charset="0"/>
              <a:buNone/>
              <a:defRPr sz="14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27" name="Picture 8">
            <a:extLst>
              <a:ext uri="{FF2B5EF4-FFF2-40B4-BE49-F238E27FC236}">
                <a16:creationId xmlns:a16="http://schemas.microsoft.com/office/drawing/2014/main" id="{2B42063B-BE46-7048-1B57-F65D89F280B0}"/>
              </a:ext>
            </a:extLst>
          </p:cNvPr>
          <p:cNvSpPr>
            <a:spLocks noGrp="1"/>
          </p:cNvSpPr>
          <p:nvPr>
            <p:ph type="pic" sz="quarter" idx="28" hasCustomPrompt="1"/>
          </p:nvPr>
        </p:nvSpPr>
        <p:spPr>
          <a:xfrm>
            <a:off x="6446923"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28" name="Content Placeholder 12">
            <a:extLst>
              <a:ext uri="{FF2B5EF4-FFF2-40B4-BE49-F238E27FC236}">
                <a16:creationId xmlns:a16="http://schemas.microsoft.com/office/drawing/2014/main" id="{2EF569D8-7229-3B53-EA95-3DBB2CB046DB}"/>
              </a:ext>
            </a:extLst>
          </p:cNvPr>
          <p:cNvSpPr>
            <a:spLocks noGrp="1"/>
          </p:cNvSpPr>
          <p:nvPr>
            <p:ph sz="quarter" idx="29"/>
          </p:nvPr>
        </p:nvSpPr>
        <p:spPr>
          <a:xfrm>
            <a:off x="6238694" y="4207572"/>
            <a:ext cx="2702459" cy="1265280"/>
          </a:xfrm>
          <a:prstGeom prst="rect">
            <a:avLst/>
          </a:prstGeom>
        </p:spPr>
        <p:txBody>
          <a:bodyPr/>
          <a:lstStyle>
            <a:lvl1pPr marL="0" indent="0" algn="ctr">
              <a:buClr>
                <a:schemeClr val="accent3"/>
              </a:buClr>
              <a:buFont typeface="Arial" panose="020B0604020202020204" pitchFamily="34" charset="0"/>
              <a:buNone/>
              <a:defRPr sz="14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
        <p:nvSpPr>
          <p:cNvPr id="29" name="Picture 8">
            <a:extLst>
              <a:ext uri="{FF2B5EF4-FFF2-40B4-BE49-F238E27FC236}">
                <a16:creationId xmlns:a16="http://schemas.microsoft.com/office/drawing/2014/main" id="{66E41E8C-C8E8-823E-C04F-CCC3286E6B4C}"/>
              </a:ext>
            </a:extLst>
          </p:cNvPr>
          <p:cNvSpPr>
            <a:spLocks noGrp="1"/>
          </p:cNvSpPr>
          <p:nvPr>
            <p:ph type="pic" sz="quarter" idx="30" hasCustomPrompt="1"/>
          </p:nvPr>
        </p:nvSpPr>
        <p:spPr>
          <a:xfrm>
            <a:off x="9426827" y="1569147"/>
            <a:ext cx="2286000" cy="2286000"/>
          </a:xfrm>
          <a:prstGeom prst="ellipse">
            <a:avLst/>
          </a:prstGeom>
        </p:spPr>
        <p:txBody>
          <a:bodyPr lIns="91439" tIns="45719" rIns="91439" bIns="45719">
            <a:noAutofit/>
          </a:bodyPr>
          <a:lstStyle>
            <a:lvl1pPr algn="ctr">
              <a:defRPr sz="1400" b="1"/>
            </a:lvl1pPr>
          </a:lstStyle>
          <a:p>
            <a:r>
              <a:rPr lang="en-US" dirty="0"/>
              <a:t>Click to Insert</a:t>
            </a:r>
            <a:br>
              <a:rPr lang="en-US" dirty="0"/>
            </a:br>
            <a:r>
              <a:rPr lang="en-US" dirty="0"/>
              <a:t>Photo Here</a:t>
            </a:r>
          </a:p>
        </p:txBody>
      </p:sp>
      <p:sp>
        <p:nvSpPr>
          <p:cNvPr id="30" name="Content Placeholder 12">
            <a:extLst>
              <a:ext uri="{FF2B5EF4-FFF2-40B4-BE49-F238E27FC236}">
                <a16:creationId xmlns:a16="http://schemas.microsoft.com/office/drawing/2014/main" id="{6E0B2DFB-D11C-B46C-53BE-E85FC7190D91}"/>
              </a:ext>
            </a:extLst>
          </p:cNvPr>
          <p:cNvSpPr>
            <a:spLocks noGrp="1"/>
          </p:cNvSpPr>
          <p:nvPr>
            <p:ph sz="quarter" idx="31"/>
          </p:nvPr>
        </p:nvSpPr>
        <p:spPr>
          <a:xfrm>
            <a:off x="9218598" y="4207572"/>
            <a:ext cx="2702459" cy="1265280"/>
          </a:xfrm>
          <a:prstGeom prst="rect">
            <a:avLst/>
          </a:prstGeom>
        </p:spPr>
        <p:txBody>
          <a:bodyPr/>
          <a:lstStyle>
            <a:lvl1pPr marL="0" indent="0" algn="ctr">
              <a:buClr>
                <a:schemeClr val="accent3"/>
              </a:buClr>
              <a:buFont typeface="Arial" panose="020B0604020202020204" pitchFamily="34" charset="0"/>
              <a:buNone/>
              <a:defRPr sz="1400" b="0">
                <a:solidFill>
                  <a:schemeClr val="accent1"/>
                </a:solidFill>
                <a:latin typeface="Arial" panose="020B0604020202020204" pitchFamily="34" charset="0"/>
                <a:cs typeface="Arial" panose="020B0604020202020204" pitchFamily="34" charset="0"/>
              </a:defRPr>
            </a:lvl1pPr>
            <a:lvl2pPr marL="320032" indent="-160016" algn="ctr">
              <a:spcBef>
                <a:spcPts val="300"/>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2pPr>
            <a:lvl3pPr marL="480048" indent="-160016" algn="ctr">
              <a:spcBef>
                <a:spcPts val="151"/>
              </a:spcBef>
              <a:buClr>
                <a:schemeClr val="accent3"/>
              </a:buClr>
              <a:buFont typeface="System Font Regular"/>
              <a:buChar char="–"/>
              <a:defRPr sz="1200" b="0">
                <a:solidFill>
                  <a:schemeClr val="accent1"/>
                </a:solidFill>
                <a:latin typeface="Arial" panose="020B0604020202020204" pitchFamily="34" charset="0"/>
                <a:cs typeface="Arial" panose="020B0604020202020204" pitchFamily="34" charset="0"/>
              </a:defRPr>
            </a:lvl3pPr>
            <a:lvl4pPr marL="685783" indent="0">
              <a:buNone/>
              <a:defRPr sz="1000"/>
            </a:lvl4pPr>
            <a:lvl5pPr marL="914377" indent="0">
              <a:buNone/>
              <a:defRPr sz="1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7459616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_1.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910574-A397-E420-6817-5368465298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40000"/>
              <a:lumOff val="60000"/>
            </a:schemeClr>
          </a:solidFill>
        </p:spPr>
      </p:pic>
      <p:pic>
        <p:nvPicPr>
          <p:cNvPr id="5" name="Picture 2" descr="Picture 2">
            <a:extLst>
              <a:ext uri="{FF2B5EF4-FFF2-40B4-BE49-F238E27FC236}">
                <a16:creationId xmlns:a16="http://schemas.microsoft.com/office/drawing/2014/main" id="{889965D9-23FC-4A5E-0570-A48918FCF0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pic>
        <p:nvPicPr>
          <p:cNvPr id="6" name="Picture 7" descr="Picture 7">
            <a:extLst>
              <a:ext uri="{FF2B5EF4-FFF2-40B4-BE49-F238E27FC236}">
                <a16:creationId xmlns:a16="http://schemas.microsoft.com/office/drawing/2014/main" id="{76DC4426-DE6A-1B52-8DDC-BAA69E29AA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sp>
        <p:nvSpPr>
          <p:cNvPr id="4" name="Title 1">
            <a:extLst>
              <a:ext uri="{FF2B5EF4-FFF2-40B4-BE49-F238E27FC236}">
                <a16:creationId xmlns:a16="http://schemas.microsoft.com/office/drawing/2014/main" id="{47534F92-ABB8-5A51-8574-59CF8986B54A}"/>
              </a:ext>
            </a:extLst>
          </p:cNvPr>
          <p:cNvSpPr>
            <a:spLocks noGrp="1"/>
          </p:cNvSpPr>
          <p:nvPr>
            <p:ph type="title" hasCustomPrompt="1"/>
          </p:nvPr>
        </p:nvSpPr>
        <p:spPr>
          <a:xfrm>
            <a:off x="831850" y="1709738"/>
            <a:ext cx="9857171" cy="2852737"/>
          </a:xfrm>
          <a:prstGeom prst="rect">
            <a:avLst/>
          </a:prstGeom>
        </p:spPr>
        <p:txBody>
          <a:bodyPr anchor="b"/>
          <a:lstStyle>
            <a:lvl1pPr algn="l">
              <a:defRPr sz="6000">
                <a:solidFill>
                  <a:schemeClr val="accent1"/>
                </a:solidFill>
              </a:defRPr>
            </a:lvl1pPr>
          </a:lstStyle>
          <a:p>
            <a:r>
              <a:rPr lang="en-US" dirty="0"/>
              <a:t>Thank you!</a:t>
            </a:r>
          </a:p>
        </p:txBody>
      </p:sp>
      <p:sp>
        <p:nvSpPr>
          <p:cNvPr id="7" name="Text Placeholder 2">
            <a:extLst>
              <a:ext uri="{FF2B5EF4-FFF2-40B4-BE49-F238E27FC236}">
                <a16:creationId xmlns:a16="http://schemas.microsoft.com/office/drawing/2014/main" id="{60B6C9B5-2055-2492-AF5C-02CDFBFC7C11}"/>
              </a:ext>
            </a:extLst>
          </p:cNvPr>
          <p:cNvSpPr>
            <a:spLocks noGrp="1"/>
          </p:cNvSpPr>
          <p:nvPr>
            <p:ph type="body" idx="1" hasCustomPrompt="1"/>
          </p:nvPr>
        </p:nvSpPr>
        <p:spPr>
          <a:xfrm>
            <a:off x="831850" y="4589464"/>
            <a:ext cx="9857171" cy="807290"/>
          </a:xfrm>
          <a:prstGeom prst="rect">
            <a:avLst/>
          </a:prstGeom>
        </p:spPr>
        <p:txBody>
          <a:bodyPr/>
          <a:lstStyle>
            <a:lvl1pPr marL="0" indent="0" algn="l">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Any questions?</a:t>
            </a:r>
          </a:p>
        </p:txBody>
      </p:sp>
    </p:spTree>
    <p:extLst>
      <p:ext uri="{BB962C8B-B14F-4D97-AF65-F5344CB8AC3E}">
        <p14:creationId xmlns:p14="http://schemas.microsoft.com/office/powerpoint/2010/main" val="184756002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_1.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AEA61F-4001-BF3D-EC43-8F3B0C52602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lumMod val="40000"/>
              <a:lumOff val="60000"/>
            </a:schemeClr>
          </a:solidFill>
        </p:spPr>
      </p:pic>
      <p:pic>
        <p:nvPicPr>
          <p:cNvPr id="5" name="Picture 2" descr="Picture 2">
            <a:extLst>
              <a:ext uri="{FF2B5EF4-FFF2-40B4-BE49-F238E27FC236}">
                <a16:creationId xmlns:a16="http://schemas.microsoft.com/office/drawing/2014/main" id="{889965D9-23FC-4A5E-0570-A48918FCF0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pic>
        <p:nvPicPr>
          <p:cNvPr id="6" name="Picture 7" descr="Picture 7">
            <a:extLst>
              <a:ext uri="{FF2B5EF4-FFF2-40B4-BE49-F238E27FC236}">
                <a16:creationId xmlns:a16="http://schemas.microsoft.com/office/drawing/2014/main" id="{76DC4426-DE6A-1B52-8DDC-BAA69E29AA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sp>
        <p:nvSpPr>
          <p:cNvPr id="8" name="Title 1">
            <a:extLst>
              <a:ext uri="{FF2B5EF4-FFF2-40B4-BE49-F238E27FC236}">
                <a16:creationId xmlns:a16="http://schemas.microsoft.com/office/drawing/2014/main" id="{638181A6-EC5E-7174-FF25-1994742B7782}"/>
              </a:ext>
            </a:extLst>
          </p:cNvPr>
          <p:cNvSpPr>
            <a:spLocks noGrp="1"/>
          </p:cNvSpPr>
          <p:nvPr>
            <p:ph type="title"/>
          </p:nvPr>
        </p:nvSpPr>
        <p:spPr>
          <a:xfrm>
            <a:off x="831850" y="1709738"/>
            <a:ext cx="9857171" cy="2852737"/>
          </a:xfrm>
          <a:prstGeom prst="rect">
            <a:avLst/>
          </a:prstGeom>
        </p:spPr>
        <p:txBody>
          <a:bodyPr anchor="b"/>
          <a:lstStyle>
            <a:lvl1pPr algn="l">
              <a:defRPr sz="6000">
                <a:solidFill>
                  <a:schemeClr val="accent1"/>
                </a:solidFill>
              </a:defRPr>
            </a:lvl1pPr>
          </a:lstStyle>
          <a:p>
            <a:endParaRPr lang="en-US" dirty="0"/>
          </a:p>
        </p:txBody>
      </p:sp>
      <p:sp>
        <p:nvSpPr>
          <p:cNvPr id="9" name="Text Placeholder 2">
            <a:extLst>
              <a:ext uri="{FF2B5EF4-FFF2-40B4-BE49-F238E27FC236}">
                <a16:creationId xmlns:a16="http://schemas.microsoft.com/office/drawing/2014/main" id="{6A6CAFDB-A3E0-5BD7-A37C-3C47CA517FAB}"/>
              </a:ext>
            </a:extLst>
          </p:cNvPr>
          <p:cNvSpPr>
            <a:spLocks noGrp="1"/>
          </p:cNvSpPr>
          <p:nvPr>
            <p:ph type="body" idx="1"/>
          </p:nvPr>
        </p:nvSpPr>
        <p:spPr>
          <a:xfrm>
            <a:off x="831850" y="4589464"/>
            <a:ext cx="9857171" cy="807290"/>
          </a:xfrm>
          <a:prstGeom prst="rect">
            <a:avLst/>
          </a:prstGeom>
        </p:spPr>
        <p:txBody>
          <a:bodyPr/>
          <a:lstStyle>
            <a:lvl1pPr marL="0" indent="0" algn="l">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34715917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A52D-3740-61FF-AB8A-98E4E9DB8C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897DFB-773E-DA68-F309-CF8FD15AD6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EC4D1-3563-77FE-1565-546A4AE9E7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4B282F-78AD-401B-2532-2D3A59C47C62}"/>
              </a:ext>
            </a:extLst>
          </p:cNvPr>
          <p:cNvSpPr>
            <a:spLocks noGrp="1"/>
          </p:cNvSpPr>
          <p:nvPr>
            <p:ph type="dt" sz="half" idx="10"/>
          </p:nvPr>
        </p:nvSpPr>
        <p:spPr/>
        <p:txBody>
          <a:bodyPr/>
          <a:lstStyle/>
          <a:p>
            <a:fld id="{C95CE194-08DF-48CF-B47F-FA4529DEC248}" type="datetime1">
              <a:rPr lang="en-US" smtClean="0"/>
              <a:t>6/10/2024</a:t>
            </a:fld>
            <a:endParaRPr lang="en-US"/>
          </a:p>
        </p:txBody>
      </p:sp>
      <p:sp>
        <p:nvSpPr>
          <p:cNvPr id="6" name="Footer Placeholder 5">
            <a:extLst>
              <a:ext uri="{FF2B5EF4-FFF2-40B4-BE49-F238E27FC236}">
                <a16:creationId xmlns:a16="http://schemas.microsoft.com/office/drawing/2014/main" id="{B85F6698-0477-9A82-D228-BFDEE2045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71ABD-6A27-2DE2-52DD-6CB11EE622EC}"/>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50962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na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9734D5-0A01-09C8-957E-EF98CFE2B5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52005" y="203202"/>
            <a:ext cx="11887198" cy="6451599"/>
          </a:xfrm>
          <a:prstGeom prst="rect">
            <a:avLst/>
          </a:prstGeom>
          <a:solidFill>
            <a:schemeClr val="accent2"/>
          </a:solidFill>
        </p:spPr>
      </p:pic>
      <p:sp>
        <p:nvSpPr>
          <p:cNvPr id="422" name="Rectangle 3"/>
          <p:cNvSpPr txBox="1"/>
          <p:nvPr/>
        </p:nvSpPr>
        <p:spPr>
          <a:xfrm>
            <a:off x="2182893" y="6241055"/>
            <a:ext cx="7825422"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spAutoFit/>
          </a:bodyPr>
          <a:lstStyle/>
          <a:p>
            <a:pPr algn="ctr" defTabSz="457189">
              <a:defRPr sz="1400">
                <a:solidFill>
                  <a:srgbClr val="000000"/>
                </a:solidFill>
                <a:latin typeface="Arial"/>
                <a:ea typeface="Arial"/>
                <a:cs typeface="Arial"/>
                <a:sym typeface="Arial"/>
              </a:defRPr>
            </a:pPr>
            <a:r>
              <a:rPr sz="1050" dirty="0">
                <a:solidFill>
                  <a:schemeClr val="accent1"/>
                </a:solidFill>
              </a:rPr>
              <a:t>All trademarks referenced in this document are the trademarks of their respective owners.</a:t>
            </a:r>
            <a:r>
              <a:rPr lang="en-US" sz="1050" dirty="0">
                <a:solidFill>
                  <a:schemeClr val="accent1"/>
                </a:solidFill>
              </a:rPr>
              <a:t>  |  </a:t>
            </a:r>
            <a:r>
              <a:rPr sz="1050" dirty="0">
                <a:solidFill>
                  <a:schemeClr val="accent1"/>
                </a:solidFill>
              </a:rPr>
              <a:t>© Trane. All Rights Reserved. </a:t>
            </a:r>
          </a:p>
        </p:txBody>
      </p:sp>
      <p:pic>
        <p:nvPicPr>
          <p:cNvPr id="5" name="Picture 2" descr="Picture 2">
            <a:extLst>
              <a:ext uri="{FF2B5EF4-FFF2-40B4-BE49-F238E27FC236}">
                <a16:creationId xmlns:a16="http://schemas.microsoft.com/office/drawing/2014/main" id="{889965D9-23FC-4A5E-0570-A48918FCF0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pic>
        <p:nvPicPr>
          <p:cNvPr id="6" name="Picture 7" descr="Picture 7">
            <a:extLst>
              <a:ext uri="{FF2B5EF4-FFF2-40B4-BE49-F238E27FC236}">
                <a16:creationId xmlns:a16="http://schemas.microsoft.com/office/drawing/2014/main" id="{76DC4426-DE6A-1B52-8DDC-BAA69E29AA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spTree>
    <p:extLst>
      <p:ext uri="{BB962C8B-B14F-4D97-AF65-F5344CB8AC3E}">
        <p14:creationId xmlns:p14="http://schemas.microsoft.com/office/powerpoint/2010/main" val="199609067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2A9D-E233-3660-8CD3-583B5F5643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1FD784-D137-DCA5-48C5-5C7A0C2F3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359A2E-68A4-A16A-45C9-FF2FC559397A}"/>
              </a:ext>
            </a:extLst>
          </p:cNvPr>
          <p:cNvSpPr>
            <a:spLocks noGrp="1"/>
          </p:cNvSpPr>
          <p:nvPr>
            <p:ph type="dt" sz="half" idx="10"/>
          </p:nvPr>
        </p:nvSpPr>
        <p:spPr/>
        <p:txBody>
          <a:bodyPr/>
          <a:lstStyle/>
          <a:p>
            <a:fld id="{205929D2-0E0D-4574-8A3D-22BEDCD2C84E}" type="datetimeFigureOut">
              <a:rPr lang="en-US" smtClean="0"/>
              <a:t>6/10/2024</a:t>
            </a:fld>
            <a:endParaRPr lang="en-US" dirty="0"/>
          </a:p>
        </p:txBody>
      </p:sp>
      <p:sp>
        <p:nvSpPr>
          <p:cNvPr id="5" name="Footer Placeholder 4">
            <a:extLst>
              <a:ext uri="{FF2B5EF4-FFF2-40B4-BE49-F238E27FC236}">
                <a16:creationId xmlns:a16="http://schemas.microsoft.com/office/drawing/2014/main" id="{6FE4F68C-F5F3-602E-1AC7-789E2CF278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9F0EBD-6C3C-8220-1378-D2B804026C69}"/>
              </a:ext>
            </a:extLst>
          </p:cNvPr>
          <p:cNvSpPr>
            <a:spLocks noGrp="1"/>
          </p:cNvSpPr>
          <p:nvPr>
            <p:ph type="sldNum" sz="quarter" idx="12"/>
          </p:nvPr>
        </p:nvSpPr>
        <p:spPr/>
        <p:txBody>
          <a:bodyPr/>
          <a:lstStyle/>
          <a:p>
            <a:fld id="{ABAE6407-7749-4366-9185-2EBF2D1BAD6C}" type="slidenum">
              <a:rPr lang="en-US" smtClean="0"/>
              <a:t>‹#›</a:t>
            </a:fld>
            <a:endParaRPr lang="en-US" dirty="0"/>
          </a:p>
        </p:txBody>
      </p:sp>
    </p:spTree>
    <p:extLst>
      <p:ext uri="{BB962C8B-B14F-4D97-AF65-F5344CB8AC3E}">
        <p14:creationId xmlns:p14="http://schemas.microsoft.com/office/powerpoint/2010/main" val="274026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3613-6D97-8309-75C7-114145344A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1EC7BE-41FA-CF9A-8986-A699AD5FB2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C3D2C4-3680-B223-56A5-31D582E635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8BE61A-EFF2-9215-8D4B-E7A61B7FF7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82C4A2-6476-4816-C20C-5A5526DFEA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6CE7B1-DBCE-00EA-7065-1515D701D65A}"/>
              </a:ext>
            </a:extLst>
          </p:cNvPr>
          <p:cNvSpPr>
            <a:spLocks noGrp="1"/>
          </p:cNvSpPr>
          <p:nvPr>
            <p:ph type="dt" sz="half" idx="10"/>
          </p:nvPr>
        </p:nvSpPr>
        <p:spPr/>
        <p:txBody>
          <a:bodyPr/>
          <a:lstStyle/>
          <a:p>
            <a:fld id="{3B1A394F-95A1-40D0-85AB-095AFA1E8FA2}" type="datetime1">
              <a:rPr lang="en-US" smtClean="0"/>
              <a:t>6/10/2024</a:t>
            </a:fld>
            <a:endParaRPr lang="en-US"/>
          </a:p>
        </p:txBody>
      </p:sp>
      <p:sp>
        <p:nvSpPr>
          <p:cNvPr id="8" name="Footer Placeholder 7">
            <a:extLst>
              <a:ext uri="{FF2B5EF4-FFF2-40B4-BE49-F238E27FC236}">
                <a16:creationId xmlns:a16="http://schemas.microsoft.com/office/drawing/2014/main" id="{FDDCEE66-2799-12DA-13A3-9837FCBB30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76652-48B0-05B7-434F-AD4E672D005D}"/>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25397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7156-B5A9-D916-C2F6-366D0D3D12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88A050-BBA3-15AE-5279-ABA158874582}"/>
              </a:ext>
            </a:extLst>
          </p:cNvPr>
          <p:cNvSpPr>
            <a:spLocks noGrp="1"/>
          </p:cNvSpPr>
          <p:nvPr>
            <p:ph type="dt" sz="half" idx="10"/>
          </p:nvPr>
        </p:nvSpPr>
        <p:spPr/>
        <p:txBody>
          <a:bodyPr/>
          <a:lstStyle/>
          <a:p>
            <a:fld id="{D49FE52D-7D3C-4EDA-BBC6-34F1A287C95D}" type="datetime1">
              <a:rPr lang="en-US" smtClean="0"/>
              <a:t>6/10/2024</a:t>
            </a:fld>
            <a:endParaRPr lang="en-US"/>
          </a:p>
        </p:txBody>
      </p:sp>
      <p:sp>
        <p:nvSpPr>
          <p:cNvPr id="4" name="Footer Placeholder 3">
            <a:extLst>
              <a:ext uri="{FF2B5EF4-FFF2-40B4-BE49-F238E27FC236}">
                <a16:creationId xmlns:a16="http://schemas.microsoft.com/office/drawing/2014/main" id="{16098565-32D1-C5C9-584F-978878FF2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19685-772A-39C0-3E2D-75330458D2C3}"/>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1396662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68B42-5B51-A412-805A-5ECD18A5FEB9}"/>
              </a:ext>
            </a:extLst>
          </p:cNvPr>
          <p:cNvSpPr>
            <a:spLocks noGrp="1"/>
          </p:cNvSpPr>
          <p:nvPr>
            <p:ph type="dt" sz="half" idx="10"/>
          </p:nvPr>
        </p:nvSpPr>
        <p:spPr/>
        <p:txBody>
          <a:bodyPr/>
          <a:lstStyle/>
          <a:p>
            <a:fld id="{F823B355-19B9-48FD-B530-6EEF89E63EFD}" type="datetime1">
              <a:rPr lang="en-US" smtClean="0"/>
              <a:t>6/10/2024</a:t>
            </a:fld>
            <a:endParaRPr lang="en-US"/>
          </a:p>
        </p:txBody>
      </p:sp>
      <p:sp>
        <p:nvSpPr>
          <p:cNvPr id="3" name="Footer Placeholder 2">
            <a:extLst>
              <a:ext uri="{FF2B5EF4-FFF2-40B4-BE49-F238E27FC236}">
                <a16:creationId xmlns:a16="http://schemas.microsoft.com/office/drawing/2014/main" id="{D651D139-0D41-2651-8653-DA943C4292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C3C555-723D-AAFC-AC03-4828F1B9C4B9}"/>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210007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E4D12-72E7-F8A4-439C-B92682A2B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8ACA96-12DD-BCBE-3CBF-FE4B6D46F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87F77F-5AC8-9F3B-B2FD-9B974AE62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BE42-4566-9201-8B06-426933B21EBB}"/>
              </a:ext>
            </a:extLst>
          </p:cNvPr>
          <p:cNvSpPr>
            <a:spLocks noGrp="1"/>
          </p:cNvSpPr>
          <p:nvPr>
            <p:ph type="dt" sz="half" idx="10"/>
          </p:nvPr>
        </p:nvSpPr>
        <p:spPr/>
        <p:txBody>
          <a:bodyPr/>
          <a:lstStyle/>
          <a:p>
            <a:fld id="{9348E277-341B-42F6-A5AE-0BDDA922509F}" type="datetime1">
              <a:rPr lang="en-US" smtClean="0"/>
              <a:t>6/10/2024</a:t>
            </a:fld>
            <a:endParaRPr lang="en-US"/>
          </a:p>
        </p:txBody>
      </p:sp>
      <p:sp>
        <p:nvSpPr>
          <p:cNvPr id="6" name="Footer Placeholder 5">
            <a:extLst>
              <a:ext uri="{FF2B5EF4-FFF2-40B4-BE49-F238E27FC236}">
                <a16:creationId xmlns:a16="http://schemas.microsoft.com/office/drawing/2014/main" id="{F3D6D951-6841-ECB5-1B3F-AF6C597C6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F9E1B-FDE1-CD02-91D7-9396021C3B55}"/>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38333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0A8E-242E-4EA3-5780-1ACB9B1FF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A1925-9970-D8C3-9EB2-47DB33CA4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9718F-C64C-4430-4D71-A88FC1DBA4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988D6B-5835-B8A0-2D93-9B37852A3719}"/>
              </a:ext>
            </a:extLst>
          </p:cNvPr>
          <p:cNvSpPr>
            <a:spLocks noGrp="1"/>
          </p:cNvSpPr>
          <p:nvPr>
            <p:ph type="dt" sz="half" idx="10"/>
          </p:nvPr>
        </p:nvSpPr>
        <p:spPr/>
        <p:txBody>
          <a:bodyPr/>
          <a:lstStyle/>
          <a:p>
            <a:fld id="{8FA76F22-E4E1-4CAA-87AD-53C8A07206FB}" type="datetime1">
              <a:rPr lang="en-US" smtClean="0"/>
              <a:t>6/10/2024</a:t>
            </a:fld>
            <a:endParaRPr lang="en-US"/>
          </a:p>
        </p:txBody>
      </p:sp>
      <p:sp>
        <p:nvSpPr>
          <p:cNvPr id="6" name="Footer Placeholder 5">
            <a:extLst>
              <a:ext uri="{FF2B5EF4-FFF2-40B4-BE49-F238E27FC236}">
                <a16:creationId xmlns:a16="http://schemas.microsoft.com/office/drawing/2014/main" id="{0EA14753-FFA1-2D98-62D2-3343BD8B1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98318-306A-FF77-F6FC-CB91FF3FAE29}"/>
              </a:ext>
            </a:extLst>
          </p:cNvPr>
          <p:cNvSpPr>
            <a:spLocks noGrp="1"/>
          </p:cNvSpPr>
          <p:nvPr>
            <p:ph type="sldNum" sz="quarter" idx="12"/>
          </p:nvPr>
        </p:nvSpPr>
        <p:spPr/>
        <p:txBody>
          <a:bodyPr/>
          <a:lstStyle/>
          <a:p>
            <a:fld id="{1925EF9A-2EEB-4340-90DD-2B8F8A17F85B}" type="slidenum">
              <a:rPr lang="en-US" smtClean="0"/>
              <a:t>‹#›</a:t>
            </a:fld>
            <a:endParaRPr lang="en-US"/>
          </a:p>
        </p:txBody>
      </p:sp>
    </p:spTree>
    <p:extLst>
      <p:ext uri="{BB962C8B-B14F-4D97-AF65-F5344CB8AC3E}">
        <p14:creationId xmlns:p14="http://schemas.microsoft.com/office/powerpoint/2010/main" val="230625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F20F1-3114-BD6D-9DDF-D050AFE87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9537F8-07FB-8B16-A2A4-DC9BD89E2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A3120-E3E8-0C0A-D2F1-E1DBD68D8F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23370-300B-4578-B016-C5AB1810B500}" type="datetime1">
              <a:rPr lang="en-US" smtClean="0"/>
              <a:t>6/10/2024</a:t>
            </a:fld>
            <a:endParaRPr lang="en-US"/>
          </a:p>
        </p:txBody>
      </p:sp>
      <p:sp>
        <p:nvSpPr>
          <p:cNvPr id="5" name="Footer Placeholder 4">
            <a:extLst>
              <a:ext uri="{FF2B5EF4-FFF2-40B4-BE49-F238E27FC236}">
                <a16:creationId xmlns:a16="http://schemas.microsoft.com/office/drawing/2014/main" id="{76B5002B-301F-945B-ADB8-2B46D0828A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74CFED-937C-E796-9E37-43E2F7316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5EF9A-2EEB-4340-90DD-2B8F8A17F85B}" type="slidenum">
              <a:rPr lang="en-US" smtClean="0"/>
              <a:t>‹#›</a:t>
            </a:fld>
            <a:endParaRPr lang="en-US"/>
          </a:p>
        </p:txBody>
      </p:sp>
    </p:spTree>
    <p:extLst>
      <p:ext uri="{BB962C8B-B14F-4D97-AF65-F5344CB8AC3E}">
        <p14:creationId xmlns:p14="http://schemas.microsoft.com/office/powerpoint/2010/main" val="400334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7" descr="Picture 7">
            <a:extLst>
              <a:ext uri="{FF2B5EF4-FFF2-40B4-BE49-F238E27FC236}">
                <a16:creationId xmlns:a16="http://schemas.microsoft.com/office/drawing/2014/main" id="{98F69819-E9FD-5C19-A534-8BBD87E51DC8}"/>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329021" y="6269906"/>
            <a:ext cx="586897" cy="203909"/>
          </a:xfrm>
          <a:prstGeom prst="rect">
            <a:avLst/>
          </a:prstGeom>
          <a:ln w="12700">
            <a:miter lim="400000"/>
          </a:ln>
        </p:spPr>
      </p:pic>
      <p:pic>
        <p:nvPicPr>
          <p:cNvPr id="6" name="Picture 2" descr="Picture 2">
            <a:extLst>
              <a:ext uri="{FF2B5EF4-FFF2-40B4-BE49-F238E27FC236}">
                <a16:creationId xmlns:a16="http://schemas.microsoft.com/office/drawing/2014/main" id="{0AB40222-B639-E7D4-0BAC-269BBAE79F1C}"/>
              </a:ext>
            </a:extLst>
          </p:cNvPr>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11080886" y="424986"/>
            <a:ext cx="558569" cy="701183"/>
          </a:xfrm>
          <a:prstGeom prst="rect">
            <a:avLst/>
          </a:prstGeom>
          <a:ln w="12700">
            <a:miter lim="400000"/>
          </a:ln>
        </p:spPr>
      </p:pic>
      <p:sp>
        <p:nvSpPr>
          <p:cNvPr id="13" name="TextBox 12">
            <a:extLst>
              <a:ext uri="{FF2B5EF4-FFF2-40B4-BE49-F238E27FC236}">
                <a16:creationId xmlns:a16="http://schemas.microsoft.com/office/drawing/2014/main" id="{70ABA28E-8CD8-461F-EB6D-FE6C627F7A2D}"/>
              </a:ext>
            </a:extLst>
          </p:cNvPr>
          <p:cNvSpPr txBox="1"/>
          <p:nvPr userDrawn="1"/>
        </p:nvSpPr>
        <p:spPr>
          <a:xfrm>
            <a:off x="4806453" y="-31271"/>
            <a:ext cx="51361" cy="2359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marL="0" marR="0" indent="0" algn="ctr" defTabSz="121913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5E5E5E"/>
              </a:solidFill>
              <a:effectLst/>
              <a:uFillTx/>
              <a:latin typeface="+mn-lt"/>
              <a:ea typeface="+mn-ea"/>
              <a:cs typeface="+mn-cs"/>
              <a:sym typeface="Helvetica Neue"/>
            </a:endParaRPr>
          </a:p>
        </p:txBody>
      </p:sp>
      <p:pic>
        <p:nvPicPr>
          <p:cNvPr id="2" name="Picture 1">
            <a:extLst>
              <a:ext uri="{FF2B5EF4-FFF2-40B4-BE49-F238E27FC236}">
                <a16:creationId xmlns:a16="http://schemas.microsoft.com/office/drawing/2014/main" id="{5BB073F3-4A37-5D43-CD9C-D238D8DA0204}"/>
              </a:ext>
            </a:extLst>
          </p:cNvPr>
          <p:cNvPicPr>
            <a:picLocks noChangeAspect="1"/>
          </p:cNvPicPr>
          <p:nvPr userDrawn="1"/>
        </p:nvPicPr>
        <p:blipFill>
          <a:blip r:embed="rId34" cstate="screen">
            <a:extLst>
              <a:ext uri="{28A0092B-C50C-407E-A947-70E740481C1C}">
                <a14:useLocalDpi xmlns:a14="http://schemas.microsoft.com/office/drawing/2010/main"/>
              </a:ext>
            </a:extLst>
          </a:blip>
          <a:srcRect/>
          <a:stretch/>
        </p:blipFill>
        <p:spPr>
          <a:xfrm>
            <a:off x="152005" y="203201"/>
            <a:ext cx="11894688" cy="6455664"/>
          </a:xfrm>
          <a:prstGeom prst="rect">
            <a:avLst/>
          </a:prstGeom>
          <a:noFill/>
        </p:spPr>
      </p:pic>
    </p:spTree>
    <p:extLst>
      <p:ext uri="{BB962C8B-B14F-4D97-AF65-F5344CB8AC3E}">
        <p14:creationId xmlns:p14="http://schemas.microsoft.com/office/powerpoint/2010/main" val="1159031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ransition spd="med"/>
  <p:txStyles>
    <p:titleStyle>
      <a:lvl1pPr marL="0" marR="0" indent="0" algn="l" defTabSz="1219139" rtl="0" latinLnBrk="0">
        <a:lnSpc>
          <a:spcPct val="80000"/>
        </a:lnSpc>
        <a:spcBef>
          <a:spcPts val="0"/>
        </a:spcBef>
        <a:spcAft>
          <a:spcPts val="0"/>
        </a:spcAft>
        <a:buClrTx/>
        <a:buSzTx/>
        <a:buFontTx/>
        <a:buNone/>
        <a:tabLst/>
        <a:defRPr sz="3600" b="1" i="0" u="none" strike="noStrike" cap="none" spc="0" baseline="0">
          <a:solidFill>
            <a:srgbClr val="00326C"/>
          </a:solidFill>
          <a:uFillTx/>
          <a:latin typeface="+mn-lt"/>
          <a:ea typeface="+mn-ea"/>
          <a:cs typeface="+mn-cs"/>
          <a:sym typeface="Helvetica Neue"/>
        </a:defRPr>
      </a:lvl1pPr>
      <a:lvl2pPr marL="0" marR="0" indent="228594"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189"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783"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377"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2971"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566"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160"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754" algn="l" defTabSz="121913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40" rtl="0" latinLnBrk="0">
        <a:lnSpc>
          <a:spcPct val="100000"/>
        </a:lnSpc>
        <a:spcBef>
          <a:spcPts val="0"/>
        </a:spcBef>
        <a:spcAft>
          <a:spcPts val="0"/>
        </a:spcAft>
        <a:buClrTx/>
        <a:buSzTx/>
        <a:buFontTx/>
        <a:buNone/>
        <a:tabLst/>
        <a:defRPr sz="1600" b="0" i="0" u="none" strike="noStrike" cap="none" spc="0" baseline="0">
          <a:solidFill>
            <a:srgbClr val="00326C"/>
          </a:solidFill>
          <a:uFillTx/>
          <a:latin typeface="+mn-lt"/>
          <a:ea typeface="+mn-ea"/>
          <a:cs typeface="+mn-cs"/>
          <a:sym typeface="Helvetica Neue"/>
        </a:defRPr>
      </a:lvl1pPr>
      <a:lvl2pPr marL="0" marR="0" indent="22859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2pPr>
      <a:lvl3pPr marL="0" marR="0" indent="457189"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3pPr>
      <a:lvl4pPr marL="0" marR="0" indent="685783"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4pPr>
      <a:lvl5pPr marL="0" marR="0" indent="914377"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5pPr>
      <a:lvl6pPr marL="0" marR="0" indent="1142971"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6pPr>
      <a:lvl7pPr marL="0" marR="0" indent="1371566"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7pPr>
      <a:lvl8pPr marL="0" marR="0" indent="1600160"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8pPr>
      <a:lvl9pPr marL="0" marR="0" indent="182875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9pPr>
    </p:bodyStyle>
    <p:otherStyle>
      <a:lvl1pPr marL="0" marR="0" indent="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594"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189"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783"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377"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2971"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566"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160"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754" algn="ctr" defTabSz="292093"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4.png"/><Relationship Id="rId10" Type="http://schemas.openxmlformats.org/officeDocument/2006/relationships/image" Target="../media/image27.png"/><Relationship Id="rId4" Type="http://schemas.openxmlformats.org/officeDocument/2006/relationships/image" Target="../media/image33.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35.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2.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2.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DC5E9389-C71F-B968-C0C9-8472F3505F2F}"/>
              </a:ext>
            </a:extLst>
          </p:cNvPr>
          <p:cNvSpPr txBox="1">
            <a:spLocks/>
          </p:cNvSpPr>
          <p:nvPr/>
        </p:nvSpPr>
        <p:spPr>
          <a:xfrm>
            <a:off x="1012219" y="2505670"/>
            <a:ext cx="9313809" cy="646331"/>
          </a:xfrm>
          <a:prstGeom prst="rect">
            <a:avLst/>
          </a:prstGeom>
        </p:spPr>
        <p:txBody>
          <a:bodyPr wrap="square" anchor="ctr">
            <a:spAutoFit/>
          </a:bodyPr>
          <a:lstStyle>
            <a:lvl1pPr marL="0" marR="0" indent="0" algn="l" defTabSz="1219139" rtl="0" latinLnBrk="0">
              <a:lnSpc>
                <a:spcPct val="100000"/>
              </a:lnSpc>
              <a:spcBef>
                <a:spcPts val="0"/>
              </a:spcBef>
              <a:spcAft>
                <a:spcPts val="0"/>
              </a:spcAft>
              <a:buClrTx/>
              <a:buSzTx/>
              <a:buFontTx/>
              <a:buNone/>
              <a:tabLst/>
              <a:defRPr sz="3600" b="1" i="0" u="none" strike="noStrike" cap="none" spc="0" baseline="0">
                <a:solidFill>
                  <a:srgbClr val="00326C"/>
                </a:solidFill>
                <a:uFillTx/>
                <a:latin typeface="Arial" panose="020B0604020202020204" pitchFamily="34" charset="0"/>
                <a:ea typeface="Arial" panose="020B0604020202020204" pitchFamily="34" charset="0"/>
                <a:cs typeface="Arial" panose="020B0604020202020204" pitchFamily="34" charset="0"/>
                <a:sym typeface="Arial"/>
              </a:defRPr>
            </a:lvl1pPr>
            <a:lvl2pPr marL="0" marR="0" indent="22859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2pPr>
            <a:lvl3pPr marL="0" marR="0" indent="457189"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3pPr>
            <a:lvl4pPr marL="0" marR="0" indent="685783"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4pPr>
            <a:lvl5pPr marL="0" marR="0" indent="914377"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5pPr>
            <a:lvl6pPr marL="0" marR="0" indent="1142971"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6pPr>
            <a:lvl7pPr marL="0" marR="0" indent="1371566"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7pPr>
            <a:lvl8pPr marL="0" marR="0" indent="1600160"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8pPr>
            <a:lvl9pPr marL="0" marR="0" indent="182875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9pPr>
          </a:lstStyle>
          <a:p>
            <a:pPr marL="0" marR="0" lvl="0" indent="0" algn="l" defTabSz="1219139"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326C"/>
                </a:solidFill>
                <a:effectLst/>
                <a:uLnTx/>
                <a:uFillTx/>
                <a:latin typeface="Arial" panose="020B0604020202020204" pitchFamily="34" charset="0"/>
                <a:cs typeface="Arial" panose="020B0604020202020204" pitchFamily="34" charset="0"/>
                <a:sym typeface="Arial"/>
              </a:rPr>
              <a:t>Odyssey Wiring Summary</a:t>
            </a:r>
          </a:p>
        </p:txBody>
      </p:sp>
      <p:sp>
        <p:nvSpPr>
          <p:cNvPr id="15" name="Subtitle 2">
            <a:extLst>
              <a:ext uri="{FF2B5EF4-FFF2-40B4-BE49-F238E27FC236}">
                <a16:creationId xmlns:a16="http://schemas.microsoft.com/office/drawing/2014/main" id="{29E1A25F-70BF-4394-06D1-DE578B310D59}"/>
              </a:ext>
            </a:extLst>
          </p:cNvPr>
          <p:cNvSpPr txBox="1">
            <a:spLocks/>
          </p:cNvSpPr>
          <p:nvPr/>
        </p:nvSpPr>
        <p:spPr>
          <a:xfrm>
            <a:off x="1012220" y="3466769"/>
            <a:ext cx="5752984" cy="369332"/>
          </a:xfrm>
          <a:prstGeom prst="rect">
            <a:avLst/>
          </a:prstGeom>
        </p:spPr>
        <p:txBody>
          <a:bodyPr anchor="ctr">
            <a:spAutoFit/>
          </a:bodyPr>
          <a:lstStyle>
            <a:lvl1pPr marL="0" marR="0" indent="0" algn="l" defTabSz="1219139" rtl="0" latinLnBrk="0">
              <a:lnSpc>
                <a:spcPct val="100000"/>
              </a:lnSpc>
              <a:spcBef>
                <a:spcPts val="0"/>
              </a:spcBef>
              <a:spcAft>
                <a:spcPts val="0"/>
              </a:spcAft>
              <a:buClrTx/>
              <a:buSzTx/>
              <a:buFontTx/>
              <a:buNone/>
              <a:tabLst/>
              <a:defRPr sz="3600" b="1" i="0" u="none" strike="noStrike" cap="none" spc="0" baseline="0">
                <a:solidFill>
                  <a:srgbClr val="00326C"/>
                </a:solidFill>
                <a:uFillTx/>
                <a:latin typeface="Arial" panose="020B0604020202020204" pitchFamily="34" charset="0"/>
                <a:ea typeface="Arial" panose="020B0604020202020204" pitchFamily="34" charset="0"/>
                <a:cs typeface="Arial" panose="020B0604020202020204" pitchFamily="34" charset="0"/>
                <a:sym typeface="Arial"/>
              </a:defRPr>
            </a:lvl1pPr>
            <a:lvl2pPr marL="0" marR="0" indent="22859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2pPr>
            <a:lvl3pPr marL="0" marR="0" indent="457189"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3pPr>
            <a:lvl4pPr marL="0" marR="0" indent="685783"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4pPr>
            <a:lvl5pPr marL="0" marR="0" indent="914377"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5pPr>
            <a:lvl6pPr marL="0" marR="0" indent="1142971"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6pPr>
            <a:lvl7pPr marL="0" marR="0" indent="1371566"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7pPr>
            <a:lvl8pPr marL="0" marR="0" indent="1600160"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8pPr>
            <a:lvl9pPr marL="0" marR="0" indent="1828754" algn="l" defTabSz="412740" rtl="0" latinLnBrk="0">
              <a:lnSpc>
                <a:spcPct val="100000"/>
              </a:lnSpc>
              <a:spcBef>
                <a:spcPts val="0"/>
              </a:spcBef>
              <a:spcAft>
                <a:spcPts val="0"/>
              </a:spcAft>
              <a:buClrTx/>
              <a:buSzTx/>
              <a:buFontTx/>
              <a:buNone/>
              <a:tabLst/>
              <a:defRPr sz="2751" b="1" i="0" u="none" strike="noStrike" cap="none" spc="0" baseline="0">
                <a:solidFill>
                  <a:srgbClr val="000000"/>
                </a:solidFill>
                <a:uFillTx/>
                <a:latin typeface="+mn-lt"/>
                <a:ea typeface="+mn-ea"/>
                <a:cs typeface="+mn-cs"/>
                <a:sym typeface="Helvetica Neue"/>
              </a:defRPr>
            </a:lvl9pPr>
          </a:lstStyle>
          <a:p>
            <a:pPr marL="0" marR="0" lvl="0" indent="0" algn="l" defTabSz="1219139"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F95B2"/>
                </a:solidFill>
                <a:effectLst/>
                <a:uLnTx/>
                <a:uFillTx/>
                <a:latin typeface="arial" panose="020B0604020202020204" pitchFamily="34" charset="0"/>
                <a:cs typeface="Arial" panose="020B0604020202020204" pitchFamily="34" charset="0"/>
                <a:sym typeface="Arial"/>
              </a:rPr>
              <a:t>for Symbio 700 Pairing Scenarios</a:t>
            </a:r>
            <a:endParaRPr kumimoji="0" lang="en-US" sz="800" b="0" i="0" u="none" strike="noStrike" kern="0" cap="none" spc="0" normalizeH="0" baseline="0" noProof="0" dirty="0">
              <a:ln>
                <a:noFill/>
              </a:ln>
              <a:solidFill>
                <a:srgbClr val="4F95B2"/>
              </a:solidFill>
              <a:effectLst/>
              <a:uLnTx/>
              <a:uFillTx/>
              <a:latin typeface="Arial" panose="020B0604020202020204" pitchFamily="34" charset="0"/>
              <a:cs typeface="Arial" panose="020B0604020202020204" pitchFamily="34" charset="0"/>
              <a:sym typeface="Arial"/>
            </a:endParaRPr>
          </a:p>
        </p:txBody>
      </p:sp>
      <p:pic>
        <p:nvPicPr>
          <p:cNvPr id="4" name="Picture 3" descr="A couple of gray rectangular boxes&#10;&#10;Description automatically generated with medium confidence">
            <a:extLst>
              <a:ext uri="{FF2B5EF4-FFF2-40B4-BE49-F238E27FC236}">
                <a16:creationId xmlns:a16="http://schemas.microsoft.com/office/drawing/2014/main" id="{18B2697E-84F5-462B-3F40-54D0F5DE3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499" y="2020000"/>
            <a:ext cx="4221495" cy="2817999"/>
          </a:xfrm>
          <a:prstGeom prst="rect">
            <a:avLst/>
          </a:prstGeom>
        </p:spPr>
      </p:pic>
    </p:spTree>
    <p:extLst>
      <p:ext uri="{BB962C8B-B14F-4D97-AF65-F5344CB8AC3E}">
        <p14:creationId xmlns:p14="http://schemas.microsoft.com/office/powerpoint/2010/main" val="25072014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FB842A8-ADE4-C186-EDAA-54A69A6EF1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A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893618" y="4346137"/>
            <a:ext cx="2794748" cy="923330"/>
          </a:xfrm>
          <a:prstGeom prst="rect">
            <a:avLst/>
          </a:prstGeom>
          <a:noFill/>
        </p:spPr>
        <p:txBody>
          <a:bodyPr wrap="square" rtlCol="0">
            <a:spAutoFit/>
          </a:bodyPr>
          <a:lstStyle/>
          <a:p>
            <a:pPr algn="ctr"/>
            <a:r>
              <a:rPr lang="en-US" b="1" dirty="0"/>
              <a:t>Trane Odyssey</a:t>
            </a:r>
          </a:p>
          <a:p>
            <a:pPr algn="ctr"/>
            <a:r>
              <a:rPr lang="en-US" b="1" dirty="0"/>
              <a:t>Constant Volume</a:t>
            </a:r>
          </a:p>
          <a:p>
            <a:pPr algn="ctr"/>
            <a:r>
              <a:rPr lang="en-US" sz="1800" dirty="0">
                <a:solidFill>
                  <a:srgbClr val="3597B5"/>
                </a:solidFill>
              </a:rPr>
              <a:t>[Digit 15  = 1]</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73" name="Oval 72">
            <a:extLst>
              <a:ext uri="{FF2B5EF4-FFF2-40B4-BE49-F238E27FC236}">
                <a16:creationId xmlns:a16="http://schemas.microsoft.com/office/drawing/2014/main" id="{BDA89985-E14C-F240-740D-1714C6050A09}"/>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76" name="TextBox 75">
            <a:extLst>
              <a:ext uri="{FF2B5EF4-FFF2-40B4-BE49-F238E27FC236}">
                <a16:creationId xmlns:a16="http://schemas.microsoft.com/office/drawing/2014/main" id="{7349C6FB-1079-3FF5-8C64-254AA9E2450A}"/>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77" name="Oval 76">
            <a:extLst>
              <a:ext uri="{FF2B5EF4-FFF2-40B4-BE49-F238E27FC236}">
                <a16:creationId xmlns:a16="http://schemas.microsoft.com/office/drawing/2014/main" id="{1602B802-2E36-BA95-6779-5EEA4446BF8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52" name="Oval 51">
            <a:extLst>
              <a:ext uri="{FF2B5EF4-FFF2-40B4-BE49-F238E27FC236}">
                <a16:creationId xmlns:a16="http://schemas.microsoft.com/office/drawing/2014/main" id="{C96CC159-0AD6-620A-5FED-7091E4800F34}"/>
              </a:ext>
            </a:extLst>
          </p:cNvPr>
          <p:cNvSpPr/>
          <p:nvPr/>
        </p:nvSpPr>
        <p:spPr>
          <a:xfrm>
            <a:off x="6065996" y="52664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350589" y="5232271"/>
            <a:ext cx="5692253" cy="246221"/>
          </a:xfrm>
          <a:prstGeom prst="rect">
            <a:avLst/>
          </a:prstGeom>
          <a:noFill/>
        </p:spPr>
        <p:txBody>
          <a:bodyPr wrap="square" rtlCol="0">
            <a:spAutoFit/>
          </a:bodyPr>
          <a:lstStyle/>
          <a:p>
            <a:r>
              <a:rPr lang="en-US" sz="1000" dirty="0"/>
              <a:t>Twisted-pair communication cable. Required only for Electric Heat applications. Proprietary comm.</a:t>
            </a:r>
          </a:p>
        </p:txBody>
      </p:sp>
      <p:sp>
        <p:nvSpPr>
          <p:cNvPr id="53" name="Oval 52">
            <a:extLst>
              <a:ext uri="{FF2B5EF4-FFF2-40B4-BE49-F238E27FC236}">
                <a16:creationId xmlns:a16="http://schemas.microsoft.com/office/drawing/2014/main" id="{AE3B69F8-E850-4AC4-7992-8035D0418AF3}"/>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55" name="TextBox 54">
            <a:extLst>
              <a:ext uri="{FF2B5EF4-FFF2-40B4-BE49-F238E27FC236}">
                <a16:creationId xmlns:a16="http://schemas.microsoft.com/office/drawing/2014/main" id="{CB88BA4A-FF45-7C0F-2A3C-AB16F536A341}"/>
              </a:ext>
            </a:extLst>
          </p:cNvPr>
          <p:cNvSpPr txBox="1"/>
          <p:nvPr/>
        </p:nvSpPr>
        <p:spPr>
          <a:xfrm>
            <a:off x="6350590" y="5484467"/>
            <a:ext cx="5692253" cy="246221"/>
          </a:xfrm>
          <a:prstGeom prst="rect">
            <a:avLst/>
          </a:prstGeom>
          <a:noFill/>
        </p:spPr>
        <p:txBody>
          <a:bodyPr wrap="square" rtlCol="0">
            <a:spAutoFit/>
          </a:bodyPr>
          <a:lstStyle/>
          <a:p>
            <a:r>
              <a:rPr lang="en-US" sz="1000" dirty="0"/>
              <a:t>Twisted pair communication cable(s) [daisy-chained]. Required only for BACnet MS/TP to BMS.</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5996"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sp>
        <p:nvSpPr>
          <p:cNvPr id="75" name="TextBox 74">
            <a:extLst>
              <a:ext uri="{FF2B5EF4-FFF2-40B4-BE49-F238E27FC236}">
                <a16:creationId xmlns:a16="http://schemas.microsoft.com/office/drawing/2014/main" id="{8D9CFA1D-F6C1-BB61-3FE5-FE69D8C3D7F1}"/>
              </a:ext>
            </a:extLst>
          </p:cNvPr>
          <p:cNvSpPr txBox="1"/>
          <p:nvPr/>
        </p:nvSpPr>
        <p:spPr>
          <a:xfrm>
            <a:off x="6350590" y="6097495"/>
            <a:ext cx="5166943" cy="246221"/>
          </a:xfrm>
          <a:prstGeom prst="rect">
            <a:avLst/>
          </a:prstGeom>
          <a:noFill/>
        </p:spPr>
        <p:txBody>
          <a:bodyPr wrap="square" rtlCol="0">
            <a:spAutoFit/>
          </a:bodyPr>
          <a:lstStyle/>
          <a:p>
            <a:r>
              <a:rPr lang="en-US" sz="1000" dirty="0"/>
              <a:t>Thermostat wire – Up to 7 conductors</a:t>
            </a:r>
          </a:p>
        </p:txBody>
      </p:sp>
      <p:sp>
        <p:nvSpPr>
          <p:cNvPr id="78" name="Oval 77">
            <a:extLst>
              <a:ext uri="{FF2B5EF4-FFF2-40B4-BE49-F238E27FC236}">
                <a16:creationId xmlns:a16="http://schemas.microsoft.com/office/drawing/2014/main" id="{7085DA87-B75B-269B-2361-30FBC8166E3B}"/>
              </a:ext>
            </a:extLst>
          </p:cNvPr>
          <p:cNvSpPr/>
          <p:nvPr/>
        </p:nvSpPr>
        <p:spPr>
          <a:xfrm>
            <a:off x="6065996" y="613165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88" name="Group 87">
            <a:extLst>
              <a:ext uri="{FF2B5EF4-FFF2-40B4-BE49-F238E27FC236}">
                <a16:creationId xmlns:a16="http://schemas.microsoft.com/office/drawing/2014/main" id="{B4B7EDD0-0F32-C4A2-C893-B237EBA8FA5A}"/>
              </a:ext>
            </a:extLst>
          </p:cNvPr>
          <p:cNvGrpSpPr/>
          <p:nvPr/>
        </p:nvGrpSpPr>
        <p:grpSpPr>
          <a:xfrm>
            <a:off x="6065996" y="5736663"/>
            <a:ext cx="5451537" cy="400110"/>
            <a:chOff x="6425932" y="5810444"/>
            <a:chExt cx="5451537" cy="400110"/>
          </a:xfrm>
        </p:grpSpPr>
        <p:sp>
          <p:nvSpPr>
            <p:cNvPr id="74" name="Oval 73">
              <a:extLst>
                <a:ext uri="{FF2B5EF4-FFF2-40B4-BE49-F238E27FC236}">
                  <a16:creationId xmlns:a16="http://schemas.microsoft.com/office/drawing/2014/main" id="{AAB9E452-F4A1-FF3C-04CA-41692AA4C47D}"/>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84" name="TextBox 83">
              <a:extLst>
                <a:ext uri="{FF2B5EF4-FFF2-40B4-BE49-F238E27FC236}">
                  <a16:creationId xmlns:a16="http://schemas.microsoft.com/office/drawing/2014/main" id="{8721A7CE-5611-96BE-16E4-D321585FE251}"/>
                </a:ext>
              </a:extLst>
            </p:cNvPr>
            <p:cNvSpPr txBox="1"/>
            <p:nvPr/>
          </p:nvSpPr>
          <p:spPr>
            <a:xfrm>
              <a:off x="6710526" y="5810444"/>
              <a:ext cx="5166943" cy="400110"/>
            </a:xfrm>
            <a:prstGeom prst="rect">
              <a:avLst/>
            </a:prstGeom>
            <a:noFill/>
          </p:spPr>
          <p:txBody>
            <a:bodyPr wrap="square" rtlCol="0">
              <a:spAutoFit/>
            </a:bodyPr>
            <a:lstStyle/>
            <a:p>
              <a:r>
                <a:rPr lang="en-US" sz="1000" dirty="0"/>
                <a:t>Twisted pair communication cable(s) [daisy-chained]. Required only for BACnet MS/TP to BMS.*</a:t>
              </a:r>
            </a:p>
            <a:p>
              <a:endParaRPr lang="en-US" sz="1000" dirty="0"/>
            </a:p>
          </p:txBody>
        </p:sp>
      </p:grpSp>
      <p:sp>
        <p:nvSpPr>
          <p:cNvPr id="93" name="TextBox 92">
            <a:extLst>
              <a:ext uri="{FF2B5EF4-FFF2-40B4-BE49-F238E27FC236}">
                <a16:creationId xmlns:a16="http://schemas.microsoft.com/office/drawing/2014/main" id="{2F83FADB-14BC-BFB8-423B-6DD0080CB231}"/>
              </a:ext>
            </a:extLst>
          </p:cNvPr>
          <p:cNvSpPr txBox="1"/>
          <p:nvPr/>
        </p:nvSpPr>
        <p:spPr>
          <a:xfrm>
            <a:off x="6502990" y="589680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97" name="Freeform: Shape 96">
            <a:extLst>
              <a:ext uri="{FF2B5EF4-FFF2-40B4-BE49-F238E27FC236}">
                <a16:creationId xmlns:a16="http://schemas.microsoft.com/office/drawing/2014/main" id="{DF0631D8-35CC-2701-4B86-5FDC18A7035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D6C73902-FC44-A62D-1C5C-6A81C4A858BB}"/>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834E70D-2E6D-63F8-202D-2738304D5157}"/>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2D401F7E-A1F7-FC63-38D7-F5266CC26C29}"/>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79C595F4-8694-A471-F588-D42AFFBBB227}"/>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Shape 684">
            <a:extLst>
              <a:ext uri="{FF2B5EF4-FFF2-40B4-BE49-F238E27FC236}">
                <a16:creationId xmlns:a16="http://schemas.microsoft.com/office/drawing/2014/main" id="{5AD30584-5B09-C15C-724E-23AF57F03411}"/>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06C7EB-CFB4-64DF-CF2B-229BC2BFE50A}"/>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209A24B-5008-FE05-E0B1-2227A473B3DE}"/>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53CABEA-B2EF-EF3D-A16B-5A947618F436}"/>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9072692-3EE3-A6CF-D790-A9CD1A975D68}"/>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C39279C-E58B-1CD0-1535-571D2EE635E5}"/>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DF0BE13-6BFD-DB5C-8C26-0FD24B7920CA}"/>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AF44E28-7B76-26D6-428E-9108EB4CD477}"/>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51FA327-3686-2F29-4312-5C325FE4448B}"/>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E112C8A-467B-A7AB-D038-7C035B545B1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5E692C6-6DA2-D91F-C8AB-19DE0C59FB33}"/>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DCBB3B96-003E-27E4-2EEA-CFEF497DEEEC}"/>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7DE017A4-4936-C73F-F623-28E7CF73EEF3}"/>
              </a:ext>
            </a:extLst>
          </p:cNvPr>
          <p:cNvSpPr/>
          <p:nvPr/>
        </p:nvSpPr>
        <p:spPr>
          <a:xfrm>
            <a:off x="5847850" y="269978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5" name="Oval 114">
            <a:extLst>
              <a:ext uri="{FF2B5EF4-FFF2-40B4-BE49-F238E27FC236}">
                <a16:creationId xmlns:a16="http://schemas.microsoft.com/office/drawing/2014/main" id="{D824FAC0-1928-A079-3432-22A382222345}"/>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17" name="TextBox 116">
            <a:extLst>
              <a:ext uri="{FF2B5EF4-FFF2-40B4-BE49-F238E27FC236}">
                <a16:creationId xmlns:a16="http://schemas.microsoft.com/office/drawing/2014/main" id="{9F22B7E6-BB5F-20DB-7453-F6EE4849DDF5}"/>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
        <p:nvSpPr>
          <p:cNvPr id="118" name="TextBox 117">
            <a:extLst>
              <a:ext uri="{FF2B5EF4-FFF2-40B4-BE49-F238E27FC236}">
                <a16:creationId xmlns:a16="http://schemas.microsoft.com/office/drawing/2014/main" id="{525A8777-9442-EE42-D420-EA5DD959A414}"/>
              </a:ext>
            </a:extLst>
          </p:cNvPr>
          <p:cNvSpPr txBox="1"/>
          <p:nvPr/>
        </p:nvSpPr>
        <p:spPr>
          <a:xfrm>
            <a:off x="5990180" y="2662152"/>
            <a:ext cx="1036970" cy="246221"/>
          </a:xfrm>
          <a:prstGeom prst="rect">
            <a:avLst/>
          </a:prstGeom>
          <a:noFill/>
        </p:spPr>
        <p:txBody>
          <a:bodyPr wrap="square" rtlCol="0">
            <a:spAutoFit/>
          </a:bodyPr>
          <a:lstStyle/>
          <a:p>
            <a:r>
              <a:rPr lang="en-US" sz="1000" dirty="0"/>
              <a:t>Control Wiring</a:t>
            </a:r>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CDFC451-B58E-13F1-E3F8-9A509E4D6B6C}"/>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9CACA655-1405-244F-2D48-3B1D87B4CA6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Shape 686">
            <a:extLst>
              <a:ext uri="{FF2B5EF4-FFF2-40B4-BE49-F238E27FC236}">
                <a16:creationId xmlns:a16="http://schemas.microsoft.com/office/drawing/2014/main" id="{61F9A43F-70C6-8F04-93C5-D593505359F6}"/>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05674-4899-54E2-F547-73530BE5DE98}"/>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D8EB520-9583-842B-6F13-0DA9AAAA1F80}"/>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EF3B354-7715-B523-1959-AFE8650F1C43}"/>
              </a:ext>
            </a:extLst>
          </p:cNvPr>
          <p:cNvGrpSpPr/>
          <p:nvPr/>
        </p:nvGrpSpPr>
        <p:grpSpPr>
          <a:xfrm>
            <a:off x="3649858" y="3586163"/>
            <a:ext cx="5932292" cy="2983847"/>
            <a:chOff x="3649858" y="3586163"/>
            <a:chExt cx="5932292" cy="2983847"/>
          </a:xfrm>
        </p:grpSpPr>
        <p:sp>
          <p:nvSpPr>
            <p:cNvPr id="80" name="Freeform: Shape 79">
              <a:extLst>
                <a:ext uri="{FF2B5EF4-FFF2-40B4-BE49-F238E27FC236}">
                  <a16:creationId xmlns:a16="http://schemas.microsoft.com/office/drawing/2014/main" id="{569C09C3-2ECA-95F0-696B-D4B680F5ECAF}"/>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966ED-D4FC-6089-776F-41B5610D31E0}"/>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58AEA12C-F87D-76E2-20BF-C81C31A00B68}"/>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436C40CD-41C4-0DCC-4DE4-B86C0AC5B7F6}"/>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1E48F28-AA69-DE63-496C-9458125B9F7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DBD67BFE-AB2A-7F32-1D0C-C8B2C238B9AD}"/>
                </a:ext>
              </a:extLst>
            </p:cNvPr>
            <p:cNvGrpSpPr/>
            <p:nvPr/>
          </p:nvGrpSpPr>
          <p:grpSpPr>
            <a:xfrm>
              <a:off x="3649858" y="4331494"/>
              <a:ext cx="1291034" cy="2238516"/>
              <a:chOff x="3649858" y="4331494"/>
              <a:chExt cx="1291034" cy="2238516"/>
            </a:xfrm>
          </p:grpSpPr>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640" name="Picture 639">
                <a:extLst>
                  <a:ext uri="{FF2B5EF4-FFF2-40B4-BE49-F238E27FC236}">
                    <a16:creationId xmlns:a16="http://schemas.microsoft.com/office/drawing/2014/main" id="{FF44E0F2-AD13-B27E-C5E5-980237AA2B63}"/>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641" name="Freeform: Shape 640">
                <a:extLst>
                  <a:ext uri="{FF2B5EF4-FFF2-40B4-BE49-F238E27FC236}">
                    <a16:creationId xmlns:a16="http://schemas.microsoft.com/office/drawing/2014/main" id="{8BB42486-0CD6-5747-81AD-05E551BFDC2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reeform: Shape 641">
                <a:extLst>
                  <a:ext uri="{FF2B5EF4-FFF2-40B4-BE49-F238E27FC236}">
                    <a16:creationId xmlns:a16="http://schemas.microsoft.com/office/drawing/2014/main" id="{CB0E06FB-6090-9BFA-0053-71FD654D1FAD}"/>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Shape 642">
                <a:extLst>
                  <a:ext uri="{FF2B5EF4-FFF2-40B4-BE49-F238E27FC236}">
                    <a16:creationId xmlns:a16="http://schemas.microsoft.com/office/drawing/2014/main" id="{290F57B1-39C0-8186-31D8-1EF0E4F0DCB9}"/>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Shape 643">
                <a:extLst>
                  <a:ext uri="{FF2B5EF4-FFF2-40B4-BE49-F238E27FC236}">
                    <a16:creationId xmlns:a16="http://schemas.microsoft.com/office/drawing/2014/main" id="{94A9BADC-F504-974E-8E3E-53EFB46BF968}"/>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Shape 644">
                <a:extLst>
                  <a:ext uri="{FF2B5EF4-FFF2-40B4-BE49-F238E27FC236}">
                    <a16:creationId xmlns:a16="http://schemas.microsoft.com/office/drawing/2014/main" id="{0C31861A-73A1-81F0-72B2-89AA01BB90DC}"/>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eeform: Shape 645">
                <a:extLst>
                  <a:ext uri="{FF2B5EF4-FFF2-40B4-BE49-F238E27FC236}">
                    <a16:creationId xmlns:a16="http://schemas.microsoft.com/office/drawing/2014/main" id="{7030A2AF-06B3-CB90-7235-40E013FA13F3}"/>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Shape 646">
                <a:extLst>
                  <a:ext uri="{FF2B5EF4-FFF2-40B4-BE49-F238E27FC236}">
                    <a16:creationId xmlns:a16="http://schemas.microsoft.com/office/drawing/2014/main" id="{8FBDAB86-8FA3-2740-351A-1410AA45DB3A}"/>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reeform: Shape 647">
                <a:extLst>
                  <a:ext uri="{FF2B5EF4-FFF2-40B4-BE49-F238E27FC236}">
                    <a16:creationId xmlns:a16="http://schemas.microsoft.com/office/drawing/2014/main" id="{FE234B15-C27E-ECB0-A3FA-55197B300924}"/>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Freeform: Shape 122">
              <a:extLst>
                <a:ext uri="{FF2B5EF4-FFF2-40B4-BE49-F238E27FC236}">
                  <a16:creationId xmlns:a16="http://schemas.microsoft.com/office/drawing/2014/main" id="{A37485F2-1210-6EFD-60C0-24E471F979D8}"/>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E2EEAE21-A1A8-51FF-4F22-6FB969EF9647}"/>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125" name="TextBox 124">
              <a:extLst>
                <a:ext uri="{FF2B5EF4-FFF2-40B4-BE49-F238E27FC236}">
                  <a16:creationId xmlns:a16="http://schemas.microsoft.com/office/drawing/2014/main" id="{BD128455-A88B-C77A-10C3-501C5DE0E649}"/>
                </a:ext>
              </a:extLst>
            </p:cNvPr>
            <p:cNvSpPr txBox="1"/>
            <p:nvPr/>
          </p:nvSpPr>
          <p:spPr>
            <a:xfrm>
              <a:off x="7241430" y="4237059"/>
              <a:ext cx="1180850" cy="246221"/>
            </a:xfrm>
            <a:prstGeom prst="rect">
              <a:avLst/>
            </a:prstGeom>
            <a:noFill/>
          </p:spPr>
          <p:txBody>
            <a:bodyPr wrap="square" rtlCol="0">
              <a:spAutoFit/>
            </a:bodyPr>
            <a:lstStyle/>
            <a:p>
              <a:pPr algn="ctr"/>
              <a:r>
                <a:rPr lang="en-US" sz="1000" dirty="0"/>
                <a:t>Thermostat Wiring</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7"/>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A6517E09-1AC5-F620-2E21-40192520D5D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21" name="Picture 20">
            <a:extLst>
              <a:ext uri="{FF2B5EF4-FFF2-40B4-BE49-F238E27FC236}">
                <a16:creationId xmlns:a16="http://schemas.microsoft.com/office/drawing/2014/main" id="{2D5B7C44-3B0D-7F4B-A6FE-126C2551FF12}"/>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8951362A-524F-5573-93C6-4388C2CDABA2}"/>
              </a:ext>
            </a:extLst>
          </p:cNvPr>
          <p:cNvGrpSpPr/>
          <p:nvPr/>
        </p:nvGrpSpPr>
        <p:grpSpPr>
          <a:xfrm>
            <a:off x="1457717" y="1361462"/>
            <a:ext cx="1525512" cy="895856"/>
            <a:chOff x="1457717" y="1361462"/>
            <a:chExt cx="1525512" cy="895856"/>
          </a:xfrm>
        </p:grpSpPr>
        <p:pic>
          <p:nvPicPr>
            <p:cNvPr id="19" name="Picture 18">
              <a:extLst>
                <a:ext uri="{FF2B5EF4-FFF2-40B4-BE49-F238E27FC236}">
                  <a16:creationId xmlns:a16="http://schemas.microsoft.com/office/drawing/2014/main" id="{FEDC41EC-B957-F949-C62B-A62550079DD8}"/>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22" name="Freeform: Shape 21">
              <a:extLst>
                <a:ext uri="{FF2B5EF4-FFF2-40B4-BE49-F238E27FC236}">
                  <a16:creationId xmlns:a16="http://schemas.microsoft.com/office/drawing/2014/main" id="{E67E7B70-A090-F703-634B-AB7ED1D6881D}"/>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26A1FF-FA9F-3802-5F09-2CA686EC3088}"/>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5" name="Group 24">
            <a:extLst>
              <a:ext uri="{FF2B5EF4-FFF2-40B4-BE49-F238E27FC236}">
                <a16:creationId xmlns:a16="http://schemas.microsoft.com/office/drawing/2014/main" id="{66DF04AF-7355-2A38-DD1C-0604445A1D52}"/>
              </a:ext>
            </a:extLst>
          </p:cNvPr>
          <p:cNvGrpSpPr/>
          <p:nvPr/>
        </p:nvGrpSpPr>
        <p:grpSpPr>
          <a:xfrm>
            <a:off x="224939" y="1556146"/>
            <a:ext cx="2818529" cy="5106196"/>
            <a:chOff x="224939" y="1556146"/>
            <a:chExt cx="2818529" cy="5106196"/>
          </a:xfrm>
        </p:grpSpPr>
        <p:sp>
          <p:nvSpPr>
            <p:cNvPr id="26" name="TextBox 25">
              <a:extLst>
                <a:ext uri="{FF2B5EF4-FFF2-40B4-BE49-F238E27FC236}">
                  <a16:creationId xmlns:a16="http://schemas.microsoft.com/office/drawing/2014/main" id="{001D4A3B-E46D-B431-3288-40ED895097C1}"/>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7" name="TextBox 26">
              <a:extLst>
                <a:ext uri="{FF2B5EF4-FFF2-40B4-BE49-F238E27FC236}">
                  <a16:creationId xmlns:a16="http://schemas.microsoft.com/office/drawing/2014/main" id="{EA3639D1-0545-3A0E-2421-999C8D13A855}"/>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and heat pump applications.</a:t>
              </a:r>
            </a:p>
          </p:txBody>
        </p:sp>
      </p:grpSp>
    </p:spTree>
    <p:extLst>
      <p:ext uri="{BB962C8B-B14F-4D97-AF65-F5344CB8AC3E}">
        <p14:creationId xmlns:p14="http://schemas.microsoft.com/office/powerpoint/2010/main" val="176862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FB842A8-ADE4-C186-EDAA-54A69A6EF1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A or B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or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893618" y="4346137"/>
            <a:ext cx="2794748" cy="1200329"/>
          </a:xfrm>
          <a:prstGeom prst="rect">
            <a:avLst/>
          </a:prstGeom>
          <a:noFill/>
        </p:spPr>
        <p:txBody>
          <a:bodyPr wrap="square" rtlCol="0">
            <a:spAutoFit/>
          </a:bodyPr>
          <a:lstStyle/>
          <a:p>
            <a:pPr algn="ctr"/>
            <a:r>
              <a:rPr lang="en-US" b="1" dirty="0"/>
              <a:t>Trane Odyssey</a:t>
            </a:r>
          </a:p>
          <a:p>
            <a:pPr algn="ctr"/>
            <a:r>
              <a:rPr lang="en-US" b="1" dirty="0"/>
              <a:t>Constant Volume</a:t>
            </a:r>
          </a:p>
          <a:p>
            <a:pPr algn="ctr"/>
            <a:r>
              <a:rPr lang="en-US" b="1" dirty="0"/>
              <a:t>or SZVAV</a:t>
            </a:r>
          </a:p>
          <a:p>
            <a:pPr algn="ctr"/>
            <a:r>
              <a:rPr lang="en-US" sz="1800" dirty="0">
                <a:solidFill>
                  <a:srgbClr val="3597B5"/>
                </a:solidFill>
              </a:rPr>
              <a:t>[Digit 15  = D]</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73" name="Oval 72">
            <a:extLst>
              <a:ext uri="{FF2B5EF4-FFF2-40B4-BE49-F238E27FC236}">
                <a16:creationId xmlns:a16="http://schemas.microsoft.com/office/drawing/2014/main" id="{BDA89985-E14C-F240-740D-1714C6050A09}"/>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76" name="TextBox 75">
            <a:extLst>
              <a:ext uri="{FF2B5EF4-FFF2-40B4-BE49-F238E27FC236}">
                <a16:creationId xmlns:a16="http://schemas.microsoft.com/office/drawing/2014/main" id="{7349C6FB-1079-3FF5-8C64-254AA9E2450A}"/>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77" name="Oval 76">
            <a:extLst>
              <a:ext uri="{FF2B5EF4-FFF2-40B4-BE49-F238E27FC236}">
                <a16:creationId xmlns:a16="http://schemas.microsoft.com/office/drawing/2014/main" id="{1602B802-2E36-BA95-6779-5EEA4446BF8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18" name="Group 17">
            <a:extLst>
              <a:ext uri="{FF2B5EF4-FFF2-40B4-BE49-F238E27FC236}">
                <a16:creationId xmlns:a16="http://schemas.microsoft.com/office/drawing/2014/main" id="{C5DA6EB5-4035-5CE8-0261-1DA9266BFC68}"/>
              </a:ext>
            </a:extLst>
          </p:cNvPr>
          <p:cNvGrpSpPr/>
          <p:nvPr/>
        </p:nvGrpSpPr>
        <p:grpSpPr>
          <a:xfrm>
            <a:off x="1205583" y="1767764"/>
            <a:ext cx="1447342" cy="1604855"/>
            <a:chOff x="562010" y="1214878"/>
            <a:chExt cx="1447342" cy="1604855"/>
          </a:xfrm>
        </p:grpSpPr>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2" name="Rectangle 1">
              <a:extLst>
                <a:ext uri="{FF2B5EF4-FFF2-40B4-BE49-F238E27FC236}">
                  <a16:creationId xmlns:a16="http://schemas.microsoft.com/office/drawing/2014/main" id="{0BC7EB93-D560-FCC1-6DB3-80A0711698A2}"/>
                </a:ext>
              </a:extLst>
            </p:cNvPr>
            <p:cNvSpPr/>
            <p:nvPr/>
          </p:nvSpPr>
          <p:spPr>
            <a:xfrm>
              <a:off x="562010"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28" name="Group 27">
            <a:extLst>
              <a:ext uri="{FF2B5EF4-FFF2-40B4-BE49-F238E27FC236}">
                <a16:creationId xmlns:a16="http://schemas.microsoft.com/office/drawing/2014/main" id="{4D2A691E-7F1E-1245-17A6-F2B40ECDF351}"/>
              </a:ext>
            </a:extLst>
          </p:cNvPr>
          <p:cNvGrpSpPr/>
          <p:nvPr/>
        </p:nvGrpSpPr>
        <p:grpSpPr>
          <a:xfrm>
            <a:off x="6065996" y="4980075"/>
            <a:ext cx="5976847" cy="1604482"/>
            <a:chOff x="6065996" y="4980075"/>
            <a:chExt cx="5976847" cy="1604482"/>
          </a:xfrm>
        </p:grpSpPr>
        <p:grpSp>
          <p:nvGrpSpPr>
            <p:cNvPr id="86" name="Group 85">
              <a:extLst>
                <a:ext uri="{FF2B5EF4-FFF2-40B4-BE49-F238E27FC236}">
                  <a16:creationId xmlns:a16="http://schemas.microsoft.com/office/drawing/2014/main" id="{F16AE8ED-47FA-0284-57B5-E1E2DF6A826E}"/>
                </a:ext>
              </a:extLst>
            </p:cNvPr>
            <p:cNvGrpSpPr/>
            <p:nvPr/>
          </p:nvGrpSpPr>
          <p:grpSpPr>
            <a:xfrm>
              <a:off x="6065996" y="5232271"/>
              <a:ext cx="5451538" cy="246221"/>
              <a:chOff x="6425932" y="5177309"/>
              <a:chExt cx="5451538" cy="246221"/>
            </a:xfrm>
          </p:grpSpPr>
          <p:sp>
            <p:nvSpPr>
              <p:cNvPr id="52" name="Oval 51">
                <a:extLst>
                  <a:ext uri="{FF2B5EF4-FFF2-40B4-BE49-F238E27FC236}">
                    <a16:creationId xmlns:a16="http://schemas.microsoft.com/office/drawing/2014/main" id="{C96CC159-0AD6-620A-5FED-7091E4800F34}"/>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sp>
          <p:nvSpPr>
            <p:cNvPr id="53" name="Oval 52">
              <a:extLst>
                <a:ext uri="{FF2B5EF4-FFF2-40B4-BE49-F238E27FC236}">
                  <a16:creationId xmlns:a16="http://schemas.microsoft.com/office/drawing/2014/main" id="{AE3B69F8-E850-4AC4-7992-8035D0418AF3}"/>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55" name="TextBox 54">
              <a:extLst>
                <a:ext uri="{FF2B5EF4-FFF2-40B4-BE49-F238E27FC236}">
                  <a16:creationId xmlns:a16="http://schemas.microsoft.com/office/drawing/2014/main" id="{CB88BA4A-FF45-7C0F-2A3C-AB16F536A341}"/>
                </a:ext>
              </a:extLst>
            </p:cNvPr>
            <p:cNvSpPr txBox="1"/>
            <p:nvPr/>
          </p:nvSpPr>
          <p:spPr>
            <a:xfrm>
              <a:off x="6350590" y="5484467"/>
              <a:ext cx="5692253"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5996"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only for SZVAV applications. Modbus comm.</a:t>
                </a:r>
              </a:p>
            </p:txBody>
          </p:sp>
        </p:grpSp>
        <p:sp>
          <p:nvSpPr>
            <p:cNvPr id="75" name="TextBox 74">
              <a:extLst>
                <a:ext uri="{FF2B5EF4-FFF2-40B4-BE49-F238E27FC236}">
                  <a16:creationId xmlns:a16="http://schemas.microsoft.com/office/drawing/2014/main" id="{8D9CFA1D-F6C1-BB61-3FE5-FE69D8C3D7F1}"/>
                </a:ext>
              </a:extLst>
            </p:cNvPr>
            <p:cNvSpPr txBox="1"/>
            <p:nvPr/>
          </p:nvSpPr>
          <p:spPr>
            <a:xfrm>
              <a:off x="6350590" y="598885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78" name="Oval 77">
              <a:extLst>
                <a:ext uri="{FF2B5EF4-FFF2-40B4-BE49-F238E27FC236}">
                  <a16:creationId xmlns:a16="http://schemas.microsoft.com/office/drawing/2014/main" id="{7085DA87-B75B-269B-2361-30FBC8166E3B}"/>
                </a:ext>
              </a:extLst>
            </p:cNvPr>
            <p:cNvSpPr/>
            <p:nvPr/>
          </p:nvSpPr>
          <p:spPr>
            <a:xfrm>
              <a:off x="6065996" y="602301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90" name="Group 89">
              <a:extLst>
                <a:ext uri="{FF2B5EF4-FFF2-40B4-BE49-F238E27FC236}">
                  <a16:creationId xmlns:a16="http://schemas.microsoft.com/office/drawing/2014/main" id="{8D0924E9-B245-B996-1394-650ADC6F788F}"/>
                </a:ext>
              </a:extLst>
            </p:cNvPr>
            <p:cNvGrpSpPr/>
            <p:nvPr/>
          </p:nvGrpSpPr>
          <p:grpSpPr>
            <a:xfrm>
              <a:off x="6065996" y="6338336"/>
              <a:ext cx="5451536" cy="246221"/>
              <a:chOff x="6425932" y="6435616"/>
              <a:chExt cx="5451536" cy="246221"/>
            </a:xfrm>
          </p:grpSpPr>
          <p:sp>
            <p:nvSpPr>
              <p:cNvPr id="71" name="Oval 70">
                <a:extLst>
                  <a:ext uri="{FF2B5EF4-FFF2-40B4-BE49-F238E27FC236}">
                    <a16:creationId xmlns:a16="http://schemas.microsoft.com/office/drawing/2014/main" id="{81671AD1-DD26-7875-1102-B48CAC18F6CB}"/>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72" name="TextBox 71">
                <a:extLst>
                  <a:ext uri="{FF2B5EF4-FFF2-40B4-BE49-F238E27FC236}">
                    <a16:creationId xmlns:a16="http://schemas.microsoft.com/office/drawing/2014/main" id="{FC34E8BA-AD62-A8FD-2533-D864340D8E1F}"/>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Up to 7 conductors</a:t>
                </a:r>
              </a:p>
            </p:txBody>
          </p:sp>
        </p:grpSp>
        <p:grpSp>
          <p:nvGrpSpPr>
            <p:cNvPr id="88" name="Group 87">
              <a:extLst>
                <a:ext uri="{FF2B5EF4-FFF2-40B4-BE49-F238E27FC236}">
                  <a16:creationId xmlns:a16="http://schemas.microsoft.com/office/drawing/2014/main" id="{B4B7EDD0-0F32-C4A2-C893-B237EBA8FA5A}"/>
                </a:ext>
              </a:extLst>
            </p:cNvPr>
            <p:cNvGrpSpPr/>
            <p:nvPr/>
          </p:nvGrpSpPr>
          <p:grpSpPr>
            <a:xfrm>
              <a:off x="6065996" y="5736663"/>
              <a:ext cx="5451537" cy="246221"/>
              <a:chOff x="6425932" y="5810444"/>
              <a:chExt cx="5451537" cy="246221"/>
            </a:xfrm>
          </p:grpSpPr>
          <p:sp>
            <p:nvSpPr>
              <p:cNvPr id="74" name="Oval 73">
                <a:extLst>
                  <a:ext uri="{FF2B5EF4-FFF2-40B4-BE49-F238E27FC236}">
                    <a16:creationId xmlns:a16="http://schemas.microsoft.com/office/drawing/2014/main" id="{AAB9E452-F4A1-FF3C-04CA-41692AA4C47D}"/>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84" name="TextBox 83">
                <a:extLst>
                  <a:ext uri="{FF2B5EF4-FFF2-40B4-BE49-F238E27FC236}">
                    <a16:creationId xmlns:a16="http://schemas.microsoft.com/office/drawing/2014/main" id="{8721A7CE-5611-96BE-16E4-D321585FE251}"/>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93" name="TextBox 92">
              <a:extLst>
                <a:ext uri="{FF2B5EF4-FFF2-40B4-BE49-F238E27FC236}">
                  <a16:creationId xmlns:a16="http://schemas.microsoft.com/office/drawing/2014/main" id="{2F83FADB-14BC-BFB8-423B-6DD0080CB231}"/>
                </a:ext>
              </a:extLst>
            </p:cNvPr>
            <p:cNvSpPr txBox="1"/>
            <p:nvPr/>
          </p:nvSpPr>
          <p:spPr>
            <a:xfrm>
              <a:off x="6502990" y="6141259"/>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grpSp>
      <p:sp>
        <p:nvSpPr>
          <p:cNvPr id="97" name="Freeform: Shape 96">
            <a:extLst>
              <a:ext uri="{FF2B5EF4-FFF2-40B4-BE49-F238E27FC236}">
                <a16:creationId xmlns:a16="http://schemas.microsoft.com/office/drawing/2014/main" id="{DF0631D8-35CC-2701-4B86-5FDC18A7035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D6C73902-FC44-A62D-1C5C-6A81C4A858BB}"/>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834E70D-2E6D-63F8-202D-2738304D5157}"/>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2D401F7E-A1F7-FC63-38D7-F5266CC26C29}"/>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79C595F4-8694-A471-F588-D42AFFBBB227}"/>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Shape 684">
            <a:extLst>
              <a:ext uri="{FF2B5EF4-FFF2-40B4-BE49-F238E27FC236}">
                <a16:creationId xmlns:a16="http://schemas.microsoft.com/office/drawing/2014/main" id="{5AD30584-5B09-C15C-724E-23AF57F03411}"/>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06C7EB-CFB4-64DF-CF2B-229BC2BFE50A}"/>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209A24B-5008-FE05-E0B1-2227A473B3DE}"/>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D0CA23B-EB2E-AF2F-3D81-946CA4D65FD9}"/>
              </a:ext>
            </a:extLst>
          </p:cNvPr>
          <p:cNvSpPr/>
          <p:nvPr/>
        </p:nvSpPr>
        <p:spPr>
          <a:xfrm>
            <a:off x="3702844" y="2818826"/>
            <a:ext cx="271462" cy="74394"/>
          </a:xfrm>
          <a:custGeom>
            <a:avLst/>
            <a:gdLst>
              <a:gd name="connsiteX0" fmla="*/ 0 w 271462"/>
              <a:gd name="connsiteY0" fmla="*/ 66675 h 66675"/>
              <a:gd name="connsiteX1" fmla="*/ 100012 w 271462"/>
              <a:gd name="connsiteY1" fmla="*/ 52387 h 66675"/>
              <a:gd name="connsiteX2" fmla="*/ 154781 w 271462"/>
              <a:gd name="connsiteY2" fmla="*/ 14287 h 66675"/>
              <a:gd name="connsiteX3" fmla="*/ 271462 w 271462"/>
              <a:gd name="connsiteY3" fmla="*/ 0 h 66675"/>
            </a:gdLst>
            <a:ahLst/>
            <a:cxnLst>
              <a:cxn ang="0">
                <a:pos x="connsiteX0" y="connsiteY0"/>
              </a:cxn>
              <a:cxn ang="0">
                <a:pos x="connsiteX1" y="connsiteY1"/>
              </a:cxn>
              <a:cxn ang="0">
                <a:pos x="connsiteX2" y="connsiteY2"/>
              </a:cxn>
              <a:cxn ang="0">
                <a:pos x="connsiteX3" y="connsiteY3"/>
              </a:cxn>
            </a:cxnLst>
            <a:rect l="l" t="t" r="r" b="b"/>
            <a:pathLst>
              <a:path w="271462" h="66675">
                <a:moveTo>
                  <a:pt x="0" y="66675"/>
                </a:moveTo>
                <a:cubicBezTo>
                  <a:pt x="37107" y="63896"/>
                  <a:pt x="74215" y="61118"/>
                  <a:pt x="100012" y="52387"/>
                </a:cubicBezTo>
                <a:cubicBezTo>
                  <a:pt x="125809" y="43656"/>
                  <a:pt x="126206" y="23018"/>
                  <a:pt x="154781" y="14287"/>
                </a:cubicBezTo>
                <a:cubicBezTo>
                  <a:pt x="183356" y="5556"/>
                  <a:pt x="227409" y="2778"/>
                  <a:pt x="27146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218204F-51C2-34AB-CD14-CB774CFEA256}"/>
              </a:ext>
            </a:extLst>
          </p:cNvPr>
          <p:cNvSpPr/>
          <p:nvPr/>
        </p:nvSpPr>
        <p:spPr>
          <a:xfrm>
            <a:off x="3700463" y="2807018"/>
            <a:ext cx="257175" cy="45719"/>
          </a:xfrm>
          <a:custGeom>
            <a:avLst/>
            <a:gdLst>
              <a:gd name="connsiteX0" fmla="*/ 0 w 257175"/>
              <a:gd name="connsiteY0" fmla="*/ 67121 h 67121"/>
              <a:gd name="connsiteX1" fmla="*/ 73818 w 257175"/>
              <a:gd name="connsiteY1" fmla="*/ 50453 h 67121"/>
              <a:gd name="connsiteX2" fmla="*/ 138112 w 257175"/>
              <a:gd name="connsiteY2" fmla="*/ 5209 h 67121"/>
              <a:gd name="connsiteX3" fmla="*/ 257175 w 257175"/>
              <a:gd name="connsiteY3" fmla="*/ 2828 h 67121"/>
            </a:gdLst>
            <a:ahLst/>
            <a:cxnLst>
              <a:cxn ang="0">
                <a:pos x="connsiteX0" y="connsiteY0"/>
              </a:cxn>
              <a:cxn ang="0">
                <a:pos x="connsiteX1" y="connsiteY1"/>
              </a:cxn>
              <a:cxn ang="0">
                <a:pos x="connsiteX2" y="connsiteY2"/>
              </a:cxn>
              <a:cxn ang="0">
                <a:pos x="connsiteX3" y="connsiteY3"/>
              </a:cxn>
            </a:cxnLst>
            <a:rect l="l" t="t" r="r" b="b"/>
            <a:pathLst>
              <a:path w="257175" h="67121">
                <a:moveTo>
                  <a:pt x="0" y="67121"/>
                </a:moveTo>
                <a:cubicBezTo>
                  <a:pt x="25399" y="63946"/>
                  <a:pt x="50799" y="60772"/>
                  <a:pt x="73818" y="50453"/>
                </a:cubicBezTo>
                <a:cubicBezTo>
                  <a:pt x="96837" y="40134"/>
                  <a:pt x="107553" y="13146"/>
                  <a:pt x="138112" y="5209"/>
                </a:cubicBezTo>
                <a:cubicBezTo>
                  <a:pt x="168671" y="-2728"/>
                  <a:pt x="212923" y="50"/>
                  <a:pt x="257175" y="282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B9484414-B1FA-85B4-985C-651E80FCA1E0}"/>
              </a:ext>
            </a:extLst>
          </p:cNvPr>
          <p:cNvSpPr/>
          <p:nvPr/>
        </p:nvSpPr>
        <p:spPr>
          <a:xfrm>
            <a:off x="8281988" y="1943100"/>
            <a:ext cx="385762" cy="21880"/>
          </a:xfrm>
          <a:custGeom>
            <a:avLst/>
            <a:gdLst>
              <a:gd name="connsiteX0" fmla="*/ 0 w 385762"/>
              <a:gd name="connsiteY0" fmla="*/ 0 h 21880"/>
              <a:gd name="connsiteX1" fmla="*/ 159543 w 385762"/>
              <a:gd name="connsiteY1" fmla="*/ 19050 h 21880"/>
              <a:gd name="connsiteX2" fmla="*/ 385762 w 385762"/>
              <a:gd name="connsiteY2" fmla="*/ 21431 h 21880"/>
            </a:gdLst>
            <a:ahLst/>
            <a:cxnLst>
              <a:cxn ang="0">
                <a:pos x="connsiteX0" y="connsiteY0"/>
              </a:cxn>
              <a:cxn ang="0">
                <a:pos x="connsiteX1" y="connsiteY1"/>
              </a:cxn>
              <a:cxn ang="0">
                <a:pos x="connsiteX2" y="connsiteY2"/>
              </a:cxn>
            </a:cxnLst>
            <a:rect l="l" t="t" r="r" b="b"/>
            <a:pathLst>
              <a:path w="385762" h="21880">
                <a:moveTo>
                  <a:pt x="0" y="0"/>
                </a:moveTo>
                <a:cubicBezTo>
                  <a:pt x="47624" y="7739"/>
                  <a:pt x="95249" y="15478"/>
                  <a:pt x="159543" y="19050"/>
                </a:cubicBezTo>
                <a:cubicBezTo>
                  <a:pt x="223837" y="22622"/>
                  <a:pt x="304799" y="22026"/>
                  <a:pt x="385762" y="214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46F9AA7-B714-6293-3B0C-544C1DF4FCEA}"/>
              </a:ext>
            </a:extLst>
          </p:cNvPr>
          <p:cNvSpPr/>
          <p:nvPr/>
        </p:nvSpPr>
        <p:spPr>
          <a:xfrm>
            <a:off x="8272463" y="1945481"/>
            <a:ext cx="397668" cy="47625"/>
          </a:xfrm>
          <a:custGeom>
            <a:avLst/>
            <a:gdLst>
              <a:gd name="connsiteX0" fmla="*/ 397668 w 397668"/>
              <a:gd name="connsiteY0" fmla="*/ 47625 h 47625"/>
              <a:gd name="connsiteX1" fmla="*/ 242887 w 397668"/>
              <a:gd name="connsiteY1" fmla="*/ 38100 h 47625"/>
              <a:gd name="connsiteX2" fmla="*/ 114300 w 397668"/>
              <a:gd name="connsiteY2" fmla="*/ 11907 h 47625"/>
              <a:gd name="connsiteX3" fmla="*/ 0 w 397668"/>
              <a:gd name="connsiteY3" fmla="*/ 0 h 47625"/>
            </a:gdLst>
            <a:ahLst/>
            <a:cxnLst>
              <a:cxn ang="0">
                <a:pos x="connsiteX0" y="connsiteY0"/>
              </a:cxn>
              <a:cxn ang="0">
                <a:pos x="connsiteX1" y="connsiteY1"/>
              </a:cxn>
              <a:cxn ang="0">
                <a:pos x="connsiteX2" y="connsiteY2"/>
              </a:cxn>
              <a:cxn ang="0">
                <a:pos x="connsiteX3" y="connsiteY3"/>
              </a:cxn>
            </a:cxnLst>
            <a:rect l="l" t="t" r="r" b="b"/>
            <a:pathLst>
              <a:path w="397668" h="47625">
                <a:moveTo>
                  <a:pt x="397668" y="47625"/>
                </a:moveTo>
                <a:cubicBezTo>
                  <a:pt x="343891" y="45839"/>
                  <a:pt x="290115" y="44053"/>
                  <a:pt x="242887" y="38100"/>
                </a:cubicBezTo>
                <a:cubicBezTo>
                  <a:pt x="195659" y="32147"/>
                  <a:pt x="154781" y="18257"/>
                  <a:pt x="114300" y="11907"/>
                </a:cubicBezTo>
                <a:cubicBezTo>
                  <a:pt x="73819" y="5557"/>
                  <a:pt x="36909" y="2778"/>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F1DE63B-8328-8CF5-B2F9-0FFB03584D41}"/>
              </a:ext>
            </a:extLst>
          </p:cNvPr>
          <p:cNvSpPr/>
          <p:nvPr/>
        </p:nvSpPr>
        <p:spPr>
          <a:xfrm>
            <a:off x="8277225" y="1943100"/>
            <a:ext cx="397669" cy="88106"/>
          </a:xfrm>
          <a:custGeom>
            <a:avLst/>
            <a:gdLst>
              <a:gd name="connsiteX0" fmla="*/ 0 w 397669"/>
              <a:gd name="connsiteY0" fmla="*/ 0 h 92868"/>
              <a:gd name="connsiteX1" fmla="*/ 128588 w 397669"/>
              <a:gd name="connsiteY1" fmla="*/ 33337 h 92868"/>
              <a:gd name="connsiteX2" fmla="*/ 207169 w 397669"/>
              <a:gd name="connsiteY2" fmla="*/ 66675 h 92868"/>
              <a:gd name="connsiteX3" fmla="*/ 397669 w 397669"/>
              <a:gd name="connsiteY3" fmla="*/ 92868 h 92868"/>
            </a:gdLst>
            <a:ahLst/>
            <a:cxnLst>
              <a:cxn ang="0">
                <a:pos x="connsiteX0" y="connsiteY0"/>
              </a:cxn>
              <a:cxn ang="0">
                <a:pos x="connsiteX1" y="connsiteY1"/>
              </a:cxn>
              <a:cxn ang="0">
                <a:pos x="connsiteX2" y="connsiteY2"/>
              </a:cxn>
              <a:cxn ang="0">
                <a:pos x="connsiteX3" y="connsiteY3"/>
              </a:cxn>
            </a:cxnLst>
            <a:rect l="l" t="t" r="r" b="b"/>
            <a:pathLst>
              <a:path w="397669" h="92868">
                <a:moveTo>
                  <a:pt x="0" y="0"/>
                </a:moveTo>
                <a:cubicBezTo>
                  <a:pt x="47030" y="11112"/>
                  <a:pt x="94060" y="22225"/>
                  <a:pt x="128588" y="33337"/>
                </a:cubicBezTo>
                <a:cubicBezTo>
                  <a:pt x="163116" y="44449"/>
                  <a:pt x="162322" y="56753"/>
                  <a:pt x="207169" y="66675"/>
                </a:cubicBezTo>
                <a:cubicBezTo>
                  <a:pt x="252016" y="76597"/>
                  <a:pt x="324842" y="84732"/>
                  <a:pt x="397669" y="92868"/>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53CABEA-B2EF-EF3D-A16B-5A947618F436}"/>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9072692-3EE3-A6CF-D790-A9CD1A975D68}"/>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C39279C-E58B-1CD0-1535-571D2EE635E5}"/>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DF0BE13-6BFD-DB5C-8C26-0FD24B7920CA}"/>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AF44E28-7B76-26D6-428E-9108EB4CD477}"/>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51FA327-3686-2F29-4312-5C325FE4448B}"/>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7469111-6714-8888-A840-59DEE1853005}"/>
              </a:ext>
            </a:extLst>
          </p:cNvPr>
          <p:cNvSpPr/>
          <p:nvPr/>
        </p:nvSpPr>
        <p:spPr>
          <a:xfrm>
            <a:off x="3946621" y="1920665"/>
            <a:ext cx="4366009" cy="893398"/>
          </a:xfrm>
          <a:custGeom>
            <a:avLst/>
            <a:gdLst>
              <a:gd name="connsiteX0" fmla="*/ 0 w 4366009"/>
              <a:gd name="connsiteY0" fmla="*/ 893398 h 893398"/>
              <a:gd name="connsiteX1" fmla="*/ 1155561 w 4366009"/>
              <a:gd name="connsiteY1" fmla="*/ 742673 h 893398"/>
              <a:gd name="connsiteX2" fmla="*/ 2703007 w 4366009"/>
              <a:gd name="connsiteY2" fmla="*/ 84506 h 893398"/>
              <a:gd name="connsiteX3" fmla="*/ 4366009 w 4366009"/>
              <a:gd name="connsiteY3" fmla="*/ 29240 h 893398"/>
            </a:gdLst>
            <a:ahLst/>
            <a:cxnLst>
              <a:cxn ang="0">
                <a:pos x="connsiteX0" y="connsiteY0"/>
              </a:cxn>
              <a:cxn ang="0">
                <a:pos x="connsiteX1" y="connsiteY1"/>
              </a:cxn>
              <a:cxn ang="0">
                <a:pos x="connsiteX2" y="connsiteY2"/>
              </a:cxn>
              <a:cxn ang="0">
                <a:pos x="connsiteX3" y="connsiteY3"/>
              </a:cxn>
            </a:cxnLst>
            <a:rect l="l" t="t" r="r" b="b"/>
            <a:pathLst>
              <a:path w="4366009" h="893398">
                <a:moveTo>
                  <a:pt x="0" y="893398"/>
                </a:moveTo>
                <a:cubicBezTo>
                  <a:pt x="352530" y="885443"/>
                  <a:pt x="705060" y="877488"/>
                  <a:pt x="1155561" y="742673"/>
                </a:cubicBezTo>
                <a:cubicBezTo>
                  <a:pt x="1606062" y="607858"/>
                  <a:pt x="2167932" y="203411"/>
                  <a:pt x="2703007" y="84506"/>
                </a:cubicBezTo>
                <a:cubicBezTo>
                  <a:pt x="3238082" y="-34400"/>
                  <a:pt x="3802045" y="-2580"/>
                  <a:pt x="4366009" y="2924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024652D-02F7-38E2-194A-0E1C2732E44E}"/>
              </a:ext>
            </a:extLst>
          </p:cNvPr>
          <p:cNvSpPr/>
          <p:nvPr/>
        </p:nvSpPr>
        <p:spPr>
          <a:xfrm>
            <a:off x="3945731" y="2809875"/>
            <a:ext cx="140494" cy="2381"/>
          </a:xfrm>
          <a:custGeom>
            <a:avLst/>
            <a:gdLst>
              <a:gd name="connsiteX0" fmla="*/ 140494 w 140494"/>
              <a:gd name="connsiteY0" fmla="*/ 0 h 2381"/>
              <a:gd name="connsiteX1" fmla="*/ 0 w 140494"/>
              <a:gd name="connsiteY1" fmla="*/ 2381 h 2381"/>
            </a:gdLst>
            <a:ahLst/>
            <a:cxnLst>
              <a:cxn ang="0">
                <a:pos x="connsiteX0" y="connsiteY0"/>
              </a:cxn>
              <a:cxn ang="0">
                <a:pos x="connsiteX1" y="connsiteY1"/>
              </a:cxn>
            </a:cxnLst>
            <a:rect l="l" t="t" r="r" b="b"/>
            <a:pathLst>
              <a:path w="140494" h="2381">
                <a:moveTo>
                  <a:pt x="140494" y="0"/>
                </a:moveTo>
                <a:lnTo>
                  <a:pt x="0" y="2381"/>
                </a:ln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E112C8A-467B-A7AB-D038-7C035B545B1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5E692C6-6DA2-D91F-C8AB-19DE0C59FB33}"/>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DCBB3B96-003E-27E4-2EEA-CFEF497DEEEC}"/>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4DB8EC8-21D2-5B43-E136-60433DC4E0ED}"/>
              </a:ext>
            </a:extLst>
          </p:cNvPr>
          <p:cNvSpPr/>
          <p:nvPr/>
        </p:nvSpPr>
        <p:spPr>
          <a:xfrm>
            <a:off x="6718947" y="170446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4" name="Oval 113">
            <a:extLst>
              <a:ext uri="{FF2B5EF4-FFF2-40B4-BE49-F238E27FC236}">
                <a16:creationId xmlns:a16="http://schemas.microsoft.com/office/drawing/2014/main" id="{7DE017A4-4936-C73F-F623-28E7CF73EEF3}"/>
              </a:ext>
            </a:extLst>
          </p:cNvPr>
          <p:cNvSpPr/>
          <p:nvPr/>
        </p:nvSpPr>
        <p:spPr>
          <a:xfrm>
            <a:off x="5847850" y="269978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15" name="Oval 114">
            <a:extLst>
              <a:ext uri="{FF2B5EF4-FFF2-40B4-BE49-F238E27FC236}">
                <a16:creationId xmlns:a16="http://schemas.microsoft.com/office/drawing/2014/main" id="{D824FAC0-1928-A079-3432-22A382222345}"/>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16" name="TextBox 115">
            <a:extLst>
              <a:ext uri="{FF2B5EF4-FFF2-40B4-BE49-F238E27FC236}">
                <a16:creationId xmlns:a16="http://schemas.microsoft.com/office/drawing/2014/main" id="{62A7D425-7FE0-C655-8E9E-43FC09849251}"/>
              </a:ext>
            </a:extLst>
          </p:cNvPr>
          <p:cNvSpPr txBox="1"/>
          <p:nvPr/>
        </p:nvSpPr>
        <p:spPr>
          <a:xfrm>
            <a:off x="6762869" y="1682635"/>
            <a:ext cx="1696442" cy="246221"/>
          </a:xfrm>
          <a:prstGeom prst="rect">
            <a:avLst/>
          </a:prstGeom>
          <a:noFill/>
        </p:spPr>
        <p:txBody>
          <a:bodyPr wrap="square" rtlCol="0">
            <a:spAutoFit/>
          </a:bodyPr>
          <a:lstStyle/>
          <a:p>
            <a:pPr algn="ctr"/>
            <a:r>
              <a:rPr lang="en-US" sz="1000" dirty="0"/>
              <a:t>Communication (Modbus)</a:t>
            </a:r>
          </a:p>
        </p:txBody>
      </p:sp>
      <p:sp>
        <p:nvSpPr>
          <p:cNvPr id="117" name="TextBox 116">
            <a:extLst>
              <a:ext uri="{FF2B5EF4-FFF2-40B4-BE49-F238E27FC236}">
                <a16:creationId xmlns:a16="http://schemas.microsoft.com/office/drawing/2014/main" id="{9F22B7E6-BB5F-20DB-7453-F6EE4849DDF5}"/>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
        <p:nvSpPr>
          <p:cNvPr id="118" name="TextBox 117">
            <a:extLst>
              <a:ext uri="{FF2B5EF4-FFF2-40B4-BE49-F238E27FC236}">
                <a16:creationId xmlns:a16="http://schemas.microsoft.com/office/drawing/2014/main" id="{525A8777-9442-EE42-D420-EA5DD959A414}"/>
              </a:ext>
            </a:extLst>
          </p:cNvPr>
          <p:cNvSpPr txBox="1"/>
          <p:nvPr/>
        </p:nvSpPr>
        <p:spPr>
          <a:xfrm>
            <a:off x="5791002" y="2662152"/>
            <a:ext cx="1332832" cy="246221"/>
          </a:xfrm>
          <a:prstGeom prst="rect">
            <a:avLst/>
          </a:prstGeom>
          <a:noFill/>
        </p:spPr>
        <p:txBody>
          <a:bodyPr wrap="square" rtlCol="0">
            <a:spAutoFit/>
          </a:bodyPr>
          <a:lstStyle/>
          <a:p>
            <a:pPr algn="ctr"/>
            <a:r>
              <a:rPr lang="en-US" sz="1000" dirty="0"/>
              <a:t>Control Wiring</a:t>
            </a:r>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CDFC451-B58E-13F1-E3F8-9A509E4D6B6C}"/>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9CACA655-1405-244F-2D48-3B1D87B4CA6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Shape 686">
            <a:extLst>
              <a:ext uri="{FF2B5EF4-FFF2-40B4-BE49-F238E27FC236}">
                <a16:creationId xmlns:a16="http://schemas.microsoft.com/office/drawing/2014/main" id="{61F9A43F-70C6-8F04-93C5-D593505359F6}"/>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05674-4899-54E2-F547-73530BE5DE98}"/>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D8EB520-9583-842B-6F13-0DA9AAAA1F80}"/>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EF3B354-7715-B523-1959-AFE8650F1C43}"/>
              </a:ext>
            </a:extLst>
          </p:cNvPr>
          <p:cNvGrpSpPr/>
          <p:nvPr/>
        </p:nvGrpSpPr>
        <p:grpSpPr>
          <a:xfrm>
            <a:off x="3649858" y="3586163"/>
            <a:ext cx="5932292" cy="2983847"/>
            <a:chOff x="3649858" y="3586163"/>
            <a:chExt cx="5932292" cy="2983847"/>
          </a:xfrm>
        </p:grpSpPr>
        <p:sp>
          <p:nvSpPr>
            <p:cNvPr id="80" name="Freeform: Shape 79">
              <a:extLst>
                <a:ext uri="{FF2B5EF4-FFF2-40B4-BE49-F238E27FC236}">
                  <a16:creationId xmlns:a16="http://schemas.microsoft.com/office/drawing/2014/main" id="{569C09C3-2ECA-95F0-696B-D4B680F5ECAF}"/>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966ED-D4FC-6089-776F-41B5610D31E0}"/>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58AEA12C-F87D-76E2-20BF-C81C31A00B68}"/>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436C40CD-41C4-0DCC-4DE4-B86C0AC5B7F6}"/>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1E48F28-AA69-DE63-496C-9458125B9F7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DBD67BFE-AB2A-7F32-1D0C-C8B2C238B9AD}"/>
                </a:ext>
              </a:extLst>
            </p:cNvPr>
            <p:cNvGrpSpPr/>
            <p:nvPr/>
          </p:nvGrpSpPr>
          <p:grpSpPr>
            <a:xfrm>
              <a:off x="3649858" y="4331494"/>
              <a:ext cx="1291034" cy="2238516"/>
              <a:chOff x="3649858" y="4331494"/>
              <a:chExt cx="1291034" cy="2238516"/>
            </a:xfrm>
          </p:grpSpPr>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640" name="Picture 639">
                <a:extLst>
                  <a:ext uri="{FF2B5EF4-FFF2-40B4-BE49-F238E27FC236}">
                    <a16:creationId xmlns:a16="http://schemas.microsoft.com/office/drawing/2014/main" id="{FF44E0F2-AD13-B27E-C5E5-980237AA2B63}"/>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641" name="Freeform: Shape 640">
                <a:extLst>
                  <a:ext uri="{FF2B5EF4-FFF2-40B4-BE49-F238E27FC236}">
                    <a16:creationId xmlns:a16="http://schemas.microsoft.com/office/drawing/2014/main" id="{8BB42486-0CD6-5747-81AD-05E551BFDC2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reeform: Shape 641">
                <a:extLst>
                  <a:ext uri="{FF2B5EF4-FFF2-40B4-BE49-F238E27FC236}">
                    <a16:creationId xmlns:a16="http://schemas.microsoft.com/office/drawing/2014/main" id="{CB0E06FB-6090-9BFA-0053-71FD654D1FAD}"/>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Shape 642">
                <a:extLst>
                  <a:ext uri="{FF2B5EF4-FFF2-40B4-BE49-F238E27FC236}">
                    <a16:creationId xmlns:a16="http://schemas.microsoft.com/office/drawing/2014/main" id="{290F57B1-39C0-8186-31D8-1EF0E4F0DCB9}"/>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Shape 643">
                <a:extLst>
                  <a:ext uri="{FF2B5EF4-FFF2-40B4-BE49-F238E27FC236}">
                    <a16:creationId xmlns:a16="http://schemas.microsoft.com/office/drawing/2014/main" id="{94A9BADC-F504-974E-8E3E-53EFB46BF968}"/>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Shape 644">
                <a:extLst>
                  <a:ext uri="{FF2B5EF4-FFF2-40B4-BE49-F238E27FC236}">
                    <a16:creationId xmlns:a16="http://schemas.microsoft.com/office/drawing/2014/main" id="{0C31861A-73A1-81F0-72B2-89AA01BB90DC}"/>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eeform: Shape 645">
                <a:extLst>
                  <a:ext uri="{FF2B5EF4-FFF2-40B4-BE49-F238E27FC236}">
                    <a16:creationId xmlns:a16="http://schemas.microsoft.com/office/drawing/2014/main" id="{7030A2AF-06B3-CB90-7235-40E013FA13F3}"/>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Shape 646">
                <a:extLst>
                  <a:ext uri="{FF2B5EF4-FFF2-40B4-BE49-F238E27FC236}">
                    <a16:creationId xmlns:a16="http://schemas.microsoft.com/office/drawing/2014/main" id="{8FBDAB86-8FA3-2740-351A-1410AA45DB3A}"/>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reeform: Shape 647">
                <a:extLst>
                  <a:ext uri="{FF2B5EF4-FFF2-40B4-BE49-F238E27FC236}">
                    <a16:creationId xmlns:a16="http://schemas.microsoft.com/office/drawing/2014/main" id="{FE234B15-C27E-ECB0-A3FA-55197B300924}"/>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Freeform: Shape 122">
              <a:extLst>
                <a:ext uri="{FF2B5EF4-FFF2-40B4-BE49-F238E27FC236}">
                  <a16:creationId xmlns:a16="http://schemas.microsoft.com/office/drawing/2014/main" id="{A37485F2-1210-6EFD-60C0-24E471F979D8}"/>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E2EEAE21-A1A8-51FF-4F22-6FB969EF9647}"/>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125" name="TextBox 124">
              <a:extLst>
                <a:ext uri="{FF2B5EF4-FFF2-40B4-BE49-F238E27FC236}">
                  <a16:creationId xmlns:a16="http://schemas.microsoft.com/office/drawing/2014/main" id="{BD128455-A88B-C77A-10C3-501C5DE0E649}"/>
                </a:ext>
              </a:extLst>
            </p:cNvPr>
            <p:cNvSpPr txBox="1"/>
            <p:nvPr/>
          </p:nvSpPr>
          <p:spPr>
            <a:xfrm>
              <a:off x="7241430" y="4237059"/>
              <a:ext cx="1180850" cy="246221"/>
            </a:xfrm>
            <a:prstGeom prst="rect">
              <a:avLst/>
            </a:prstGeom>
            <a:noFill/>
          </p:spPr>
          <p:txBody>
            <a:bodyPr wrap="square" rtlCol="0">
              <a:spAutoFit/>
            </a:bodyPr>
            <a:lstStyle/>
            <a:p>
              <a:pPr algn="ctr"/>
              <a:r>
                <a:rPr lang="en-US" sz="1000" dirty="0"/>
                <a:t>Thermostat Wiring</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7"/>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A6517E09-1AC5-F620-2E21-40192520D5D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21" name="Picture 20">
            <a:extLst>
              <a:ext uri="{FF2B5EF4-FFF2-40B4-BE49-F238E27FC236}">
                <a16:creationId xmlns:a16="http://schemas.microsoft.com/office/drawing/2014/main" id="{2D5B7C44-3B0D-7F4B-A6FE-126C2551FF12}"/>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8951362A-524F-5573-93C6-4388C2CDABA2}"/>
              </a:ext>
            </a:extLst>
          </p:cNvPr>
          <p:cNvGrpSpPr/>
          <p:nvPr/>
        </p:nvGrpSpPr>
        <p:grpSpPr>
          <a:xfrm>
            <a:off x="1457717" y="1361462"/>
            <a:ext cx="1525512" cy="895856"/>
            <a:chOff x="1457717" y="1361462"/>
            <a:chExt cx="1525512" cy="895856"/>
          </a:xfrm>
        </p:grpSpPr>
        <p:pic>
          <p:nvPicPr>
            <p:cNvPr id="19" name="Picture 18">
              <a:extLst>
                <a:ext uri="{FF2B5EF4-FFF2-40B4-BE49-F238E27FC236}">
                  <a16:creationId xmlns:a16="http://schemas.microsoft.com/office/drawing/2014/main" id="{FEDC41EC-B957-F949-C62B-A62550079DD8}"/>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22" name="Freeform: Shape 21">
              <a:extLst>
                <a:ext uri="{FF2B5EF4-FFF2-40B4-BE49-F238E27FC236}">
                  <a16:creationId xmlns:a16="http://schemas.microsoft.com/office/drawing/2014/main" id="{E67E7B70-A090-F703-634B-AB7ED1D6881D}"/>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26A1FF-FA9F-3802-5F09-2CA686EC3088}"/>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5" name="Group 24">
            <a:extLst>
              <a:ext uri="{FF2B5EF4-FFF2-40B4-BE49-F238E27FC236}">
                <a16:creationId xmlns:a16="http://schemas.microsoft.com/office/drawing/2014/main" id="{66DF04AF-7355-2A38-DD1C-0604445A1D52}"/>
              </a:ext>
            </a:extLst>
          </p:cNvPr>
          <p:cNvGrpSpPr/>
          <p:nvPr/>
        </p:nvGrpSpPr>
        <p:grpSpPr>
          <a:xfrm>
            <a:off x="224939" y="1556146"/>
            <a:ext cx="2818529" cy="5106196"/>
            <a:chOff x="224939" y="1556146"/>
            <a:chExt cx="2818529" cy="5106196"/>
          </a:xfrm>
        </p:grpSpPr>
        <p:sp>
          <p:nvSpPr>
            <p:cNvPr id="26" name="TextBox 25">
              <a:extLst>
                <a:ext uri="{FF2B5EF4-FFF2-40B4-BE49-F238E27FC236}">
                  <a16:creationId xmlns:a16="http://schemas.microsoft.com/office/drawing/2014/main" id="{001D4A3B-E46D-B431-3288-40ED895097C1}"/>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7" name="TextBox 26">
              <a:extLst>
                <a:ext uri="{FF2B5EF4-FFF2-40B4-BE49-F238E27FC236}">
                  <a16:creationId xmlns:a16="http://schemas.microsoft.com/office/drawing/2014/main" id="{EA3639D1-0545-3A0E-2421-999C8D13A855}"/>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40962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FB842A8-ADE4-C186-EDAA-54A69A6EF1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A or B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or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904009" y="4346137"/>
            <a:ext cx="2784357" cy="646331"/>
          </a:xfrm>
          <a:prstGeom prst="rect">
            <a:avLst/>
          </a:prstGeom>
          <a:noFill/>
        </p:spPr>
        <p:txBody>
          <a:bodyPr wrap="square" rtlCol="0">
            <a:spAutoFit/>
          </a:bodyPr>
          <a:lstStyle/>
          <a:p>
            <a:pPr algn="ctr"/>
            <a:r>
              <a:rPr lang="en-US" b="1" dirty="0"/>
              <a:t>Trane Odyssey</a:t>
            </a:r>
          </a:p>
          <a:p>
            <a:pPr algn="ctr"/>
            <a:r>
              <a:rPr lang="en-US" b="1" dirty="0"/>
              <a:t>Constant Volume or 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73" name="Oval 72">
            <a:extLst>
              <a:ext uri="{FF2B5EF4-FFF2-40B4-BE49-F238E27FC236}">
                <a16:creationId xmlns:a16="http://schemas.microsoft.com/office/drawing/2014/main" id="{BDA89985-E14C-F240-740D-1714C6050A09}"/>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76" name="TextBox 75">
            <a:extLst>
              <a:ext uri="{FF2B5EF4-FFF2-40B4-BE49-F238E27FC236}">
                <a16:creationId xmlns:a16="http://schemas.microsoft.com/office/drawing/2014/main" id="{7349C6FB-1079-3FF5-8C64-254AA9E2450A}"/>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77" name="Oval 76">
            <a:extLst>
              <a:ext uri="{FF2B5EF4-FFF2-40B4-BE49-F238E27FC236}">
                <a16:creationId xmlns:a16="http://schemas.microsoft.com/office/drawing/2014/main" id="{1602B802-2E36-BA95-6779-5EEA4446BF8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18" name="Group 17">
            <a:extLst>
              <a:ext uri="{FF2B5EF4-FFF2-40B4-BE49-F238E27FC236}">
                <a16:creationId xmlns:a16="http://schemas.microsoft.com/office/drawing/2014/main" id="{C5DA6EB5-4035-5CE8-0261-1DA9266BFC68}"/>
              </a:ext>
            </a:extLst>
          </p:cNvPr>
          <p:cNvGrpSpPr/>
          <p:nvPr/>
        </p:nvGrpSpPr>
        <p:grpSpPr>
          <a:xfrm>
            <a:off x="1205583" y="1767764"/>
            <a:ext cx="1447342" cy="1604855"/>
            <a:chOff x="562010" y="1214878"/>
            <a:chExt cx="1447342" cy="1604855"/>
          </a:xfrm>
        </p:grpSpPr>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2" name="Rectangle 1">
              <a:extLst>
                <a:ext uri="{FF2B5EF4-FFF2-40B4-BE49-F238E27FC236}">
                  <a16:creationId xmlns:a16="http://schemas.microsoft.com/office/drawing/2014/main" id="{0BC7EB93-D560-FCC1-6DB3-80A0711698A2}"/>
                </a:ext>
              </a:extLst>
            </p:cNvPr>
            <p:cNvSpPr/>
            <p:nvPr/>
          </p:nvSpPr>
          <p:spPr>
            <a:xfrm>
              <a:off x="562010"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86" name="Group 85">
            <a:extLst>
              <a:ext uri="{FF2B5EF4-FFF2-40B4-BE49-F238E27FC236}">
                <a16:creationId xmlns:a16="http://schemas.microsoft.com/office/drawing/2014/main" id="{F16AE8ED-47FA-0284-57B5-E1E2DF6A826E}"/>
              </a:ext>
            </a:extLst>
          </p:cNvPr>
          <p:cNvGrpSpPr/>
          <p:nvPr/>
        </p:nvGrpSpPr>
        <p:grpSpPr>
          <a:xfrm>
            <a:off x="6062472" y="5232271"/>
            <a:ext cx="5451538" cy="246221"/>
            <a:chOff x="6425932" y="5177309"/>
            <a:chExt cx="5451538" cy="246221"/>
          </a:xfrm>
        </p:grpSpPr>
        <p:sp>
          <p:nvSpPr>
            <p:cNvPr id="52" name="Oval 51">
              <a:extLst>
                <a:ext uri="{FF2B5EF4-FFF2-40B4-BE49-F238E27FC236}">
                  <a16:creationId xmlns:a16="http://schemas.microsoft.com/office/drawing/2014/main" id="{C96CC159-0AD6-620A-5FED-7091E4800F34}"/>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sp>
        <p:nvSpPr>
          <p:cNvPr id="75" name="TextBox 74">
            <a:extLst>
              <a:ext uri="{FF2B5EF4-FFF2-40B4-BE49-F238E27FC236}">
                <a16:creationId xmlns:a16="http://schemas.microsoft.com/office/drawing/2014/main" id="{8D9CFA1D-F6C1-BB61-3FE5-FE69D8C3D7F1}"/>
              </a:ext>
            </a:extLst>
          </p:cNvPr>
          <p:cNvSpPr txBox="1"/>
          <p:nvPr/>
        </p:nvSpPr>
        <p:spPr>
          <a:xfrm>
            <a:off x="6347066" y="598885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78" name="Oval 77">
            <a:extLst>
              <a:ext uri="{FF2B5EF4-FFF2-40B4-BE49-F238E27FC236}">
                <a16:creationId xmlns:a16="http://schemas.microsoft.com/office/drawing/2014/main" id="{7085DA87-B75B-269B-2361-30FBC8166E3B}"/>
              </a:ext>
            </a:extLst>
          </p:cNvPr>
          <p:cNvSpPr/>
          <p:nvPr/>
        </p:nvSpPr>
        <p:spPr>
          <a:xfrm>
            <a:off x="6062472" y="602301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90" name="Group 89">
            <a:extLst>
              <a:ext uri="{FF2B5EF4-FFF2-40B4-BE49-F238E27FC236}">
                <a16:creationId xmlns:a16="http://schemas.microsoft.com/office/drawing/2014/main" id="{8D0924E9-B245-B996-1394-650ADC6F788F}"/>
              </a:ext>
            </a:extLst>
          </p:cNvPr>
          <p:cNvGrpSpPr/>
          <p:nvPr/>
        </p:nvGrpSpPr>
        <p:grpSpPr>
          <a:xfrm>
            <a:off x="6062472" y="6338336"/>
            <a:ext cx="5451536" cy="246221"/>
            <a:chOff x="6425932" y="6435616"/>
            <a:chExt cx="5451536" cy="246221"/>
          </a:xfrm>
        </p:grpSpPr>
        <p:sp>
          <p:nvSpPr>
            <p:cNvPr id="71" name="Oval 70">
              <a:extLst>
                <a:ext uri="{FF2B5EF4-FFF2-40B4-BE49-F238E27FC236}">
                  <a16:creationId xmlns:a16="http://schemas.microsoft.com/office/drawing/2014/main" id="{81671AD1-DD26-7875-1102-B48CAC18F6CB}"/>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72" name="TextBox 71">
              <a:extLst>
                <a:ext uri="{FF2B5EF4-FFF2-40B4-BE49-F238E27FC236}">
                  <a16:creationId xmlns:a16="http://schemas.microsoft.com/office/drawing/2014/main" id="{FC34E8BA-AD62-A8FD-2533-D864340D8E1F}"/>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grpSp>
        <p:nvGrpSpPr>
          <p:cNvPr id="88" name="Group 87">
            <a:extLst>
              <a:ext uri="{FF2B5EF4-FFF2-40B4-BE49-F238E27FC236}">
                <a16:creationId xmlns:a16="http://schemas.microsoft.com/office/drawing/2014/main" id="{B4B7EDD0-0F32-C4A2-C893-B237EBA8FA5A}"/>
              </a:ext>
            </a:extLst>
          </p:cNvPr>
          <p:cNvGrpSpPr/>
          <p:nvPr/>
        </p:nvGrpSpPr>
        <p:grpSpPr>
          <a:xfrm>
            <a:off x="6062472" y="5736663"/>
            <a:ext cx="5451537" cy="246221"/>
            <a:chOff x="6425932" y="5810444"/>
            <a:chExt cx="5451537" cy="246221"/>
          </a:xfrm>
        </p:grpSpPr>
        <p:sp>
          <p:nvSpPr>
            <p:cNvPr id="74" name="Oval 73">
              <a:extLst>
                <a:ext uri="{FF2B5EF4-FFF2-40B4-BE49-F238E27FC236}">
                  <a16:creationId xmlns:a16="http://schemas.microsoft.com/office/drawing/2014/main" id="{AAB9E452-F4A1-FF3C-04CA-41692AA4C47D}"/>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84" name="TextBox 83">
              <a:extLst>
                <a:ext uri="{FF2B5EF4-FFF2-40B4-BE49-F238E27FC236}">
                  <a16:creationId xmlns:a16="http://schemas.microsoft.com/office/drawing/2014/main" id="{8721A7CE-5611-96BE-16E4-D321585FE251}"/>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93" name="TextBox 92">
            <a:extLst>
              <a:ext uri="{FF2B5EF4-FFF2-40B4-BE49-F238E27FC236}">
                <a16:creationId xmlns:a16="http://schemas.microsoft.com/office/drawing/2014/main" id="{2F83FADB-14BC-BFB8-423B-6DD0080CB231}"/>
              </a:ext>
            </a:extLst>
          </p:cNvPr>
          <p:cNvSpPr txBox="1"/>
          <p:nvPr/>
        </p:nvSpPr>
        <p:spPr>
          <a:xfrm>
            <a:off x="6499466" y="6141259"/>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97" name="Freeform: Shape 96">
            <a:extLst>
              <a:ext uri="{FF2B5EF4-FFF2-40B4-BE49-F238E27FC236}">
                <a16:creationId xmlns:a16="http://schemas.microsoft.com/office/drawing/2014/main" id="{DF0631D8-35CC-2701-4B86-5FDC18A7035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D6C73902-FC44-A62D-1C5C-6A81C4A858BB}"/>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834E70D-2E6D-63F8-202D-2738304D5157}"/>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2D401F7E-A1F7-FC63-38D7-F5266CC26C29}"/>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79C595F4-8694-A471-F588-D42AFFBBB227}"/>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Shape 684">
            <a:extLst>
              <a:ext uri="{FF2B5EF4-FFF2-40B4-BE49-F238E27FC236}">
                <a16:creationId xmlns:a16="http://schemas.microsoft.com/office/drawing/2014/main" id="{5AD30584-5B09-C15C-724E-23AF57F03411}"/>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06C7EB-CFB4-64DF-CF2B-229BC2BFE50A}"/>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209A24B-5008-FE05-E0B1-2227A473B3DE}"/>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D0CA23B-EB2E-AF2F-3D81-946CA4D65FD9}"/>
              </a:ext>
            </a:extLst>
          </p:cNvPr>
          <p:cNvSpPr/>
          <p:nvPr/>
        </p:nvSpPr>
        <p:spPr>
          <a:xfrm>
            <a:off x="3702844" y="2818826"/>
            <a:ext cx="271462" cy="74394"/>
          </a:xfrm>
          <a:custGeom>
            <a:avLst/>
            <a:gdLst>
              <a:gd name="connsiteX0" fmla="*/ 0 w 271462"/>
              <a:gd name="connsiteY0" fmla="*/ 66675 h 66675"/>
              <a:gd name="connsiteX1" fmla="*/ 100012 w 271462"/>
              <a:gd name="connsiteY1" fmla="*/ 52387 h 66675"/>
              <a:gd name="connsiteX2" fmla="*/ 154781 w 271462"/>
              <a:gd name="connsiteY2" fmla="*/ 14287 h 66675"/>
              <a:gd name="connsiteX3" fmla="*/ 271462 w 271462"/>
              <a:gd name="connsiteY3" fmla="*/ 0 h 66675"/>
            </a:gdLst>
            <a:ahLst/>
            <a:cxnLst>
              <a:cxn ang="0">
                <a:pos x="connsiteX0" y="connsiteY0"/>
              </a:cxn>
              <a:cxn ang="0">
                <a:pos x="connsiteX1" y="connsiteY1"/>
              </a:cxn>
              <a:cxn ang="0">
                <a:pos x="connsiteX2" y="connsiteY2"/>
              </a:cxn>
              <a:cxn ang="0">
                <a:pos x="connsiteX3" y="connsiteY3"/>
              </a:cxn>
            </a:cxnLst>
            <a:rect l="l" t="t" r="r" b="b"/>
            <a:pathLst>
              <a:path w="271462" h="66675">
                <a:moveTo>
                  <a:pt x="0" y="66675"/>
                </a:moveTo>
                <a:cubicBezTo>
                  <a:pt x="37107" y="63896"/>
                  <a:pt x="74215" y="61118"/>
                  <a:pt x="100012" y="52387"/>
                </a:cubicBezTo>
                <a:cubicBezTo>
                  <a:pt x="125809" y="43656"/>
                  <a:pt x="126206" y="23018"/>
                  <a:pt x="154781" y="14287"/>
                </a:cubicBezTo>
                <a:cubicBezTo>
                  <a:pt x="183356" y="5556"/>
                  <a:pt x="227409" y="2778"/>
                  <a:pt x="27146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218204F-51C2-34AB-CD14-CB774CFEA256}"/>
              </a:ext>
            </a:extLst>
          </p:cNvPr>
          <p:cNvSpPr/>
          <p:nvPr/>
        </p:nvSpPr>
        <p:spPr>
          <a:xfrm>
            <a:off x="3700463" y="2807018"/>
            <a:ext cx="257175" cy="45719"/>
          </a:xfrm>
          <a:custGeom>
            <a:avLst/>
            <a:gdLst>
              <a:gd name="connsiteX0" fmla="*/ 0 w 257175"/>
              <a:gd name="connsiteY0" fmla="*/ 67121 h 67121"/>
              <a:gd name="connsiteX1" fmla="*/ 73818 w 257175"/>
              <a:gd name="connsiteY1" fmla="*/ 50453 h 67121"/>
              <a:gd name="connsiteX2" fmla="*/ 138112 w 257175"/>
              <a:gd name="connsiteY2" fmla="*/ 5209 h 67121"/>
              <a:gd name="connsiteX3" fmla="*/ 257175 w 257175"/>
              <a:gd name="connsiteY3" fmla="*/ 2828 h 67121"/>
            </a:gdLst>
            <a:ahLst/>
            <a:cxnLst>
              <a:cxn ang="0">
                <a:pos x="connsiteX0" y="connsiteY0"/>
              </a:cxn>
              <a:cxn ang="0">
                <a:pos x="connsiteX1" y="connsiteY1"/>
              </a:cxn>
              <a:cxn ang="0">
                <a:pos x="connsiteX2" y="connsiteY2"/>
              </a:cxn>
              <a:cxn ang="0">
                <a:pos x="connsiteX3" y="connsiteY3"/>
              </a:cxn>
            </a:cxnLst>
            <a:rect l="l" t="t" r="r" b="b"/>
            <a:pathLst>
              <a:path w="257175" h="67121">
                <a:moveTo>
                  <a:pt x="0" y="67121"/>
                </a:moveTo>
                <a:cubicBezTo>
                  <a:pt x="25399" y="63946"/>
                  <a:pt x="50799" y="60772"/>
                  <a:pt x="73818" y="50453"/>
                </a:cubicBezTo>
                <a:cubicBezTo>
                  <a:pt x="96837" y="40134"/>
                  <a:pt x="107553" y="13146"/>
                  <a:pt x="138112" y="5209"/>
                </a:cubicBezTo>
                <a:cubicBezTo>
                  <a:pt x="168671" y="-2728"/>
                  <a:pt x="212923" y="50"/>
                  <a:pt x="257175" y="282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B9484414-B1FA-85B4-985C-651E80FCA1E0}"/>
              </a:ext>
            </a:extLst>
          </p:cNvPr>
          <p:cNvSpPr/>
          <p:nvPr/>
        </p:nvSpPr>
        <p:spPr>
          <a:xfrm>
            <a:off x="8281988" y="1943100"/>
            <a:ext cx="385762" cy="21880"/>
          </a:xfrm>
          <a:custGeom>
            <a:avLst/>
            <a:gdLst>
              <a:gd name="connsiteX0" fmla="*/ 0 w 385762"/>
              <a:gd name="connsiteY0" fmla="*/ 0 h 21880"/>
              <a:gd name="connsiteX1" fmla="*/ 159543 w 385762"/>
              <a:gd name="connsiteY1" fmla="*/ 19050 h 21880"/>
              <a:gd name="connsiteX2" fmla="*/ 385762 w 385762"/>
              <a:gd name="connsiteY2" fmla="*/ 21431 h 21880"/>
            </a:gdLst>
            <a:ahLst/>
            <a:cxnLst>
              <a:cxn ang="0">
                <a:pos x="connsiteX0" y="connsiteY0"/>
              </a:cxn>
              <a:cxn ang="0">
                <a:pos x="connsiteX1" y="connsiteY1"/>
              </a:cxn>
              <a:cxn ang="0">
                <a:pos x="connsiteX2" y="connsiteY2"/>
              </a:cxn>
            </a:cxnLst>
            <a:rect l="l" t="t" r="r" b="b"/>
            <a:pathLst>
              <a:path w="385762" h="21880">
                <a:moveTo>
                  <a:pt x="0" y="0"/>
                </a:moveTo>
                <a:cubicBezTo>
                  <a:pt x="47624" y="7739"/>
                  <a:pt x="95249" y="15478"/>
                  <a:pt x="159543" y="19050"/>
                </a:cubicBezTo>
                <a:cubicBezTo>
                  <a:pt x="223837" y="22622"/>
                  <a:pt x="304799" y="22026"/>
                  <a:pt x="385762" y="214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46F9AA7-B714-6293-3B0C-544C1DF4FCEA}"/>
              </a:ext>
            </a:extLst>
          </p:cNvPr>
          <p:cNvSpPr/>
          <p:nvPr/>
        </p:nvSpPr>
        <p:spPr>
          <a:xfrm>
            <a:off x="8272463" y="1945481"/>
            <a:ext cx="397668" cy="47625"/>
          </a:xfrm>
          <a:custGeom>
            <a:avLst/>
            <a:gdLst>
              <a:gd name="connsiteX0" fmla="*/ 397668 w 397668"/>
              <a:gd name="connsiteY0" fmla="*/ 47625 h 47625"/>
              <a:gd name="connsiteX1" fmla="*/ 242887 w 397668"/>
              <a:gd name="connsiteY1" fmla="*/ 38100 h 47625"/>
              <a:gd name="connsiteX2" fmla="*/ 114300 w 397668"/>
              <a:gd name="connsiteY2" fmla="*/ 11907 h 47625"/>
              <a:gd name="connsiteX3" fmla="*/ 0 w 397668"/>
              <a:gd name="connsiteY3" fmla="*/ 0 h 47625"/>
            </a:gdLst>
            <a:ahLst/>
            <a:cxnLst>
              <a:cxn ang="0">
                <a:pos x="connsiteX0" y="connsiteY0"/>
              </a:cxn>
              <a:cxn ang="0">
                <a:pos x="connsiteX1" y="connsiteY1"/>
              </a:cxn>
              <a:cxn ang="0">
                <a:pos x="connsiteX2" y="connsiteY2"/>
              </a:cxn>
              <a:cxn ang="0">
                <a:pos x="connsiteX3" y="connsiteY3"/>
              </a:cxn>
            </a:cxnLst>
            <a:rect l="l" t="t" r="r" b="b"/>
            <a:pathLst>
              <a:path w="397668" h="47625">
                <a:moveTo>
                  <a:pt x="397668" y="47625"/>
                </a:moveTo>
                <a:cubicBezTo>
                  <a:pt x="343891" y="45839"/>
                  <a:pt x="290115" y="44053"/>
                  <a:pt x="242887" y="38100"/>
                </a:cubicBezTo>
                <a:cubicBezTo>
                  <a:pt x="195659" y="32147"/>
                  <a:pt x="154781" y="18257"/>
                  <a:pt x="114300" y="11907"/>
                </a:cubicBezTo>
                <a:cubicBezTo>
                  <a:pt x="73819" y="5557"/>
                  <a:pt x="36909" y="2778"/>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F1DE63B-8328-8CF5-B2F9-0FFB03584D41}"/>
              </a:ext>
            </a:extLst>
          </p:cNvPr>
          <p:cNvSpPr/>
          <p:nvPr/>
        </p:nvSpPr>
        <p:spPr>
          <a:xfrm>
            <a:off x="8277225" y="1943100"/>
            <a:ext cx="397669" cy="88106"/>
          </a:xfrm>
          <a:custGeom>
            <a:avLst/>
            <a:gdLst>
              <a:gd name="connsiteX0" fmla="*/ 0 w 397669"/>
              <a:gd name="connsiteY0" fmla="*/ 0 h 92868"/>
              <a:gd name="connsiteX1" fmla="*/ 128588 w 397669"/>
              <a:gd name="connsiteY1" fmla="*/ 33337 h 92868"/>
              <a:gd name="connsiteX2" fmla="*/ 207169 w 397669"/>
              <a:gd name="connsiteY2" fmla="*/ 66675 h 92868"/>
              <a:gd name="connsiteX3" fmla="*/ 397669 w 397669"/>
              <a:gd name="connsiteY3" fmla="*/ 92868 h 92868"/>
            </a:gdLst>
            <a:ahLst/>
            <a:cxnLst>
              <a:cxn ang="0">
                <a:pos x="connsiteX0" y="connsiteY0"/>
              </a:cxn>
              <a:cxn ang="0">
                <a:pos x="connsiteX1" y="connsiteY1"/>
              </a:cxn>
              <a:cxn ang="0">
                <a:pos x="connsiteX2" y="connsiteY2"/>
              </a:cxn>
              <a:cxn ang="0">
                <a:pos x="connsiteX3" y="connsiteY3"/>
              </a:cxn>
            </a:cxnLst>
            <a:rect l="l" t="t" r="r" b="b"/>
            <a:pathLst>
              <a:path w="397669" h="92868">
                <a:moveTo>
                  <a:pt x="0" y="0"/>
                </a:moveTo>
                <a:cubicBezTo>
                  <a:pt x="47030" y="11112"/>
                  <a:pt x="94060" y="22225"/>
                  <a:pt x="128588" y="33337"/>
                </a:cubicBezTo>
                <a:cubicBezTo>
                  <a:pt x="163116" y="44449"/>
                  <a:pt x="162322" y="56753"/>
                  <a:pt x="207169" y="66675"/>
                </a:cubicBezTo>
                <a:cubicBezTo>
                  <a:pt x="252016" y="76597"/>
                  <a:pt x="324842" y="84732"/>
                  <a:pt x="397669" y="92868"/>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53CABEA-B2EF-EF3D-A16B-5A947618F436}"/>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9072692-3EE3-A6CF-D790-A9CD1A975D68}"/>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C39279C-E58B-1CD0-1535-571D2EE635E5}"/>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DF0BE13-6BFD-DB5C-8C26-0FD24B7920CA}"/>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AF44E28-7B76-26D6-428E-9108EB4CD477}"/>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51FA327-3686-2F29-4312-5C325FE4448B}"/>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7469111-6714-8888-A840-59DEE1853005}"/>
              </a:ext>
            </a:extLst>
          </p:cNvPr>
          <p:cNvSpPr/>
          <p:nvPr/>
        </p:nvSpPr>
        <p:spPr>
          <a:xfrm>
            <a:off x="3946621" y="1920665"/>
            <a:ext cx="4366009" cy="893398"/>
          </a:xfrm>
          <a:custGeom>
            <a:avLst/>
            <a:gdLst>
              <a:gd name="connsiteX0" fmla="*/ 0 w 4366009"/>
              <a:gd name="connsiteY0" fmla="*/ 893398 h 893398"/>
              <a:gd name="connsiteX1" fmla="*/ 1155561 w 4366009"/>
              <a:gd name="connsiteY1" fmla="*/ 742673 h 893398"/>
              <a:gd name="connsiteX2" fmla="*/ 2703007 w 4366009"/>
              <a:gd name="connsiteY2" fmla="*/ 84506 h 893398"/>
              <a:gd name="connsiteX3" fmla="*/ 4366009 w 4366009"/>
              <a:gd name="connsiteY3" fmla="*/ 29240 h 893398"/>
            </a:gdLst>
            <a:ahLst/>
            <a:cxnLst>
              <a:cxn ang="0">
                <a:pos x="connsiteX0" y="connsiteY0"/>
              </a:cxn>
              <a:cxn ang="0">
                <a:pos x="connsiteX1" y="connsiteY1"/>
              </a:cxn>
              <a:cxn ang="0">
                <a:pos x="connsiteX2" y="connsiteY2"/>
              </a:cxn>
              <a:cxn ang="0">
                <a:pos x="connsiteX3" y="connsiteY3"/>
              </a:cxn>
            </a:cxnLst>
            <a:rect l="l" t="t" r="r" b="b"/>
            <a:pathLst>
              <a:path w="4366009" h="893398">
                <a:moveTo>
                  <a:pt x="0" y="893398"/>
                </a:moveTo>
                <a:cubicBezTo>
                  <a:pt x="352530" y="885443"/>
                  <a:pt x="705060" y="877488"/>
                  <a:pt x="1155561" y="742673"/>
                </a:cubicBezTo>
                <a:cubicBezTo>
                  <a:pt x="1606062" y="607858"/>
                  <a:pt x="2167932" y="203411"/>
                  <a:pt x="2703007" y="84506"/>
                </a:cubicBezTo>
                <a:cubicBezTo>
                  <a:pt x="3238082" y="-34400"/>
                  <a:pt x="3802045" y="-2580"/>
                  <a:pt x="4366009" y="2924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024652D-02F7-38E2-194A-0E1C2732E44E}"/>
              </a:ext>
            </a:extLst>
          </p:cNvPr>
          <p:cNvSpPr/>
          <p:nvPr/>
        </p:nvSpPr>
        <p:spPr>
          <a:xfrm>
            <a:off x="3945731" y="2809875"/>
            <a:ext cx="140494" cy="2381"/>
          </a:xfrm>
          <a:custGeom>
            <a:avLst/>
            <a:gdLst>
              <a:gd name="connsiteX0" fmla="*/ 140494 w 140494"/>
              <a:gd name="connsiteY0" fmla="*/ 0 h 2381"/>
              <a:gd name="connsiteX1" fmla="*/ 0 w 140494"/>
              <a:gd name="connsiteY1" fmla="*/ 2381 h 2381"/>
            </a:gdLst>
            <a:ahLst/>
            <a:cxnLst>
              <a:cxn ang="0">
                <a:pos x="connsiteX0" y="connsiteY0"/>
              </a:cxn>
              <a:cxn ang="0">
                <a:pos x="connsiteX1" y="connsiteY1"/>
              </a:cxn>
            </a:cxnLst>
            <a:rect l="l" t="t" r="r" b="b"/>
            <a:pathLst>
              <a:path w="140494" h="2381">
                <a:moveTo>
                  <a:pt x="140494" y="0"/>
                </a:moveTo>
                <a:lnTo>
                  <a:pt x="0" y="2381"/>
                </a:ln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E112C8A-467B-A7AB-D038-7C035B545B1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5E692C6-6DA2-D91F-C8AB-19DE0C59FB33}"/>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DCBB3B96-003E-27E4-2EEA-CFEF497DEEEC}"/>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CDFC451-B58E-13F1-E3F8-9A509E4D6B6C}"/>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9CACA655-1405-244F-2D48-3B1D87B4CA6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Shape 686">
            <a:extLst>
              <a:ext uri="{FF2B5EF4-FFF2-40B4-BE49-F238E27FC236}">
                <a16:creationId xmlns:a16="http://schemas.microsoft.com/office/drawing/2014/main" id="{61F9A43F-70C6-8F04-93C5-D593505359F6}"/>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ADFF6F5-2EFD-AB20-B711-3004FDC88C88}"/>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grpSp>
        <p:nvGrpSpPr>
          <p:cNvPr id="12" name="Group 11">
            <a:extLst>
              <a:ext uri="{FF2B5EF4-FFF2-40B4-BE49-F238E27FC236}">
                <a16:creationId xmlns:a16="http://schemas.microsoft.com/office/drawing/2014/main" id="{B3F11B37-C1CA-34D8-35CC-3CD4063397D5}"/>
              </a:ext>
            </a:extLst>
          </p:cNvPr>
          <p:cNvGrpSpPr/>
          <p:nvPr/>
        </p:nvGrpSpPr>
        <p:grpSpPr>
          <a:xfrm>
            <a:off x="9034463" y="3588544"/>
            <a:ext cx="111919" cy="157162"/>
            <a:chOff x="9479756" y="3588544"/>
            <a:chExt cx="111919" cy="157162"/>
          </a:xfrm>
        </p:grpSpPr>
        <p:sp>
          <p:nvSpPr>
            <p:cNvPr id="692" name="Freeform: Shape 691">
              <a:extLst>
                <a:ext uri="{FF2B5EF4-FFF2-40B4-BE49-F238E27FC236}">
                  <a16:creationId xmlns:a16="http://schemas.microsoft.com/office/drawing/2014/main" id="{7071497E-5A36-83B2-2229-C341FF450568}"/>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Freeform: Shape 692">
              <a:extLst>
                <a:ext uri="{FF2B5EF4-FFF2-40B4-BE49-F238E27FC236}">
                  <a16:creationId xmlns:a16="http://schemas.microsoft.com/office/drawing/2014/main" id="{C3B4E411-7D5F-96C9-ED19-7BA05F6157C4}"/>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Freeform: Shape 693">
              <a:extLst>
                <a:ext uri="{FF2B5EF4-FFF2-40B4-BE49-F238E27FC236}">
                  <a16:creationId xmlns:a16="http://schemas.microsoft.com/office/drawing/2014/main" id="{04A790D3-D471-1BF5-AE92-D486B17908A6}"/>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Freeform: Shape 694">
              <a:extLst>
                <a:ext uri="{FF2B5EF4-FFF2-40B4-BE49-F238E27FC236}">
                  <a16:creationId xmlns:a16="http://schemas.microsoft.com/office/drawing/2014/main" id="{860669FC-A7CC-EA05-C526-392D4FF94E74}"/>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9859C69B-272B-4923-2606-47B414A34BB3}"/>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2E95DFC3-1B70-5D04-1F96-31B9F13D12F5}"/>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23" name="Picture 22">
            <a:extLst>
              <a:ext uri="{FF2B5EF4-FFF2-40B4-BE49-F238E27FC236}">
                <a16:creationId xmlns:a16="http://schemas.microsoft.com/office/drawing/2014/main" id="{F0C88DDF-4E2F-C20F-9B11-72BDFF5549B7}"/>
              </a:ext>
            </a:extLst>
          </p:cNvPr>
          <p:cNvPicPr>
            <a:picLocks noChangeAspect="1"/>
          </p:cNvPicPr>
          <p:nvPr/>
        </p:nvPicPr>
        <p:blipFill>
          <a:blip r:embed="rId4"/>
          <a:stretch>
            <a:fillRect/>
          </a:stretch>
        </p:blipFill>
        <p:spPr>
          <a:xfrm rot="10800000">
            <a:off x="3981454" y="4826953"/>
            <a:ext cx="507493" cy="173736"/>
          </a:xfrm>
          <a:prstGeom prst="rect">
            <a:avLst/>
          </a:prstGeom>
        </p:spPr>
      </p:pic>
      <p:sp>
        <p:nvSpPr>
          <p:cNvPr id="25" name="TextBox 24">
            <a:extLst>
              <a:ext uri="{FF2B5EF4-FFF2-40B4-BE49-F238E27FC236}">
                <a16:creationId xmlns:a16="http://schemas.microsoft.com/office/drawing/2014/main" id="{9B601A59-BF47-C47A-22DB-0E8D9E7845A9}"/>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26" name="TextBox 25">
            <a:extLst>
              <a:ext uri="{FF2B5EF4-FFF2-40B4-BE49-F238E27FC236}">
                <a16:creationId xmlns:a16="http://schemas.microsoft.com/office/drawing/2014/main" id="{D6E54C1A-79B2-BA43-B0C7-DF7DBD1A55C1}"/>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27" name="TextBox 26">
            <a:extLst>
              <a:ext uri="{FF2B5EF4-FFF2-40B4-BE49-F238E27FC236}">
                <a16:creationId xmlns:a16="http://schemas.microsoft.com/office/drawing/2014/main" id="{ADB03D1E-89B6-C9D0-F360-5778B0B1AF8A}"/>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28" name="TextBox 27">
            <a:extLst>
              <a:ext uri="{FF2B5EF4-FFF2-40B4-BE49-F238E27FC236}">
                <a16:creationId xmlns:a16="http://schemas.microsoft.com/office/drawing/2014/main" id="{56040EEA-A642-8F6C-47FC-72625BDE731F}"/>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35" name="TextBox 34">
            <a:extLst>
              <a:ext uri="{FF2B5EF4-FFF2-40B4-BE49-F238E27FC236}">
                <a16:creationId xmlns:a16="http://schemas.microsoft.com/office/drawing/2014/main" id="{5DBD28BD-2747-9FB2-07C6-47DC8C4CC06D}"/>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36" name="Freeform: Shape 35">
            <a:extLst>
              <a:ext uri="{FF2B5EF4-FFF2-40B4-BE49-F238E27FC236}">
                <a16:creationId xmlns:a16="http://schemas.microsoft.com/office/drawing/2014/main" id="{49E361A3-96AE-90C0-DACC-604D861F2BF1}"/>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7E34449-31B0-0D47-80D3-10F603714AE4}"/>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E249710-9B80-27C5-A4A0-1A8C84FD0E1F}"/>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2BAE584-11BB-1026-8616-EE93BABFED83}"/>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D9682BD-8F0A-7B50-A590-3487BE0597F2}"/>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641C72B5-2D9D-2A31-54E0-A96088866A39}"/>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7C0590A-1D98-4180-2040-FCC17E959092}"/>
              </a:ext>
            </a:extLst>
          </p:cNvPr>
          <p:cNvGrpSpPr/>
          <p:nvPr/>
        </p:nvGrpSpPr>
        <p:grpSpPr>
          <a:xfrm>
            <a:off x="3621400" y="5392822"/>
            <a:ext cx="1288712" cy="1261103"/>
            <a:chOff x="3621400" y="4830847"/>
            <a:chExt cx="1288712" cy="1261103"/>
          </a:xfrm>
        </p:grpSpPr>
        <p:sp>
          <p:nvSpPr>
            <p:cNvPr id="16" name="TextBox 15">
              <a:extLst>
                <a:ext uri="{FF2B5EF4-FFF2-40B4-BE49-F238E27FC236}">
                  <a16:creationId xmlns:a16="http://schemas.microsoft.com/office/drawing/2014/main" id="{D2E92F9B-64E6-8919-9765-9AE53F4B0213}"/>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44" name="Picture 43" descr="A close-up of a white device&#10;&#10;Description automatically generated">
              <a:extLst>
                <a:ext uri="{FF2B5EF4-FFF2-40B4-BE49-F238E27FC236}">
                  <a16:creationId xmlns:a16="http://schemas.microsoft.com/office/drawing/2014/main" id="{544751C3-BFCD-544C-DACA-C03CFFB70A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22" name="TextBox 21">
            <a:extLst>
              <a:ext uri="{FF2B5EF4-FFF2-40B4-BE49-F238E27FC236}">
                <a16:creationId xmlns:a16="http://schemas.microsoft.com/office/drawing/2014/main" id="{D1446051-99AB-AF3B-8D5F-DE027568E866}"/>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
        <p:nvSpPr>
          <p:cNvPr id="46" name="Oval 45">
            <a:extLst>
              <a:ext uri="{FF2B5EF4-FFF2-40B4-BE49-F238E27FC236}">
                <a16:creationId xmlns:a16="http://schemas.microsoft.com/office/drawing/2014/main" id="{CE2F5B76-48F6-857A-3902-086A385824E4}"/>
              </a:ext>
            </a:extLst>
          </p:cNvPr>
          <p:cNvSpPr/>
          <p:nvPr/>
        </p:nvSpPr>
        <p:spPr>
          <a:xfrm>
            <a:off x="7151629" y="170446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7" name="Oval 46">
            <a:extLst>
              <a:ext uri="{FF2B5EF4-FFF2-40B4-BE49-F238E27FC236}">
                <a16:creationId xmlns:a16="http://schemas.microsoft.com/office/drawing/2014/main" id="{E5619F5C-3AD2-F93E-6141-FD5FBA320BD1}"/>
              </a:ext>
            </a:extLst>
          </p:cNvPr>
          <p:cNvSpPr/>
          <p:nvPr/>
        </p:nvSpPr>
        <p:spPr>
          <a:xfrm>
            <a:off x="5847850" y="269978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68" name="TextBox 67">
            <a:extLst>
              <a:ext uri="{FF2B5EF4-FFF2-40B4-BE49-F238E27FC236}">
                <a16:creationId xmlns:a16="http://schemas.microsoft.com/office/drawing/2014/main" id="{EC5DC6E6-FDD8-0467-D36F-C8219D0B83C6}"/>
              </a:ext>
            </a:extLst>
          </p:cNvPr>
          <p:cNvSpPr txBox="1"/>
          <p:nvPr/>
        </p:nvSpPr>
        <p:spPr>
          <a:xfrm>
            <a:off x="7154010" y="1682635"/>
            <a:ext cx="885825" cy="246221"/>
          </a:xfrm>
          <a:prstGeom prst="rect">
            <a:avLst/>
          </a:prstGeom>
          <a:noFill/>
        </p:spPr>
        <p:txBody>
          <a:bodyPr wrap="square" rtlCol="0">
            <a:spAutoFit/>
          </a:bodyPr>
          <a:lstStyle/>
          <a:p>
            <a:pPr algn="ctr"/>
            <a:r>
              <a:rPr lang="en-US" sz="1000" dirty="0"/>
              <a:t>Modbus</a:t>
            </a:r>
          </a:p>
        </p:txBody>
      </p:sp>
      <p:sp>
        <p:nvSpPr>
          <p:cNvPr id="79" name="TextBox 78">
            <a:extLst>
              <a:ext uri="{FF2B5EF4-FFF2-40B4-BE49-F238E27FC236}">
                <a16:creationId xmlns:a16="http://schemas.microsoft.com/office/drawing/2014/main" id="{A99CE46A-B77F-F8F4-F2EF-8AD0758A6755}"/>
              </a:ext>
            </a:extLst>
          </p:cNvPr>
          <p:cNvSpPr txBox="1"/>
          <p:nvPr/>
        </p:nvSpPr>
        <p:spPr>
          <a:xfrm>
            <a:off x="5791002" y="2662152"/>
            <a:ext cx="1332832" cy="246221"/>
          </a:xfrm>
          <a:prstGeom prst="rect">
            <a:avLst/>
          </a:prstGeom>
          <a:noFill/>
        </p:spPr>
        <p:txBody>
          <a:bodyPr wrap="square" rtlCol="0">
            <a:spAutoFit/>
          </a:bodyPr>
          <a:lstStyle/>
          <a:p>
            <a:pPr algn="ctr"/>
            <a:r>
              <a:rPr lang="en-US" sz="1000" dirty="0"/>
              <a:t>Control Wiring</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7"/>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2D5B7C44-3B0D-7F4B-A6FE-126C2551FF12}"/>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80" name="Group 79">
            <a:extLst>
              <a:ext uri="{FF2B5EF4-FFF2-40B4-BE49-F238E27FC236}">
                <a16:creationId xmlns:a16="http://schemas.microsoft.com/office/drawing/2014/main" id="{077E94B5-7830-F606-B92A-512F4E5FF2B6}"/>
              </a:ext>
            </a:extLst>
          </p:cNvPr>
          <p:cNvGrpSpPr/>
          <p:nvPr/>
        </p:nvGrpSpPr>
        <p:grpSpPr>
          <a:xfrm>
            <a:off x="1457717" y="1361462"/>
            <a:ext cx="1525512" cy="895856"/>
            <a:chOff x="1457717" y="1361462"/>
            <a:chExt cx="1525512" cy="895856"/>
          </a:xfrm>
        </p:grpSpPr>
        <p:pic>
          <p:nvPicPr>
            <p:cNvPr id="81" name="Picture 80">
              <a:extLst>
                <a:ext uri="{FF2B5EF4-FFF2-40B4-BE49-F238E27FC236}">
                  <a16:creationId xmlns:a16="http://schemas.microsoft.com/office/drawing/2014/main" id="{60AC6D4D-0EB7-CBED-117C-63A2C01EC26D}"/>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82" name="Freeform: Shape 81">
              <a:extLst>
                <a:ext uri="{FF2B5EF4-FFF2-40B4-BE49-F238E27FC236}">
                  <a16:creationId xmlns:a16="http://schemas.microsoft.com/office/drawing/2014/main" id="{2DFE2B9A-0B53-B832-25F9-F5FA41A72FBF}"/>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CB5CFFB-7054-0004-5AB1-BAAA414F7752}"/>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91" name="Group 90">
            <a:extLst>
              <a:ext uri="{FF2B5EF4-FFF2-40B4-BE49-F238E27FC236}">
                <a16:creationId xmlns:a16="http://schemas.microsoft.com/office/drawing/2014/main" id="{EE04F915-A567-E1AC-AF26-66570B2D23AC}"/>
              </a:ext>
            </a:extLst>
          </p:cNvPr>
          <p:cNvGrpSpPr/>
          <p:nvPr/>
        </p:nvGrpSpPr>
        <p:grpSpPr>
          <a:xfrm>
            <a:off x="224939" y="1556146"/>
            <a:ext cx="2818529" cy="5106196"/>
            <a:chOff x="224939" y="1556146"/>
            <a:chExt cx="2818529" cy="5106196"/>
          </a:xfrm>
        </p:grpSpPr>
        <p:sp>
          <p:nvSpPr>
            <p:cNvPr id="94" name="TextBox 93">
              <a:extLst>
                <a:ext uri="{FF2B5EF4-FFF2-40B4-BE49-F238E27FC236}">
                  <a16:creationId xmlns:a16="http://schemas.microsoft.com/office/drawing/2014/main" id="{996C8965-BA05-EBA6-1B7D-C72A83E4A4C1}"/>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96" name="TextBox 95">
              <a:extLst>
                <a:ext uri="{FF2B5EF4-FFF2-40B4-BE49-F238E27FC236}">
                  <a16:creationId xmlns:a16="http://schemas.microsoft.com/office/drawing/2014/main" id="{1FB4AE75-8288-CA18-50D3-10B37577E387}"/>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grpSp>
        <p:nvGrpSpPr>
          <p:cNvPr id="99" name="Group 98">
            <a:extLst>
              <a:ext uri="{FF2B5EF4-FFF2-40B4-BE49-F238E27FC236}">
                <a16:creationId xmlns:a16="http://schemas.microsoft.com/office/drawing/2014/main" id="{C1A872FB-1E4F-6E82-23D3-C712CAD9560F}"/>
              </a:ext>
            </a:extLst>
          </p:cNvPr>
          <p:cNvGrpSpPr/>
          <p:nvPr/>
        </p:nvGrpSpPr>
        <p:grpSpPr>
          <a:xfrm>
            <a:off x="6065996" y="4980075"/>
            <a:ext cx="5451538" cy="246221"/>
            <a:chOff x="6425932" y="4863339"/>
            <a:chExt cx="5451538" cy="246221"/>
          </a:xfrm>
        </p:grpSpPr>
        <p:sp>
          <p:nvSpPr>
            <p:cNvPr id="103" name="Oval 102">
              <a:extLst>
                <a:ext uri="{FF2B5EF4-FFF2-40B4-BE49-F238E27FC236}">
                  <a16:creationId xmlns:a16="http://schemas.microsoft.com/office/drawing/2014/main" id="{14443A2C-D968-EE56-DCD0-F4540AB983E3}"/>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04" name="TextBox 103">
              <a:extLst>
                <a:ext uri="{FF2B5EF4-FFF2-40B4-BE49-F238E27FC236}">
                  <a16:creationId xmlns:a16="http://schemas.microsoft.com/office/drawing/2014/main" id="{509D9D3A-2CBC-7B35-9716-2F72D3459A6B}"/>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only for SZVAV applications. Modbus comm.</a:t>
              </a:r>
            </a:p>
          </p:txBody>
        </p:sp>
      </p:grpSp>
      <p:sp>
        <p:nvSpPr>
          <p:cNvPr id="105" name="Oval 104">
            <a:extLst>
              <a:ext uri="{FF2B5EF4-FFF2-40B4-BE49-F238E27FC236}">
                <a16:creationId xmlns:a16="http://schemas.microsoft.com/office/drawing/2014/main" id="{E01436B3-1881-27EC-9343-B3897196235A}"/>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6" name="TextBox 105">
            <a:extLst>
              <a:ext uri="{FF2B5EF4-FFF2-40B4-BE49-F238E27FC236}">
                <a16:creationId xmlns:a16="http://schemas.microsoft.com/office/drawing/2014/main" id="{BA8D3D03-79A3-CDE4-AF00-73E1C130EADB}"/>
              </a:ext>
            </a:extLst>
          </p:cNvPr>
          <p:cNvSpPr txBox="1"/>
          <p:nvPr/>
        </p:nvSpPr>
        <p:spPr>
          <a:xfrm>
            <a:off x="6350590" y="5484467"/>
            <a:ext cx="5692253"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sp>
        <p:nvSpPr>
          <p:cNvPr id="107" name="Oval 106">
            <a:extLst>
              <a:ext uri="{FF2B5EF4-FFF2-40B4-BE49-F238E27FC236}">
                <a16:creationId xmlns:a16="http://schemas.microsoft.com/office/drawing/2014/main" id="{AF5CB302-D7DF-CBF4-D469-E97278691F33}"/>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8" name="TextBox 107">
            <a:extLst>
              <a:ext uri="{FF2B5EF4-FFF2-40B4-BE49-F238E27FC236}">
                <a16:creationId xmlns:a16="http://schemas.microsoft.com/office/drawing/2014/main" id="{4CB89C3E-0FC0-32C0-C618-AA5622581348}"/>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Tree>
    <p:extLst>
      <p:ext uri="{BB962C8B-B14F-4D97-AF65-F5344CB8AC3E}">
        <p14:creationId xmlns:p14="http://schemas.microsoft.com/office/powerpoint/2010/main" val="161201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Shape 110">
            <a:extLst>
              <a:ext uri="{FF2B5EF4-FFF2-40B4-BE49-F238E27FC236}">
                <a16:creationId xmlns:a16="http://schemas.microsoft.com/office/drawing/2014/main" id="{0258A886-5131-398E-03B3-12D01EDA432A}"/>
              </a:ext>
            </a:extLst>
          </p:cNvPr>
          <p:cNvSpPr/>
          <p:nvPr/>
        </p:nvSpPr>
        <p:spPr>
          <a:xfrm>
            <a:off x="3704450" y="2028127"/>
            <a:ext cx="938380" cy="1819315"/>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A or B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or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901630" y="4346137"/>
            <a:ext cx="2786736" cy="646331"/>
          </a:xfrm>
          <a:prstGeom prst="rect">
            <a:avLst/>
          </a:prstGeom>
          <a:noFill/>
        </p:spPr>
        <p:txBody>
          <a:bodyPr wrap="square" rtlCol="0">
            <a:spAutoFit/>
          </a:bodyPr>
          <a:lstStyle/>
          <a:p>
            <a:pPr algn="ctr"/>
            <a:r>
              <a:rPr lang="en-US" b="1" dirty="0"/>
              <a:t>Trane Odyssey</a:t>
            </a:r>
          </a:p>
          <a:p>
            <a:pPr algn="ctr"/>
            <a:r>
              <a:rPr lang="en-US" b="1" dirty="0"/>
              <a:t>Constant Volume or 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4" name="TextBox 43">
            <a:extLst>
              <a:ext uri="{FF2B5EF4-FFF2-40B4-BE49-F238E27FC236}">
                <a16:creationId xmlns:a16="http://schemas.microsoft.com/office/drawing/2014/main" id="{65A7AD8B-444C-3E7B-A500-A252BE27EA8A}"/>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grpSp>
        <p:nvGrpSpPr>
          <p:cNvPr id="86" name="Group 85">
            <a:extLst>
              <a:ext uri="{FF2B5EF4-FFF2-40B4-BE49-F238E27FC236}">
                <a16:creationId xmlns:a16="http://schemas.microsoft.com/office/drawing/2014/main" id="{F16AE8ED-47FA-0284-57B5-E1E2DF6A826E}"/>
              </a:ext>
            </a:extLst>
          </p:cNvPr>
          <p:cNvGrpSpPr/>
          <p:nvPr/>
        </p:nvGrpSpPr>
        <p:grpSpPr>
          <a:xfrm>
            <a:off x="6065996" y="5232271"/>
            <a:ext cx="5451538" cy="246221"/>
            <a:chOff x="6425932" y="5177309"/>
            <a:chExt cx="5451538" cy="246221"/>
          </a:xfrm>
        </p:grpSpPr>
        <p:sp>
          <p:nvSpPr>
            <p:cNvPr id="52" name="Oval 51">
              <a:extLst>
                <a:ext uri="{FF2B5EF4-FFF2-40B4-BE49-F238E27FC236}">
                  <a16:creationId xmlns:a16="http://schemas.microsoft.com/office/drawing/2014/main" id="{C96CC159-0AD6-620A-5FED-7091E4800F34}"/>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grpSp>
        <p:nvGrpSpPr>
          <p:cNvPr id="18" name="Group 17">
            <a:extLst>
              <a:ext uri="{FF2B5EF4-FFF2-40B4-BE49-F238E27FC236}">
                <a16:creationId xmlns:a16="http://schemas.microsoft.com/office/drawing/2014/main" id="{C5DA6EB5-4035-5CE8-0261-1DA9266BFC68}"/>
              </a:ext>
            </a:extLst>
          </p:cNvPr>
          <p:cNvGrpSpPr/>
          <p:nvPr/>
        </p:nvGrpSpPr>
        <p:grpSpPr>
          <a:xfrm>
            <a:off x="1314912" y="1767764"/>
            <a:ext cx="1338013" cy="1604855"/>
            <a:chOff x="671339" y="1214878"/>
            <a:chExt cx="1338013" cy="1604855"/>
          </a:xfrm>
        </p:grpSpPr>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2" name="Rectangle 1">
              <a:extLst>
                <a:ext uri="{FF2B5EF4-FFF2-40B4-BE49-F238E27FC236}">
                  <a16:creationId xmlns:a16="http://schemas.microsoft.com/office/drawing/2014/main" id="{0BC7EB93-D560-FCC1-6DB3-80A0711698A2}"/>
                </a:ext>
              </a:extLst>
            </p:cNvPr>
            <p:cNvSpPr/>
            <p:nvPr/>
          </p:nvSpPr>
          <p:spPr>
            <a:xfrm>
              <a:off x="671339"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28" name="Picture 27" descr="A close-up of a remote control&#10;&#10;Description automatically generated">
            <a:extLst>
              <a:ext uri="{FF2B5EF4-FFF2-40B4-BE49-F238E27FC236}">
                <a16:creationId xmlns:a16="http://schemas.microsoft.com/office/drawing/2014/main" id="{8A1B219C-8B75-46B6-5407-BEEE33DF8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35" name="TextBox 34">
            <a:extLst>
              <a:ext uri="{FF2B5EF4-FFF2-40B4-BE49-F238E27FC236}">
                <a16:creationId xmlns:a16="http://schemas.microsoft.com/office/drawing/2014/main" id="{76B4E2B8-571A-808F-9C9D-77B48754CA5C}"/>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1028" name="Picture 4" descr="Download Wi-Fi Wifi Symbol Royalty-Free Vector Graphic - Pixabay">
            <a:extLst>
              <a:ext uri="{FF2B5EF4-FFF2-40B4-BE49-F238E27FC236}">
                <a16:creationId xmlns:a16="http://schemas.microsoft.com/office/drawing/2014/main" id="{A7BA2639-BA2B-3FF1-4956-E0D507BB20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Download Wi-Fi Wifi Symbol Royalty-Free Vector Graphic - Pixabay">
            <a:extLst>
              <a:ext uri="{FF2B5EF4-FFF2-40B4-BE49-F238E27FC236}">
                <a16:creationId xmlns:a16="http://schemas.microsoft.com/office/drawing/2014/main" id="{D39F1011-B608-30B8-049E-6337FA697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F1988F56-92B9-36B0-6654-22B036979645}"/>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3163061-DA3A-5D54-CEAB-AD62BC1DB3B5}"/>
              </a:ext>
            </a:extLst>
          </p:cNvPr>
          <p:cNvSpPr/>
          <p:nvPr/>
        </p:nvSpPr>
        <p:spPr>
          <a:xfrm>
            <a:off x="3702844" y="2818826"/>
            <a:ext cx="271462" cy="74394"/>
          </a:xfrm>
          <a:custGeom>
            <a:avLst/>
            <a:gdLst>
              <a:gd name="connsiteX0" fmla="*/ 0 w 271462"/>
              <a:gd name="connsiteY0" fmla="*/ 66675 h 66675"/>
              <a:gd name="connsiteX1" fmla="*/ 100012 w 271462"/>
              <a:gd name="connsiteY1" fmla="*/ 52387 h 66675"/>
              <a:gd name="connsiteX2" fmla="*/ 154781 w 271462"/>
              <a:gd name="connsiteY2" fmla="*/ 14287 h 66675"/>
              <a:gd name="connsiteX3" fmla="*/ 271462 w 271462"/>
              <a:gd name="connsiteY3" fmla="*/ 0 h 66675"/>
            </a:gdLst>
            <a:ahLst/>
            <a:cxnLst>
              <a:cxn ang="0">
                <a:pos x="connsiteX0" y="connsiteY0"/>
              </a:cxn>
              <a:cxn ang="0">
                <a:pos x="connsiteX1" y="connsiteY1"/>
              </a:cxn>
              <a:cxn ang="0">
                <a:pos x="connsiteX2" y="connsiteY2"/>
              </a:cxn>
              <a:cxn ang="0">
                <a:pos x="connsiteX3" y="connsiteY3"/>
              </a:cxn>
            </a:cxnLst>
            <a:rect l="l" t="t" r="r" b="b"/>
            <a:pathLst>
              <a:path w="271462" h="66675">
                <a:moveTo>
                  <a:pt x="0" y="66675"/>
                </a:moveTo>
                <a:cubicBezTo>
                  <a:pt x="37107" y="63896"/>
                  <a:pt x="74215" y="61118"/>
                  <a:pt x="100012" y="52387"/>
                </a:cubicBezTo>
                <a:cubicBezTo>
                  <a:pt x="125809" y="43656"/>
                  <a:pt x="126206" y="23018"/>
                  <a:pt x="154781" y="14287"/>
                </a:cubicBezTo>
                <a:cubicBezTo>
                  <a:pt x="183356" y="5556"/>
                  <a:pt x="227409" y="2778"/>
                  <a:pt x="27146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CD6EA39-FCFB-E664-A3BE-31EA6292E471}"/>
              </a:ext>
            </a:extLst>
          </p:cNvPr>
          <p:cNvSpPr/>
          <p:nvPr/>
        </p:nvSpPr>
        <p:spPr>
          <a:xfrm>
            <a:off x="3700463" y="2807018"/>
            <a:ext cx="257175" cy="45719"/>
          </a:xfrm>
          <a:custGeom>
            <a:avLst/>
            <a:gdLst>
              <a:gd name="connsiteX0" fmla="*/ 0 w 257175"/>
              <a:gd name="connsiteY0" fmla="*/ 67121 h 67121"/>
              <a:gd name="connsiteX1" fmla="*/ 73818 w 257175"/>
              <a:gd name="connsiteY1" fmla="*/ 50453 h 67121"/>
              <a:gd name="connsiteX2" fmla="*/ 138112 w 257175"/>
              <a:gd name="connsiteY2" fmla="*/ 5209 h 67121"/>
              <a:gd name="connsiteX3" fmla="*/ 257175 w 257175"/>
              <a:gd name="connsiteY3" fmla="*/ 2828 h 67121"/>
            </a:gdLst>
            <a:ahLst/>
            <a:cxnLst>
              <a:cxn ang="0">
                <a:pos x="connsiteX0" y="connsiteY0"/>
              </a:cxn>
              <a:cxn ang="0">
                <a:pos x="connsiteX1" y="connsiteY1"/>
              </a:cxn>
              <a:cxn ang="0">
                <a:pos x="connsiteX2" y="connsiteY2"/>
              </a:cxn>
              <a:cxn ang="0">
                <a:pos x="connsiteX3" y="connsiteY3"/>
              </a:cxn>
            </a:cxnLst>
            <a:rect l="l" t="t" r="r" b="b"/>
            <a:pathLst>
              <a:path w="257175" h="67121">
                <a:moveTo>
                  <a:pt x="0" y="67121"/>
                </a:moveTo>
                <a:cubicBezTo>
                  <a:pt x="25399" y="63946"/>
                  <a:pt x="50799" y="60772"/>
                  <a:pt x="73818" y="50453"/>
                </a:cubicBezTo>
                <a:cubicBezTo>
                  <a:pt x="96837" y="40134"/>
                  <a:pt x="107553" y="13146"/>
                  <a:pt x="138112" y="5209"/>
                </a:cubicBezTo>
                <a:cubicBezTo>
                  <a:pt x="168671" y="-2728"/>
                  <a:pt x="212923" y="50"/>
                  <a:pt x="257175" y="282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488C83AB-27C3-93EF-22BE-D7AA647E85B4}"/>
              </a:ext>
            </a:extLst>
          </p:cNvPr>
          <p:cNvSpPr/>
          <p:nvPr/>
        </p:nvSpPr>
        <p:spPr>
          <a:xfrm>
            <a:off x="8281988" y="1943100"/>
            <a:ext cx="385762" cy="21880"/>
          </a:xfrm>
          <a:custGeom>
            <a:avLst/>
            <a:gdLst>
              <a:gd name="connsiteX0" fmla="*/ 0 w 385762"/>
              <a:gd name="connsiteY0" fmla="*/ 0 h 21880"/>
              <a:gd name="connsiteX1" fmla="*/ 159543 w 385762"/>
              <a:gd name="connsiteY1" fmla="*/ 19050 h 21880"/>
              <a:gd name="connsiteX2" fmla="*/ 385762 w 385762"/>
              <a:gd name="connsiteY2" fmla="*/ 21431 h 21880"/>
            </a:gdLst>
            <a:ahLst/>
            <a:cxnLst>
              <a:cxn ang="0">
                <a:pos x="connsiteX0" y="connsiteY0"/>
              </a:cxn>
              <a:cxn ang="0">
                <a:pos x="connsiteX1" y="connsiteY1"/>
              </a:cxn>
              <a:cxn ang="0">
                <a:pos x="connsiteX2" y="connsiteY2"/>
              </a:cxn>
            </a:cxnLst>
            <a:rect l="l" t="t" r="r" b="b"/>
            <a:pathLst>
              <a:path w="385762" h="21880">
                <a:moveTo>
                  <a:pt x="0" y="0"/>
                </a:moveTo>
                <a:cubicBezTo>
                  <a:pt x="47624" y="7739"/>
                  <a:pt x="95249" y="15478"/>
                  <a:pt x="159543" y="19050"/>
                </a:cubicBezTo>
                <a:cubicBezTo>
                  <a:pt x="223837" y="22622"/>
                  <a:pt x="304799" y="22026"/>
                  <a:pt x="385762" y="214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158D244-DD8E-C29E-4E39-D2B5D7C641E1}"/>
              </a:ext>
            </a:extLst>
          </p:cNvPr>
          <p:cNvSpPr/>
          <p:nvPr/>
        </p:nvSpPr>
        <p:spPr>
          <a:xfrm>
            <a:off x="8272463" y="1945481"/>
            <a:ext cx="397668" cy="47625"/>
          </a:xfrm>
          <a:custGeom>
            <a:avLst/>
            <a:gdLst>
              <a:gd name="connsiteX0" fmla="*/ 397668 w 397668"/>
              <a:gd name="connsiteY0" fmla="*/ 47625 h 47625"/>
              <a:gd name="connsiteX1" fmla="*/ 242887 w 397668"/>
              <a:gd name="connsiteY1" fmla="*/ 38100 h 47625"/>
              <a:gd name="connsiteX2" fmla="*/ 114300 w 397668"/>
              <a:gd name="connsiteY2" fmla="*/ 11907 h 47625"/>
              <a:gd name="connsiteX3" fmla="*/ 0 w 397668"/>
              <a:gd name="connsiteY3" fmla="*/ 0 h 47625"/>
            </a:gdLst>
            <a:ahLst/>
            <a:cxnLst>
              <a:cxn ang="0">
                <a:pos x="connsiteX0" y="connsiteY0"/>
              </a:cxn>
              <a:cxn ang="0">
                <a:pos x="connsiteX1" y="connsiteY1"/>
              </a:cxn>
              <a:cxn ang="0">
                <a:pos x="connsiteX2" y="connsiteY2"/>
              </a:cxn>
              <a:cxn ang="0">
                <a:pos x="connsiteX3" y="connsiteY3"/>
              </a:cxn>
            </a:cxnLst>
            <a:rect l="l" t="t" r="r" b="b"/>
            <a:pathLst>
              <a:path w="397668" h="47625">
                <a:moveTo>
                  <a:pt x="397668" y="47625"/>
                </a:moveTo>
                <a:cubicBezTo>
                  <a:pt x="343891" y="45839"/>
                  <a:pt x="290115" y="44053"/>
                  <a:pt x="242887" y="38100"/>
                </a:cubicBezTo>
                <a:cubicBezTo>
                  <a:pt x="195659" y="32147"/>
                  <a:pt x="154781" y="18257"/>
                  <a:pt x="114300" y="11907"/>
                </a:cubicBezTo>
                <a:cubicBezTo>
                  <a:pt x="73819" y="5557"/>
                  <a:pt x="36909" y="2778"/>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C69FDFA-0DC4-56D3-44B4-BB459E02E52E}"/>
              </a:ext>
            </a:extLst>
          </p:cNvPr>
          <p:cNvSpPr/>
          <p:nvPr/>
        </p:nvSpPr>
        <p:spPr>
          <a:xfrm>
            <a:off x="8277225" y="1943100"/>
            <a:ext cx="397669" cy="88106"/>
          </a:xfrm>
          <a:custGeom>
            <a:avLst/>
            <a:gdLst>
              <a:gd name="connsiteX0" fmla="*/ 0 w 397669"/>
              <a:gd name="connsiteY0" fmla="*/ 0 h 92868"/>
              <a:gd name="connsiteX1" fmla="*/ 128588 w 397669"/>
              <a:gd name="connsiteY1" fmla="*/ 33337 h 92868"/>
              <a:gd name="connsiteX2" fmla="*/ 207169 w 397669"/>
              <a:gd name="connsiteY2" fmla="*/ 66675 h 92868"/>
              <a:gd name="connsiteX3" fmla="*/ 397669 w 397669"/>
              <a:gd name="connsiteY3" fmla="*/ 92868 h 92868"/>
            </a:gdLst>
            <a:ahLst/>
            <a:cxnLst>
              <a:cxn ang="0">
                <a:pos x="connsiteX0" y="connsiteY0"/>
              </a:cxn>
              <a:cxn ang="0">
                <a:pos x="connsiteX1" y="connsiteY1"/>
              </a:cxn>
              <a:cxn ang="0">
                <a:pos x="connsiteX2" y="connsiteY2"/>
              </a:cxn>
              <a:cxn ang="0">
                <a:pos x="connsiteX3" y="connsiteY3"/>
              </a:cxn>
            </a:cxnLst>
            <a:rect l="l" t="t" r="r" b="b"/>
            <a:pathLst>
              <a:path w="397669" h="92868">
                <a:moveTo>
                  <a:pt x="0" y="0"/>
                </a:moveTo>
                <a:cubicBezTo>
                  <a:pt x="47030" y="11112"/>
                  <a:pt x="94060" y="22225"/>
                  <a:pt x="128588" y="33337"/>
                </a:cubicBezTo>
                <a:cubicBezTo>
                  <a:pt x="163116" y="44449"/>
                  <a:pt x="162322" y="56753"/>
                  <a:pt x="207169" y="66675"/>
                </a:cubicBezTo>
                <a:cubicBezTo>
                  <a:pt x="252016" y="76597"/>
                  <a:pt x="324842" y="84732"/>
                  <a:pt x="397669" y="92868"/>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F2412DF-4ABE-5C5C-C4A9-38FD38150FED}"/>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E70579E-E4F2-85CC-E058-60C46141749E}"/>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F6999DDC-2C73-63F6-0869-F37B26336093}"/>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8C06DF2-B164-10DF-40FA-597090BB76E8}"/>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B6B7146-425C-E226-AF57-2AFA73A9C210}"/>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D1DF8EFA-B572-BEDF-DC01-805C110A775F}"/>
              </a:ext>
            </a:extLst>
          </p:cNvPr>
          <p:cNvSpPr/>
          <p:nvPr/>
        </p:nvSpPr>
        <p:spPr>
          <a:xfrm>
            <a:off x="3946621" y="1920665"/>
            <a:ext cx="4366009" cy="893398"/>
          </a:xfrm>
          <a:custGeom>
            <a:avLst/>
            <a:gdLst>
              <a:gd name="connsiteX0" fmla="*/ 0 w 4366009"/>
              <a:gd name="connsiteY0" fmla="*/ 893398 h 893398"/>
              <a:gd name="connsiteX1" fmla="*/ 1155561 w 4366009"/>
              <a:gd name="connsiteY1" fmla="*/ 742673 h 893398"/>
              <a:gd name="connsiteX2" fmla="*/ 2703007 w 4366009"/>
              <a:gd name="connsiteY2" fmla="*/ 84506 h 893398"/>
              <a:gd name="connsiteX3" fmla="*/ 4366009 w 4366009"/>
              <a:gd name="connsiteY3" fmla="*/ 29240 h 893398"/>
            </a:gdLst>
            <a:ahLst/>
            <a:cxnLst>
              <a:cxn ang="0">
                <a:pos x="connsiteX0" y="connsiteY0"/>
              </a:cxn>
              <a:cxn ang="0">
                <a:pos x="connsiteX1" y="connsiteY1"/>
              </a:cxn>
              <a:cxn ang="0">
                <a:pos x="connsiteX2" y="connsiteY2"/>
              </a:cxn>
              <a:cxn ang="0">
                <a:pos x="connsiteX3" y="connsiteY3"/>
              </a:cxn>
            </a:cxnLst>
            <a:rect l="l" t="t" r="r" b="b"/>
            <a:pathLst>
              <a:path w="4366009" h="893398">
                <a:moveTo>
                  <a:pt x="0" y="893398"/>
                </a:moveTo>
                <a:cubicBezTo>
                  <a:pt x="352530" y="885443"/>
                  <a:pt x="705060" y="877488"/>
                  <a:pt x="1155561" y="742673"/>
                </a:cubicBezTo>
                <a:cubicBezTo>
                  <a:pt x="1606062" y="607858"/>
                  <a:pt x="2167932" y="203411"/>
                  <a:pt x="2703007" y="84506"/>
                </a:cubicBezTo>
                <a:cubicBezTo>
                  <a:pt x="3238082" y="-34400"/>
                  <a:pt x="3802045" y="-2580"/>
                  <a:pt x="4366009" y="2924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E7FA7E35-6111-D0B3-A867-57BBAF413C47}"/>
              </a:ext>
            </a:extLst>
          </p:cNvPr>
          <p:cNvSpPr/>
          <p:nvPr/>
        </p:nvSpPr>
        <p:spPr>
          <a:xfrm>
            <a:off x="3945731" y="2809875"/>
            <a:ext cx="140494" cy="2381"/>
          </a:xfrm>
          <a:custGeom>
            <a:avLst/>
            <a:gdLst>
              <a:gd name="connsiteX0" fmla="*/ 140494 w 140494"/>
              <a:gd name="connsiteY0" fmla="*/ 0 h 2381"/>
              <a:gd name="connsiteX1" fmla="*/ 0 w 140494"/>
              <a:gd name="connsiteY1" fmla="*/ 2381 h 2381"/>
            </a:gdLst>
            <a:ahLst/>
            <a:cxnLst>
              <a:cxn ang="0">
                <a:pos x="connsiteX0" y="connsiteY0"/>
              </a:cxn>
              <a:cxn ang="0">
                <a:pos x="connsiteX1" y="connsiteY1"/>
              </a:cxn>
            </a:cxnLst>
            <a:rect l="l" t="t" r="r" b="b"/>
            <a:pathLst>
              <a:path w="140494" h="2381">
                <a:moveTo>
                  <a:pt x="140494" y="0"/>
                </a:moveTo>
                <a:lnTo>
                  <a:pt x="0" y="2381"/>
                </a:ln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88B476B-67B4-E01E-154A-58D0CD453080}"/>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60C2DFF1-8FE8-E8D9-AD1E-7EBB11DC0B59}"/>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0B1670AF-3FA7-1379-6AE6-2B523888EF59}"/>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80A70FF-947F-A2EE-8EB9-DF3938EC533D}"/>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94A7C2A6-D871-70AC-1C2B-4FEBD231B6FB}"/>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3173940-C26A-A092-17F8-94FBA08D691F}"/>
              </a:ext>
            </a:extLst>
          </p:cNvPr>
          <p:cNvSpPr/>
          <p:nvPr/>
        </p:nvSpPr>
        <p:spPr>
          <a:xfrm>
            <a:off x="6625588" y="170928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7" name="Oval 96">
            <a:extLst>
              <a:ext uri="{FF2B5EF4-FFF2-40B4-BE49-F238E27FC236}">
                <a16:creationId xmlns:a16="http://schemas.microsoft.com/office/drawing/2014/main" id="{AFD43510-C52C-A5A5-0B32-99611A8D851F}"/>
              </a:ext>
            </a:extLst>
          </p:cNvPr>
          <p:cNvSpPr/>
          <p:nvPr/>
        </p:nvSpPr>
        <p:spPr>
          <a:xfrm>
            <a:off x="6160368" y="274262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9" name="TextBox 98">
            <a:extLst>
              <a:ext uri="{FF2B5EF4-FFF2-40B4-BE49-F238E27FC236}">
                <a16:creationId xmlns:a16="http://schemas.microsoft.com/office/drawing/2014/main" id="{9C6F3AF6-1BF7-998D-7395-C37FED28781A}"/>
              </a:ext>
            </a:extLst>
          </p:cNvPr>
          <p:cNvSpPr txBox="1"/>
          <p:nvPr/>
        </p:nvSpPr>
        <p:spPr>
          <a:xfrm>
            <a:off x="6791461" y="1665015"/>
            <a:ext cx="1704258" cy="246221"/>
          </a:xfrm>
          <a:prstGeom prst="rect">
            <a:avLst/>
          </a:prstGeom>
          <a:noFill/>
        </p:spPr>
        <p:txBody>
          <a:bodyPr wrap="square" rtlCol="0">
            <a:spAutoFit/>
          </a:bodyPr>
          <a:lstStyle/>
          <a:p>
            <a:r>
              <a:rPr lang="en-US" sz="1000" dirty="0"/>
              <a:t>Communication (Modbus)</a:t>
            </a:r>
          </a:p>
        </p:txBody>
      </p:sp>
      <p:sp>
        <p:nvSpPr>
          <p:cNvPr id="101" name="TextBox 100">
            <a:extLst>
              <a:ext uri="{FF2B5EF4-FFF2-40B4-BE49-F238E27FC236}">
                <a16:creationId xmlns:a16="http://schemas.microsoft.com/office/drawing/2014/main" id="{B1E945EB-28F6-0554-44E6-791EDA794AAA}"/>
              </a:ext>
            </a:extLst>
          </p:cNvPr>
          <p:cNvSpPr txBox="1"/>
          <p:nvPr/>
        </p:nvSpPr>
        <p:spPr>
          <a:xfrm>
            <a:off x="6103520" y="2704991"/>
            <a:ext cx="1332832" cy="246221"/>
          </a:xfrm>
          <a:prstGeom prst="rect">
            <a:avLst/>
          </a:prstGeom>
          <a:noFill/>
        </p:spPr>
        <p:txBody>
          <a:bodyPr wrap="square" rtlCol="0">
            <a:spAutoFit/>
          </a:bodyPr>
          <a:lstStyle/>
          <a:p>
            <a:pPr algn="ctr"/>
            <a:r>
              <a:rPr lang="en-US" sz="1000" dirty="0"/>
              <a:t>Control Wiring</a:t>
            </a:r>
          </a:p>
        </p:txBody>
      </p:sp>
      <p:sp>
        <p:nvSpPr>
          <p:cNvPr id="102" name="Freeform: Shape 101">
            <a:extLst>
              <a:ext uri="{FF2B5EF4-FFF2-40B4-BE49-F238E27FC236}">
                <a16:creationId xmlns:a16="http://schemas.microsoft.com/office/drawing/2014/main" id="{9694B7C4-0C96-27CA-E9CA-6EE1D720F0DE}"/>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54BABDF3-B0CA-F1DD-E2A8-3A9C5C773B3F}"/>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83905D64-E22F-96D1-7CE3-F167A439D4CF}"/>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1CA0AEC0-0DCC-A67B-A77A-609DC006F044}"/>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7"/>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106" name="Freeform: Shape 105">
            <a:extLst>
              <a:ext uri="{FF2B5EF4-FFF2-40B4-BE49-F238E27FC236}">
                <a16:creationId xmlns:a16="http://schemas.microsoft.com/office/drawing/2014/main" id="{DFE966C0-5020-1DC5-0C09-3E1FCC2D024D}"/>
              </a:ext>
            </a:extLst>
          </p:cNvPr>
          <p:cNvSpPr/>
          <p:nvPr/>
        </p:nvSpPr>
        <p:spPr>
          <a:xfrm>
            <a:off x="3697625" y="2150170"/>
            <a:ext cx="748988" cy="1702313"/>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D49442E9-46DD-D95D-80EE-E1327B767029}"/>
              </a:ext>
            </a:extLst>
          </p:cNvPr>
          <p:cNvSpPr/>
          <p:nvPr/>
        </p:nvSpPr>
        <p:spPr>
          <a:xfrm>
            <a:off x="3697626" y="2102324"/>
            <a:ext cx="811560" cy="1743208"/>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A4ADE57-0A16-20DE-B56A-9B1FAA74C451}"/>
              </a:ext>
            </a:extLst>
          </p:cNvPr>
          <p:cNvSpPr/>
          <p:nvPr/>
        </p:nvSpPr>
        <p:spPr>
          <a:xfrm>
            <a:off x="3695169" y="2067567"/>
            <a:ext cx="883084" cy="1784915"/>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4391002-E5C4-4DA2-2E55-726D78E7B456}"/>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F133332-FA0D-C811-BD93-4017F8C196A4}"/>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D320A4-5DA5-4EA6-4953-5F776D34E650}"/>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a:extLst>
              <a:ext uri="{FF2B5EF4-FFF2-40B4-BE49-F238E27FC236}">
                <a16:creationId xmlns:a16="http://schemas.microsoft.com/office/drawing/2014/main" id="{6194F1DC-F844-FD87-8BAA-9A0D2A7EA0DB}"/>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pic>
        <p:nvPicPr>
          <p:cNvPr id="21" name="Picture 20" descr="A white rectangular object with a black circle&#10;&#10;Description automatically generated">
            <a:extLst>
              <a:ext uri="{FF2B5EF4-FFF2-40B4-BE49-F238E27FC236}">
                <a16:creationId xmlns:a16="http://schemas.microsoft.com/office/drawing/2014/main" id="{174FE75E-8BC5-B998-3C5C-801F43ABF0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
        <p:nvSpPr>
          <p:cNvPr id="12" name="TextBox 11">
            <a:extLst>
              <a:ext uri="{FF2B5EF4-FFF2-40B4-BE49-F238E27FC236}">
                <a16:creationId xmlns:a16="http://schemas.microsoft.com/office/drawing/2014/main" id="{B38954D5-4331-7C73-DBEC-07A9CDB105A0}"/>
              </a:ext>
            </a:extLst>
          </p:cNvPr>
          <p:cNvSpPr txBox="1"/>
          <p:nvPr/>
        </p:nvSpPr>
        <p:spPr>
          <a:xfrm>
            <a:off x="4790373" y="3880220"/>
            <a:ext cx="1586919" cy="307777"/>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3" name="Group 12">
            <a:extLst>
              <a:ext uri="{FF2B5EF4-FFF2-40B4-BE49-F238E27FC236}">
                <a16:creationId xmlns:a16="http://schemas.microsoft.com/office/drawing/2014/main" id="{1C4C89B5-F0F8-DD68-78CF-D5EEDBEEFD59}"/>
              </a:ext>
            </a:extLst>
          </p:cNvPr>
          <p:cNvGrpSpPr/>
          <p:nvPr/>
        </p:nvGrpSpPr>
        <p:grpSpPr>
          <a:xfrm>
            <a:off x="1457717" y="1361462"/>
            <a:ext cx="1525512" cy="895856"/>
            <a:chOff x="1457717" y="1361462"/>
            <a:chExt cx="1525512" cy="895856"/>
          </a:xfrm>
        </p:grpSpPr>
        <p:pic>
          <p:nvPicPr>
            <p:cNvPr id="16" name="Picture 15">
              <a:extLst>
                <a:ext uri="{FF2B5EF4-FFF2-40B4-BE49-F238E27FC236}">
                  <a16:creationId xmlns:a16="http://schemas.microsoft.com/office/drawing/2014/main" id="{544988AC-38EB-FABE-2E4D-7E178C4DC684}"/>
                </a:ext>
              </a:extLst>
            </p:cNvPr>
            <p:cNvPicPr>
              <a:picLocks noChangeAspect="1"/>
            </p:cNvPicPr>
            <p:nvPr/>
          </p:nvPicPr>
          <p:blipFill>
            <a:blip r:embed="rId10"/>
            <a:stretch>
              <a:fillRect/>
            </a:stretch>
          </p:blipFill>
          <p:spPr>
            <a:xfrm>
              <a:off x="1457717" y="1361462"/>
              <a:ext cx="1106443" cy="895856"/>
            </a:xfrm>
            <a:prstGeom prst="rect">
              <a:avLst/>
            </a:prstGeom>
          </p:spPr>
        </p:pic>
        <p:sp>
          <p:nvSpPr>
            <p:cNvPr id="19" name="Freeform: Shape 18">
              <a:extLst>
                <a:ext uri="{FF2B5EF4-FFF2-40B4-BE49-F238E27FC236}">
                  <a16:creationId xmlns:a16="http://schemas.microsoft.com/office/drawing/2014/main" id="{DD143303-5514-9709-65C0-D2EBD1AAB442}"/>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408F565-7290-B995-412B-FA11E187909D}"/>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3" name="Group 22">
            <a:extLst>
              <a:ext uri="{FF2B5EF4-FFF2-40B4-BE49-F238E27FC236}">
                <a16:creationId xmlns:a16="http://schemas.microsoft.com/office/drawing/2014/main" id="{DAC5F7DF-E645-E3A4-9810-8AAF1BBF6C72}"/>
              </a:ext>
            </a:extLst>
          </p:cNvPr>
          <p:cNvGrpSpPr/>
          <p:nvPr/>
        </p:nvGrpSpPr>
        <p:grpSpPr>
          <a:xfrm>
            <a:off x="224939" y="1556146"/>
            <a:ext cx="2818529" cy="5106196"/>
            <a:chOff x="224939" y="1556146"/>
            <a:chExt cx="2818529" cy="5106196"/>
          </a:xfrm>
        </p:grpSpPr>
        <p:sp>
          <p:nvSpPr>
            <p:cNvPr id="24" name="TextBox 23">
              <a:extLst>
                <a:ext uri="{FF2B5EF4-FFF2-40B4-BE49-F238E27FC236}">
                  <a16:creationId xmlns:a16="http://schemas.microsoft.com/office/drawing/2014/main" id="{0460559D-C54F-EE87-4DFE-A2EE75BE617D}"/>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5" name="TextBox 24">
              <a:extLst>
                <a:ext uri="{FF2B5EF4-FFF2-40B4-BE49-F238E27FC236}">
                  <a16:creationId xmlns:a16="http://schemas.microsoft.com/office/drawing/2014/main" id="{7BC21D7A-01FC-155B-519E-DB8F8F0CA143}"/>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grpSp>
        <p:nvGrpSpPr>
          <p:cNvPr id="33" name="Group 32">
            <a:extLst>
              <a:ext uri="{FF2B5EF4-FFF2-40B4-BE49-F238E27FC236}">
                <a16:creationId xmlns:a16="http://schemas.microsoft.com/office/drawing/2014/main" id="{A21A7C47-65A9-0AFF-A011-CAE770F86F4F}"/>
              </a:ext>
            </a:extLst>
          </p:cNvPr>
          <p:cNvGrpSpPr/>
          <p:nvPr/>
        </p:nvGrpSpPr>
        <p:grpSpPr>
          <a:xfrm>
            <a:off x="6065996" y="4980075"/>
            <a:ext cx="5451538" cy="246221"/>
            <a:chOff x="6425932" y="4863339"/>
            <a:chExt cx="5451538" cy="246221"/>
          </a:xfrm>
        </p:grpSpPr>
        <p:sp>
          <p:nvSpPr>
            <p:cNvPr id="34" name="Oval 33">
              <a:extLst>
                <a:ext uri="{FF2B5EF4-FFF2-40B4-BE49-F238E27FC236}">
                  <a16:creationId xmlns:a16="http://schemas.microsoft.com/office/drawing/2014/main" id="{970F741D-C5D7-BEB9-901E-B670372308D3}"/>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8" name="TextBox 37">
              <a:extLst>
                <a:ext uri="{FF2B5EF4-FFF2-40B4-BE49-F238E27FC236}">
                  <a16:creationId xmlns:a16="http://schemas.microsoft.com/office/drawing/2014/main" id="{BEA11E97-A9E0-F927-D701-28EB8465B8B8}"/>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only for SZVAV applications. Modbus comm.</a:t>
              </a:r>
            </a:p>
          </p:txBody>
        </p:sp>
      </p:grpSp>
      <p:sp>
        <p:nvSpPr>
          <p:cNvPr id="39" name="Oval 38">
            <a:extLst>
              <a:ext uri="{FF2B5EF4-FFF2-40B4-BE49-F238E27FC236}">
                <a16:creationId xmlns:a16="http://schemas.microsoft.com/office/drawing/2014/main" id="{4B45318E-B358-3C66-13BE-B228BF919410}"/>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0" name="TextBox 39">
            <a:extLst>
              <a:ext uri="{FF2B5EF4-FFF2-40B4-BE49-F238E27FC236}">
                <a16:creationId xmlns:a16="http://schemas.microsoft.com/office/drawing/2014/main" id="{89FC4457-2EC1-3A62-DB0C-9FF26CFCCD0D}"/>
              </a:ext>
            </a:extLst>
          </p:cNvPr>
          <p:cNvSpPr txBox="1"/>
          <p:nvPr/>
        </p:nvSpPr>
        <p:spPr>
          <a:xfrm>
            <a:off x="6350590" y="5484467"/>
            <a:ext cx="5692253"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sp>
        <p:nvSpPr>
          <p:cNvPr id="41" name="Oval 40">
            <a:extLst>
              <a:ext uri="{FF2B5EF4-FFF2-40B4-BE49-F238E27FC236}">
                <a16:creationId xmlns:a16="http://schemas.microsoft.com/office/drawing/2014/main" id="{287EC2C1-6294-068A-6231-46E87671FA16}"/>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2" name="TextBox 41">
            <a:extLst>
              <a:ext uri="{FF2B5EF4-FFF2-40B4-BE49-F238E27FC236}">
                <a16:creationId xmlns:a16="http://schemas.microsoft.com/office/drawing/2014/main" id="{216ABDF9-A512-4AF4-49AA-B222A79EC52A}"/>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Tree>
    <p:extLst>
      <p:ext uri="{BB962C8B-B14F-4D97-AF65-F5344CB8AC3E}">
        <p14:creationId xmlns:p14="http://schemas.microsoft.com/office/powerpoint/2010/main" val="169875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H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BD6FB6FE-3248-4538-34B9-C327CFFF97E9}"/>
              </a:ext>
            </a:extLst>
          </p:cNvPr>
          <p:cNvSpPr/>
          <p:nvPr/>
        </p:nvSpPr>
        <p:spPr>
          <a:xfrm>
            <a:off x="8343900" y="2447925"/>
            <a:ext cx="1193006" cy="1292537"/>
          </a:xfrm>
          <a:custGeom>
            <a:avLst/>
            <a:gdLst>
              <a:gd name="connsiteX0" fmla="*/ 1193006 w 1193006"/>
              <a:gd name="connsiteY0" fmla="*/ 1140619 h 1292537"/>
              <a:gd name="connsiteX1" fmla="*/ 1016794 w 1193006"/>
              <a:gd name="connsiteY1" fmla="*/ 1250156 h 1292537"/>
              <a:gd name="connsiteX2" fmla="*/ 173831 w 1193006"/>
              <a:gd name="connsiteY2" fmla="*/ 1197769 h 1292537"/>
              <a:gd name="connsiteX3" fmla="*/ 259556 w 1193006"/>
              <a:gd name="connsiteY3" fmla="*/ 233363 h 1292537"/>
              <a:gd name="connsiteX4" fmla="*/ 0 w 1193006"/>
              <a:gd name="connsiteY4" fmla="*/ 0 h 12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6" h="1292537">
                <a:moveTo>
                  <a:pt x="1193006" y="1140619"/>
                </a:moveTo>
                <a:cubicBezTo>
                  <a:pt x="1189831" y="1190625"/>
                  <a:pt x="1186657" y="1240631"/>
                  <a:pt x="1016794" y="1250156"/>
                </a:cubicBezTo>
                <a:cubicBezTo>
                  <a:pt x="846931" y="1259681"/>
                  <a:pt x="300037" y="1367234"/>
                  <a:pt x="173831" y="1197769"/>
                </a:cubicBezTo>
                <a:cubicBezTo>
                  <a:pt x="47625" y="1028304"/>
                  <a:pt x="288528" y="432991"/>
                  <a:pt x="259556" y="233363"/>
                </a:cubicBezTo>
                <a:cubicBezTo>
                  <a:pt x="230584" y="33735"/>
                  <a:pt x="115292" y="16867"/>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CED3622-A984-CF7F-2E6B-880CEB7732ED}"/>
              </a:ext>
            </a:extLst>
          </p:cNvPr>
          <p:cNvSpPr/>
          <p:nvPr/>
        </p:nvSpPr>
        <p:spPr>
          <a:xfrm>
            <a:off x="8289214" y="2433638"/>
            <a:ext cx="1193006" cy="1292238"/>
          </a:xfrm>
          <a:custGeom>
            <a:avLst/>
            <a:gdLst>
              <a:gd name="connsiteX0" fmla="*/ 1133475 w 1133556"/>
              <a:gd name="connsiteY0" fmla="*/ 1152525 h 1292238"/>
              <a:gd name="connsiteX1" fmla="*/ 1009650 w 1133556"/>
              <a:gd name="connsiteY1" fmla="*/ 1216818 h 1292238"/>
              <a:gd name="connsiteX2" fmla="*/ 383381 w 1133556"/>
              <a:gd name="connsiteY2" fmla="*/ 1221581 h 1292238"/>
              <a:gd name="connsiteX3" fmla="*/ 300037 w 1133556"/>
              <a:gd name="connsiteY3" fmla="*/ 280987 h 1292238"/>
              <a:gd name="connsiteX4" fmla="*/ 0 w 1133556"/>
              <a:gd name="connsiteY4" fmla="*/ 0 h 129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56" h="1292238">
                <a:moveTo>
                  <a:pt x="1133475" y="1152525"/>
                </a:moveTo>
                <a:cubicBezTo>
                  <a:pt x="1134070" y="1178917"/>
                  <a:pt x="1134666" y="1205309"/>
                  <a:pt x="1009650" y="1216818"/>
                </a:cubicBezTo>
                <a:cubicBezTo>
                  <a:pt x="884634" y="1228327"/>
                  <a:pt x="501650" y="1377553"/>
                  <a:pt x="383381" y="1221581"/>
                </a:cubicBezTo>
                <a:cubicBezTo>
                  <a:pt x="265112" y="1065609"/>
                  <a:pt x="363934" y="484584"/>
                  <a:pt x="300037" y="280987"/>
                </a:cubicBezTo>
                <a:cubicBezTo>
                  <a:pt x="236140" y="77390"/>
                  <a:pt x="118070" y="38695"/>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072451A-AA53-D567-A1D4-BC3EB43B1B1A}"/>
              </a:ext>
            </a:extLst>
          </p:cNvPr>
          <p:cNvSpPr/>
          <p:nvPr/>
        </p:nvSpPr>
        <p:spPr>
          <a:xfrm>
            <a:off x="8298712" y="2301949"/>
            <a:ext cx="925032" cy="159845"/>
          </a:xfrm>
          <a:custGeom>
            <a:avLst/>
            <a:gdLst>
              <a:gd name="connsiteX0" fmla="*/ 925032 w 925032"/>
              <a:gd name="connsiteY0" fmla="*/ 0 h 159845"/>
              <a:gd name="connsiteX1" fmla="*/ 845288 w 925032"/>
              <a:gd name="connsiteY1" fmla="*/ 95693 h 159845"/>
              <a:gd name="connsiteX2" fmla="*/ 499730 w 925032"/>
              <a:gd name="connsiteY2" fmla="*/ 53163 h 159845"/>
              <a:gd name="connsiteX3" fmla="*/ 180753 w 925032"/>
              <a:gd name="connsiteY3" fmla="*/ 154172 h 159845"/>
              <a:gd name="connsiteX4" fmla="*/ 0 w 925032"/>
              <a:gd name="connsiteY4" fmla="*/ 138223 h 15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032" h="159845">
                <a:moveTo>
                  <a:pt x="925032" y="0"/>
                </a:moveTo>
                <a:cubicBezTo>
                  <a:pt x="920602" y="43416"/>
                  <a:pt x="916172" y="86832"/>
                  <a:pt x="845288" y="95693"/>
                </a:cubicBezTo>
                <a:cubicBezTo>
                  <a:pt x="774404" y="104554"/>
                  <a:pt x="610486" y="43417"/>
                  <a:pt x="499730" y="53163"/>
                </a:cubicBezTo>
                <a:cubicBezTo>
                  <a:pt x="388974" y="62909"/>
                  <a:pt x="264041" y="139995"/>
                  <a:pt x="180753" y="154172"/>
                </a:cubicBezTo>
                <a:cubicBezTo>
                  <a:pt x="97465" y="168349"/>
                  <a:pt x="48732" y="153286"/>
                  <a:pt x="0" y="13822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2" name="Oval 1">
            <a:extLst>
              <a:ext uri="{FF2B5EF4-FFF2-40B4-BE49-F238E27FC236}">
                <a16:creationId xmlns:a16="http://schemas.microsoft.com/office/drawing/2014/main" id="{8177756E-6F6E-C3F7-51B0-C7D2AB75EA6E}"/>
              </a:ext>
            </a:extLst>
          </p:cNvPr>
          <p:cNvSpPr/>
          <p:nvPr/>
        </p:nvSpPr>
        <p:spPr>
          <a:xfrm>
            <a:off x="5985932" y="312678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3" name="TextBox 12">
            <a:extLst>
              <a:ext uri="{FF2B5EF4-FFF2-40B4-BE49-F238E27FC236}">
                <a16:creationId xmlns:a16="http://schemas.microsoft.com/office/drawing/2014/main" id="{1C33D178-9407-5FE0-D1C4-911C998C17EC}"/>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16" name="Oval 15">
            <a:extLst>
              <a:ext uri="{FF2B5EF4-FFF2-40B4-BE49-F238E27FC236}">
                <a16:creationId xmlns:a16="http://schemas.microsoft.com/office/drawing/2014/main" id="{2271D605-5DEE-6E00-F3F4-47B6CD3044E3}"/>
              </a:ext>
            </a:extLst>
          </p:cNvPr>
          <p:cNvSpPr/>
          <p:nvPr/>
        </p:nvSpPr>
        <p:spPr>
          <a:xfrm>
            <a:off x="6299881" y="345543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7" name="Freeform: Shape 16">
            <a:extLst>
              <a:ext uri="{FF2B5EF4-FFF2-40B4-BE49-F238E27FC236}">
                <a16:creationId xmlns:a16="http://schemas.microsoft.com/office/drawing/2014/main" id="{80B4F10C-750B-D461-8A15-3A785FD8EB00}"/>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D05BC99-F03A-F61C-F48A-CED101A966E8}"/>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4620C54-6374-7FFC-A9F7-F9CDB2097BDB}"/>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BFAF70C-F9D0-3B30-4AC4-7DDC5243DC02}"/>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9F5A23E-CF90-0199-9882-CF305E637514}"/>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D7300F1-858F-3E95-E0D9-A34B1EAD35F2}"/>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B0D30-25E7-76AA-C650-57A86A0BCCC8}"/>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57B4D09-CD5C-646C-0F82-FC75859502FC}"/>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328E604-19D0-E5BE-FB41-61249DEA81FD}"/>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20C7BAB-420F-8845-FFC5-7B7A711E62E1}"/>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4617B94-211B-6302-4A7B-53C7E8BBD88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7F5E6A3-819E-A57D-F5A5-B957A11EB7A9}"/>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54436C2-0074-95B6-6A55-E1F00F44C24B}"/>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85583A9-FDF4-46F6-E4CE-EA52421639BE}"/>
              </a:ext>
            </a:extLst>
          </p:cNvPr>
          <p:cNvSpPr/>
          <p:nvPr/>
        </p:nvSpPr>
        <p:spPr>
          <a:xfrm rot="16200000">
            <a:off x="3713137" y="2371672"/>
            <a:ext cx="152506"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D40F9AB-CBEE-7136-3934-F05AD26F4230}"/>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357F100-4D7E-A154-18DF-FE036BC2C67D}"/>
              </a:ext>
            </a:extLst>
          </p:cNvPr>
          <p:cNvSpPr/>
          <p:nvPr/>
        </p:nvSpPr>
        <p:spPr>
          <a:xfrm>
            <a:off x="4549779" y="238399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0" name="TextBox 49">
            <a:extLst>
              <a:ext uri="{FF2B5EF4-FFF2-40B4-BE49-F238E27FC236}">
                <a16:creationId xmlns:a16="http://schemas.microsoft.com/office/drawing/2014/main" id="{D892785A-114A-B098-A43A-E92E68FF37FE}"/>
              </a:ext>
            </a:extLst>
          </p:cNvPr>
          <p:cNvSpPr txBox="1"/>
          <p:nvPr/>
        </p:nvSpPr>
        <p:spPr>
          <a:xfrm>
            <a:off x="4549779" y="2361031"/>
            <a:ext cx="1332832" cy="246221"/>
          </a:xfrm>
          <a:prstGeom prst="rect">
            <a:avLst/>
          </a:prstGeom>
          <a:noFill/>
        </p:spPr>
        <p:txBody>
          <a:bodyPr wrap="square" rtlCol="0">
            <a:spAutoFit/>
          </a:bodyPr>
          <a:lstStyle/>
          <a:p>
            <a:pPr algn="ctr"/>
            <a:r>
              <a:rPr lang="en-US" sz="1000" dirty="0"/>
              <a:t>Control Wiring</a:t>
            </a:r>
          </a:p>
        </p:txBody>
      </p:sp>
      <p:sp>
        <p:nvSpPr>
          <p:cNvPr id="51" name="Freeform: Shape 50">
            <a:extLst>
              <a:ext uri="{FF2B5EF4-FFF2-40B4-BE49-F238E27FC236}">
                <a16:creationId xmlns:a16="http://schemas.microsoft.com/office/drawing/2014/main" id="{249FFBDE-E341-9BA0-C5A3-C92DA39B3166}"/>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8207E9C-1C30-E1E4-552A-D737A4009393}"/>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86CDC15-F551-D11B-0976-695BC7515F0C}"/>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9EFB7BDF-5EDA-062B-5689-7931E9E0EA14}"/>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2AAED05-1BB6-67F9-9025-A65E61A1D39B}"/>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0BEFA78-29DF-F895-F19E-C4B61A1C2C53}"/>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3A6059E-EB9D-D8DF-39BA-0DA31F3B6107}"/>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C774068-A2D1-D039-3473-67EF93D8B18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F0381D5F-8080-11D8-A85D-78C097141FE2}"/>
              </a:ext>
            </a:extLst>
          </p:cNvPr>
          <p:cNvGrpSpPr/>
          <p:nvPr/>
        </p:nvGrpSpPr>
        <p:grpSpPr>
          <a:xfrm>
            <a:off x="3649858" y="4331494"/>
            <a:ext cx="1291034" cy="2238516"/>
            <a:chOff x="3649858" y="4331494"/>
            <a:chExt cx="1291034" cy="2238516"/>
          </a:xfrm>
        </p:grpSpPr>
        <p:sp>
          <p:nvSpPr>
            <p:cNvPr id="87" name="TextBox 86">
              <a:extLst>
                <a:ext uri="{FF2B5EF4-FFF2-40B4-BE49-F238E27FC236}">
                  <a16:creationId xmlns:a16="http://schemas.microsoft.com/office/drawing/2014/main" id="{93478156-F930-543F-40F4-042FA609A387}"/>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89" name="Picture 88" descr="A white electronic device with a screen&#10;&#10;Description automatically generated">
              <a:extLst>
                <a:ext uri="{FF2B5EF4-FFF2-40B4-BE49-F238E27FC236}">
                  <a16:creationId xmlns:a16="http://schemas.microsoft.com/office/drawing/2014/main" id="{2D637F2B-ADB7-3C5D-B38A-97DB3DCA9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90" name="Picture 89">
              <a:extLst>
                <a:ext uri="{FF2B5EF4-FFF2-40B4-BE49-F238E27FC236}">
                  <a16:creationId xmlns:a16="http://schemas.microsoft.com/office/drawing/2014/main" id="{37C308DF-8AB2-C0E3-4F23-2540DDB681DF}"/>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91" name="Freeform: Shape 90">
              <a:extLst>
                <a:ext uri="{FF2B5EF4-FFF2-40B4-BE49-F238E27FC236}">
                  <a16:creationId xmlns:a16="http://schemas.microsoft.com/office/drawing/2014/main" id="{2B1D3FFF-F919-011A-E36A-1B3E754900CA}"/>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B0C62C7-1D3C-CF0F-EDB2-0A0C08359E4A}"/>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8451B123-80D3-1706-A8BB-F02429CDE8E5}"/>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B42A7D22-ED1A-61DF-1889-C363520380BE}"/>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7D6ACFF-EF14-05B9-A292-629AE56C1F2B}"/>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59040239-BA1A-466E-C2DB-EE4AE30431B0}"/>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3F4E86AB-01B8-043A-4374-564DE2836EB4}"/>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EC48EBB-DE5D-7A0C-726D-C81B83FA68E7}"/>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Freeform: Shape 109">
            <a:extLst>
              <a:ext uri="{FF2B5EF4-FFF2-40B4-BE49-F238E27FC236}">
                <a16:creationId xmlns:a16="http://schemas.microsoft.com/office/drawing/2014/main" id="{0B3C4E04-8EDF-D471-2DAF-EEED1E94F373}"/>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9CD725A1-56C8-23EC-4776-361855F0DBEA}"/>
              </a:ext>
            </a:extLst>
          </p:cNvPr>
          <p:cNvSpPr/>
          <p:nvPr/>
        </p:nvSpPr>
        <p:spPr>
          <a:xfrm>
            <a:off x="6521752" y="425634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112" name="TextBox 111">
            <a:extLst>
              <a:ext uri="{FF2B5EF4-FFF2-40B4-BE49-F238E27FC236}">
                <a16:creationId xmlns:a16="http://schemas.microsoft.com/office/drawing/2014/main" id="{82D13B50-34FF-7C56-BAF6-3E3532FBBD9D}"/>
              </a:ext>
            </a:extLst>
          </p:cNvPr>
          <p:cNvSpPr txBox="1"/>
          <p:nvPr/>
        </p:nvSpPr>
        <p:spPr>
          <a:xfrm>
            <a:off x="6688980" y="4218009"/>
            <a:ext cx="1180850" cy="246221"/>
          </a:xfrm>
          <a:prstGeom prst="rect">
            <a:avLst/>
          </a:prstGeom>
          <a:noFill/>
        </p:spPr>
        <p:txBody>
          <a:bodyPr wrap="square" rtlCol="0">
            <a:spAutoFit/>
          </a:bodyPr>
          <a:lstStyle/>
          <a:p>
            <a:pPr algn="ctr"/>
            <a:r>
              <a:rPr lang="en-US" sz="1000" dirty="0"/>
              <a:t>Thermostat Wiring</a:t>
            </a:r>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5"/>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8B47059C-E6E2-A604-4EF6-AFE79A0A37A4}"/>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2" name="Group 11">
            <a:extLst>
              <a:ext uri="{FF2B5EF4-FFF2-40B4-BE49-F238E27FC236}">
                <a16:creationId xmlns:a16="http://schemas.microsoft.com/office/drawing/2014/main" id="{B834097D-D50E-0CA1-3766-4EC8D30668AD}"/>
              </a:ext>
            </a:extLst>
          </p:cNvPr>
          <p:cNvGrpSpPr/>
          <p:nvPr/>
        </p:nvGrpSpPr>
        <p:grpSpPr>
          <a:xfrm>
            <a:off x="1457717" y="1361462"/>
            <a:ext cx="1525512" cy="895856"/>
            <a:chOff x="1457717" y="1361462"/>
            <a:chExt cx="1525512" cy="895856"/>
          </a:xfrm>
        </p:grpSpPr>
        <p:pic>
          <p:nvPicPr>
            <p:cNvPr id="33" name="Picture 32">
              <a:extLst>
                <a:ext uri="{FF2B5EF4-FFF2-40B4-BE49-F238E27FC236}">
                  <a16:creationId xmlns:a16="http://schemas.microsoft.com/office/drawing/2014/main" id="{14AF40AE-589D-14DE-8186-10C3E227310D}"/>
                </a:ext>
              </a:extLst>
            </p:cNvPr>
            <p:cNvPicPr>
              <a:picLocks noChangeAspect="1"/>
            </p:cNvPicPr>
            <p:nvPr/>
          </p:nvPicPr>
          <p:blipFill>
            <a:blip r:embed="rId6"/>
            <a:stretch>
              <a:fillRect/>
            </a:stretch>
          </p:blipFill>
          <p:spPr>
            <a:xfrm>
              <a:off x="1457717" y="1361462"/>
              <a:ext cx="1106443" cy="895856"/>
            </a:xfrm>
            <a:prstGeom prst="rect">
              <a:avLst/>
            </a:prstGeom>
          </p:spPr>
        </p:pic>
        <p:sp>
          <p:nvSpPr>
            <p:cNvPr id="43" name="Freeform: Shape 42">
              <a:extLst>
                <a:ext uri="{FF2B5EF4-FFF2-40B4-BE49-F238E27FC236}">
                  <a16:creationId xmlns:a16="http://schemas.microsoft.com/office/drawing/2014/main" id="{11BD78D3-DB31-917D-5521-11AFBCADAB33}"/>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597A69C-BBAB-4521-184F-880B2D625C72}"/>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sp>
        <p:nvSpPr>
          <p:cNvPr id="46" name="TextBox 45">
            <a:extLst>
              <a:ext uri="{FF2B5EF4-FFF2-40B4-BE49-F238E27FC236}">
                <a16:creationId xmlns:a16="http://schemas.microsoft.com/office/drawing/2014/main" id="{8AAA0357-81B5-791D-9ADA-D9DC533B3E37}"/>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48" name="TextBox 47">
            <a:extLst>
              <a:ext uri="{FF2B5EF4-FFF2-40B4-BE49-F238E27FC236}">
                <a16:creationId xmlns:a16="http://schemas.microsoft.com/office/drawing/2014/main" id="{E7B83B26-9999-F2CF-956A-9F4AE5D7A677}"/>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pic>
        <p:nvPicPr>
          <p:cNvPr id="41" name="Picture 40">
            <a:extLst>
              <a:ext uri="{FF2B5EF4-FFF2-40B4-BE49-F238E27FC236}">
                <a16:creationId xmlns:a16="http://schemas.microsoft.com/office/drawing/2014/main" id="{8082B741-0C88-6A2D-162A-B5A306DC099D}"/>
              </a:ext>
            </a:extLst>
          </p:cNvPr>
          <p:cNvPicPr>
            <a:picLocks noChangeAspect="1"/>
          </p:cNvPicPr>
          <p:nvPr/>
        </p:nvPicPr>
        <p:blipFill>
          <a:blip r:embed="rId7"/>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8"/>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069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F07F2F2-428B-AF98-DCE8-0876621E198B}"/>
              </a:ext>
            </a:extLst>
          </p:cNvPr>
          <p:cNvGrpSpPr/>
          <p:nvPr/>
        </p:nvGrpSpPr>
        <p:grpSpPr>
          <a:xfrm>
            <a:off x="3621400" y="4428166"/>
            <a:ext cx="1288712" cy="2225759"/>
            <a:chOff x="3621400" y="4428166"/>
            <a:chExt cx="1288712" cy="2225759"/>
          </a:xfrm>
        </p:grpSpPr>
        <p:pic>
          <p:nvPicPr>
            <p:cNvPr id="44" name="Picture 43">
              <a:extLst>
                <a:ext uri="{FF2B5EF4-FFF2-40B4-BE49-F238E27FC236}">
                  <a16:creationId xmlns:a16="http://schemas.microsoft.com/office/drawing/2014/main" id="{0DD30DBB-BBF1-E9B4-2D9D-F9974769BA70}"/>
                </a:ext>
              </a:extLst>
            </p:cNvPr>
            <p:cNvPicPr>
              <a:picLocks noChangeAspect="1"/>
            </p:cNvPicPr>
            <p:nvPr/>
          </p:nvPicPr>
          <p:blipFill>
            <a:blip r:embed="rId3"/>
            <a:stretch>
              <a:fillRect/>
            </a:stretch>
          </p:blipFill>
          <p:spPr>
            <a:xfrm rot="10800000">
              <a:off x="3981454" y="4826953"/>
              <a:ext cx="507493" cy="173736"/>
            </a:xfrm>
            <a:prstGeom prst="rect">
              <a:avLst/>
            </a:prstGeom>
          </p:spPr>
        </p:pic>
        <p:sp>
          <p:nvSpPr>
            <p:cNvPr id="45" name="TextBox 44">
              <a:extLst>
                <a:ext uri="{FF2B5EF4-FFF2-40B4-BE49-F238E27FC236}">
                  <a16:creationId xmlns:a16="http://schemas.microsoft.com/office/drawing/2014/main" id="{6D1456E1-1CD0-21B0-F394-88FCEA69ED55}"/>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46" name="TextBox 45">
              <a:extLst>
                <a:ext uri="{FF2B5EF4-FFF2-40B4-BE49-F238E27FC236}">
                  <a16:creationId xmlns:a16="http://schemas.microsoft.com/office/drawing/2014/main" id="{9A7D2E09-E0F5-B4E3-63FF-854B683A9549}"/>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48" name="TextBox 47">
              <a:extLst>
                <a:ext uri="{FF2B5EF4-FFF2-40B4-BE49-F238E27FC236}">
                  <a16:creationId xmlns:a16="http://schemas.microsoft.com/office/drawing/2014/main" id="{93517D86-CE48-343A-6BBA-7A9EF036F3D6}"/>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52" name="TextBox 51">
              <a:extLst>
                <a:ext uri="{FF2B5EF4-FFF2-40B4-BE49-F238E27FC236}">
                  <a16:creationId xmlns:a16="http://schemas.microsoft.com/office/drawing/2014/main" id="{04B1AA75-D61A-5E31-3975-242BB8EABA53}"/>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53" name="TextBox 52">
              <a:extLst>
                <a:ext uri="{FF2B5EF4-FFF2-40B4-BE49-F238E27FC236}">
                  <a16:creationId xmlns:a16="http://schemas.microsoft.com/office/drawing/2014/main" id="{031093E3-1422-A3A2-8E68-CF2C8A679C49}"/>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54" name="Freeform: Shape 53">
              <a:extLst>
                <a:ext uri="{FF2B5EF4-FFF2-40B4-BE49-F238E27FC236}">
                  <a16:creationId xmlns:a16="http://schemas.microsoft.com/office/drawing/2014/main" id="{C45010A1-5A9C-FAF4-3253-712F88151E46}"/>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EBB2D090-2319-9F6C-30BE-2ABBF3EB39C1}"/>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4F14EF3-2B54-A9E8-B4DC-B5362ECCFA20}"/>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D0EAA1FA-6850-9E24-F5D2-14568D6C294C}"/>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90CD0492-9FF0-E348-FD78-FCC38B532E9E}"/>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904940C-5879-28DA-128D-7747C57D4D7E}"/>
                </a:ext>
              </a:extLst>
            </p:cNvPr>
            <p:cNvGrpSpPr/>
            <p:nvPr/>
          </p:nvGrpSpPr>
          <p:grpSpPr>
            <a:xfrm>
              <a:off x="3621400" y="5392822"/>
              <a:ext cx="1288712" cy="1261103"/>
              <a:chOff x="3621400" y="4830847"/>
              <a:chExt cx="1288712" cy="1261103"/>
            </a:xfrm>
          </p:grpSpPr>
          <p:sp>
            <p:nvSpPr>
              <p:cNvPr id="74" name="TextBox 73">
                <a:extLst>
                  <a:ext uri="{FF2B5EF4-FFF2-40B4-BE49-F238E27FC236}">
                    <a16:creationId xmlns:a16="http://schemas.microsoft.com/office/drawing/2014/main" id="{2E6138E4-1C76-C339-33DB-A900C2D87F7F}"/>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75" name="Picture 74" descr="A close-up of a white device&#10;&#10;Description automatically generated">
                <a:extLst>
                  <a:ext uri="{FF2B5EF4-FFF2-40B4-BE49-F238E27FC236}">
                    <a16:creationId xmlns:a16="http://schemas.microsoft.com/office/drawing/2014/main" id="{C2DC5DD5-3362-271C-DD67-44D16F41E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grpSp>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H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072451A-AA53-D567-A1D4-BC3EB43B1B1A}"/>
              </a:ext>
            </a:extLst>
          </p:cNvPr>
          <p:cNvSpPr/>
          <p:nvPr/>
        </p:nvSpPr>
        <p:spPr>
          <a:xfrm>
            <a:off x="8298712" y="2301949"/>
            <a:ext cx="925032" cy="159845"/>
          </a:xfrm>
          <a:custGeom>
            <a:avLst/>
            <a:gdLst>
              <a:gd name="connsiteX0" fmla="*/ 925032 w 925032"/>
              <a:gd name="connsiteY0" fmla="*/ 0 h 159845"/>
              <a:gd name="connsiteX1" fmla="*/ 845288 w 925032"/>
              <a:gd name="connsiteY1" fmla="*/ 95693 h 159845"/>
              <a:gd name="connsiteX2" fmla="*/ 499730 w 925032"/>
              <a:gd name="connsiteY2" fmla="*/ 53163 h 159845"/>
              <a:gd name="connsiteX3" fmla="*/ 180753 w 925032"/>
              <a:gd name="connsiteY3" fmla="*/ 154172 h 159845"/>
              <a:gd name="connsiteX4" fmla="*/ 0 w 925032"/>
              <a:gd name="connsiteY4" fmla="*/ 138223 h 15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032" h="159845">
                <a:moveTo>
                  <a:pt x="925032" y="0"/>
                </a:moveTo>
                <a:cubicBezTo>
                  <a:pt x="920602" y="43416"/>
                  <a:pt x="916172" y="86832"/>
                  <a:pt x="845288" y="95693"/>
                </a:cubicBezTo>
                <a:cubicBezTo>
                  <a:pt x="774404" y="104554"/>
                  <a:pt x="610486" y="43417"/>
                  <a:pt x="499730" y="53163"/>
                </a:cubicBezTo>
                <a:cubicBezTo>
                  <a:pt x="388974" y="62909"/>
                  <a:pt x="264041" y="139995"/>
                  <a:pt x="180753" y="154172"/>
                </a:cubicBezTo>
                <a:cubicBezTo>
                  <a:pt x="97465" y="168349"/>
                  <a:pt x="48732" y="153286"/>
                  <a:pt x="0" y="13822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177756E-6F6E-C3F7-51B0-C7D2AB75EA6E}"/>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3" name="TextBox 12">
            <a:extLst>
              <a:ext uri="{FF2B5EF4-FFF2-40B4-BE49-F238E27FC236}">
                <a16:creationId xmlns:a16="http://schemas.microsoft.com/office/drawing/2014/main" id="{1C33D178-9407-5FE0-D1C4-911C998C17EC}"/>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16" name="Oval 15">
            <a:extLst>
              <a:ext uri="{FF2B5EF4-FFF2-40B4-BE49-F238E27FC236}">
                <a16:creationId xmlns:a16="http://schemas.microsoft.com/office/drawing/2014/main" id="{2271D605-5DEE-6E00-F3F4-47B6CD3044E3}"/>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7" name="Freeform: Shape 16">
            <a:extLst>
              <a:ext uri="{FF2B5EF4-FFF2-40B4-BE49-F238E27FC236}">
                <a16:creationId xmlns:a16="http://schemas.microsoft.com/office/drawing/2014/main" id="{80B4F10C-750B-D461-8A15-3A785FD8EB00}"/>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D05BC99-F03A-F61C-F48A-CED101A966E8}"/>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4620C54-6374-7FFC-A9F7-F9CDB2097BDB}"/>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BFAF70C-F9D0-3B30-4AC4-7DDC5243DC02}"/>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9F5A23E-CF90-0199-9882-CF305E637514}"/>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D7300F1-858F-3E95-E0D9-A34B1EAD35F2}"/>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B0D30-25E7-76AA-C650-57A86A0BCCC8}"/>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57B4D09-CD5C-646C-0F82-FC75859502FC}"/>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7328E604-19D0-E5BE-FB41-61249DEA81FD}"/>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20C7BAB-420F-8845-FFC5-7B7A711E62E1}"/>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4617B94-211B-6302-4A7B-53C7E8BBD88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87F5E6A3-819E-A57D-F5A5-B957A11EB7A9}"/>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54436C2-0074-95B6-6A55-E1F00F44C24B}"/>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85583A9-FDF4-46F6-E4CE-EA52421639BE}"/>
              </a:ext>
            </a:extLst>
          </p:cNvPr>
          <p:cNvSpPr/>
          <p:nvPr/>
        </p:nvSpPr>
        <p:spPr>
          <a:xfrm rot="16200000">
            <a:off x="3713137" y="2371672"/>
            <a:ext cx="152506"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D40F9AB-CBEE-7136-3934-F05AD26F4230}"/>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3357F100-4D7E-A154-18DF-FE036BC2C67D}"/>
              </a:ext>
            </a:extLst>
          </p:cNvPr>
          <p:cNvSpPr/>
          <p:nvPr/>
        </p:nvSpPr>
        <p:spPr>
          <a:xfrm>
            <a:off x="4729980" y="236628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0" name="TextBox 49">
            <a:extLst>
              <a:ext uri="{FF2B5EF4-FFF2-40B4-BE49-F238E27FC236}">
                <a16:creationId xmlns:a16="http://schemas.microsoft.com/office/drawing/2014/main" id="{D892785A-114A-B098-A43A-E92E68FF37FE}"/>
              </a:ext>
            </a:extLst>
          </p:cNvPr>
          <p:cNvSpPr txBox="1"/>
          <p:nvPr/>
        </p:nvSpPr>
        <p:spPr>
          <a:xfrm>
            <a:off x="4729980" y="2343327"/>
            <a:ext cx="1332832" cy="246221"/>
          </a:xfrm>
          <a:prstGeom prst="rect">
            <a:avLst/>
          </a:prstGeom>
          <a:noFill/>
        </p:spPr>
        <p:txBody>
          <a:bodyPr wrap="square" rtlCol="0">
            <a:spAutoFit/>
          </a:bodyPr>
          <a:lstStyle/>
          <a:p>
            <a:pPr algn="ctr"/>
            <a:r>
              <a:rPr lang="en-US" sz="1000" dirty="0"/>
              <a:t>Control Wiring</a:t>
            </a:r>
          </a:p>
        </p:txBody>
      </p:sp>
      <p:sp>
        <p:nvSpPr>
          <p:cNvPr id="51" name="Freeform: Shape 50">
            <a:extLst>
              <a:ext uri="{FF2B5EF4-FFF2-40B4-BE49-F238E27FC236}">
                <a16:creationId xmlns:a16="http://schemas.microsoft.com/office/drawing/2014/main" id="{249FFBDE-E341-9BA0-C5A3-C92DA39B3166}"/>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26" name="Oval 25">
            <a:extLst>
              <a:ext uri="{FF2B5EF4-FFF2-40B4-BE49-F238E27FC236}">
                <a16:creationId xmlns:a16="http://schemas.microsoft.com/office/drawing/2014/main" id="{78D0C2FD-26CB-EAD5-E4E4-40DBA9981897}"/>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27" name="Group 26">
            <a:extLst>
              <a:ext uri="{FF2B5EF4-FFF2-40B4-BE49-F238E27FC236}">
                <a16:creationId xmlns:a16="http://schemas.microsoft.com/office/drawing/2014/main" id="{26F2D702-B168-1AAD-0384-42E2EC53CC15}"/>
              </a:ext>
            </a:extLst>
          </p:cNvPr>
          <p:cNvGrpSpPr/>
          <p:nvPr/>
        </p:nvGrpSpPr>
        <p:grpSpPr>
          <a:xfrm>
            <a:off x="9034463" y="3588544"/>
            <a:ext cx="111919" cy="157162"/>
            <a:chOff x="9479756" y="3588544"/>
            <a:chExt cx="111919" cy="157162"/>
          </a:xfrm>
        </p:grpSpPr>
        <p:sp>
          <p:nvSpPr>
            <p:cNvPr id="62" name="Freeform: Shape 61">
              <a:extLst>
                <a:ext uri="{FF2B5EF4-FFF2-40B4-BE49-F238E27FC236}">
                  <a16:creationId xmlns:a16="http://schemas.microsoft.com/office/drawing/2014/main" id="{A6EF840E-CA3B-D2B9-06FF-07EAAEE9A05C}"/>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6E37547-C60D-334C-363B-7F890806EAE6}"/>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9242B6D-8770-8147-1859-830B96EA144E}"/>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1B6DE02-7E6D-8153-6474-83A9648E6AC5}"/>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669A64A2-DE07-D8A3-0289-61CE5779E5ED}"/>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B743CFBC-87EE-627F-F019-A3641E1E3D98}"/>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sp>
        <p:nvSpPr>
          <p:cNvPr id="61" name="Freeform: Shape 60">
            <a:extLst>
              <a:ext uri="{FF2B5EF4-FFF2-40B4-BE49-F238E27FC236}">
                <a16:creationId xmlns:a16="http://schemas.microsoft.com/office/drawing/2014/main" id="{CB033F2A-17F4-4FFE-AD7A-8D36DBC40153}"/>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87658E-6C43-537F-0245-31253D5A9B5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5"/>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77" name="Group 76">
            <a:extLst>
              <a:ext uri="{FF2B5EF4-FFF2-40B4-BE49-F238E27FC236}">
                <a16:creationId xmlns:a16="http://schemas.microsoft.com/office/drawing/2014/main" id="{FA4EEF66-DB3E-A96A-B45F-C4FCAB23C080}"/>
              </a:ext>
            </a:extLst>
          </p:cNvPr>
          <p:cNvGrpSpPr/>
          <p:nvPr/>
        </p:nvGrpSpPr>
        <p:grpSpPr>
          <a:xfrm>
            <a:off x="224939" y="1556146"/>
            <a:ext cx="2818529" cy="5106196"/>
            <a:chOff x="224939" y="1556146"/>
            <a:chExt cx="2818529" cy="5106196"/>
          </a:xfrm>
        </p:grpSpPr>
        <p:sp>
          <p:nvSpPr>
            <p:cNvPr id="78" name="TextBox 77">
              <a:extLst>
                <a:ext uri="{FF2B5EF4-FFF2-40B4-BE49-F238E27FC236}">
                  <a16:creationId xmlns:a16="http://schemas.microsoft.com/office/drawing/2014/main" id="{17D94FE9-02DE-1336-750D-EF774B5A7E24}"/>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79" name="TextBox 78">
              <a:extLst>
                <a:ext uri="{FF2B5EF4-FFF2-40B4-BE49-F238E27FC236}">
                  <a16:creationId xmlns:a16="http://schemas.microsoft.com/office/drawing/2014/main" id="{6127EBB5-13B5-F806-3972-8C83A7CBEC02}"/>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
        <p:nvSpPr>
          <p:cNvPr id="89" name="Freeform: Shape 88">
            <a:extLst>
              <a:ext uri="{FF2B5EF4-FFF2-40B4-BE49-F238E27FC236}">
                <a16:creationId xmlns:a16="http://schemas.microsoft.com/office/drawing/2014/main" id="{396A26B8-07BE-AC49-E0DA-1D7F62BC9A30}"/>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F2FFB1D0-7D73-B378-3556-28BC37F7DD64}"/>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9700AD93-987E-9450-E188-9BD04008694F}"/>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2BFE3B31-8C0B-2361-8FF7-7BAB622F0F8E}"/>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E2F8F9F8-A982-1A59-34E0-4FB42539760C}"/>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B7968909-EDF6-6B9D-6A98-0E44EE423BE9}"/>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79F7B865-3201-471E-82B3-9E6904F0BB95}"/>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247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grpSp>
        <p:nvGrpSpPr>
          <p:cNvPr id="96" name="Group 95">
            <a:extLst>
              <a:ext uri="{FF2B5EF4-FFF2-40B4-BE49-F238E27FC236}">
                <a16:creationId xmlns:a16="http://schemas.microsoft.com/office/drawing/2014/main" id="{7EEB2913-C7D3-A1D0-9ABC-4E2569B2704A}"/>
              </a:ext>
            </a:extLst>
          </p:cNvPr>
          <p:cNvGrpSpPr/>
          <p:nvPr/>
        </p:nvGrpSpPr>
        <p:grpSpPr>
          <a:xfrm>
            <a:off x="606247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34706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06247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06247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49946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06" name="Oval 105">
            <a:extLst>
              <a:ext uri="{FF2B5EF4-FFF2-40B4-BE49-F238E27FC236}">
                <a16:creationId xmlns:a16="http://schemas.microsoft.com/office/drawing/2014/main" id="{0177E053-5FD9-1104-7D09-A846CBA2F2F5}"/>
              </a:ext>
            </a:extLst>
          </p:cNvPr>
          <p:cNvSpPr/>
          <p:nvPr/>
        </p:nvSpPr>
        <p:spPr>
          <a:xfrm>
            <a:off x="6062472" y="61092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107" name="TextBox 106">
            <a:extLst>
              <a:ext uri="{FF2B5EF4-FFF2-40B4-BE49-F238E27FC236}">
                <a16:creationId xmlns:a16="http://schemas.microsoft.com/office/drawing/2014/main" id="{00628303-1797-D3CD-DBCB-3AA7B5FC421A}"/>
              </a:ext>
            </a:extLst>
          </p:cNvPr>
          <p:cNvSpPr txBox="1"/>
          <p:nvPr/>
        </p:nvSpPr>
        <p:spPr>
          <a:xfrm>
            <a:off x="6347066" y="6066660"/>
            <a:ext cx="5844934"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sp>
        <p:nvSpPr>
          <p:cNvPr id="108" name="Freeform: Shape 107">
            <a:extLst>
              <a:ext uri="{FF2B5EF4-FFF2-40B4-BE49-F238E27FC236}">
                <a16:creationId xmlns:a16="http://schemas.microsoft.com/office/drawing/2014/main" id="{6A60F529-AAC0-2F6D-9CF4-F340CCF5CDC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ACF1EC51-7F23-F752-F8B9-F7E176FFD2FE}"/>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8082B741-0C88-6A2D-162A-B5A306DC099D}"/>
              </a:ext>
            </a:extLst>
          </p:cNvPr>
          <p:cNvPicPr>
            <a:picLocks noChangeAspect="1"/>
          </p:cNvPicPr>
          <p:nvPr/>
        </p:nvPicPr>
        <p:blipFill>
          <a:blip r:embed="rId6"/>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76" name="Group 75">
            <a:extLst>
              <a:ext uri="{FF2B5EF4-FFF2-40B4-BE49-F238E27FC236}">
                <a16:creationId xmlns:a16="http://schemas.microsoft.com/office/drawing/2014/main" id="{61D96950-B3F2-EA13-B9FA-3667F48F29FC}"/>
              </a:ext>
            </a:extLst>
          </p:cNvPr>
          <p:cNvGrpSpPr/>
          <p:nvPr/>
        </p:nvGrpSpPr>
        <p:grpSpPr>
          <a:xfrm>
            <a:off x="1457717" y="1361462"/>
            <a:ext cx="1525512" cy="895856"/>
            <a:chOff x="1457717" y="1361462"/>
            <a:chExt cx="1525512" cy="895856"/>
          </a:xfrm>
        </p:grpSpPr>
        <p:pic>
          <p:nvPicPr>
            <p:cNvPr id="317" name="Picture 316">
              <a:extLst>
                <a:ext uri="{FF2B5EF4-FFF2-40B4-BE49-F238E27FC236}">
                  <a16:creationId xmlns:a16="http://schemas.microsoft.com/office/drawing/2014/main" id="{DD88BA80-6B31-75EA-55D8-3EA4D8F88A95}"/>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33" name="Freeform: Shape 32">
              <a:extLst>
                <a:ext uri="{FF2B5EF4-FFF2-40B4-BE49-F238E27FC236}">
                  <a16:creationId xmlns:a16="http://schemas.microsoft.com/office/drawing/2014/main" id="{5E0B2394-21E0-6B44-9677-599DB2CC0540}"/>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57B79498-BF3F-6636-2A96-2C5772031812}"/>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8"/>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67" name="Oval 66">
            <a:extLst>
              <a:ext uri="{FF2B5EF4-FFF2-40B4-BE49-F238E27FC236}">
                <a16:creationId xmlns:a16="http://schemas.microsoft.com/office/drawing/2014/main" id="{96487A62-085A-C27D-91B6-AED876838AF3}"/>
              </a:ext>
            </a:extLst>
          </p:cNvPr>
          <p:cNvSpPr/>
          <p:nvPr/>
        </p:nvSpPr>
        <p:spPr>
          <a:xfrm>
            <a:off x="6553207" y="186876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80" name="TextBox 79">
            <a:extLst>
              <a:ext uri="{FF2B5EF4-FFF2-40B4-BE49-F238E27FC236}">
                <a16:creationId xmlns:a16="http://schemas.microsoft.com/office/drawing/2014/main" id="{0981EA88-ACC1-AAA8-074B-C60AD0C2E9F1}"/>
              </a:ext>
            </a:extLst>
          </p:cNvPr>
          <p:cNvSpPr txBox="1"/>
          <p:nvPr/>
        </p:nvSpPr>
        <p:spPr>
          <a:xfrm>
            <a:off x="6682059" y="1841739"/>
            <a:ext cx="1692911" cy="246221"/>
          </a:xfrm>
          <a:prstGeom prst="rect">
            <a:avLst/>
          </a:prstGeom>
          <a:noFill/>
        </p:spPr>
        <p:txBody>
          <a:bodyPr wrap="square" rtlCol="0">
            <a:spAutoFit/>
          </a:bodyPr>
          <a:lstStyle/>
          <a:p>
            <a:pPr algn="ctr"/>
            <a:r>
              <a:rPr lang="en-US" sz="1000" dirty="0"/>
              <a:t>Communication (Proprietary)</a:t>
            </a:r>
          </a:p>
        </p:txBody>
      </p:sp>
      <p:sp>
        <p:nvSpPr>
          <p:cNvPr id="81" name="TextBox 80">
            <a:extLst>
              <a:ext uri="{FF2B5EF4-FFF2-40B4-BE49-F238E27FC236}">
                <a16:creationId xmlns:a16="http://schemas.microsoft.com/office/drawing/2014/main" id="{E27D5DC7-36A4-2353-EE79-A256452F6A1E}"/>
              </a:ext>
            </a:extLst>
          </p:cNvPr>
          <p:cNvSpPr txBox="1"/>
          <p:nvPr/>
        </p:nvSpPr>
        <p:spPr>
          <a:xfrm>
            <a:off x="2020824" y="1554480"/>
            <a:ext cx="449785" cy="276999"/>
          </a:xfrm>
          <a:prstGeom prst="rect">
            <a:avLst/>
          </a:prstGeom>
          <a:noFill/>
        </p:spPr>
        <p:txBody>
          <a:bodyPr wrap="square" rtlCol="0">
            <a:spAutoFit/>
          </a:bodyPr>
          <a:lstStyle/>
          <a:p>
            <a:pPr algn="ctr"/>
            <a:r>
              <a:rPr lang="en-US" sz="1200" b="1" dirty="0">
                <a:solidFill>
                  <a:schemeClr val="bg1"/>
                </a:solidFill>
              </a:rPr>
              <a:t>*</a:t>
            </a:r>
          </a:p>
        </p:txBody>
      </p:sp>
    </p:spTree>
    <p:extLst>
      <p:ext uri="{BB962C8B-B14F-4D97-AF65-F5344CB8AC3E}">
        <p14:creationId xmlns:p14="http://schemas.microsoft.com/office/powerpoint/2010/main" val="223041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H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072451A-AA53-D567-A1D4-BC3EB43B1B1A}"/>
              </a:ext>
            </a:extLst>
          </p:cNvPr>
          <p:cNvSpPr/>
          <p:nvPr/>
        </p:nvSpPr>
        <p:spPr>
          <a:xfrm>
            <a:off x="8298712" y="2301949"/>
            <a:ext cx="925032" cy="159845"/>
          </a:xfrm>
          <a:custGeom>
            <a:avLst/>
            <a:gdLst>
              <a:gd name="connsiteX0" fmla="*/ 925032 w 925032"/>
              <a:gd name="connsiteY0" fmla="*/ 0 h 159845"/>
              <a:gd name="connsiteX1" fmla="*/ 845288 w 925032"/>
              <a:gd name="connsiteY1" fmla="*/ 95693 h 159845"/>
              <a:gd name="connsiteX2" fmla="*/ 499730 w 925032"/>
              <a:gd name="connsiteY2" fmla="*/ 53163 h 159845"/>
              <a:gd name="connsiteX3" fmla="*/ 180753 w 925032"/>
              <a:gd name="connsiteY3" fmla="*/ 154172 h 159845"/>
              <a:gd name="connsiteX4" fmla="*/ 0 w 925032"/>
              <a:gd name="connsiteY4" fmla="*/ 138223 h 15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032" h="159845">
                <a:moveTo>
                  <a:pt x="925032" y="0"/>
                </a:moveTo>
                <a:cubicBezTo>
                  <a:pt x="920602" y="43416"/>
                  <a:pt x="916172" y="86832"/>
                  <a:pt x="845288" y="95693"/>
                </a:cubicBezTo>
                <a:cubicBezTo>
                  <a:pt x="774404" y="104554"/>
                  <a:pt x="610486" y="43417"/>
                  <a:pt x="499730" y="53163"/>
                </a:cubicBezTo>
                <a:cubicBezTo>
                  <a:pt x="388974" y="62909"/>
                  <a:pt x="264041" y="139995"/>
                  <a:pt x="180753" y="154172"/>
                </a:cubicBezTo>
                <a:cubicBezTo>
                  <a:pt x="97465" y="168349"/>
                  <a:pt x="48732" y="153286"/>
                  <a:pt x="0" y="13822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3"/>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13" name="Freeform: Shape 12">
            <a:extLst>
              <a:ext uri="{FF2B5EF4-FFF2-40B4-BE49-F238E27FC236}">
                <a16:creationId xmlns:a16="http://schemas.microsoft.com/office/drawing/2014/main" id="{3B3F31B1-2309-6A00-7130-D5EEC7335330}"/>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E8A6148-2058-5F56-B762-8E8AAF0C030D}"/>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AE095C0-22C0-A589-F572-EA1C99474C6D}"/>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F67F8EA-3034-9A8A-CF1C-0D3BF8021A18}"/>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01DC71E-38DA-297A-5101-C8DDCF0AC2FF}"/>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61C4B25-E907-A817-0184-C31DF09A31AD}"/>
              </a:ext>
            </a:extLst>
          </p:cNvPr>
          <p:cNvSpPr/>
          <p:nvPr/>
        </p:nvSpPr>
        <p:spPr>
          <a:xfrm rot="16200000">
            <a:off x="3714327" y="2370481"/>
            <a:ext cx="150125"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A4DEEDE4-E93D-1838-C3F4-94D86ADB2535}"/>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C037BA6-1688-5936-4D0A-273C4C692644}"/>
              </a:ext>
            </a:extLst>
          </p:cNvPr>
          <p:cNvSpPr/>
          <p:nvPr/>
        </p:nvSpPr>
        <p:spPr>
          <a:xfrm>
            <a:off x="6703934" y="247860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9" name="TextBox 38">
            <a:extLst>
              <a:ext uri="{FF2B5EF4-FFF2-40B4-BE49-F238E27FC236}">
                <a16:creationId xmlns:a16="http://schemas.microsoft.com/office/drawing/2014/main" id="{B3ECCE82-4319-F617-A7F8-1B8D7FDC5009}"/>
              </a:ext>
            </a:extLst>
          </p:cNvPr>
          <p:cNvSpPr txBox="1"/>
          <p:nvPr/>
        </p:nvSpPr>
        <p:spPr>
          <a:xfrm>
            <a:off x="6829420" y="2436893"/>
            <a:ext cx="1046745" cy="246221"/>
          </a:xfrm>
          <a:prstGeom prst="rect">
            <a:avLst/>
          </a:prstGeom>
          <a:noFill/>
        </p:spPr>
        <p:txBody>
          <a:bodyPr wrap="square" rtlCol="0">
            <a:spAutoFit/>
          </a:bodyPr>
          <a:lstStyle/>
          <a:p>
            <a:pPr algn="ctr"/>
            <a:r>
              <a:rPr lang="en-US" sz="1000" dirty="0"/>
              <a:t>Control Wiring</a:t>
            </a:r>
          </a:p>
        </p:txBody>
      </p:sp>
      <p:sp>
        <p:nvSpPr>
          <p:cNvPr id="41" name="Freeform: Shape 40">
            <a:extLst>
              <a:ext uri="{FF2B5EF4-FFF2-40B4-BE49-F238E27FC236}">
                <a16:creationId xmlns:a16="http://schemas.microsoft.com/office/drawing/2014/main" id="{DE72E5E2-3446-8491-9915-577D3CE3E677}"/>
              </a:ext>
            </a:extLst>
          </p:cNvPr>
          <p:cNvSpPr/>
          <p:nvPr/>
        </p:nvSpPr>
        <p:spPr>
          <a:xfrm>
            <a:off x="3704450" y="2028127"/>
            <a:ext cx="938380" cy="1819315"/>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6342941-D066-E8FA-4688-19133D364868}"/>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47" name="Picture 46" descr="A close-up of a remote control&#10;&#10;Description automatically generated">
            <a:extLst>
              <a:ext uri="{FF2B5EF4-FFF2-40B4-BE49-F238E27FC236}">
                <a16:creationId xmlns:a16="http://schemas.microsoft.com/office/drawing/2014/main" id="{21434CAD-F530-1DD6-FC16-95A41C876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50" name="TextBox 49">
            <a:extLst>
              <a:ext uri="{FF2B5EF4-FFF2-40B4-BE49-F238E27FC236}">
                <a16:creationId xmlns:a16="http://schemas.microsoft.com/office/drawing/2014/main" id="{944E9C08-DA9E-DB11-F03B-F514C097D947}"/>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51" name="Picture 4" descr="Download Wi-Fi Wifi Symbol Royalty-Free Vector Graphic - Pixabay">
            <a:extLst>
              <a:ext uri="{FF2B5EF4-FFF2-40B4-BE49-F238E27FC236}">
                <a16:creationId xmlns:a16="http://schemas.microsoft.com/office/drawing/2014/main" id="{ED7D117C-29BE-4523-04D7-B432E25CD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Download Wi-Fi Wifi Symbol Royalty-Free Vector Graphic - Pixabay">
            <a:extLst>
              <a:ext uri="{FF2B5EF4-FFF2-40B4-BE49-F238E27FC236}">
                <a16:creationId xmlns:a16="http://schemas.microsoft.com/office/drawing/2014/main" id="{9C19905A-75E7-3495-65F7-DAD7642FF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Shape 52">
            <a:extLst>
              <a:ext uri="{FF2B5EF4-FFF2-40B4-BE49-F238E27FC236}">
                <a16:creationId xmlns:a16="http://schemas.microsoft.com/office/drawing/2014/main" id="{A08F6ABA-A92B-3822-BDD7-D95A513E71E0}"/>
              </a:ext>
            </a:extLst>
          </p:cNvPr>
          <p:cNvSpPr/>
          <p:nvPr/>
        </p:nvSpPr>
        <p:spPr>
          <a:xfrm>
            <a:off x="3697625" y="2150170"/>
            <a:ext cx="748988" cy="1702313"/>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AC9F63A-BC5C-C64A-7E48-0314F9902315}"/>
              </a:ext>
            </a:extLst>
          </p:cNvPr>
          <p:cNvSpPr/>
          <p:nvPr/>
        </p:nvSpPr>
        <p:spPr>
          <a:xfrm>
            <a:off x="3697626" y="2102324"/>
            <a:ext cx="811560" cy="1743208"/>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8EA507F-26D1-B49A-3951-C0423E82CE0C}"/>
              </a:ext>
            </a:extLst>
          </p:cNvPr>
          <p:cNvSpPr/>
          <p:nvPr/>
        </p:nvSpPr>
        <p:spPr>
          <a:xfrm>
            <a:off x="3695169" y="2067567"/>
            <a:ext cx="883084" cy="1784915"/>
          </a:xfrm>
          <a:custGeom>
            <a:avLst/>
            <a:gdLst>
              <a:gd name="connsiteX0" fmla="*/ 495685 w 826873"/>
              <a:gd name="connsiteY0" fmla="*/ 1370901 h 1370901"/>
              <a:gd name="connsiteX1" fmla="*/ 548024 w 826873"/>
              <a:gd name="connsiteY1" fmla="*/ 865980 h 1370901"/>
              <a:gd name="connsiteX2" fmla="*/ 809721 w 826873"/>
              <a:gd name="connsiteY2" fmla="*/ 120913 h 1370901"/>
              <a:gd name="connsiteX3" fmla="*/ 0 w 826873"/>
              <a:gd name="connsiteY3" fmla="*/ 10077 h 1370901"/>
            </a:gdLst>
            <a:ahLst/>
            <a:cxnLst>
              <a:cxn ang="0">
                <a:pos x="connsiteX0" y="connsiteY0"/>
              </a:cxn>
              <a:cxn ang="0">
                <a:pos x="connsiteX1" y="connsiteY1"/>
              </a:cxn>
              <a:cxn ang="0">
                <a:pos x="connsiteX2" y="connsiteY2"/>
              </a:cxn>
              <a:cxn ang="0">
                <a:pos x="connsiteX3" y="connsiteY3"/>
              </a:cxn>
            </a:cxnLst>
            <a:rect l="l" t="t" r="r" b="b"/>
            <a:pathLst>
              <a:path w="826873" h="1370901">
                <a:moveTo>
                  <a:pt x="495685" y="1370901"/>
                </a:moveTo>
                <a:cubicBezTo>
                  <a:pt x="495685" y="1222606"/>
                  <a:pt x="495685" y="1074311"/>
                  <a:pt x="548024" y="865980"/>
                </a:cubicBezTo>
                <a:cubicBezTo>
                  <a:pt x="600363" y="657649"/>
                  <a:pt x="901058" y="263563"/>
                  <a:pt x="809721" y="120913"/>
                </a:cubicBezTo>
                <a:cubicBezTo>
                  <a:pt x="718384" y="-21738"/>
                  <a:pt x="359192" y="-5831"/>
                  <a:pt x="0" y="1007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A white rectangular object with a black circle&#10;&#10;Description automatically generated">
            <a:extLst>
              <a:ext uri="{FF2B5EF4-FFF2-40B4-BE49-F238E27FC236}">
                <a16:creationId xmlns:a16="http://schemas.microsoft.com/office/drawing/2014/main" id="{1395E1FE-F89A-6BE6-DD6D-59F3B81F3F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
        <p:nvSpPr>
          <p:cNvPr id="40" name="Freeform: Shape 39">
            <a:extLst>
              <a:ext uri="{FF2B5EF4-FFF2-40B4-BE49-F238E27FC236}">
                <a16:creationId xmlns:a16="http://schemas.microsoft.com/office/drawing/2014/main" id="{D479CC27-6F41-9179-5863-8DBB7FA6083A}"/>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5789C15-0F55-2878-3534-CEA4AED813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AEB4173-467F-E893-BA2F-BDC2CB83B4F6}"/>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DD01BA0-6225-AC97-9B5C-CFA0C8E61009}"/>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94288FDC-F79A-694C-E2D7-909CDCC267FB}"/>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10563FC-F7E8-1364-CD8A-41F4A40D36A6}"/>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88F55B3A-C03D-EDA8-5CE1-B0EC179D3518}"/>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0CB1F7-DFD6-3BF3-B842-F01963C6993E}"/>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F9F046BA-C457-2463-F8B6-C1AD1494F042}"/>
              </a:ext>
            </a:extLst>
          </p:cNvPr>
          <p:cNvGrpSpPr/>
          <p:nvPr/>
        </p:nvGrpSpPr>
        <p:grpSpPr>
          <a:xfrm>
            <a:off x="6062472" y="5232271"/>
            <a:ext cx="5451538" cy="246221"/>
            <a:chOff x="6425932" y="5177309"/>
            <a:chExt cx="5451538" cy="246221"/>
          </a:xfrm>
        </p:grpSpPr>
        <p:sp>
          <p:nvSpPr>
            <p:cNvPr id="80" name="Oval 79">
              <a:extLst>
                <a:ext uri="{FF2B5EF4-FFF2-40B4-BE49-F238E27FC236}">
                  <a16:creationId xmlns:a16="http://schemas.microsoft.com/office/drawing/2014/main" id="{73C5FDEF-372C-2CDB-ED1E-D50037412920}"/>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81" name="TextBox 80">
              <a:extLst>
                <a:ext uri="{FF2B5EF4-FFF2-40B4-BE49-F238E27FC236}">
                  <a16:creationId xmlns:a16="http://schemas.microsoft.com/office/drawing/2014/main" id="{E3F13AC9-5D55-4361-E335-38A58FBA427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84" name="Oval 83">
            <a:extLst>
              <a:ext uri="{FF2B5EF4-FFF2-40B4-BE49-F238E27FC236}">
                <a16:creationId xmlns:a16="http://schemas.microsoft.com/office/drawing/2014/main" id="{61081D33-7D5B-9F83-F0D2-80C2A461B511}"/>
              </a:ext>
            </a:extLst>
          </p:cNvPr>
          <p:cNvSpPr/>
          <p:nvPr/>
        </p:nvSpPr>
        <p:spPr>
          <a:xfrm>
            <a:off x="606247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86" name="TextBox 85">
            <a:extLst>
              <a:ext uri="{FF2B5EF4-FFF2-40B4-BE49-F238E27FC236}">
                <a16:creationId xmlns:a16="http://schemas.microsoft.com/office/drawing/2014/main" id="{1191C6FB-EB42-5996-6862-E83E839EE44E}"/>
              </a:ext>
            </a:extLst>
          </p:cNvPr>
          <p:cNvSpPr txBox="1"/>
          <p:nvPr/>
        </p:nvSpPr>
        <p:spPr>
          <a:xfrm>
            <a:off x="6347066" y="4980075"/>
            <a:ext cx="5844934" cy="246221"/>
          </a:xfrm>
          <a:prstGeom prst="rect">
            <a:avLst/>
          </a:prstGeom>
          <a:noFill/>
        </p:spPr>
        <p:txBody>
          <a:bodyPr wrap="square" rtlCol="0">
            <a:spAutoFit/>
          </a:bodyPr>
          <a:lstStyle/>
          <a:p>
            <a:r>
              <a:rPr lang="en-US" sz="1000" dirty="0"/>
              <a:t>Twisted pair communication cable. Required only for SZVAV applications with VFD. Proprietary comm.</a:t>
            </a:r>
          </a:p>
        </p:txBody>
      </p:sp>
      <p:sp>
        <p:nvSpPr>
          <p:cNvPr id="2" name="TextBox 1">
            <a:extLst>
              <a:ext uri="{FF2B5EF4-FFF2-40B4-BE49-F238E27FC236}">
                <a16:creationId xmlns:a16="http://schemas.microsoft.com/office/drawing/2014/main" id="{1AF9FDB5-B8D5-16AB-18B0-B6CBDBFF6EDC}"/>
              </a:ext>
            </a:extLst>
          </p:cNvPr>
          <p:cNvSpPr txBox="1"/>
          <p:nvPr/>
        </p:nvSpPr>
        <p:spPr>
          <a:xfrm>
            <a:off x="4790373" y="3880220"/>
            <a:ext cx="1586919" cy="307777"/>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9BBB0A77-BADB-A58D-9D06-19E8A7349EC7}"/>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1412357D-B41A-808A-07AB-CF5172C8DA88}"/>
              </a:ext>
            </a:extLst>
          </p:cNvPr>
          <p:cNvGrpSpPr/>
          <p:nvPr/>
        </p:nvGrpSpPr>
        <p:grpSpPr>
          <a:xfrm>
            <a:off x="1457717" y="1361462"/>
            <a:ext cx="1525512" cy="895856"/>
            <a:chOff x="1457717" y="1361462"/>
            <a:chExt cx="1525512" cy="895856"/>
          </a:xfrm>
        </p:grpSpPr>
        <p:pic>
          <p:nvPicPr>
            <p:cNvPr id="21" name="Picture 20">
              <a:extLst>
                <a:ext uri="{FF2B5EF4-FFF2-40B4-BE49-F238E27FC236}">
                  <a16:creationId xmlns:a16="http://schemas.microsoft.com/office/drawing/2014/main" id="{F05F235F-E289-14FE-FD66-76D1754ACDF1}"/>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22" name="Freeform: Shape 21">
              <a:extLst>
                <a:ext uri="{FF2B5EF4-FFF2-40B4-BE49-F238E27FC236}">
                  <a16:creationId xmlns:a16="http://schemas.microsoft.com/office/drawing/2014/main" id="{5CA09F53-88CE-988D-58E0-92FBCF0C8BC8}"/>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C99E016-A4B6-771D-923F-A63ED2B1DD17}"/>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5" name="Group 24">
            <a:extLst>
              <a:ext uri="{FF2B5EF4-FFF2-40B4-BE49-F238E27FC236}">
                <a16:creationId xmlns:a16="http://schemas.microsoft.com/office/drawing/2014/main" id="{06E5BA9F-0C98-635B-2B90-6959F5D49322}"/>
              </a:ext>
            </a:extLst>
          </p:cNvPr>
          <p:cNvGrpSpPr/>
          <p:nvPr/>
        </p:nvGrpSpPr>
        <p:grpSpPr>
          <a:xfrm>
            <a:off x="224939" y="1556146"/>
            <a:ext cx="2818529" cy="5106196"/>
            <a:chOff x="224939" y="1556146"/>
            <a:chExt cx="2818529" cy="5106196"/>
          </a:xfrm>
        </p:grpSpPr>
        <p:sp>
          <p:nvSpPr>
            <p:cNvPr id="26" name="TextBox 25">
              <a:extLst>
                <a:ext uri="{FF2B5EF4-FFF2-40B4-BE49-F238E27FC236}">
                  <a16:creationId xmlns:a16="http://schemas.microsoft.com/office/drawing/2014/main" id="{6800869A-996C-D233-52FF-61EAE599D060}"/>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8" name="TextBox 27">
              <a:extLst>
                <a:ext uri="{FF2B5EF4-FFF2-40B4-BE49-F238E27FC236}">
                  <a16:creationId xmlns:a16="http://schemas.microsoft.com/office/drawing/2014/main" id="{D863920E-B3F9-239A-1CF4-D495656084D1}"/>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
        <p:nvSpPr>
          <p:cNvPr id="34" name="Oval 33">
            <a:extLst>
              <a:ext uri="{FF2B5EF4-FFF2-40B4-BE49-F238E27FC236}">
                <a16:creationId xmlns:a16="http://schemas.microsoft.com/office/drawing/2014/main" id="{8562841C-AEB7-8988-D970-841E5A564300}"/>
              </a:ext>
            </a:extLst>
          </p:cNvPr>
          <p:cNvSpPr/>
          <p:nvPr/>
        </p:nvSpPr>
        <p:spPr>
          <a:xfrm>
            <a:off x="6553207" y="18784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5" name="TextBox 34">
            <a:extLst>
              <a:ext uri="{FF2B5EF4-FFF2-40B4-BE49-F238E27FC236}">
                <a16:creationId xmlns:a16="http://schemas.microsoft.com/office/drawing/2014/main" id="{48FA350F-807D-24D3-7954-D39042C61F62}"/>
              </a:ext>
            </a:extLst>
          </p:cNvPr>
          <p:cNvSpPr txBox="1"/>
          <p:nvPr/>
        </p:nvSpPr>
        <p:spPr>
          <a:xfrm>
            <a:off x="6682059" y="1851470"/>
            <a:ext cx="1692911" cy="246221"/>
          </a:xfrm>
          <a:prstGeom prst="rect">
            <a:avLst/>
          </a:prstGeom>
          <a:noFill/>
        </p:spPr>
        <p:txBody>
          <a:bodyPr wrap="square" rtlCol="0">
            <a:spAutoFit/>
          </a:bodyPr>
          <a:lstStyle/>
          <a:p>
            <a:pPr algn="ctr"/>
            <a:r>
              <a:rPr lang="en-US" sz="1000" dirty="0"/>
              <a:t>Communication (Proprietary)</a:t>
            </a:r>
          </a:p>
        </p:txBody>
      </p:sp>
    </p:spTree>
    <p:extLst>
      <p:ext uri="{BB962C8B-B14F-4D97-AF65-F5344CB8AC3E}">
        <p14:creationId xmlns:p14="http://schemas.microsoft.com/office/powerpoint/2010/main" val="200809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57EDCAF1-2775-E9D1-4DAB-6667C17794C8}"/>
              </a:ext>
            </a:extLst>
          </p:cNvPr>
          <p:cNvSpPr/>
          <p:nvPr/>
        </p:nvSpPr>
        <p:spPr>
          <a:xfrm>
            <a:off x="3667374" y="2332261"/>
            <a:ext cx="584697" cy="99114"/>
          </a:xfrm>
          <a:custGeom>
            <a:avLst/>
            <a:gdLst>
              <a:gd name="connsiteX0" fmla="*/ 0 w 698500"/>
              <a:gd name="connsiteY0" fmla="*/ 0 h 99114"/>
              <a:gd name="connsiteX1" fmla="*/ 233680 w 698500"/>
              <a:gd name="connsiteY1" fmla="*/ 25400 h 99114"/>
              <a:gd name="connsiteX2" fmla="*/ 434340 w 698500"/>
              <a:gd name="connsiteY2" fmla="*/ 93980 h 99114"/>
              <a:gd name="connsiteX3" fmla="*/ 698500 w 698500"/>
              <a:gd name="connsiteY3" fmla="*/ 88900 h 99114"/>
            </a:gdLst>
            <a:ahLst/>
            <a:cxnLst>
              <a:cxn ang="0">
                <a:pos x="connsiteX0" y="connsiteY0"/>
              </a:cxn>
              <a:cxn ang="0">
                <a:pos x="connsiteX1" y="connsiteY1"/>
              </a:cxn>
              <a:cxn ang="0">
                <a:pos x="connsiteX2" y="connsiteY2"/>
              </a:cxn>
              <a:cxn ang="0">
                <a:pos x="connsiteX3" y="connsiteY3"/>
              </a:cxn>
            </a:cxnLst>
            <a:rect l="l" t="t" r="r" b="b"/>
            <a:pathLst>
              <a:path w="698500" h="99114">
                <a:moveTo>
                  <a:pt x="0" y="0"/>
                </a:moveTo>
                <a:cubicBezTo>
                  <a:pt x="80645" y="4868"/>
                  <a:pt x="161290" y="9737"/>
                  <a:pt x="233680" y="25400"/>
                </a:cubicBezTo>
                <a:cubicBezTo>
                  <a:pt x="306070" y="41063"/>
                  <a:pt x="356870" y="83397"/>
                  <a:pt x="434340" y="93980"/>
                </a:cubicBezTo>
                <a:cubicBezTo>
                  <a:pt x="511810" y="104563"/>
                  <a:pt x="605155" y="96731"/>
                  <a:pt x="698500" y="8890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Condenser Cooling Thermostat Wiring</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2-Speed AHU with Odyssey/Symbio 700 Condenser</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4"/>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7" name="TextBox 26">
            <a:extLst>
              <a:ext uri="{FF2B5EF4-FFF2-40B4-BE49-F238E27FC236}">
                <a16:creationId xmlns:a16="http://schemas.microsoft.com/office/drawing/2014/main" id="{EA3639D1-0545-3A0E-2421-999C8D13A855}"/>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and heat pump applications.</a:t>
            </a:r>
          </a:p>
        </p:txBody>
      </p:sp>
      <p:sp>
        <p:nvSpPr>
          <p:cNvPr id="28" name="TextBox 27">
            <a:extLst>
              <a:ext uri="{FF2B5EF4-FFF2-40B4-BE49-F238E27FC236}">
                <a16:creationId xmlns:a16="http://schemas.microsoft.com/office/drawing/2014/main" id="{3E207CDE-A5BA-CF9B-54C1-CFB02841E3DE}"/>
              </a:ext>
            </a:extLst>
          </p:cNvPr>
          <p:cNvSpPr txBox="1"/>
          <p:nvPr/>
        </p:nvSpPr>
        <p:spPr>
          <a:xfrm>
            <a:off x="228758" y="103410"/>
            <a:ext cx="1072561" cy="369332"/>
          </a:xfrm>
          <a:prstGeom prst="rect">
            <a:avLst/>
          </a:prstGeom>
          <a:noFill/>
        </p:spPr>
        <p:txBody>
          <a:bodyPr wrap="square" rtlCol="0">
            <a:spAutoFit/>
          </a:bodyPr>
          <a:lstStyle/>
          <a:p>
            <a:pPr algn="ctr"/>
            <a:r>
              <a:rPr lang="en-US" b="1" dirty="0">
                <a:solidFill>
                  <a:srgbClr val="FF0000"/>
                </a:solidFill>
              </a:rPr>
              <a:t>R-410A</a:t>
            </a:r>
          </a:p>
        </p:txBody>
      </p:sp>
      <p:grpSp>
        <p:nvGrpSpPr>
          <p:cNvPr id="899" name="Group 898">
            <a:extLst>
              <a:ext uri="{FF2B5EF4-FFF2-40B4-BE49-F238E27FC236}">
                <a16:creationId xmlns:a16="http://schemas.microsoft.com/office/drawing/2014/main" id="{AA0B3988-E8E9-E4F2-01E9-172D339B3A9F}"/>
              </a:ext>
            </a:extLst>
          </p:cNvPr>
          <p:cNvGrpSpPr/>
          <p:nvPr/>
        </p:nvGrpSpPr>
        <p:grpSpPr>
          <a:xfrm>
            <a:off x="8293645" y="5310816"/>
            <a:ext cx="2951534" cy="498417"/>
            <a:chOff x="6377292" y="4980075"/>
            <a:chExt cx="2951534" cy="498417"/>
          </a:xfrm>
        </p:grpSpPr>
        <p:sp>
          <p:nvSpPr>
            <p:cNvPr id="900" name="Oval 899">
              <a:extLst>
                <a:ext uri="{FF2B5EF4-FFF2-40B4-BE49-F238E27FC236}">
                  <a16:creationId xmlns:a16="http://schemas.microsoft.com/office/drawing/2014/main" id="{781B5E77-28B3-F140-38BD-0A486DEF5C3D}"/>
                </a:ext>
              </a:extLst>
            </p:cNvPr>
            <p:cNvSpPr/>
            <p:nvPr/>
          </p:nvSpPr>
          <p:spPr>
            <a:xfrm>
              <a:off x="6377292" y="52664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01" name="TextBox 900">
              <a:extLst>
                <a:ext uri="{FF2B5EF4-FFF2-40B4-BE49-F238E27FC236}">
                  <a16:creationId xmlns:a16="http://schemas.microsoft.com/office/drawing/2014/main" id="{D34DAF3B-7676-3431-EC67-F05C6C2C54CC}"/>
                </a:ext>
              </a:extLst>
            </p:cNvPr>
            <p:cNvSpPr txBox="1"/>
            <p:nvPr/>
          </p:nvSpPr>
          <p:spPr>
            <a:xfrm>
              <a:off x="6661886" y="5232271"/>
              <a:ext cx="2595322" cy="246221"/>
            </a:xfrm>
            <a:prstGeom prst="rect">
              <a:avLst/>
            </a:prstGeom>
            <a:noFill/>
          </p:spPr>
          <p:txBody>
            <a:bodyPr wrap="square" rtlCol="0">
              <a:spAutoFit/>
            </a:bodyPr>
            <a:lstStyle/>
            <a:p>
              <a:r>
                <a:rPr lang="en-US" sz="1000" dirty="0"/>
                <a:t>Thermostat wire – Up to 7 conductors.</a:t>
              </a:r>
            </a:p>
          </p:txBody>
        </p:sp>
        <p:sp>
          <p:nvSpPr>
            <p:cNvPr id="902" name="Oval 901">
              <a:extLst>
                <a:ext uri="{FF2B5EF4-FFF2-40B4-BE49-F238E27FC236}">
                  <a16:creationId xmlns:a16="http://schemas.microsoft.com/office/drawing/2014/main" id="{D091A6CD-1381-D025-C9E5-804BF1509D2B}"/>
                </a:ext>
              </a:extLst>
            </p:cNvPr>
            <p:cNvSpPr/>
            <p:nvPr/>
          </p:nvSpPr>
          <p:spPr>
            <a:xfrm>
              <a:off x="637729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03" name="TextBox 902">
              <a:extLst>
                <a:ext uri="{FF2B5EF4-FFF2-40B4-BE49-F238E27FC236}">
                  <a16:creationId xmlns:a16="http://schemas.microsoft.com/office/drawing/2014/main" id="{81CE5217-17F1-2B06-2730-D2B2C77F12B1}"/>
                </a:ext>
              </a:extLst>
            </p:cNvPr>
            <p:cNvSpPr txBox="1"/>
            <p:nvPr/>
          </p:nvSpPr>
          <p:spPr>
            <a:xfrm>
              <a:off x="6661886" y="4980075"/>
              <a:ext cx="2666940" cy="246221"/>
            </a:xfrm>
            <a:prstGeom prst="rect">
              <a:avLst/>
            </a:prstGeom>
            <a:noFill/>
          </p:spPr>
          <p:txBody>
            <a:bodyPr wrap="square" rtlCol="0">
              <a:spAutoFit/>
            </a:bodyPr>
            <a:lstStyle/>
            <a:p>
              <a:r>
                <a:rPr lang="en-US" sz="1000" dirty="0"/>
                <a:t>Thermostat wire – Up to 7 conductors</a:t>
              </a:r>
            </a:p>
          </p:txBody>
        </p:sp>
      </p:grpSp>
      <p:sp>
        <p:nvSpPr>
          <p:cNvPr id="905" name="Oval 904">
            <a:extLst>
              <a:ext uri="{FF2B5EF4-FFF2-40B4-BE49-F238E27FC236}">
                <a16:creationId xmlns:a16="http://schemas.microsoft.com/office/drawing/2014/main" id="{B5BDC293-6FBB-C9E3-DCF9-9939C0DCFF14}"/>
              </a:ext>
            </a:extLst>
          </p:cNvPr>
          <p:cNvSpPr/>
          <p:nvPr/>
        </p:nvSpPr>
        <p:spPr>
          <a:xfrm>
            <a:off x="5994771" y="274694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06" name="TextBox 905">
            <a:extLst>
              <a:ext uri="{FF2B5EF4-FFF2-40B4-BE49-F238E27FC236}">
                <a16:creationId xmlns:a16="http://schemas.microsoft.com/office/drawing/2014/main" id="{5809DF5D-F2B4-7180-4767-B9E781504850}"/>
              </a:ext>
            </a:extLst>
          </p:cNvPr>
          <p:cNvSpPr txBox="1"/>
          <p:nvPr/>
        </p:nvSpPr>
        <p:spPr>
          <a:xfrm>
            <a:off x="5937923" y="2709318"/>
            <a:ext cx="1332832" cy="246221"/>
          </a:xfrm>
          <a:prstGeom prst="rect">
            <a:avLst/>
          </a:prstGeom>
          <a:noFill/>
        </p:spPr>
        <p:txBody>
          <a:bodyPr wrap="square" rtlCol="0">
            <a:spAutoFit/>
          </a:bodyPr>
          <a:lstStyle/>
          <a:p>
            <a:pPr algn="ctr"/>
            <a:r>
              <a:rPr lang="en-US" sz="1000" dirty="0"/>
              <a:t>Control Wiring</a:t>
            </a:r>
          </a:p>
        </p:txBody>
      </p:sp>
      <p:sp>
        <p:nvSpPr>
          <p:cNvPr id="911" name="Freeform: Shape 910">
            <a:extLst>
              <a:ext uri="{FF2B5EF4-FFF2-40B4-BE49-F238E27FC236}">
                <a16:creationId xmlns:a16="http://schemas.microsoft.com/office/drawing/2014/main" id="{E3C2924E-880A-7E7D-E7FF-0B2AC07E2817}"/>
              </a:ext>
            </a:extLst>
          </p:cNvPr>
          <p:cNvSpPr/>
          <p:nvPr/>
        </p:nvSpPr>
        <p:spPr>
          <a:xfrm>
            <a:off x="8265319" y="2619269"/>
            <a:ext cx="1185862" cy="1158947"/>
          </a:xfrm>
          <a:custGeom>
            <a:avLst/>
            <a:gdLst>
              <a:gd name="connsiteX0" fmla="*/ 1185862 w 1185862"/>
              <a:gd name="connsiteY0" fmla="*/ 847179 h 1041614"/>
              <a:gd name="connsiteX1" fmla="*/ 1019175 w 1185862"/>
              <a:gd name="connsiteY1" fmla="*/ 1035298 h 1041614"/>
              <a:gd name="connsiteX2" fmla="*/ 240506 w 1185862"/>
              <a:gd name="connsiteY2" fmla="*/ 911473 h 1041614"/>
              <a:gd name="connsiteX3" fmla="*/ 254794 w 1185862"/>
              <a:gd name="connsiteY3" fmla="*/ 137567 h 1041614"/>
              <a:gd name="connsiteX4" fmla="*/ 0 w 1185862"/>
              <a:gd name="connsiteY4" fmla="*/ 4217 h 104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2" h="1041614">
                <a:moveTo>
                  <a:pt x="1185862" y="847179"/>
                </a:moveTo>
                <a:cubicBezTo>
                  <a:pt x="1181298" y="935880"/>
                  <a:pt x="1176734" y="1024582"/>
                  <a:pt x="1019175" y="1035298"/>
                </a:cubicBezTo>
                <a:cubicBezTo>
                  <a:pt x="861616" y="1046014"/>
                  <a:pt x="367903" y="1061095"/>
                  <a:pt x="240506" y="911473"/>
                </a:cubicBezTo>
                <a:cubicBezTo>
                  <a:pt x="113109" y="761851"/>
                  <a:pt x="294878" y="288776"/>
                  <a:pt x="254794" y="137567"/>
                </a:cubicBezTo>
                <a:cubicBezTo>
                  <a:pt x="214710" y="-13642"/>
                  <a:pt x="107355" y="-4713"/>
                  <a:pt x="0" y="4217"/>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Freeform: Shape 911">
            <a:extLst>
              <a:ext uri="{FF2B5EF4-FFF2-40B4-BE49-F238E27FC236}">
                <a16:creationId xmlns:a16="http://schemas.microsoft.com/office/drawing/2014/main" id="{033B85D0-2FC7-CC7C-4E31-35997F847B6F}"/>
              </a:ext>
            </a:extLst>
          </p:cNvPr>
          <p:cNvSpPr/>
          <p:nvPr/>
        </p:nvSpPr>
        <p:spPr>
          <a:xfrm>
            <a:off x="8239125" y="2609014"/>
            <a:ext cx="1321594" cy="1227066"/>
          </a:xfrm>
          <a:custGeom>
            <a:avLst/>
            <a:gdLst>
              <a:gd name="connsiteX0" fmla="*/ 1321594 w 1321594"/>
              <a:gd name="connsiteY0" fmla="*/ 881844 h 1136523"/>
              <a:gd name="connsiteX1" fmla="*/ 1109663 w 1321594"/>
              <a:gd name="connsiteY1" fmla="*/ 1098538 h 1136523"/>
              <a:gd name="connsiteX2" fmla="*/ 111919 w 1321594"/>
              <a:gd name="connsiteY2" fmla="*/ 1036625 h 1136523"/>
              <a:gd name="connsiteX3" fmla="*/ 259556 w 1321594"/>
              <a:gd name="connsiteY3" fmla="*/ 150800 h 1136523"/>
              <a:gd name="connsiteX4" fmla="*/ 0 w 1321594"/>
              <a:gd name="connsiteY4" fmla="*/ 7925 h 113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94" h="1136523">
                <a:moveTo>
                  <a:pt x="1321594" y="881844"/>
                </a:moveTo>
                <a:cubicBezTo>
                  <a:pt x="1316434" y="977292"/>
                  <a:pt x="1311275" y="1072741"/>
                  <a:pt x="1109663" y="1098538"/>
                </a:cubicBezTo>
                <a:cubicBezTo>
                  <a:pt x="908050" y="1124335"/>
                  <a:pt x="253603" y="1194581"/>
                  <a:pt x="111919" y="1036625"/>
                </a:cubicBezTo>
                <a:cubicBezTo>
                  <a:pt x="-29766" y="878669"/>
                  <a:pt x="278209" y="322250"/>
                  <a:pt x="259556" y="150800"/>
                </a:cubicBezTo>
                <a:cubicBezTo>
                  <a:pt x="240903" y="-20650"/>
                  <a:pt x="120451" y="-6363"/>
                  <a:pt x="0" y="7925"/>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a:extLst>
              <a:ext uri="{FF2B5EF4-FFF2-40B4-BE49-F238E27FC236}">
                <a16:creationId xmlns:a16="http://schemas.microsoft.com/office/drawing/2014/main" id="{8FE0B202-8641-B8BD-2973-D8B7243431B9}"/>
              </a:ext>
            </a:extLst>
          </p:cNvPr>
          <p:cNvSpPr/>
          <p:nvPr/>
        </p:nvSpPr>
        <p:spPr>
          <a:xfrm>
            <a:off x="4322002" y="373756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18" name="TextBox 917">
            <a:extLst>
              <a:ext uri="{FF2B5EF4-FFF2-40B4-BE49-F238E27FC236}">
                <a16:creationId xmlns:a16="http://schemas.microsoft.com/office/drawing/2014/main" id="{F4AC8285-E03C-7B64-F622-F2CBDBFDE19D}"/>
              </a:ext>
            </a:extLst>
          </p:cNvPr>
          <p:cNvSpPr txBox="1"/>
          <p:nvPr/>
        </p:nvSpPr>
        <p:spPr>
          <a:xfrm>
            <a:off x="4442920" y="3711247"/>
            <a:ext cx="1180850" cy="246221"/>
          </a:xfrm>
          <a:prstGeom prst="rect">
            <a:avLst/>
          </a:prstGeom>
          <a:noFill/>
        </p:spPr>
        <p:txBody>
          <a:bodyPr wrap="square" rtlCol="0">
            <a:spAutoFit/>
          </a:bodyPr>
          <a:lstStyle/>
          <a:p>
            <a:pPr algn="ctr"/>
            <a:r>
              <a:rPr lang="en-US" sz="1000" dirty="0"/>
              <a:t>Thermostat Wiring</a:t>
            </a:r>
          </a:p>
        </p:txBody>
      </p:sp>
      <p:sp>
        <p:nvSpPr>
          <p:cNvPr id="919" name="Freeform: Shape 918">
            <a:extLst>
              <a:ext uri="{FF2B5EF4-FFF2-40B4-BE49-F238E27FC236}">
                <a16:creationId xmlns:a16="http://schemas.microsoft.com/office/drawing/2014/main" id="{53CBEB0B-770F-D330-5CCE-C002653FA015}"/>
              </a:ext>
            </a:extLst>
          </p:cNvPr>
          <p:cNvSpPr/>
          <p:nvPr/>
        </p:nvSpPr>
        <p:spPr>
          <a:xfrm>
            <a:off x="3695700" y="2270822"/>
            <a:ext cx="568960" cy="139637"/>
          </a:xfrm>
          <a:custGeom>
            <a:avLst/>
            <a:gdLst>
              <a:gd name="connsiteX0" fmla="*/ 0 w 551180"/>
              <a:gd name="connsiteY0" fmla="*/ 233680 h 233680"/>
              <a:gd name="connsiteX1" fmla="*/ 274320 w 551180"/>
              <a:gd name="connsiteY1" fmla="*/ 195580 h 233680"/>
              <a:gd name="connsiteX2" fmla="*/ 396240 w 551180"/>
              <a:gd name="connsiteY2" fmla="*/ 35560 h 233680"/>
              <a:gd name="connsiteX3" fmla="*/ 551180 w 551180"/>
              <a:gd name="connsiteY3" fmla="*/ 0 h 233680"/>
            </a:gdLst>
            <a:ahLst/>
            <a:cxnLst>
              <a:cxn ang="0">
                <a:pos x="connsiteX0" y="connsiteY0"/>
              </a:cxn>
              <a:cxn ang="0">
                <a:pos x="connsiteX1" y="connsiteY1"/>
              </a:cxn>
              <a:cxn ang="0">
                <a:pos x="connsiteX2" y="connsiteY2"/>
              </a:cxn>
              <a:cxn ang="0">
                <a:pos x="connsiteX3" y="connsiteY3"/>
              </a:cxn>
            </a:cxnLst>
            <a:rect l="l" t="t" r="r" b="b"/>
            <a:pathLst>
              <a:path w="551180" h="233680">
                <a:moveTo>
                  <a:pt x="0" y="233680"/>
                </a:moveTo>
                <a:cubicBezTo>
                  <a:pt x="104140" y="231140"/>
                  <a:pt x="208280" y="228600"/>
                  <a:pt x="274320" y="195580"/>
                </a:cubicBezTo>
                <a:cubicBezTo>
                  <a:pt x="340360" y="162560"/>
                  <a:pt x="350097" y="68157"/>
                  <a:pt x="396240" y="35560"/>
                </a:cubicBezTo>
                <a:cubicBezTo>
                  <a:pt x="442383" y="2963"/>
                  <a:pt x="496781" y="1481"/>
                  <a:pt x="55118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reeform: Shape 925">
            <a:extLst>
              <a:ext uri="{FF2B5EF4-FFF2-40B4-BE49-F238E27FC236}">
                <a16:creationId xmlns:a16="http://schemas.microsoft.com/office/drawing/2014/main" id="{89DAFD29-FBAF-1F5B-C283-D0B063CB78AE}"/>
              </a:ext>
            </a:extLst>
          </p:cNvPr>
          <p:cNvSpPr/>
          <p:nvPr/>
        </p:nvSpPr>
        <p:spPr>
          <a:xfrm>
            <a:off x="3698240" y="2260310"/>
            <a:ext cx="584200" cy="68870"/>
          </a:xfrm>
          <a:custGeom>
            <a:avLst/>
            <a:gdLst>
              <a:gd name="connsiteX0" fmla="*/ 0 w 584200"/>
              <a:gd name="connsiteY0" fmla="*/ 68870 h 68870"/>
              <a:gd name="connsiteX1" fmla="*/ 226060 w 584200"/>
              <a:gd name="connsiteY1" fmla="*/ 43470 h 68870"/>
              <a:gd name="connsiteX2" fmla="*/ 452120 w 584200"/>
              <a:gd name="connsiteY2" fmla="*/ 2830 h 68870"/>
              <a:gd name="connsiteX3" fmla="*/ 584200 w 584200"/>
              <a:gd name="connsiteY3" fmla="*/ 2830 h 68870"/>
            </a:gdLst>
            <a:ahLst/>
            <a:cxnLst>
              <a:cxn ang="0">
                <a:pos x="connsiteX0" y="connsiteY0"/>
              </a:cxn>
              <a:cxn ang="0">
                <a:pos x="connsiteX1" y="connsiteY1"/>
              </a:cxn>
              <a:cxn ang="0">
                <a:pos x="connsiteX2" y="connsiteY2"/>
              </a:cxn>
              <a:cxn ang="0">
                <a:pos x="connsiteX3" y="connsiteY3"/>
              </a:cxn>
            </a:cxnLst>
            <a:rect l="l" t="t" r="r" b="b"/>
            <a:pathLst>
              <a:path w="584200" h="68870">
                <a:moveTo>
                  <a:pt x="0" y="68870"/>
                </a:moveTo>
                <a:cubicBezTo>
                  <a:pt x="75353" y="61673"/>
                  <a:pt x="150707" y="54477"/>
                  <a:pt x="226060" y="43470"/>
                </a:cubicBezTo>
                <a:cubicBezTo>
                  <a:pt x="301413" y="32463"/>
                  <a:pt x="392430" y="9603"/>
                  <a:pt x="452120" y="2830"/>
                </a:cubicBezTo>
                <a:cubicBezTo>
                  <a:pt x="511810" y="-3943"/>
                  <a:pt x="559223" y="3677"/>
                  <a:pt x="584200" y="283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Freeform: Shape 929">
            <a:extLst>
              <a:ext uri="{FF2B5EF4-FFF2-40B4-BE49-F238E27FC236}">
                <a16:creationId xmlns:a16="http://schemas.microsoft.com/office/drawing/2014/main" id="{28364316-4EB4-415E-D2CD-24DFEFFED99D}"/>
              </a:ext>
            </a:extLst>
          </p:cNvPr>
          <p:cNvSpPr/>
          <p:nvPr/>
        </p:nvSpPr>
        <p:spPr>
          <a:xfrm>
            <a:off x="3700780" y="2252980"/>
            <a:ext cx="571500" cy="20675"/>
          </a:xfrm>
          <a:custGeom>
            <a:avLst/>
            <a:gdLst>
              <a:gd name="connsiteX0" fmla="*/ 0 w 571500"/>
              <a:gd name="connsiteY0" fmla="*/ 0 h 20675"/>
              <a:gd name="connsiteX1" fmla="*/ 127000 w 571500"/>
              <a:gd name="connsiteY1" fmla="*/ 2540 h 20675"/>
              <a:gd name="connsiteX2" fmla="*/ 375920 w 571500"/>
              <a:gd name="connsiteY2" fmla="*/ 20320 h 20675"/>
              <a:gd name="connsiteX3" fmla="*/ 571500 w 571500"/>
              <a:gd name="connsiteY3" fmla="*/ 12700 h 20675"/>
            </a:gdLst>
            <a:ahLst/>
            <a:cxnLst>
              <a:cxn ang="0">
                <a:pos x="connsiteX0" y="connsiteY0"/>
              </a:cxn>
              <a:cxn ang="0">
                <a:pos x="connsiteX1" y="connsiteY1"/>
              </a:cxn>
              <a:cxn ang="0">
                <a:pos x="connsiteX2" y="connsiteY2"/>
              </a:cxn>
              <a:cxn ang="0">
                <a:pos x="connsiteX3" y="connsiteY3"/>
              </a:cxn>
            </a:cxnLst>
            <a:rect l="l" t="t" r="r" b="b"/>
            <a:pathLst>
              <a:path w="571500" h="20675">
                <a:moveTo>
                  <a:pt x="0" y="0"/>
                </a:moveTo>
                <a:lnTo>
                  <a:pt x="127000" y="2540"/>
                </a:lnTo>
                <a:cubicBezTo>
                  <a:pt x="189653" y="5927"/>
                  <a:pt x="301837" y="18627"/>
                  <a:pt x="375920" y="20320"/>
                </a:cubicBezTo>
                <a:cubicBezTo>
                  <a:pt x="450003" y="22013"/>
                  <a:pt x="510751" y="17356"/>
                  <a:pt x="571500" y="1270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Freeform: Shape 930">
            <a:extLst>
              <a:ext uri="{FF2B5EF4-FFF2-40B4-BE49-F238E27FC236}">
                <a16:creationId xmlns:a16="http://schemas.microsoft.com/office/drawing/2014/main" id="{6AB3EDF2-0611-518F-08FC-872C10B61F82}"/>
              </a:ext>
            </a:extLst>
          </p:cNvPr>
          <p:cNvSpPr/>
          <p:nvPr/>
        </p:nvSpPr>
        <p:spPr>
          <a:xfrm>
            <a:off x="3703320" y="2255501"/>
            <a:ext cx="574040" cy="40659"/>
          </a:xfrm>
          <a:custGeom>
            <a:avLst/>
            <a:gdLst>
              <a:gd name="connsiteX0" fmla="*/ 0 w 574040"/>
              <a:gd name="connsiteY0" fmla="*/ 40659 h 40659"/>
              <a:gd name="connsiteX1" fmla="*/ 256540 w 574040"/>
              <a:gd name="connsiteY1" fmla="*/ 15259 h 40659"/>
              <a:gd name="connsiteX2" fmla="*/ 454660 w 574040"/>
              <a:gd name="connsiteY2" fmla="*/ 19 h 40659"/>
              <a:gd name="connsiteX3" fmla="*/ 574040 w 574040"/>
              <a:gd name="connsiteY3" fmla="*/ 12719 h 40659"/>
            </a:gdLst>
            <a:ahLst/>
            <a:cxnLst>
              <a:cxn ang="0">
                <a:pos x="connsiteX0" y="connsiteY0"/>
              </a:cxn>
              <a:cxn ang="0">
                <a:pos x="connsiteX1" y="connsiteY1"/>
              </a:cxn>
              <a:cxn ang="0">
                <a:pos x="connsiteX2" y="connsiteY2"/>
              </a:cxn>
              <a:cxn ang="0">
                <a:pos x="connsiteX3" y="connsiteY3"/>
              </a:cxn>
            </a:cxnLst>
            <a:rect l="l" t="t" r="r" b="b"/>
            <a:pathLst>
              <a:path w="574040" h="40659">
                <a:moveTo>
                  <a:pt x="0" y="40659"/>
                </a:moveTo>
                <a:lnTo>
                  <a:pt x="256540" y="15259"/>
                </a:lnTo>
                <a:cubicBezTo>
                  <a:pt x="332317" y="8486"/>
                  <a:pt x="401743" y="442"/>
                  <a:pt x="454660" y="19"/>
                </a:cubicBezTo>
                <a:cubicBezTo>
                  <a:pt x="507577" y="-404"/>
                  <a:pt x="540808" y="6157"/>
                  <a:pt x="574040" y="1271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Freeform: Shape 931">
            <a:extLst>
              <a:ext uri="{FF2B5EF4-FFF2-40B4-BE49-F238E27FC236}">
                <a16:creationId xmlns:a16="http://schemas.microsoft.com/office/drawing/2014/main" id="{7701BDF9-096E-EABE-1822-4E6509CA1D50}"/>
              </a:ext>
            </a:extLst>
          </p:cNvPr>
          <p:cNvSpPr/>
          <p:nvPr/>
        </p:nvSpPr>
        <p:spPr>
          <a:xfrm>
            <a:off x="3698240" y="2259279"/>
            <a:ext cx="568960" cy="106506"/>
          </a:xfrm>
          <a:custGeom>
            <a:avLst/>
            <a:gdLst>
              <a:gd name="connsiteX0" fmla="*/ 0 w 568960"/>
              <a:gd name="connsiteY0" fmla="*/ 105461 h 106506"/>
              <a:gd name="connsiteX1" fmla="*/ 170180 w 568960"/>
              <a:gd name="connsiteY1" fmla="*/ 92761 h 106506"/>
              <a:gd name="connsiteX2" fmla="*/ 381000 w 568960"/>
              <a:gd name="connsiteY2" fmla="*/ 8941 h 106506"/>
              <a:gd name="connsiteX3" fmla="*/ 568960 w 568960"/>
              <a:gd name="connsiteY3" fmla="*/ 6401 h 106506"/>
            </a:gdLst>
            <a:ahLst/>
            <a:cxnLst>
              <a:cxn ang="0">
                <a:pos x="connsiteX0" y="connsiteY0"/>
              </a:cxn>
              <a:cxn ang="0">
                <a:pos x="connsiteX1" y="connsiteY1"/>
              </a:cxn>
              <a:cxn ang="0">
                <a:pos x="connsiteX2" y="connsiteY2"/>
              </a:cxn>
              <a:cxn ang="0">
                <a:pos x="connsiteX3" y="connsiteY3"/>
              </a:cxn>
            </a:cxnLst>
            <a:rect l="l" t="t" r="r" b="b"/>
            <a:pathLst>
              <a:path w="568960" h="106506">
                <a:moveTo>
                  <a:pt x="0" y="105461"/>
                </a:moveTo>
                <a:cubicBezTo>
                  <a:pt x="53340" y="107154"/>
                  <a:pt x="106680" y="108848"/>
                  <a:pt x="170180" y="92761"/>
                </a:cubicBezTo>
                <a:cubicBezTo>
                  <a:pt x="233680" y="76674"/>
                  <a:pt x="314537" y="23334"/>
                  <a:pt x="381000" y="8941"/>
                </a:cubicBezTo>
                <a:cubicBezTo>
                  <a:pt x="447463" y="-5452"/>
                  <a:pt x="508211" y="474"/>
                  <a:pt x="568960" y="6401"/>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Freeform: Shape 933">
            <a:extLst>
              <a:ext uri="{FF2B5EF4-FFF2-40B4-BE49-F238E27FC236}">
                <a16:creationId xmlns:a16="http://schemas.microsoft.com/office/drawing/2014/main" id="{90EBCF1B-4B29-A0A1-FD24-3AF351993DE4}"/>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Freeform: Shape 934">
            <a:extLst>
              <a:ext uri="{FF2B5EF4-FFF2-40B4-BE49-F238E27FC236}">
                <a16:creationId xmlns:a16="http://schemas.microsoft.com/office/drawing/2014/main" id="{CC48ABB0-CDB5-CD61-D43A-CDDD5BC3DA11}"/>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Freeform: Shape 935">
            <a:extLst>
              <a:ext uri="{FF2B5EF4-FFF2-40B4-BE49-F238E27FC236}">
                <a16:creationId xmlns:a16="http://schemas.microsoft.com/office/drawing/2014/main" id="{B83D2D0B-4A4F-84F1-1557-6D444268C9F0}"/>
              </a:ext>
            </a:extLst>
          </p:cNvPr>
          <p:cNvSpPr/>
          <p:nvPr/>
        </p:nvSpPr>
        <p:spPr>
          <a:xfrm>
            <a:off x="3026647" y="2260254"/>
            <a:ext cx="1238013" cy="1050496"/>
          </a:xfrm>
          <a:custGeom>
            <a:avLst/>
            <a:gdLst>
              <a:gd name="connsiteX0" fmla="*/ 3573 w 1260873"/>
              <a:gd name="connsiteY0" fmla="*/ 594360 h 839329"/>
              <a:gd name="connsiteX1" fmla="*/ 130573 w 1260873"/>
              <a:gd name="connsiteY1" fmla="*/ 825500 h 839329"/>
              <a:gd name="connsiteX2" fmla="*/ 859553 w 1260873"/>
              <a:gd name="connsiteY2" fmla="*/ 739140 h 839329"/>
              <a:gd name="connsiteX3" fmla="*/ 1088153 w 1260873"/>
              <a:gd name="connsiteY3" fmla="*/ 137160 h 839329"/>
              <a:gd name="connsiteX4" fmla="*/ 1260873 w 1260873"/>
              <a:gd name="connsiteY4" fmla="*/ 0 h 8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873" h="839329">
                <a:moveTo>
                  <a:pt x="3573" y="594360"/>
                </a:moveTo>
                <a:cubicBezTo>
                  <a:pt x="-4259" y="697865"/>
                  <a:pt x="-12090" y="801370"/>
                  <a:pt x="130573" y="825500"/>
                </a:cubicBezTo>
                <a:cubicBezTo>
                  <a:pt x="273236" y="849630"/>
                  <a:pt x="699956" y="853863"/>
                  <a:pt x="859553" y="739140"/>
                </a:cubicBezTo>
                <a:cubicBezTo>
                  <a:pt x="1019150" y="624417"/>
                  <a:pt x="1021266" y="260350"/>
                  <a:pt x="1088153" y="137160"/>
                </a:cubicBezTo>
                <a:cubicBezTo>
                  <a:pt x="1155040" y="13970"/>
                  <a:pt x="1207956" y="6985"/>
                  <a:pt x="1260873"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Freeform: Shape 936">
            <a:extLst>
              <a:ext uri="{FF2B5EF4-FFF2-40B4-BE49-F238E27FC236}">
                <a16:creationId xmlns:a16="http://schemas.microsoft.com/office/drawing/2014/main" id="{E764BD1C-59DA-D528-8B1F-8EB696320F77}"/>
              </a:ext>
            </a:extLst>
          </p:cNvPr>
          <p:cNvSpPr/>
          <p:nvPr/>
        </p:nvSpPr>
        <p:spPr>
          <a:xfrm>
            <a:off x="3068106" y="2264072"/>
            <a:ext cx="1204672" cy="1160695"/>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5"/>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sp>
        <p:nvSpPr>
          <p:cNvPr id="16" name="Freeform: Shape 15">
            <a:extLst>
              <a:ext uri="{FF2B5EF4-FFF2-40B4-BE49-F238E27FC236}">
                <a16:creationId xmlns:a16="http://schemas.microsoft.com/office/drawing/2014/main" id="{48A60DF1-B67E-CA4A-98E1-BCF7A70C3ECE}"/>
              </a:ext>
            </a:extLst>
          </p:cNvPr>
          <p:cNvSpPr/>
          <p:nvPr/>
        </p:nvSpPr>
        <p:spPr>
          <a:xfrm>
            <a:off x="3698239" y="2361909"/>
            <a:ext cx="571499" cy="61895"/>
          </a:xfrm>
          <a:custGeom>
            <a:avLst/>
            <a:gdLst>
              <a:gd name="connsiteX0" fmla="*/ 0 w 563880"/>
              <a:gd name="connsiteY0" fmla="*/ 291 h 76450"/>
              <a:gd name="connsiteX1" fmla="*/ 198120 w 563880"/>
              <a:gd name="connsiteY1" fmla="*/ 10451 h 76450"/>
              <a:gd name="connsiteX2" fmla="*/ 472440 w 563880"/>
              <a:gd name="connsiteY2" fmla="*/ 68871 h 76450"/>
              <a:gd name="connsiteX3" fmla="*/ 563880 w 563880"/>
              <a:gd name="connsiteY3" fmla="*/ 73951 h 76450"/>
            </a:gdLst>
            <a:ahLst/>
            <a:cxnLst>
              <a:cxn ang="0">
                <a:pos x="connsiteX0" y="connsiteY0"/>
              </a:cxn>
              <a:cxn ang="0">
                <a:pos x="connsiteX1" y="connsiteY1"/>
              </a:cxn>
              <a:cxn ang="0">
                <a:pos x="connsiteX2" y="connsiteY2"/>
              </a:cxn>
              <a:cxn ang="0">
                <a:pos x="connsiteX3" y="connsiteY3"/>
              </a:cxn>
            </a:cxnLst>
            <a:rect l="l" t="t" r="r" b="b"/>
            <a:pathLst>
              <a:path w="563880" h="76450">
                <a:moveTo>
                  <a:pt x="0" y="291"/>
                </a:moveTo>
                <a:cubicBezTo>
                  <a:pt x="59690" y="-344"/>
                  <a:pt x="119380" y="-979"/>
                  <a:pt x="198120" y="10451"/>
                </a:cubicBezTo>
                <a:cubicBezTo>
                  <a:pt x="276860" y="21881"/>
                  <a:pt x="411480" y="58288"/>
                  <a:pt x="472440" y="68871"/>
                </a:cubicBezTo>
                <a:cubicBezTo>
                  <a:pt x="533400" y="79454"/>
                  <a:pt x="548640" y="76702"/>
                  <a:pt x="563880" y="73951"/>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7" name="Picture 896">
            <a:extLst>
              <a:ext uri="{FF2B5EF4-FFF2-40B4-BE49-F238E27FC236}">
                <a16:creationId xmlns:a16="http://schemas.microsoft.com/office/drawing/2014/main" id="{0D46D3B5-8FC8-EB2F-9911-EA0780733375}"/>
              </a:ext>
            </a:extLst>
          </p:cNvPr>
          <p:cNvPicPr>
            <a:picLocks noChangeAspect="1"/>
          </p:cNvPicPr>
          <p:nvPr/>
        </p:nvPicPr>
        <p:blipFill>
          <a:blip r:embed="rId6"/>
          <a:stretch>
            <a:fillRect/>
          </a:stretch>
        </p:blipFill>
        <p:spPr>
          <a:xfrm>
            <a:off x="2806372" y="1692771"/>
            <a:ext cx="927341" cy="1364406"/>
          </a:xfrm>
          <a:prstGeom prst="rect">
            <a:avLst/>
          </a:prstGeom>
        </p:spPr>
      </p:pic>
      <p:pic>
        <p:nvPicPr>
          <p:cNvPr id="44" name="Picture 43" descr="A grey box with a label&#10;&#10;Description automatically generated">
            <a:extLst>
              <a:ext uri="{FF2B5EF4-FFF2-40B4-BE49-F238E27FC236}">
                <a16:creationId xmlns:a16="http://schemas.microsoft.com/office/drawing/2014/main" id="{8676CC84-6F74-0890-9A80-1E69316D61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pic>
        <p:nvPicPr>
          <p:cNvPr id="47" name="Picture 46">
            <a:extLst>
              <a:ext uri="{FF2B5EF4-FFF2-40B4-BE49-F238E27FC236}">
                <a16:creationId xmlns:a16="http://schemas.microsoft.com/office/drawing/2014/main" id="{F0FC7FCB-2813-749D-7ADA-EC9F71926300}"/>
              </a:ext>
            </a:extLst>
          </p:cNvPr>
          <p:cNvPicPr>
            <a:picLocks noChangeAspect="1"/>
          </p:cNvPicPr>
          <p:nvPr/>
        </p:nvPicPr>
        <p:blipFill>
          <a:blip r:embed="rId8"/>
          <a:stretch>
            <a:fillRect/>
          </a:stretch>
        </p:blipFill>
        <p:spPr>
          <a:xfrm>
            <a:off x="1457717" y="1361462"/>
            <a:ext cx="1106443" cy="895856"/>
          </a:xfrm>
          <a:prstGeom prst="rect">
            <a:avLst/>
          </a:prstGeom>
        </p:spPr>
      </p:pic>
      <p:grpSp>
        <p:nvGrpSpPr>
          <p:cNvPr id="48" name="Group 47">
            <a:extLst>
              <a:ext uri="{FF2B5EF4-FFF2-40B4-BE49-F238E27FC236}">
                <a16:creationId xmlns:a16="http://schemas.microsoft.com/office/drawing/2014/main" id="{1A360372-AFBC-F752-154C-0F7BE330E086}"/>
              </a:ext>
            </a:extLst>
          </p:cNvPr>
          <p:cNvGrpSpPr/>
          <p:nvPr/>
        </p:nvGrpSpPr>
        <p:grpSpPr>
          <a:xfrm>
            <a:off x="2421410" y="1407182"/>
            <a:ext cx="554355" cy="381182"/>
            <a:chOff x="2421410" y="1407182"/>
            <a:chExt cx="554355" cy="381182"/>
          </a:xfrm>
        </p:grpSpPr>
        <p:sp>
          <p:nvSpPr>
            <p:cNvPr id="63" name="Freeform: Shape 62">
              <a:extLst>
                <a:ext uri="{FF2B5EF4-FFF2-40B4-BE49-F238E27FC236}">
                  <a16:creationId xmlns:a16="http://schemas.microsoft.com/office/drawing/2014/main" id="{6AD7AF42-97E9-3DF5-4E34-FD79029E7A3F}"/>
                </a:ext>
              </a:extLst>
            </p:cNvPr>
            <p:cNvSpPr/>
            <p:nvPr/>
          </p:nvSpPr>
          <p:spPr>
            <a:xfrm>
              <a:off x="2421410" y="1407182"/>
              <a:ext cx="554355" cy="38118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extBox 895">
              <a:extLst>
                <a:ext uri="{FF2B5EF4-FFF2-40B4-BE49-F238E27FC236}">
                  <a16:creationId xmlns:a16="http://schemas.microsoft.com/office/drawing/2014/main" id="{DAB94A4A-6B17-71DB-732B-B98DCAAA244A}"/>
                </a:ext>
              </a:extLst>
            </p:cNvPr>
            <p:cNvSpPr txBox="1"/>
            <p:nvPr/>
          </p:nvSpPr>
          <p:spPr>
            <a:xfrm rot="18174665">
              <a:off x="2594838" y="1511238"/>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sp>
        <p:nvSpPr>
          <p:cNvPr id="17" name="TextBox 16">
            <a:extLst>
              <a:ext uri="{FF2B5EF4-FFF2-40B4-BE49-F238E27FC236}">
                <a16:creationId xmlns:a16="http://schemas.microsoft.com/office/drawing/2014/main" id="{890E2391-EE95-31B2-DB46-86C15CD694D8}"/>
              </a:ext>
            </a:extLst>
          </p:cNvPr>
          <p:cNvSpPr txBox="1"/>
          <p:nvPr/>
        </p:nvSpPr>
        <p:spPr>
          <a:xfrm>
            <a:off x="893618" y="4346137"/>
            <a:ext cx="2794748"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18" name="TextBox 17">
            <a:extLst>
              <a:ext uri="{FF2B5EF4-FFF2-40B4-BE49-F238E27FC236}">
                <a16:creationId xmlns:a16="http://schemas.microsoft.com/office/drawing/2014/main" id="{F25AE7B6-BAC0-0ABB-EA20-D60B94473674}"/>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 name="Freeform: Shape 1">
            <a:extLst>
              <a:ext uri="{FF2B5EF4-FFF2-40B4-BE49-F238E27FC236}">
                <a16:creationId xmlns:a16="http://schemas.microsoft.com/office/drawing/2014/main" id="{01A223A1-605E-D40B-F52F-CA6ED796C07C}"/>
              </a:ext>
            </a:extLst>
          </p:cNvPr>
          <p:cNvSpPr/>
          <p:nvPr/>
        </p:nvSpPr>
        <p:spPr>
          <a:xfrm flipH="1">
            <a:off x="4219573" y="4336256"/>
            <a:ext cx="166641" cy="53340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6508E4A-A32C-47E4-7847-3561B46F6D65}"/>
              </a:ext>
            </a:extLst>
          </p:cNvPr>
          <p:cNvSpPr/>
          <p:nvPr/>
        </p:nvSpPr>
        <p:spPr>
          <a:xfrm>
            <a:off x="4300546" y="4693884"/>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6A7FD83-0C23-E467-28C4-DD4F2B2106C0}"/>
              </a:ext>
            </a:extLst>
          </p:cNvPr>
          <p:cNvSpPr/>
          <p:nvPr/>
        </p:nvSpPr>
        <p:spPr>
          <a:xfrm flipH="1">
            <a:off x="4219302" y="4345781"/>
            <a:ext cx="252686"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D55F7A7-3812-058B-7696-FE8485FAA2EC}"/>
              </a:ext>
            </a:extLst>
          </p:cNvPr>
          <p:cNvSpPr/>
          <p:nvPr/>
        </p:nvSpPr>
        <p:spPr>
          <a:xfrm flipH="1">
            <a:off x="4218750" y="4345781"/>
            <a:ext cx="33415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F16DBE7-5E01-B6DC-AF93-10FC274D4697}"/>
              </a:ext>
            </a:extLst>
          </p:cNvPr>
          <p:cNvSpPr/>
          <p:nvPr/>
        </p:nvSpPr>
        <p:spPr>
          <a:xfrm>
            <a:off x="4058220" y="4343400"/>
            <a:ext cx="156593"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4608F4C-587E-4DB1-D25A-9AF92637B878}"/>
              </a:ext>
            </a:extLst>
          </p:cNvPr>
          <p:cNvSpPr/>
          <p:nvPr/>
        </p:nvSpPr>
        <p:spPr>
          <a:xfrm>
            <a:off x="4143032" y="4343400"/>
            <a:ext cx="76543"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C1595FD-D18A-C6AE-B159-6DFFDA2994DF}"/>
              </a:ext>
            </a:extLst>
          </p:cNvPr>
          <p:cNvSpPr/>
          <p:nvPr/>
        </p:nvSpPr>
        <p:spPr>
          <a:xfrm>
            <a:off x="4214231" y="4336256"/>
            <a:ext cx="5036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AD6C3EF-D2AC-8669-008B-5B457CA06B3F}"/>
              </a:ext>
            </a:extLst>
          </p:cNvPr>
          <p:cNvSpPr/>
          <p:nvPr/>
        </p:nvSpPr>
        <p:spPr>
          <a:xfrm>
            <a:off x="4215734" y="4331494"/>
            <a:ext cx="41518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Freeform: Shape 932">
            <a:extLst>
              <a:ext uri="{FF2B5EF4-FFF2-40B4-BE49-F238E27FC236}">
                <a16:creationId xmlns:a16="http://schemas.microsoft.com/office/drawing/2014/main" id="{5F194027-62DF-1AC3-72DC-6C6CE733E5AD}"/>
              </a:ext>
            </a:extLst>
          </p:cNvPr>
          <p:cNvSpPr/>
          <p:nvPr/>
        </p:nvSpPr>
        <p:spPr>
          <a:xfrm>
            <a:off x="4214495" y="2264072"/>
            <a:ext cx="358305" cy="2077890"/>
          </a:xfrm>
          <a:custGeom>
            <a:avLst/>
            <a:gdLst>
              <a:gd name="connsiteX0" fmla="*/ 2227 w 364665"/>
              <a:gd name="connsiteY0" fmla="*/ 1768254 h 1768254"/>
              <a:gd name="connsiteX1" fmla="*/ 53985 w 364665"/>
              <a:gd name="connsiteY1" fmla="*/ 945869 h 1768254"/>
              <a:gd name="connsiteX2" fmla="*/ 364536 w 364665"/>
              <a:gd name="connsiteY2" fmla="*/ 146488 h 1768254"/>
              <a:gd name="connsiteX3" fmla="*/ 13728 w 364665"/>
              <a:gd name="connsiteY3" fmla="*/ 2715 h 1768254"/>
            </a:gdLst>
            <a:ahLst/>
            <a:cxnLst>
              <a:cxn ang="0">
                <a:pos x="connsiteX0" y="connsiteY0"/>
              </a:cxn>
              <a:cxn ang="0">
                <a:pos x="connsiteX1" y="connsiteY1"/>
              </a:cxn>
              <a:cxn ang="0">
                <a:pos x="connsiteX2" y="connsiteY2"/>
              </a:cxn>
              <a:cxn ang="0">
                <a:pos x="connsiteX3" y="connsiteY3"/>
              </a:cxn>
            </a:cxnLst>
            <a:rect l="l" t="t" r="r" b="b"/>
            <a:pathLst>
              <a:path w="364665" h="1768254">
                <a:moveTo>
                  <a:pt x="2227" y="1768254"/>
                </a:moveTo>
                <a:cubicBezTo>
                  <a:pt x="-2087" y="1492208"/>
                  <a:pt x="-6400" y="1216163"/>
                  <a:pt x="53985" y="945869"/>
                </a:cubicBezTo>
                <a:cubicBezTo>
                  <a:pt x="114370" y="675575"/>
                  <a:pt x="371245" y="303680"/>
                  <a:pt x="364536" y="146488"/>
                </a:cubicBezTo>
                <a:cubicBezTo>
                  <a:pt x="357827" y="-10704"/>
                  <a:pt x="185777" y="-3995"/>
                  <a:pt x="13728" y="271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88E1F9D-62FA-2F9C-166A-81735D250328}"/>
              </a:ext>
            </a:extLst>
          </p:cNvPr>
          <p:cNvPicPr>
            <a:picLocks noChangeAspect="1"/>
          </p:cNvPicPr>
          <p:nvPr/>
        </p:nvPicPr>
        <p:blipFill>
          <a:blip r:embed="rId9"/>
          <a:stretch>
            <a:fillRect/>
          </a:stretch>
        </p:blipFill>
        <p:spPr>
          <a:xfrm>
            <a:off x="3746484" y="4839415"/>
            <a:ext cx="1041948" cy="383824"/>
          </a:xfrm>
          <a:prstGeom prst="rect">
            <a:avLst/>
          </a:prstGeom>
        </p:spPr>
      </p:pic>
    </p:spTree>
    <p:extLst>
      <p:ext uri="{BB962C8B-B14F-4D97-AF65-F5344CB8AC3E}">
        <p14:creationId xmlns:p14="http://schemas.microsoft.com/office/powerpoint/2010/main" val="137620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Shape 65">
            <a:extLst>
              <a:ext uri="{FF2B5EF4-FFF2-40B4-BE49-F238E27FC236}">
                <a16:creationId xmlns:a16="http://schemas.microsoft.com/office/drawing/2014/main" id="{06980E7A-32C6-5B2E-580D-F768D7A2518B}"/>
              </a:ext>
            </a:extLst>
          </p:cNvPr>
          <p:cNvSpPr/>
          <p:nvPr/>
        </p:nvSpPr>
        <p:spPr>
          <a:xfrm flipH="1">
            <a:off x="4219573" y="4336256"/>
            <a:ext cx="166641" cy="53340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Heat Pump Thermostat Wiring</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2-Speed AHU with Odyssey/Symbio 700 Heat Pump Condenser</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600833" y="4162726"/>
            <a:ext cx="2467097" cy="646331"/>
          </a:xfrm>
          <a:prstGeom prst="rect">
            <a:avLst/>
          </a:prstGeom>
          <a:noFill/>
        </p:spPr>
        <p:txBody>
          <a:bodyPr wrap="square" rtlCol="0">
            <a:spAutoFit/>
          </a:bodyPr>
          <a:lstStyle/>
          <a:p>
            <a:pPr algn="ctr"/>
            <a:r>
              <a:rPr lang="en-US" b="1" dirty="0"/>
              <a:t>Trane Odyssey</a:t>
            </a:r>
          </a:p>
          <a:p>
            <a:pPr algn="ctr"/>
            <a:r>
              <a:rPr lang="en-US" b="1" dirty="0"/>
              <a:t>Symbio 700 Heat Pump</a:t>
            </a:r>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sp>
        <p:nvSpPr>
          <p:cNvPr id="641" name="Freeform: Shape 640">
            <a:extLst>
              <a:ext uri="{FF2B5EF4-FFF2-40B4-BE49-F238E27FC236}">
                <a16:creationId xmlns:a16="http://schemas.microsoft.com/office/drawing/2014/main" id="{8BB42486-0CD6-5747-81AD-05E551BFDC24}"/>
              </a:ext>
            </a:extLst>
          </p:cNvPr>
          <p:cNvSpPr/>
          <p:nvPr/>
        </p:nvSpPr>
        <p:spPr>
          <a:xfrm>
            <a:off x="4300546" y="4693884"/>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reeform: Shape 641">
            <a:extLst>
              <a:ext uri="{FF2B5EF4-FFF2-40B4-BE49-F238E27FC236}">
                <a16:creationId xmlns:a16="http://schemas.microsoft.com/office/drawing/2014/main" id="{CB0E06FB-6090-9BFA-0053-71FD654D1FAD}"/>
              </a:ext>
            </a:extLst>
          </p:cNvPr>
          <p:cNvSpPr/>
          <p:nvPr/>
        </p:nvSpPr>
        <p:spPr>
          <a:xfrm flipH="1">
            <a:off x="4219302" y="4345781"/>
            <a:ext cx="252686"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Shape 642">
            <a:extLst>
              <a:ext uri="{FF2B5EF4-FFF2-40B4-BE49-F238E27FC236}">
                <a16:creationId xmlns:a16="http://schemas.microsoft.com/office/drawing/2014/main" id="{290F57B1-39C0-8186-31D8-1EF0E4F0DCB9}"/>
              </a:ext>
            </a:extLst>
          </p:cNvPr>
          <p:cNvSpPr/>
          <p:nvPr/>
        </p:nvSpPr>
        <p:spPr>
          <a:xfrm flipH="1">
            <a:off x="4218750" y="4345781"/>
            <a:ext cx="33415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Shape 643">
            <a:extLst>
              <a:ext uri="{FF2B5EF4-FFF2-40B4-BE49-F238E27FC236}">
                <a16:creationId xmlns:a16="http://schemas.microsoft.com/office/drawing/2014/main" id="{94A9BADC-F504-974E-8E3E-53EFB46BF968}"/>
              </a:ext>
            </a:extLst>
          </p:cNvPr>
          <p:cNvSpPr/>
          <p:nvPr/>
        </p:nvSpPr>
        <p:spPr>
          <a:xfrm>
            <a:off x="4058220" y="4343400"/>
            <a:ext cx="156593"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Shape 644">
            <a:extLst>
              <a:ext uri="{FF2B5EF4-FFF2-40B4-BE49-F238E27FC236}">
                <a16:creationId xmlns:a16="http://schemas.microsoft.com/office/drawing/2014/main" id="{0C31861A-73A1-81F0-72B2-89AA01BB90DC}"/>
              </a:ext>
            </a:extLst>
          </p:cNvPr>
          <p:cNvSpPr/>
          <p:nvPr/>
        </p:nvSpPr>
        <p:spPr>
          <a:xfrm>
            <a:off x="4143032" y="4343400"/>
            <a:ext cx="76543"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Shape 646">
            <a:extLst>
              <a:ext uri="{FF2B5EF4-FFF2-40B4-BE49-F238E27FC236}">
                <a16:creationId xmlns:a16="http://schemas.microsoft.com/office/drawing/2014/main" id="{8FBDAB86-8FA3-2740-351A-1410AA45DB3A}"/>
              </a:ext>
            </a:extLst>
          </p:cNvPr>
          <p:cNvSpPr/>
          <p:nvPr/>
        </p:nvSpPr>
        <p:spPr>
          <a:xfrm>
            <a:off x="4214231" y="4336256"/>
            <a:ext cx="5036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reeform: Shape 647">
            <a:extLst>
              <a:ext uri="{FF2B5EF4-FFF2-40B4-BE49-F238E27FC236}">
                <a16:creationId xmlns:a16="http://schemas.microsoft.com/office/drawing/2014/main" id="{FE234B15-C27E-ECB0-A3FA-55197B300924}"/>
              </a:ext>
            </a:extLst>
          </p:cNvPr>
          <p:cNvSpPr/>
          <p:nvPr/>
        </p:nvSpPr>
        <p:spPr>
          <a:xfrm>
            <a:off x="4215734" y="4331494"/>
            <a:ext cx="41518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4"/>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3E207CDE-A5BA-CF9B-54C1-CFB02841E3DE}"/>
              </a:ext>
            </a:extLst>
          </p:cNvPr>
          <p:cNvSpPr txBox="1"/>
          <p:nvPr/>
        </p:nvSpPr>
        <p:spPr>
          <a:xfrm>
            <a:off x="228758" y="103410"/>
            <a:ext cx="1072561" cy="369332"/>
          </a:xfrm>
          <a:prstGeom prst="rect">
            <a:avLst/>
          </a:prstGeom>
          <a:noFill/>
        </p:spPr>
        <p:txBody>
          <a:bodyPr wrap="square" rtlCol="0">
            <a:spAutoFit/>
          </a:bodyPr>
          <a:lstStyle/>
          <a:p>
            <a:pPr algn="ctr"/>
            <a:r>
              <a:rPr lang="en-US" b="1" dirty="0">
                <a:solidFill>
                  <a:srgbClr val="FF0000"/>
                </a:solidFill>
              </a:rPr>
              <a:t>R-410A</a:t>
            </a:r>
          </a:p>
        </p:txBody>
      </p:sp>
      <p:grpSp>
        <p:nvGrpSpPr>
          <p:cNvPr id="899" name="Group 898">
            <a:extLst>
              <a:ext uri="{FF2B5EF4-FFF2-40B4-BE49-F238E27FC236}">
                <a16:creationId xmlns:a16="http://schemas.microsoft.com/office/drawing/2014/main" id="{AA0B3988-E8E9-E4F2-01E9-172D339B3A9F}"/>
              </a:ext>
            </a:extLst>
          </p:cNvPr>
          <p:cNvGrpSpPr/>
          <p:nvPr/>
        </p:nvGrpSpPr>
        <p:grpSpPr>
          <a:xfrm>
            <a:off x="8293645" y="5310816"/>
            <a:ext cx="2951534" cy="498417"/>
            <a:chOff x="6377292" y="4980075"/>
            <a:chExt cx="2951534" cy="498417"/>
          </a:xfrm>
        </p:grpSpPr>
        <p:sp>
          <p:nvSpPr>
            <p:cNvPr id="900" name="Oval 899">
              <a:extLst>
                <a:ext uri="{FF2B5EF4-FFF2-40B4-BE49-F238E27FC236}">
                  <a16:creationId xmlns:a16="http://schemas.microsoft.com/office/drawing/2014/main" id="{781B5E77-28B3-F140-38BD-0A486DEF5C3D}"/>
                </a:ext>
              </a:extLst>
            </p:cNvPr>
            <p:cNvSpPr/>
            <p:nvPr/>
          </p:nvSpPr>
          <p:spPr>
            <a:xfrm>
              <a:off x="6377292" y="52664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01" name="TextBox 900">
              <a:extLst>
                <a:ext uri="{FF2B5EF4-FFF2-40B4-BE49-F238E27FC236}">
                  <a16:creationId xmlns:a16="http://schemas.microsoft.com/office/drawing/2014/main" id="{D34DAF3B-7676-3431-EC67-F05C6C2C54CC}"/>
                </a:ext>
              </a:extLst>
            </p:cNvPr>
            <p:cNvSpPr txBox="1"/>
            <p:nvPr/>
          </p:nvSpPr>
          <p:spPr>
            <a:xfrm>
              <a:off x="6661886" y="5232271"/>
              <a:ext cx="2595322" cy="246221"/>
            </a:xfrm>
            <a:prstGeom prst="rect">
              <a:avLst/>
            </a:prstGeom>
            <a:noFill/>
          </p:spPr>
          <p:txBody>
            <a:bodyPr wrap="square" rtlCol="0">
              <a:spAutoFit/>
            </a:bodyPr>
            <a:lstStyle/>
            <a:p>
              <a:r>
                <a:rPr lang="en-US" sz="1000" dirty="0"/>
                <a:t>Thermostat wire – Up to 8 conductors.</a:t>
              </a:r>
            </a:p>
          </p:txBody>
        </p:sp>
        <p:sp>
          <p:nvSpPr>
            <p:cNvPr id="902" name="Oval 901">
              <a:extLst>
                <a:ext uri="{FF2B5EF4-FFF2-40B4-BE49-F238E27FC236}">
                  <a16:creationId xmlns:a16="http://schemas.microsoft.com/office/drawing/2014/main" id="{D091A6CD-1381-D025-C9E5-804BF1509D2B}"/>
                </a:ext>
              </a:extLst>
            </p:cNvPr>
            <p:cNvSpPr/>
            <p:nvPr/>
          </p:nvSpPr>
          <p:spPr>
            <a:xfrm>
              <a:off x="637729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03" name="TextBox 902">
              <a:extLst>
                <a:ext uri="{FF2B5EF4-FFF2-40B4-BE49-F238E27FC236}">
                  <a16:creationId xmlns:a16="http://schemas.microsoft.com/office/drawing/2014/main" id="{81CE5217-17F1-2B06-2730-D2B2C77F12B1}"/>
                </a:ext>
              </a:extLst>
            </p:cNvPr>
            <p:cNvSpPr txBox="1"/>
            <p:nvPr/>
          </p:nvSpPr>
          <p:spPr>
            <a:xfrm>
              <a:off x="6661886" y="4980075"/>
              <a:ext cx="2666940" cy="246221"/>
            </a:xfrm>
            <a:prstGeom prst="rect">
              <a:avLst/>
            </a:prstGeom>
            <a:noFill/>
          </p:spPr>
          <p:txBody>
            <a:bodyPr wrap="square" rtlCol="0">
              <a:spAutoFit/>
            </a:bodyPr>
            <a:lstStyle/>
            <a:p>
              <a:r>
                <a:rPr lang="en-US" sz="1000" dirty="0"/>
                <a:t>Thermostat wire – Up to 7 conductors</a:t>
              </a:r>
            </a:p>
          </p:txBody>
        </p:sp>
      </p:grpSp>
      <p:sp>
        <p:nvSpPr>
          <p:cNvPr id="905" name="Oval 904">
            <a:extLst>
              <a:ext uri="{FF2B5EF4-FFF2-40B4-BE49-F238E27FC236}">
                <a16:creationId xmlns:a16="http://schemas.microsoft.com/office/drawing/2014/main" id="{B5BDC293-6FBB-C9E3-DCF9-9939C0DCFF14}"/>
              </a:ext>
            </a:extLst>
          </p:cNvPr>
          <p:cNvSpPr/>
          <p:nvPr/>
        </p:nvSpPr>
        <p:spPr>
          <a:xfrm>
            <a:off x="5994771" y="274694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06" name="TextBox 905">
            <a:extLst>
              <a:ext uri="{FF2B5EF4-FFF2-40B4-BE49-F238E27FC236}">
                <a16:creationId xmlns:a16="http://schemas.microsoft.com/office/drawing/2014/main" id="{5809DF5D-F2B4-7180-4767-B9E781504850}"/>
              </a:ext>
            </a:extLst>
          </p:cNvPr>
          <p:cNvSpPr txBox="1"/>
          <p:nvPr/>
        </p:nvSpPr>
        <p:spPr>
          <a:xfrm>
            <a:off x="5937923" y="2709318"/>
            <a:ext cx="1332832" cy="246221"/>
          </a:xfrm>
          <a:prstGeom prst="rect">
            <a:avLst/>
          </a:prstGeom>
          <a:noFill/>
        </p:spPr>
        <p:txBody>
          <a:bodyPr wrap="square" rtlCol="0">
            <a:spAutoFit/>
          </a:bodyPr>
          <a:lstStyle/>
          <a:p>
            <a:pPr algn="ctr"/>
            <a:r>
              <a:rPr lang="en-US" sz="1000" dirty="0"/>
              <a:t>Control Wiring</a:t>
            </a:r>
          </a:p>
        </p:txBody>
      </p:sp>
      <p:sp>
        <p:nvSpPr>
          <p:cNvPr id="911" name="Freeform: Shape 910">
            <a:extLst>
              <a:ext uri="{FF2B5EF4-FFF2-40B4-BE49-F238E27FC236}">
                <a16:creationId xmlns:a16="http://schemas.microsoft.com/office/drawing/2014/main" id="{E3C2924E-880A-7E7D-E7FF-0B2AC07E2817}"/>
              </a:ext>
            </a:extLst>
          </p:cNvPr>
          <p:cNvSpPr/>
          <p:nvPr/>
        </p:nvSpPr>
        <p:spPr>
          <a:xfrm>
            <a:off x="8265319" y="2619269"/>
            <a:ext cx="1185862" cy="1158947"/>
          </a:xfrm>
          <a:custGeom>
            <a:avLst/>
            <a:gdLst>
              <a:gd name="connsiteX0" fmla="*/ 1185862 w 1185862"/>
              <a:gd name="connsiteY0" fmla="*/ 847179 h 1041614"/>
              <a:gd name="connsiteX1" fmla="*/ 1019175 w 1185862"/>
              <a:gd name="connsiteY1" fmla="*/ 1035298 h 1041614"/>
              <a:gd name="connsiteX2" fmla="*/ 240506 w 1185862"/>
              <a:gd name="connsiteY2" fmla="*/ 911473 h 1041614"/>
              <a:gd name="connsiteX3" fmla="*/ 254794 w 1185862"/>
              <a:gd name="connsiteY3" fmla="*/ 137567 h 1041614"/>
              <a:gd name="connsiteX4" fmla="*/ 0 w 1185862"/>
              <a:gd name="connsiteY4" fmla="*/ 4217 h 104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2" h="1041614">
                <a:moveTo>
                  <a:pt x="1185862" y="847179"/>
                </a:moveTo>
                <a:cubicBezTo>
                  <a:pt x="1181298" y="935880"/>
                  <a:pt x="1176734" y="1024582"/>
                  <a:pt x="1019175" y="1035298"/>
                </a:cubicBezTo>
                <a:cubicBezTo>
                  <a:pt x="861616" y="1046014"/>
                  <a:pt x="367903" y="1061095"/>
                  <a:pt x="240506" y="911473"/>
                </a:cubicBezTo>
                <a:cubicBezTo>
                  <a:pt x="113109" y="761851"/>
                  <a:pt x="294878" y="288776"/>
                  <a:pt x="254794" y="137567"/>
                </a:cubicBezTo>
                <a:cubicBezTo>
                  <a:pt x="214710" y="-13642"/>
                  <a:pt x="107355" y="-4713"/>
                  <a:pt x="0" y="4217"/>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Freeform: Shape 911">
            <a:extLst>
              <a:ext uri="{FF2B5EF4-FFF2-40B4-BE49-F238E27FC236}">
                <a16:creationId xmlns:a16="http://schemas.microsoft.com/office/drawing/2014/main" id="{033B85D0-2FC7-CC7C-4E31-35997F847B6F}"/>
              </a:ext>
            </a:extLst>
          </p:cNvPr>
          <p:cNvSpPr/>
          <p:nvPr/>
        </p:nvSpPr>
        <p:spPr>
          <a:xfrm>
            <a:off x="8239125" y="2609014"/>
            <a:ext cx="1321594" cy="1227066"/>
          </a:xfrm>
          <a:custGeom>
            <a:avLst/>
            <a:gdLst>
              <a:gd name="connsiteX0" fmla="*/ 1321594 w 1321594"/>
              <a:gd name="connsiteY0" fmla="*/ 881844 h 1136523"/>
              <a:gd name="connsiteX1" fmla="*/ 1109663 w 1321594"/>
              <a:gd name="connsiteY1" fmla="*/ 1098538 h 1136523"/>
              <a:gd name="connsiteX2" fmla="*/ 111919 w 1321594"/>
              <a:gd name="connsiteY2" fmla="*/ 1036625 h 1136523"/>
              <a:gd name="connsiteX3" fmla="*/ 259556 w 1321594"/>
              <a:gd name="connsiteY3" fmla="*/ 150800 h 1136523"/>
              <a:gd name="connsiteX4" fmla="*/ 0 w 1321594"/>
              <a:gd name="connsiteY4" fmla="*/ 7925 h 113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94" h="1136523">
                <a:moveTo>
                  <a:pt x="1321594" y="881844"/>
                </a:moveTo>
                <a:cubicBezTo>
                  <a:pt x="1316434" y="977292"/>
                  <a:pt x="1311275" y="1072741"/>
                  <a:pt x="1109663" y="1098538"/>
                </a:cubicBezTo>
                <a:cubicBezTo>
                  <a:pt x="908050" y="1124335"/>
                  <a:pt x="253603" y="1194581"/>
                  <a:pt x="111919" y="1036625"/>
                </a:cubicBezTo>
                <a:cubicBezTo>
                  <a:pt x="-29766" y="878669"/>
                  <a:pt x="278209" y="322250"/>
                  <a:pt x="259556" y="150800"/>
                </a:cubicBezTo>
                <a:cubicBezTo>
                  <a:pt x="240903" y="-20650"/>
                  <a:pt x="120451" y="-6363"/>
                  <a:pt x="0" y="7925"/>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a:extLst>
              <a:ext uri="{FF2B5EF4-FFF2-40B4-BE49-F238E27FC236}">
                <a16:creationId xmlns:a16="http://schemas.microsoft.com/office/drawing/2014/main" id="{8FE0B202-8641-B8BD-2973-D8B7243431B9}"/>
              </a:ext>
            </a:extLst>
          </p:cNvPr>
          <p:cNvSpPr/>
          <p:nvPr/>
        </p:nvSpPr>
        <p:spPr>
          <a:xfrm>
            <a:off x="4322002" y="373756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918" name="TextBox 917">
            <a:extLst>
              <a:ext uri="{FF2B5EF4-FFF2-40B4-BE49-F238E27FC236}">
                <a16:creationId xmlns:a16="http://schemas.microsoft.com/office/drawing/2014/main" id="{F4AC8285-E03C-7B64-F622-F2CBDBFDE19D}"/>
              </a:ext>
            </a:extLst>
          </p:cNvPr>
          <p:cNvSpPr txBox="1"/>
          <p:nvPr/>
        </p:nvSpPr>
        <p:spPr>
          <a:xfrm>
            <a:off x="4442920" y="3711247"/>
            <a:ext cx="1180850" cy="246221"/>
          </a:xfrm>
          <a:prstGeom prst="rect">
            <a:avLst/>
          </a:prstGeom>
          <a:noFill/>
        </p:spPr>
        <p:txBody>
          <a:bodyPr wrap="square" rtlCol="0">
            <a:spAutoFit/>
          </a:bodyPr>
          <a:lstStyle/>
          <a:p>
            <a:pPr algn="ctr"/>
            <a:r>
              <a:rPr lang="en-US" sz="1000" dirty="0"/>
              <a:t>Thermostat Wiring</a:t>
            </a:r>
          </a:p>
        </p:txBody>
      </p:sp>
      <p:sp>
        <p:nvSpPr>
          <p:cNvPr id="919" name="Freeform: Shape 918">
            <a:extLst>
              <a:ext uri="{FF2B5EF4-FFF2-40B4-BE49-F238E27FC236}">
                <a16:creationId xmlns:a16="http://schemas.microsoft.com/office/drawing/2014/main" id="{53CBEB0B-770F-D330-5CCE-C002653FA015}"/>
              </a:ext>
            </a:extLst>
          </p:cNvPr>
          <p:cNvSpPr/>
          <p:nvPr/>
        </p:nvSpPr>
        <p:spPr>
          <a:xfrm>
            <a:off x="3695700" y="2270822"/>
            <a:ext cx="568960" cy="139637"/>
          </a:xfrm>
          <a:custGeom>
            <a:avLst/>
            <a:gdLst>
              <a:gd name="connsiteX0" fmla="*/ 0 w 551180"/>
              <a:gd name="connsiteY0" fmla="*/ 233680 h 233680"/>
              <a:gd name="connsiteX1" fmla="*/ 274320 w 551180"/>
              <a:gd name="connsiteY1" fmla="*/ 195580 h 233680"/>
              <a:gd name="connsiteX2" fmla="*/ 396240 w 551180"/>
              <a:gd name="connsiteY2" fmla="*/ 35560 h 233680"/>
              <a:gd name="connsiteX3" fmla="*/ 551180 w 551180"/>
              <a:gd name="connsiteY3" fmla="*/ 0 h 233680"/>
            </a:gdLst>
            <a:ahLst/>
            <a:cxnLst>
              <a:cxn ang="0">
                <a:pos x="connsiteX0" y="connsiteY0"/>
              </a:cxn>
              <a:cxn ang="0">
                <a:pos x="connsiteX1" y="connsiteY1"/>
              </a:cxn>
              <a:cxn ang="0">
                <a:pos x="connsiteX2" y="connsiteY2"/>
              </a:cxn>
              <a:cxn ang="0">
                <a:pos x="connsiteX3" y="connsiteY3"/>
              </a:cxn>
            </a:cxnLst>
            <a:rect l="l" t="t" r="r" b="b"/>
            <a:pathLst>
              <a:path w="551180" h="233680">
                <a:moveTo>
                  <a:pt x="0" y="233680"/>
                </a:moveTo>
                <a:cubicBezTo>
                  <a:pt x="104140" y="231140"/>
                  <a:pt x="208280" y="228600"/>
                  <a:pt x="274320" y="195580"/>
                </a:cubicBezTo>
                <a:cubicBezTo>
                  <a:pt x="340360" y="162560"/>
                  <a:pt x="350097" y="68157"/>
                  <a:pt x="396240" y="35560"/>
                </a:cubicBezTo>
                <a:cubicBezTo>
                  <a:pt x="442383" y="2963"/>
                  <a:pt x="496781" y="1481"/>
                  <a:pt x="55118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reeform: Shape 925">
            <a:extLst>
              <a:ext uri="{FF2B5EF4-FFF2-40B4-BE49-F238E27FC236}">
                <a16:creationId xmlns:a16="http://schemas.microsoft.com/office/drawing/2014/main" id="{89DAFD29-FBAF-1F5B-C283-D0B063CB78AE}"/>
              </a:ext>
            </a:extLst>
          </p:cNvPr>
          <p:cNvSpPr/>
          <p:nvPr/>
        </p:nvSpPr>
        <p:spPr>
          <a:xfrm>
            <a:off x="3698240" y="2260310"/>
            <a:ext cx="584200" cy="68870"/>
          </a:xfrm>
          <a:custGeom>
            <a:avLst/>
            <a:gdLst>
              <a:gd name="connsiteX0" fmla="*/ 0 w 584200"/>
              <a:gd name="connsiteY0" fmla="*/ 68870 h 68870"/>
              <a:gd name="connsiteX1" fmla="*/ 226060 w 584200"/>
              <a:gd name="connsiteY1" fmla="*/ 43470 h 68870"/>
              <a:gd name="connsiteX2" fmla="*/ 452120 w 584200"/>
              <a:gd name="connsiteY2" fmla="*/ 2830 h 68870"/>
              <a:gd name="connsiteX3" fmla="*/ 584200 w 584200"/>
              <a:gd name="connsiteY3" fmla="*/ 2830 h 68870"/>
            </a:gdLst>
            <a:ahLst/>
            <a:cxnLst>
              <a:cxn ang="0">
                <a:pos x="connsiteX0" y="connsiteY0"/>
              </a:cxn>
              <a:cxn ang="0">
                <a:pos x="connsiteX1" y="connsiteY1"/>
              </a:cxn>
              <a:cxn ang="0">
                <a:pos x="connsiteX2" y="connsiteY2"/>
              </a:cxn>
              <a:cxn ang="0">
                <a:pos x="connsiteX3" y="connsiteY3"/>
              </a:cxn>
            </a:cxnLst>
            <a:rect l="l" t="t" r="r" b="b"/>
            <a:pathLst>
              <a:path w="584200" h="68870">
                <a:moveTo>
                  <a:pt x="0" y="68870"/>
                </a:moveTo>
                <a:cubicBezTo>
                  <a:pt x="75353" y="61673"/>
                  <a:pt x="150707" y="54477"/>
                  <a:pt x="226060" y="43470"/>
                </a:cubicBezTo>
                <a:cubicBezTo>
                  <a:pt x="301413" y="32463"/>
                  <a:pt x="392430" y="9603"/>
                  <a:pt x="452120" y="2830"/>
                </a:cubicBezTo>
                <a:cubicBezTo>
                  <a:pt x="511810" y="-3943"/>
                  <a:pt x="559223" y="3677"/>
                  <a:pt x="584200" y="283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Freeform: Shape 929">
            <a:extLst>
              <a:ext uri="{FF2B5EF4-FFF2-40B4-BE49-F238E27FC236}">
                <a16:creationId xmlns:a16="http://schemas.microsoft.com/office/drawing/2014/main" id="{28364316-4EB4-415E-D2CD-24DFEFFED99D}"/>
              </a:ext>
            </a:extLst>
          </p:cNvPr>
          <p:cNvSpPr/>
          <p:nvPr/>
        </p:nvSpPr>
        <p:spPr>
          <a:xfrm>
            <a:off x="3700780" y="2252980"/>
            <a:ext cx="571500" cy="20675"/>
          </a:xfrm>
          <a:custGeom>
            <a:avLst/>
            <a:gdLst>
              <a:gd name="connsiteX0" fmla="*/ 0 w 571500"/>
              <a:gd name="connsiteY0" fmla="*/ 0 h 20675"/>
              <a:gd name="connsiteX1" fmla="*/ 127000 w 571500"/>
              <a:gd name="connsiteY1" fmla="*/ 2540 h 20675"/>
              <a:gd name="connsiteX2" fmla="*/ 375920 w 571500"/>
              <a:gd name="connsiteY2" fmla="*/ 20320 h 20675"/>
              <a:gd name="connsiteX3" fmla="*/ 571500 w 571500"/>
              <a:gd name="connsiteY3" fmla="*/ 12700 h 20675"/>
            </a:gdLst>
            <a:ahLst/>
            <a:cxnLst>
              <a:cxn ang="0">
                <a:pos x="connsiteX0" y="connsiteY0"/>
              </a:cxn>
              <a:cxn ang="0">
                <a:pos x="connsiteX1" y="connsiteY1"/>
              </a:cxn>
              <a:cxn ang="0">
                <a:pos x="connsiteX2" y="connsiteY2"/>
              </a:cxn>
              <a:cxn ang="0">
                <a:pos x="connsiteX3" y="connsiteY3"/>
              </a:cxn>
            </a:cxnLst>
            <a:rect l="l" t="t" r="r" b="b"/>
            <a:pathLst>
              <a:path w="571500" h="20675">
                <a:moveTo>
                  <a:pt x="0" y="0"/>
                </a:moveTo>
                <a:lnTo>
                  <a:pt x="127000" y="2540"/>
                </a:lnTo>
                <a:cubicBezTo>
                  <a:pt x="189653" y="5927"/>
                  <a:pt x="301837" y="18627"/>
                  <a:pt x="375920" y="20320"/>
                </a:cubicBezTo>
                <a:cubicBezTo>
                  <a:pt x="450003" y="22013"/>
                  <a:pt x="510751" y="17356"/>
                  <a:pt x="571500" y="1270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Freeform: Shape 931">
            <a:extLst>
              <a:ext uri="{FF2B5EF4-FFF2-40B4-BE49-F238E27FC236}">
                <a16:creationId xmlns:a16="http://schemas.microsoft.com/office/drawing/2014/main" id="{7701BDF9-096E-EABE-1822-4E6509CA1D50}"/>
              </a:ext>
            </a:extLst>
          </p:cNvPr>
          <p:cNvSpPr/>
          <p:nvPr/>
        </p:nvSpPr>
        <p:spPr>
          <a:xfrm>
            <a:off x="3698240" y="2259279"/>
            <a:ext cx="568960" cy="106506"/>
          </a:xfrm>
          <a:custGeom>
            <a:avLst/>
            <a:gdLst>
              <a:gd name="connsiteX0" fmla="*/ 0 w 568960"/>
              <a:gd name="connsiteY0" fmla="*/ 105461 h 106506"/>
              <a:gd name="connsiteX1" fmla="*/ 170180 w 568960"/>
              <a:gd name="connsiteY1" fmla="*/ 92761 h 106506"/>
              <a:gd name="connsiteX2" fmla="*/ 381000 w 568960"/>
              <a:gd name="connsiteY2" fmla="*/ 8941 h 106506"/>
              <a:gd name="connsiteX3" fmla="*/ 568960 w 568960"/>
              <a:gd name="connsiteY3" fmla="*/ 6401 h 106506"/>
            </a:gdLst>
            <a:ahLst/>
            <a:cxnLst>
              <a:cxn ang="0">
                <a:pos x="connsiteX0" y="connsiteY0"/>
              </a:cxn>
              <a:cxn ang="0">
                <a:pos x="connsiteX1" y="connsiteY1"/>
              </a:cxn>
              <a:cxn ang="0">
                <a:pos x="connsiteX2" y="connsiteY2"/>
              </a:cxn>
              <a:cxn ang="0">
                <a:pos x="connsiteX3" y="connsiteY3"/>
              </a:cxn>
            </a:cxnLst>
            <a:rect l="l" t="t" r="r" b="b"/>
            <a:pathLst>
              <a:path w="568960" h="106506">
                <a:moveTo>
                  <a:pt x="0" y="105461"/>
                </a:moveTo>
                <a:cubicBezTo>
                  <a:pt x="53340" y="107154"/>
                  <a:pt x="106680" y="108848"/>
                  <a:pt x="170180" y="92761"/>
                </a:cubicBezTo>
                <a:cubicBezTo>
                  <a:pt x="233680" y="76674"/>
                  <a:pt x="314537" y="23334"/>
                  <a:pt x="381000" y="8941"/>
                </a:cubicBezTo>
                <a:cubicBezTo>
                  <a:pt x="447463" y="-5452"/>
                  <a:pt x="508211" y="474"/>
                  <a:pt x="568960" y="6401"/>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Freeform: Shape 933">
            <a:extLst>
              <a:ext uri="{FF2B5EF4-FFF2-40B4-BE49-F238E27FC236}">
                <a16:creationId xmlns:a16="http://schemas.microsoft.com/office/drawing/2014/main" id="{90EBCF1B-4B29-A0A1-FD24-3AF351993DE4}"/>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Freeform: Shape 934">
            <a:extLst>
              <a:ext uri="{FF2B5EF4-FFF2-40B4-BE49-F238E27FC236}">
                <a16:creationId xmlns:a16="http://schemas.microsoft.com/office/drawing/2014/main" id="{CC48ABB0-CDB5-CD61-D43A-CDDD5BC3DA11}"/>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Freeform: Shape 935">
            <a:extLst>
              <a:ext uri="{FF2B5EF4-FFF2-40B4-BE49-F238E27FC236}">
                <a16:creationId xmlns:a16="http://schemas.microsoft.com/office/drawing/2014/main" id="{B83D2D0B-4A4F-84F1-1557-6D444268C9F0}"/>
              </a:ext>
            </a:extLst>
          </p:cNvPr>
          <p:cNvSpPr/>
          <p:nvPr/>
        </p:nvSpPr>
        <p:spPr>
          <a:xfrm>
            <a:off x="3026647" y="2260254"/>
            <a:ext cx="1238013" cy="1050496"/>
          </a:xfrm>
          <a:custGeom>
            <a:avLst/>
            <a:gdLst>
              <a:gd name="connsiteX0" fmla="*/ 3573 w 1260873"/>
              <a:gd name="connsiteY0" fmla="*/ 594360 h 839329"/>
              <a:gd name="connsiteX1" fmla="*/ 130573 w 1260873"/>
              <a:gd name="connsiteY1" fmla="*/ 825500 h 839329"/>
              <a:gd name="connsiteX2" fmla="*/ 859553 w 1260873"/>
              <a:gd name="connsiteY2" fmla="*/ 739140 h 839329"/>
              <a:gd name="connsiteX3" fmla="*/ 1088153 w 1260873"/>
              <a:gd name="connsiteY3" fmla="*/ 137160 h 839329"/>
              <a:gd name="connsiteX4" fmla="*/ 1260873 w 1260873"/>
              <a:gd name="connsiteY4" fmla="*/ 0 h 83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873" h="839329">
                <a:moveTo>
                  <a:pt x="3573" y="594360"/>
                </a:moveTo>
                <a:cubicBezTo>
                  <a:pt x="-4259" y="697865"/>
                  <a:pt x="-12090" y="801370"/>
                  <a:pt x="130573" y="825500"/>
                </a:cubicBezTo>
                <a:cubicBezTo>
                  <a:pt x="273236" y="849630"/>
                  <a:pt x="699956" y="853863"/>
                  <a:pt x="859553" y="739140"/>
                </a:cubicBezTo>
                <a:cubicBezTo>
                  <a:pt x="1019150" y="624417"/>
                  <a:pt x="1021266" y="260350"/>
                  <a:pt x="1088153" y="137160"/>
                </a:cubicBezTo>
                <a:cubicBezTo>
                  <a:pt x="1155040" y="13970"/>
                  <a:pt x="1207956" y="6985"/>
                  <a:pt x="1260873"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Freeform: Shape 936">
            <a:extLst>
              <a:ext uri="{FF2B5EF4-FFF2-40B4-BE49-F238E27FC236}">
                <a16:creationId xmlns:a16="http://schemas.microsoft.com/office/drawing/2014/main" id="{E764BD1C-59DA-D528-8B1F-8EB696320F77}"/>
              </a:ext>
            </a:extLst>
          </p:cNvPr>
          <p:cNvSpPr/>
          <p:nvPr/>
        </p:nvSpPr>
        <p:spPr>
          <a:xfrm>
            <a:off x="3068106" y="2264072"/>
            <a:ext cx="1204672" cy="1160695"/>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Freeform: Shape 937">
            <a:extLst>
              <a:ext uri="{FF2B5EF4-FFF2-40B4-BE49-F238E27FC236}">
                <a16:creationId xmlns:a16="http://schemas.microsoft.com/office/drawing/2014/main" id="{6E209D5B-CDCF-F732-FEB3-6269444233A9}"/>
              </a:ext>
            </a:extLst>
          </p:cNvPr>
          <p:cNvSpPr/>
          <p:nvPr/>
        </p:nvSpPr>
        <p:spPr>
          <a:xfrm flipH="1">
            <a:off x="3704303" y="2414816"/>
            <a:ext cx="530942" cy="220415"/>
          </a:xfrm>
          <a:custGeom>
            <a:avLst/>
            <a:gdLst>
              <a:gd name="connsiteX0" fmla="*/ 530942 w 530942"/>
              <a:gd name="connsiteY0" fmla="*/ 127820 h 127820"/>
              <a:gd name="connsiteX1" fmla="*/ 353962 w 530942"/>
              <a:gd name="connsiteY1" fmla="*/ 110613 h 127820"/>
              <a:gd name="connsiteX2" fmla="*/ 199103 w 530942"/>
              <a:gd name="connsiteY2" fmla="*/ 29497 h 127820"/>
              <a:gd name="connsiteX3" fmla="*/ 0 w 530942"/>
              <a:gd name="connsiteY3" fmla="*/ 0 h 127820"/>
            </a:gdLst>
            <a:ahLst/>
            <a:cxnLst>
              <a:cxn ang="0">
                <a:pos x="connsiteX0" y="connsiteY0"/>
              </a:cxn>
              <a:cxn ang="0">
                <a:pos x="connsiteX1" y="connsiteY1"/>
              </a:cxn>
              <a:cxn ang="0">
                <a:pos x="connsiteX2" y="connsiteY2"/>
              </a:cxn>
              <a:cxn ang="0">
                <a:pos x="connsiteX3" y="connsiteY3"/>
              </a:cxn>
            </a:cxnLst>
            <a:rect l="l" t="t" r="r" b="b"/>
            <a:pathLst>
              <a:path w="530942" h="127820">
                <a:moveTo>
                  <a:pt x="530942" y="127820"/>
                </a:moveTo>
                <a:cubicBezTo>
                  <a:pt x="470105" y="127410"/>
                  <a:pt x="409268" y="127000"/>
                  <a:pt x="353962" y="110613"/>
                </a:cubicBezTo>
                <a:cubicBezTo>
                  <a:pt x="298655" y="94226"/>
                  <a:pt x="258097" y="47932"/>
                  <a:pt x="199103" y="29497"/>
                </a:cubicBezTo>
                <a:cubicBezTo>
                  <a:pt x="140109" y="11062"/>
                  <a:pt x="70054" y="5531"/>
                  <a:pt x="0" y="0"/>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Freeform: Shape 940">
            <a:extLst>
              <a:ext uri="{FF2B5EF4-FFF2-40B4-BE49-F238E27FC236}">
                <a16:creationId xmlns:a16="http://schemas.microsoft.com/office/drawing/2014/main" id="{243B4E3B-A8B4-BC6C-2EE9-4EEDF6A8AE22}"/>
              </a:ext>
            </a:extLst>
          </p:cNvPr>
          <p:cNvSpPr/>
          <p:nvPr/>
        </p:nvSpPr>
        <p:spPr>
          <a:xfrm>
            <a:off x="8217695" y="2609014"/>
            <a:ext cx="1262062" cy="1192128"/>
          </a:xfrm>
          <a:custGeom>
            <a:avLst/>
            <a:gdLst>
              <a:gd name="connsiteX0" fmla="*/ 0 w 1347787"/>
              <a:gd name="connsiteY0" fmla="*/ 11396 h 1197925"/>
              <a:gd name="connsiteX1" fmla="*/ 297656 w 1347787"/>
              <a:gd name="connsiteY1" fmla="*/ 128077 h 1197925"/>
              <a:gd name="connsiteX2" fmla="*/ 133350 w 1347787"/>
              <a:gd name="connsiteY2" fmla="*/ 923414 h 1197925"/>
              <a:gd name="connsiteX3" fmla="*/ 1131094 w 1347787"/>
              <a:gd name="connsiteY3" fmla="*/ 1197258 h 1197925"/>
              <a:gd name="connsiteX4" fmla="*/ 1347787 w 1347787"/>
              <a:gd name="connsiteY4" fmla="*/ 985327 h 119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787" h="1197925">
                <a:moveTo>
                  <a:pt x="0" y="11396"/>
                </a:moveTo>
                <a:cubicBezTo>
                  <a:pt x="137715" y="-6265"/>
                  <a:pt x="275431" y="-23926"/>
                  <a:pt x="297656" y="128077"/>
                </a:cubicBezTo>
                <a:cubicBezTo>
                  <a:pt x="319881" y="280080"/>
                  <a:pt x="-5556" y="745217"/>
                  <a:pt x="133350" y="923414"/>
                </a:cubicBezTo>
                <a:cubicBezTo>
                  <a:pt x="272256" y="1101611"/>
                  <a:pt x="928688" y="1186939"/>
                  <a:pt x="1131094" y="1197258"/>
                </a:cubicBezTo>
                <a:cubicBezTo>
                  <a:pt x="1333500" y="1207577"/>
                  <a:pt x="1340643" y="1096452"/>
                  <a:pt x="1347787" y="985327"/>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5"/>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pic>
        <p:nvPicPr>
          <p:cNvPr id="44" name="Picture 43" descr="A grey box with a label&#10;&#10;Description automatically generated">
            <a:extLst>
              <a:ext uri="{FF2B5EF4-FFF2-40B4-BE49-F238E27FC236}">
                <a16:creationId xmlns:a16="http://schemas.microsoft.com/office/drawing/2014/main" id="{8676CC84-6F74-0890-9A80-1E69316D61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pic>
        <p:nvPicPr>
          <p:cNvPr id="47" name="Picture 46">
            <a:extLst>
              <a:ext uri="{FF2B5EF4-FFF2-40B4-BE49-F238E27FC236}">
                <a16:creationId xmlns:a16="http://schemas.microsoft.com/office/drawing/2014/main" id="{F0FC7FCB-2813-749D-7ADA-EC9F71926300}"/>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942" name="TextBox 941">
            <a:extLst>
              <a:ext uri="{FF2B5EF4-FFF2-40B4-BE49-F238E27FC236}">
                <a16:creationId xmlns:a16="http://schemas.microsoft.com/office/drawing/2014/main" id="{93249BE1-D657-B454-8E2A-621B9CF33C26}"/>
              </a:ext>
            </a:extLst>
          </p:cNvPr>
          <p:cNvSpPr txBox="1"/>
          <p:nvPr/>
        </p:nvSpPr>
        <p:spPr>
          <a:xfrm>
            <a:off x="893618" y="4346137"/>
            <a:ext cx="2794748"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943" name="TextBox 942">
            <a:extLst>
              <a:ext uri="{FF2B5EF4-FFF2-40B4-BE49-F238E27FC236}">
                <a16:creationId xmlns:a16="http://schemas.microsoft.com/office/drawing/2014/main" id="{50DC33B9-5C24-BC15-8330-5151EAE969D3}"/>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and heat pump applications.</a:t>
            </a:r>
          </a:p>
        </p:txBody>
      </p:sp>
      <p:sp>
        <p:nvSpPr>
          <p:cNvPr id="944" name="TextBox 943">
            <a:extLst>
              <a:ext uri="{FF2B5EF4-FFF2-40B4-BE49-F238E27FC236}">
                <a16:creationId xmlns:a16="http://schemas.microsoft.com/office/drawing/2014/main" id="{BB839D38-986C-466E-B187-44458510EF29}"/>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pic>
        <p:nvPicPr>
          <p:cNvPr id="67" name="Picture 66">
            <a:extLst>
              <a:ext uri="{FF2B5EF4-FFF2-40B4-BE49-F238E27FC236}">
                <a16:creationId xmlns:a16="http://schemas.microsoft.com/office/drawing/2014/main" id="{75D522BD-FC1C-53AE-E049-DED3A1F6FD04}"/>
              </a:ext>
            </a:extLst>
          </p:cNvPr>
          <p:cNvPicPr>
            <a:picLocks noChangeAspect="1"/>
          </p:cNvPicPr>
          <p:nvPr/>
        </p:nvPicPr>
        <p:blipFill>
          <a:blip r:embed="rId8"/>
          <a:stretch>
            <a:fillRect/>
          </a:stretch>
        </p:blipFill>
        <p:spPr>
          <a:xfrm>
            <a:off x="3746484" y="4839415"/>
            <a:ext cx="1041948" cy="383824"/>
          </a:xfrm>
          <a:prstGeom prst="rect">
            <a:avLst/>
          </a:prstGeom>
        </p:spPr>
      </p:pic>
      <p:sp>
        <p:nvSpPr>
          <p:cNvPr id="2" name="Freeform: Shape 1">
            <a:extLst>
              <a:ext uri="{FF2B5EF4-FFF2-40B4-BE49-F238E27FC236}">
                <a16:creationId xmlns:a16="http://schemas.microsoft.com/office/drawing/2014/main" id="{AA4EE0AC-7E4E-15D7-78A6-D18FE86E1E95}"/>
              </a:ext>
            </a:extLst>
          </p:cNvPr>
          <p:cNvSpPr/>
          <p:nvPr/>
        </p:nvSpPr>
        <p:spPr>
          <a:xfrm flipH="1">
            <a:off x="3704303" y="2257651"/>
            <a:ext cx="530942" cy="373597"/>
          </a:xfrm>
          <a:custGeom>
            <a:avLst/>
            <a:gdLst>
              <a:gd name="connsiteX0" fmla="*/ 530942 w 530942"/>
              <a:gd name="connsiteY0" fmla="*/ 127820 h 127820"/>
              <a:gd name="connsiteX1" fmla="*/ 353962 w 530942"/>
              <a:gd name="connsiteY1" fmla="*/ 110613 h 127820"/>
              <a:gd name="connsiteX2" fmla="*/ 199103 w 530942"/>
              <a:gd name="connsiteY2" fmla="*/ 29497 h 127820"/>
              <a:gd name="connsiteX3" fmla="*/ 0 w 530942"/>
              <a:gd name="connsiteY3" fmla="*/ 0 h 127820"/>
            </a:gdLst>
            <a:ahLst/>
            <a:cxnLst>
              <a:cxn ang="0">
                <a:pos x="connsiteX0" y="connsiteY0"/>
              </a:cxn>
              <a:cxn ang="0">
                <a:pos x="connsiteX1" y="connsiteY1"/>
              </a:cxn>
              <a:cxn ang="0">
                <a:pos x="connsiteX2" y="connsiteY2"/>
              </a:cxn>
              <a:cxn ang="0">
                <a:pos x="connsiteX3" y="connsiteY3"/>
              </a:cxn>
            </a:cxnLst>
            <a:rect l="l" t="t" r="r" b="b"/>
            <a:pathLst>
              <a:path w="530942" h="127820">
                <a:moveTo>
                  <a:pt x="530942" y="127820"/>
                </a:moveTo>
                <a:cubicBezTo>
                  <a:pt x="470105" y="127410"/>
                  <a:pt x="409268" y="127000"/>
                  <a:pt x="353962" y="110613"/>
                </a:cubicBezTo>
                <a:cubicBezTo>
                  <a:pt x="298655" y="94226"/>
                  <a:pt x="258097" y="47932"/>
                  <a:pt x="199103" y="29497"/>
                </a:cubicBezTo>
                <a:cubicBezTo>
                  <a:pt x="140109" y="11062"/>
                  <a:pt x="70054" y="5531"/>
                  <a:pt x="0" y="0"/>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560BC0-4D9D-8445-E619-4DB5AB78F94A}"/>
              </a:ext>
            </a:extLst>
          </p:cNvPr>
          <p:cNvSpPr/>
          <p:nvPr/>
        </p:nvSpPr>
        <p:spPr>
          <a:xfrm flipH="1">
            <a:off x="3698239" y="2326680"/>
            <a:ext cx="530595" cy="100936"/>
          </a:xfrm>
          <a:custGeom>
            <a:avLst/>
            <a:gdLst>
              <a:gd name="connsiteX0" fmla="*/ 0 w 584200"/>
              <a:gd name="connsiteY0" fmla="*/ 68870 h 68870"/>
              <a:gd name="connsiteX1" fmla="*/ 226060 w 584200"/>
              <a:gd name="connsiteY1" fmla="*/ 43470 h 68870"/>
              <a:gd name="connsiteX2" fmla="*/ 452120 w 584200"/>
              <a:gd name="connsiteY2" fmla="*/ 2830 h 68870"/>
              <a:gd name="connsiteX3" fmla="*/ 584200 w 584200"/>
              <a:gd name="connsiteY3" fmla="*/ 2830 h 68870"/>
            </a:gdLst>
            <a:ahLst/>
            <a:cxnLst>
              <a:cxn ang="0">
                <a:pos x="connsiteX0" y="connsiteY0"/>
              </a:cxn>
              <a:cxn ang="0">
                <a:pos x="connsiteX1" y="connsiteY1"/>
              </a:cxn>
              <a:cxn ang="0">
                <a:pos x="connsiteX2" y="connsiteY2"/>
              </a:cxn>
              <a:cxn ang="0">
                <a:pos x="connsiteX3" y="connsiteY3"/>
              </a:cxn>
            </a:cxnLst>
            <a:rect l="l" t="t" r="r" b="b"/>
            <a:pathLst>
              <a:path w="584200" h="68870">
                <a:moveTo>
                  <a:pt x="0" y="68870"/>
                </a:moveTo>
                <a:cubicBezTo>
                  <a:pt x="75353" y="61673"/>
                  <a:pt x="150707" y="54477"/>
                  <a:pt x="226060" y="43470"/>
                </a:cubicBezTo>
                <a:cubicBezTo>
                  <a:pt x="301413" y="32463"/>
                  <a:pt x="392430" y="9603"/>
                  <a:pt x="452120" y="2830"/>
                </a:cubicBezTo>
                <a:cubicBezTo>
                  <a:pt x="511810" y="-3943"/>
                  <a:pt x="559223" y="3677"/>
                  <a:pt x="584200" y="283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08AD2DB-C437-D814-8EED-F35F9471A845}"/>
              </a:ext>
            </a:extLst>
          </p:cNvPr>
          <p:cNvSpPr/>
          <p:nvPr/>
        </p:nvSpPr>
        <p:spPr>
          <a:xfrm flipH="1">
            <a:off x="3698239" y="2360061"/>
            <a:ext cx="568960" cy="60613"/>
          </a:xfrm>
          <a:custGeom>
            <a:avLst/>
            <a:gdLst>
              <a:gd name="connsiteX0" fmla="*/ 0 w 568960"/>
              <a:gd name="connsiteY0" fmla="*/ 105461 h 106506"/>
              <a:gd name="connsiteX1" fmla="*/ 170180 w 568960"/>
              <a:gd name="connsiteY1" fmla="*/ 92761 h 106506"/>
              <a:gd name="connsiteX2" fmla="*/ 381000 w 568960"/>
              <a:gd name="connsiteY2" fmla="*/ 8941 h 106506"/>
              <a:gd name="connsiteX3" fmla="*/ 568960 w 568960"/>
              <a:gd name="connsiteY3" fmla="*/ 6401 h 106506"/>
            </a:gdLst>
            <a:ahLst/>
            <a:cxnLst>
              <a:cxn ang="0">
                <a:pos x="connsiteX0" y="connsiteY0"/>
              </a:cxn>
              <a:cxn ang="0">
                <a:pos x="connsiteX1" y="connsiteY1"/>
              </a:cxn>
              <a:cxn ang="0">
                <a:pos x="connsiteX2" y="connsiteY2"/>
              </a:cxn>
              <a:cxn ang="0">
                <a:pos x="connsiteX3" y="connsiteY3"/>
              </a:cxn>
            </a:cxnLst>
            <a:rect l="l" t="t" r="r" b="b"/>
            <a:pathLst>
              <a:path w="568960" h="106506">
                <a:moveTo>
                  <a:pt x="0" y="105461"/>
                </a:moveTo>
                <a:cubicBezTo>
                  <a:pt x="53340" y="107154"/>
                  <a:pt x="106680" y="108848"/>
                  <a:pt x="170180" y="92761"/>
                </a:cubicBezTo>
                <a:cubicBezTo>
                  <a:pt x="233680" y="76674"/>
                  <a:pt x="314537" y="23334"/>
                  <a:pt x="381000" y="8941"/>
                </a:cubicBezTo>
                <a:cubicBezTo>
                  <a:pt x="447463" y="-5452"/>
                  <a:pt x="508211" y="474"/>
                  <a:pt x="568960" y="6401"/>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Freeform: Shape 932">
            <a:extLst>
              <a:ext uri="{FF2B5EF4-FFF2-40B4-BE49-F238E27FC236}">
                <a16:creationId xmlns:a16="http://schemas.microsoft.com/office/drawing/2014/main" id="{5F194027-62DF-1AC3-72DC-6C6CE733E5AD}"/>
              </a:ext>
            </a:extLst>
          </p:cNvPr>
          <p:cNvSpPr/>
          <p:nvPr/>
        </p:nvSpPr>
        <p:spPr>
          <a:xfrm>
            <a:off x="4214495" y="2264072"/>
            <a:ext cx="358305" cy="2077890"/>
          </a:xfrm>
          <a:custGeom>
            <a:avLst/>
            <a:gdLst>
              <a:gd name="connsiteX0" fmla="*/ 2227 w 364665"/>
              <a:gd name="connsiteY0" fmla="*/ 1768254 h 1768254"/>
              <a:gd name="connsiteX1" fmla="*/ 53985 w 364665"/>
              <a:gd name="connsiteY1" fmla="*/ 945869 h 1768254"/>
              <a:gd name="connsiteX2" fmla="*/ 364536 w 364665"/>
              <a:gd name="connsiteY2" fmla="*/ 146488 h 1768254"/>
              <a:gd name="connsiteX3" fmla="*/ 13728 w 364665"/>
              <a:gd name="connsiteY3" fmla="*/ 2715 h 1768254"/>
            </a:gdLst>
            <a:ahLst/>
            <a:cxnLst>
              <a:cxn ang="0">
                <a:pos x="connsiteX0" y="connsiteY0"/>
              </a:cxn>
              <a:cxn ang="0">
                <a:pos x="connsiteX1" y="connsiteY1"/>
              </a:cxn>
              <a:cxn ang="0">
                <a:pos x="connsiteX2" y="connsiteY2"/>
              </a:cxn>
              <a:cxn ang="0">
                <a:pos x="connsiteX3" y="connsiteY3"/>
              </a:cxn>
            </a:cxnLst>
            <a:rect l="l" t="t" r="r" b="b"/>
            <a:pathLst>
              <a:path w="364665" h="1768254">
                <a:moveTo>
                  <a:pt x="2227" y="1768254"/>
                </a:moveTo>
                <a:cubicBezTo>
                  <a:pt x="-2087" y="1492208"/>
                  <a:pt x="-6400" y="1216163"/>
                  <a:pt x="53985" y="945869"/>
                </a:cubicBezTo>
                <a:cubicBezTo>
                  <a:pt x="114370" y="675575"/>
                  <a:pt x="371245" y="303680"/>
                  <a:pt x="364536" y="146488"/>
                </a:cubicBezTo>
                <a:cubicBezTo>
                  <a:pt x="357827" y="-10704"/>
                  <a:pt x="185777" y="-3995"/>
                  <a:pt x="13728" y="271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7" name="Picture 896">
            <a:extLst>
              <a:ext uri="{FF2B5EF4-FFF2-40B4-BE49-F238E27FC236}">
                <a16:creationId xmlns:a16="http://schemas.microsoft.com/office/drawing/2014/main" id="{0D46D3B5-8FC8-EB2F-9911-EA0780733375}"/>
              </a:ext>
            </a:extLst>
          </p:cNvPr>
          <p:cNvPicPr>
            <a:picLocks noChangeAspect="1"/>
          </p:cNvPicPr>
          <p:nvPr/>
        </p:nvPicPr>
        <p:blipFill>
          <a:blip r:embed="rId9"/>
          <a:stretch>
            <a:fillRect/>
          </a:stretch>
        </p:blipFill>
        <p:spPr>
          <a:xfrm>
            <a:off x="2806372" y="1692771"/>
            <a:ext cx="927341" cy="1364406"/>
          </a:xfrm>
          <a:prstGeom prst="rect">
            <a:avLst/>
          </a:prstGeom>
        </p:spPr>
      </p:pic>
      <p:grpSp>
        <p:nvGrpSpPr>
          <p:cNvPr id="48" name="Group 47">
            <a:extLst>
              <a:ext uri="{FF2B5EF4-FFF2-40B4-BE49-F238E27FC236}">
                <a16:creationId xmlns:a16="http://schemas.microsoft.com/office/drawing/2014/main" id="{1A360372-AFBC-F752-154C-0F7BE330E086}"/>
              </a:ext>
            </a:extLst>
          </p:cNvPr>
          <p:cNvGrpSpPr/>
          <p:nvPr/>
        </p:nvGrpSpPr>
        <p:grpSpPr>
          <a:xfrm>
            <a:off x="2421410" y="1407182"/>
            <a:ext cx="554355" cy="381182"/>
            <a:chOff x="2421410" y="1407182"/>
            <a:chExt cx="554355" cy="381182"/>
          </a:xfrm>
        </p:grpSpPr>
        <p:sp>
          <p:nvSpPr>
            <p:cNvPr id="63" name="Freeform: Shape 62">
              <a:extLst>
                <a:ext uri="{FF2B5EF4-FFF2-40B4-BE49-F238E27FC236}">
                  <a16:creationId xmlns:a16="http://schemas.microsoft.com/office/drawing/2014/main" id="{6AD7AF42-97E9-3DF5-4E34-FD79029E7A3F}"/>
                </a:ext>
              </a:extLst>
            </p:cNvPr>
            <p:cNvSpPr/>
            <p:nvPr/>
          </p:nvSpPr>
          <p:spPr>
            <a:xfrm>
              <a:off x="2421410" y="1407182"/>
              <a:ext cx="554355" cy="38118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extBox 895">
              <a:extLst>
                <a:ext uri="{FF2B5EF4-FFF2-40B4-BE49-F238E27FC236}">
                  <a16:creationId xmlns:a16="http://schemas.microsoft.com/office/drawing/2014/main" id="{DAB94A4A-6B17-71DB-732B-B98DCAAA244A}"/>
                </a:ext>
              </a:extLst>
            </p:cNvPr>
            <p:cNvSpPr txBox="1"/>
            <p:nvPr/>
          </p:nvSpPr>
          <p:spPr>
            <a:xfrm rot="18174665">
              <a:off x="2594838" y="1511238"/>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spTree>
    <p:extLst>
      <p:ext uri="{BB962C8B-B14F-4D97-AF65-F5344CB8AC3E}">
        <p14:creationId xmlns:p14="http://schemas.microsoft.com/office/powerpoint/2010/main" val="31964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1 or 2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Electromechanical Constant Volume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Electromechanical</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6 conductors. REQUIRED for this pairing scenario.</a:t>
              </a:r>
            </a:p>
          </p:txBody>
        </p:sp>
      </p:grpSp>
      <p:sp>
        <p:nvSpPr>
          <p:cNvPr id="78" name="Freeform: Shape 77">
            <a:extLst>
              <a:ext uri="{FF2B5EF4-FFF2-40B4-BE49-F238E27FC236}">
                <a16:creationId xmlns:a16="http://schemas.microsoft.com/office/drawing/2014/main" id="{9EFB7BDF-5EDA-062B-5689-7931E9E0EA14}"/>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2AAED05-1BB6-67F9-9025-A65E61A1D39B}"/>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0BEFA78-29DF-F895-F19E-C4B61A1C2C53}"/>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3A6059E-EB9D-D8DF-39BA-0DA31F3B6107}"/>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C774068-A2D1-D039-3473-67EF93D8B18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in all cases.</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A5147DDC-DA19-2F51-6B3F-E0B7F60CBAF1}"/>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25" name="TextBox 24">
            <a:extLst>
              <a:ext uri="{FF2B5EF4-FFF2-40B4-BE49-F238E27FC236}">
                <a16:creationId xmlns:a16="http://schemas.microsoft.com/office/drawing/2014/main" id="{F66CFAC8-29BA-6D49-F319-E2B68C3D3817}"/>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27" name="Oval 26">
            <a:extLst>
              <a:ext uri="{FF2B5EF4-FFF2-40B4-BE49-F238E27FC236}">
                <a16:creationId xmlns:a16="http://schemas.microsoft.com/office/drawing/2014/main" id="{E5CD32B1-9EF0-33C1-446C-9B4A9CE8925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33" name="Freeform: Shape 32">
            <a:extLst>
              <a:ext uri="{FF2B5EF4-FFF2-40B4-BE49-F238E27FC236}">
                <a16:creationId xmlns:a16="http://schemas.microsoft.com/office/drawing/2014/main" id="{5AD1D2D0-E944-554A-46B5-08FCCC37C84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606BEA6-53B3-1A34-3CAE-27E13D063A02}"/>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610F13E-6328-5C0A-193D-2DEE84DFD4BB}"/>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0569A5D-6613-E148-9E1E-F8A183A70291}"/>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045B8AC9-04FC-160C-E338-53D2D5B777B4}"/>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8E10FE4-FB5B-E430-A137-5D2140C151AD}"/>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9529477-3791-E221-DEAA-D8572414BFF9}"/>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A210726-5636-F1BD-ECEF-D29C3C1DF7EC}"/>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BD6FB6FE-3248-4538-34B9-C327CFFF97E9}"/>
              </a:ext>
            </a:extLst>
          </p:cNvPr>
          <p:cNvSpPr/>
          <p:nvPr/>
        </p:nvSpPr>
        <p:spPr>
          <a:xfrm>
            <a:off x="8343900" y="2447925"/>
            <a:ext cx="1193006" cy="1292537"/>
          </a:xfrm>
          <a:custGeom>
            <a:avLst/>
            <a:gdLst>
              <a:gd name="connsiteX0" fmla="*/ 1193006 w 1193006"/>
              <a:gd name="connsiteY0" fmla="*/ 1140619 h 1292537"/>
              <a:gd name="connsiteX1" fmla="*/ 1016794 w 1193006"/>
              <a:gd name="connsiteY1" fmla="*/ 1250156 h 1292537"/>
              <a:gd name="connsiteX2" fmla="*/ 173831 w 1193006"/>
              <a:gd name="connsiteY2" fmla="*/ 1197769 h 1292537"/>
              <a:gd name="connsiteX3" fmla="*/ 259556 w 1193006"/>
              <a:gd name="connsiteY3" fmla="*/ 233363 h 1292537"/>
              <a:gd name="connsiteX4" fmla="*/ 0 w 1193006"/>
              <a:gd name="connsiteY4" fmla="*/ 0 h 12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6" h="1292537">
                <a:moveTo>
                  <a:pt x="1193006" y="1140619"/>
                </a:moveTo>
                <a:cubicBezTo>
                  <a:pt x="1189831" y="1190625"/>
                  <a:pt x="1186657" y="1240631"/>
                  <a:pt x="1016794" y="1250156"/>
                </a:cubicBezTo>
                <a:cubicBezTo>
                  <a:pt x="846931" y="1259681"/>
                  <a:pt x="300037" y="1367234"/>
                  <a:pt x="173831" y="1197769"/>
                </a:cubicBezTo>
                <a:cubicBezTo>
                  <a:pt x="47625" y="1028304"/>
                  <a:pt x="288528" y="432991"/>
                  <a:pt x="259556" y="233363"/>
                </a:cubicBezTo>
                <a:cubicBezTo>
                  <a:pt x="230584" y="33735"/>
                  <a:pt x="115292" y="16867"/>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CED3622-A984-CF7F-2E6B-880CEB7732ED}"/>
              </a:ext>
            </a:extLst>
          </p:cNvPr>
          <p:cNvSpPr/>
          <p:nvPr/>
        </p:nvSpPr>
        <p:spPr>
          <a:xfrm>
            <a:off x="8289214" y="2433638"/>
            <a:ext cx="1193006" cy="1292238"/>
          </a:xfrm>
          <a:custGeom>
            <a:avLst/>
            <a:gdLst>
              <a:gd name="connsiteX0" fmla="*/ 1133475 w 1133556"/>
              <a:gd name="connsiteY0" fmla="*/ 1152525 h 1292238"/>
              <a:gd name="connsiteX1" fmla="*/ 1009650 w 1133556"/>
              <a:gd name="connsiteY1" fmla="*/ 1216818 h 1292238"/>
              <a:gd name="connsiteX2" fmla="*/ 383381 w 1133556"/>
              <a:gd name="connsiteY2" fmla="*/ 1221581 h 1292238"/>
              <a:gd name="connsiteX3" fmla="*/ 300037 w 1133556"/>
              <a:gd name="connsiteY3" fmla="*/ 280987 h 1292238"/>
              <a:gd name="connsiteX4" fmla="*/ 0 w 1133556"/>
              <a:gd name="connsiteY4" fmla="*/ 0 h 129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56" h="1292238">
                <a:moveTo>
                  <a:pt x="1133475" y="1152525"/>
                </a:moveTo>
                <a:cubicBezTo>
                  <a:pt x="1134070" y="1178917"/>
                  <a:pt x="1134666" y="1205309"/>
                  <a:pt x="1009650" y="1216818"/>
                </a:cubicBezTo>
                <a:cubicBezTo>
                  <a:pt x="884634" y="1228327"/>
                  <a:pt x="501650" y="1377553"/>
                  <a:pt x="383381" y="1221581"/>
                </a:cubicBezTo>
                <a:cubicBezTo>
                  <a:pt x="265112" y="1065609"/>
                  <a:pt x="363934" y="484584"/>
                  <a:pt x="300037" y="280987"/>
                </a:cubicBezTo>
                <a:cubicBezTo>
                  <a:pt x="236140" y="77390"/>
                  <a:pt x="118070" y="38695"/>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83C32A8-F89C-7947-FE99-1F0421A9BAAA}"/>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43" name="Rectangle 42">
            <a:extLst>
              <a:ext uri="{FF2B5EF4-FFF2-40B4-BE49-F238E27FC236}">
                <a16:creationId xmlns:a16="http://schemas.microsoft.com/office/drawing/2014/main" id="{CD54CD79-90B1-E318-7979-2E044F525C0D}"/>
              </a:ext>
            </a:extLst>
          </p:cNvPr>
          <p:cNvSpPr/>
          <p:nvPr/>
        </p:nvSpPr>
        <p:spPr>
          <a:xfrm>
            <a:off x="2761646" y="1901972"/>
            <a:ext cx="252919" cy="1725120"/>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7ABCFEA-79ED-EBDA-CBD7-6CD7E7CD2806}"/>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B1F51C9E-2544-B07D-2327-4E4601B11F5C}"/>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4B1923CC-E383-E8C8-E70B-DCDD0DEC6ABE}"/>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0702CB7B-BD58-A50A-DD69-42ED40A171E1}"/>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DD1C438-2744-D497-7D98-36B21DA3265B}"/>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B1FAEF7C-6623-602A-18F5-A11B2A5A2EFA}"/>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0734BA25-CD9F-D6FB-CD31-6642871DE111}"/>
              </a:ext>
            </a:extLst>
          </p:cNvPr>
          <p:cNvSpPr txBox="1"/>
          <p:nvPr/>
        </p:nvSpPr>
        <p:spPr>
          <a:xfrm>
            <a:off x="2721731" y="3473119"/>
            <a:ext cx="332748" cy="184666"/>
          </a:xfrm>
          <a:prstGeom prst="rect">
            <a:avLst/>
          </a:prstGeom>
          <a:noFill/>
        </p:spPr>
        <p:txBody>
          <a:bodyPr wrap="square" rtlCol="0">
            <a:spAutoFit/>
          </a:bodyPr>
          <a:lstStyle/>
          <a:p>
            <a:pPr algn="ctr"/>
            <a:r>
              <a:rPr lang="en-US" sz="600" dirty="0"/>
              <a:t>LTB2</a:t>
            </a:r>
          </a:p>
        </p:txBody>
      </p:sp>
      <p:sp>
        <p:nvSpPr>
          <p:cNvPr id="53" name="TextBox 52">
            <a:extLst>
              <a:ext uri="{FF2B5EF4-FFF2-40B4-BE49-F238E27FC236}">
                <a16:creationId xmlns:a16="http://schemas.microsoft.com/office/drawing/2014/main" id="{1D71B662-E99D-11ED-61F3-59093D96FAB8}"/>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54" name="TextBox 53">
            <a:extLst>
              <a:ext uri="{FF2B5EF4-FFF2-40B4-BE49-F238E27FC236}">
                <a16:creationId xmlns:a16="http://schemas.microsoft.com/office/drawing/2014/main" id="{FD2F2263-19A3-3071-4491-B1978BC25734}"/>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55" name="TextBox 54">
            <a:extLst>
              <a:ext uri="{FF2B5EF4-FFF2-40B4-BE49-F238E27FC236}">
                <a16:creationId xmlns:a16="http://schemas.microsoft.com/office/drawing/2014/main" id="{6A29C985-3514-8802-7B27-FE33FEDA68CA}"/>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57" name="TextBox 56">
            <a:extLst>
              <a:ext uri="{FF2B5EF4-FFF2-40B4-BE49-F238E27FC236}">
                <a16:creationId xmlns:a16="http://schemas.microsoft.com/office/drawing/2014/main" id="{CBAA9ADB-A95B-8C6B-203B-2914D782BE23}"/>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58" name="TextBox 57">
            <a:extLst>
              <a:ext uri="{FF2B5EF4-FFF2-40B4-BE49-F238E27FC236}">
                <a16:creationId xmlns:a16="http://schemas.microsoft.com/office/drawing/2014/main" id="{21F28436-78BA-5117-0246-0052CA360B27}"/>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59" name="TextBox 58">
            <a:extLst>
              <a:ext uri="{FF2B5EF4-FFF2-40B4-BE49-F238E27FC236}">
                <a16:creationId xmlns:a16="http://schemas.microsoft.com/office/drawing/2014/main" id="{99B3CEA7-F743-C5BE-F5C6-12AA2DA9DCC0}"/>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06" name="Oval 105">
            <a:extLst>
              <a:ext uri="{FF2B5EF4-FFF2-40B4-BE49-F238E27FC236}">
                <a16:creationId xmlns:a16="http://schemas.microsoft.com/office/drawing/2014/main" id="{1349F89F-0D84-4673-0E1C-A73641319FA8}"/>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6D26395F-AAF9-1666-7C35-2D2FA52761FA}"/>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9589372F-9765-561D-97E9-F86AF4BFBE48}"/>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0EE7334-A1E9-2B14-029A-60403C2E5461}"/>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10" name="TextBox 109">
            <a:extLst>
              <a:ext uri="{FF2B5EF4-FFF2-40B4-BE49-F238E27FC236}">
                <a16:creationId xmlns:a16="http://schemas.microsoft.com/office/drawing/2014/main" id="{728A1AC4-27E3-DE1D-8011-41A549805891}"/>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11" name="TextBox 110">
            <a:extLst>
              <a:ext uri="{FF2B5EF4-FFF2-40B4-BE49-F238E27FC236}">
                <a16:creationId xmlns:a16="http://schemas.microsoft.com/office/drawing/2014/main" id="{AA4727C6-92A6-BCD7-C2EC-DA5B2CD57BBE}"/>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4" name="Freeform: Shape 113">
            <a:extLst>
              <a:ext uri="{FF2B5EF4-FFF2-40B4-BE49-F238E27FC236}">
                <a16:creationId xmlns:a16="http://schemas.microsoft.com/office/drawing/2014/main" id="{F5A3D5BC-29D2-1632-D31A-CBE3C0B94BB0}"/>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69BAC665-0048-6F9C-8A33-99D323F9E679}"/>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76B8E365-FE12-3815-DA2D-B431E4063AA2}"/>
              </a:ext>
            </a:extLst>
          </p:cNvPr>
          <p:cNvSpPr/>
          <p:nvPr/>
        </p:nvSpPr>
        <p:spPr>
          <a:xfrm>
            <a:off x="2962275" y="2636932"/>
            <a:ext cx="711994" cy="268194"/>
          </a:xfrm>
          <a:custGeom>
            <a:avLst/>
            <a:gdLst>
              <a:gd name="connsiteX0" fmla="*/ 0 w 711994"/>
              <a:gd name="connsiteY0" fmla="*/ 223837 h 223837"/>
              <a:gd name="connsiteX1" fmla="*/ 276225 w 711994"/>
              <a:gd name="connsiteY1" fmla="*/ 188118 h 223837"/>
              <a:gd name="connsiteX2" fmla="*/ 514350 w 711994"/>
              <a:gd name="connsiteY2" fmla="*/ 33337 h 223837"/>
              <a:gd name="connsiteX3" fmla="*/ 711994 w 711994"/>
              <a:gd name="connsiteY3" fmla="*/ 0 h 223837"/>
            </a:gdLst>
            <a:ahLst/>
            <a:cxnLst>
              <a:cxn ang="0">
                <a:pos x="connsiteX0" y="connsiteY0"/>
              </a:cxn>
              <a:cxn ang="0">
                <a:pos x="connsiteX1" y="connsiteY1"/>
              </a:cxn>
              <a:cxn ang="0">
                <a:pos x="connsiteX2" y="connsiteY2"/>
              </a:cxn>
              <a:cxn ang="0">
                <a:pos x="connsiteX3" y="connsiteY3"/>
              </a:cxn>
            </a:cxnLst>
            <a:rect l="l" t="t" r="r" b="b"/>
            <a:pathLst>
              <a:path w="711994" h="223837">
                <a:moveTo>
                  <a:pt x="0" y="223837"/>
                </a:moveTo>
                <a:cubicBezTo>
                  <a:pt x="95250" y="221852"/>
                  <a:pt x="190500" y="219868"/>
                  <a:pt x="276225" y="188118"/>
                </a:cubicBezTo>
                <a:cubicBezTo>
                  <a:pt x="361950" y="156368"/>
                  <a:pt x="441722" y="64690"/>
                  <a:pt x="514350" y="33337"/>
                </a:cubicBezTo>
                <a:cubicBezTo>
                  <a:pt x="586978" y="1984"/>
                  <a:pt x="649486" y="992"/>
                  <a:pt x="711994"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167F9488-85C6-0DF5-DBF3-4C790A5997A3}"/>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3ED28E07-0FB3-B94E-67D9-105DA459D024}"/>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6B8D838F-9869-F2CE-67BB-9406FB27E304}"/>
              </a:ext>
            </a:extLst>
          </p:cNvPr>
          <p:cNvSpPr/>
          <p:nvPr/>
        </p:nvSpPr>
        <p:spPr>
          <a:xfrm>
            <a:off x="2962275" y="2629907"/>
            <a:ext cx="716756" cy="794331"/>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90AAE37-165D-FAD3-C04F-2103649BFEEF}"/>
              </a:ext>
            </a:extLst>
          </p:cNvPr>
          <p:cNvGrpSpPr/>
          <p:nvPr/>
        </p:nvGrpSpPr>
        <p:grpSpPr>
          <a:xfrm>
            <a:off x="3649858" y="4331494"/>
            <a:ext cx="1291034" cy="2238516"/>
            <a:chOff x="3649858" y="4331494"/>
            <a:chExt cx="1291034" cy="2238516"/>
          </a:xfrm>
        </p:grpSpPr>
        <p:sp>
          <p:nvSpPr>
            <p:cNvPr id="13" name="TextBox 12">
              <a:extLst>
                <a:ext uri="{FF2B5EF4-FFF2-40B4-BE49-F238E27FC236}">
                  <a16:creationId xmlns:a16="http://schemas.microsoft.com/office/drawing/2014/main" id="{B3A177C9-4629-658B-0547-BC6D73E64007}"/>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6" name="Picture 15" descr="A white electronic device with a screen&#10;&#10;Description automatically generated">
              <a:extLst>
                <a:ext uri="{FF2B5EF4-FFF2-40B4-BE49-F238E27FC236}">
                  <a16:creationId xmlns:a16="http://schemas.microsoft.com/office/drawing/2014/main" id="{1764FD70-5773-38FB-6A2B-46396F3CC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7" name="Picture 16">
              <a:extLst>
                <a:ext uri="{FF2B5EF4-FFF2-40B4-BE49-F238E27FC236}">
                  <a16:creationId xmlns:a16="http://schemas.microsoft.com/office/drawing/2014/main" id="{CF7E2B1F-6467-60FF-5E52-038CC3423E0B}"/>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18" name="Freeform: Shape 17">
              <a:extLst>
                <a:ext uri="{FF2B5EF4-FFF2-40B4-BE49-F238E27FC236}">
                  <a16:creationId xmlns:a16="http://schemas.microsoft.com/office/drawing/2014/main" id="{5E7A201A-F40F-0A3A-07A2-9B90BE07E20B}"/>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B7035B8-44C0-0E26-B4FC-FAFD990D1CF8}"/>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63831A9-4267-1D13-040E-1B704FD4D496}"/>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48C9D81-0992-4BF6-07D0-7971BF951339}"/>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A2B8389-99CD-C888-597D-D6FDC33B55AC}"/>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F5FC1CA-829B-2924-F63E-3603A6B8631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DDB0E9B-AB21-4A63-B696-F7D06E52AFEC}"/>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EBC259F-8816-757C-3908-0052C6EEAABB}"/>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a:extLst>
              <a:ext uri="{FF2B5EF4-FFF2-40B4-BE49-F238E27FC236}">
                <a16:creationId xmlns:a16="http://schemas.microsoft.com/office/drawing/2014/main" id="{102A1028-9CB2-1F8A-8795-01CD5E091D37}"/>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64" name="TextBox 63">
            <a:extLst>
              <a:ext uri="{FF2B5EF4-FFF2-40B4-BE49-F238E27FC236}">
                <a16:creationId xmlns:a16="http://schemas.microsoft.com/office/drawing/2014/main" id="{D8F759D4-A896-02F8-2A25-1C673717F6A3}"/>
              </a:ext>
            </a:extLst>
          </p:cNvPr>
          <p:cNvSpPr txBox="1"/>
          <p:nvPr/>
        </p:nvSpPr>
        <p:spPr>
          <a:xfrm>
            <a:off x="7205920" y="4237764"/>
            <a:ext cx="1324511" cy="246221"/>
          </a:xfrm>
          <a:prstGeom prst="rect">
            <a:avLst/>
          </a:prstGeom>
          <a:noFill/>
        </p:spPr>
        <p:txBody>
          <a:bodyPr wrap="square" rtlCol="0">
            <a:spAutoFit/>
          </a:bodyPr>
          <a:lstStyle/>
          <a:p>
            <a:pPr algn="ctr"/>
            <a:r>
              <a:rPr lang="en-US" sz="1000" dirty="0"/>
              <a:t>Thermostat Wiring</a:t>
            </a:r>
          </a:p>
        </p:txBody>
      </p:sp>
      <p:sp>
        <p:nvSpPr>
          <p:cNvPr id="70" name="Oval 69">
            <a:extLst>
              <a:ext uri="{FF2B5EF4-FFF2-40B4-BE49-F238E27FC236}">
                <a16:creationId xmlns:a16="http://schemas.microsoft.com/office/drawing/2014/main" id="{FA976198-9703-F268-7786-EACF9110DA79}"/>
              </a:ext>
            </a:extLst>
          </p:cNvPr>
          <p:cNvSpPr/>
          <p:nvPr/>
        </p:nvSpPr>
        <p:spPr>
          <a:xfrm>
            <a:off x="5383267" y="22596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1" name="TextBox 70">
            <a:extLst>
              <a:ext uri="{FF2B5EF4-FFF2-40B4-BE49-F238E27FC236}">
                <a16:creationId xmlns:a16="http://schemas.microsoft.com/office/drawing/2014/main" id="{D84A307C-1049-D470-B494-FE618761733B}"/>
              </a:ext>
            </a:extLst>
          </p:cNvPr>
          <p:cNvSpPr txBox="1"/>
          <p:nvPr/>
        </p:nvSpPr>
        <p:spPr>
          <a:xfrm>
            <a:off x="5346492" y="2217931"/>
            <a:ext cx="1332832" cy="246221"/>
          </a:xfrm>
          <a:prstGeom prst="rect">
            <a:avLst/>
          </a:prstGeom>
          <a:noFill/>
        </p:spPr>
        <p:txBody>
          <a:bodyPr wrap="square" rtlCol="0">
            <a:spAutoFit/>
          </a:bodyPr>
          <a:lstStyle/>
          <a:p>
            <a:pPr algn="ctr"/>
            <a:r>
              <a:rPr lang="en-US" sz="1000" dirty="0"/>
              <a:t>Control Wiring</a:t>
            </a:r>
          </a:p>
        </p:txBody>
      </p:sp>
      <p:sp>
        <p:nvSpPr>
          <p:cNvPr id="113" name="Freeform: Shape 112">
            <a:extLst>
              <a:ext uri="{FF2B5EF4-FFF2-40B4-BE49-F238E27FC236}">
                <a16:creationId xmlns:a16="http://schemas.microsoft.com/office/drawing/2014/main" id="{B2EFF1C6-F42E-2BDD-7727-A3B1BF6B43C9}"/>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8F720D-98ED-6251-0DCD-3C7568794A5E}"/>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FE01D65-27E4-9FCE-E395-0CAB7F9A3917}"/>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9347B3FA-06FB-B41B-1731-C2FCEC84E6A2}"/>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5"/>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72" name="TextBox 71">
            <a:extLst>
              <a:ext uri="{FF2B5EF4-FFF2-40B4-BE49-F238E27FC236}">
                <a16:creationId xmlns:a16="http://schemas.microsoft.com/office/drawing/2014/main" id="{3C77F1FA-B6A2-806C-3706-378C0566FE60}"/>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Tree>
    <p:extLst>
      <p:ext uri="{BB962C8B-B14F-4D97-AF65-F5344CB8AC3E}">
        <p14:creationId xmlns:p14="http://schemas.microsoft.com/office/powerpoint/2010/main" val="2924976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Symbio/Odyssey Pairings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Trane Symbio 700, Trane Legacy, and non-Trane Scenarios</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2</a:t>
            </a:fld>
            <a:endParaRPr lang="en-US"/>
          </a:p>
        </p:txBody>
      </p:sp>
      <p:pic>
        <p:nvPicPr>
          <p:cNvPr id="4" name="Picture 3">
            <a:extLst>
              <a:ext uri="{FF2B5EF4-FFF2-40B4-BE49-F238E27FC236}">
                <a16:creationId xmlns:a16="http://schemas.microsoft.com/office/drawing/2014/main" id="{4EB6BEB6-359C-444D-30E1-D8B7F82BDA00}"/>
              </a:ext>
            </a:extLst>
          </p:cNvPr>
          <p:cNvPicPr>
            <a:picLocks noChangeAspect="1"/>
          </p:cNvPicPr>
          <p:nvPr/>
        </p:nvPicPr>
        <p:blipFill>
          <a:blip r:embed="rId3"/>
          <a:stretch>
            <a:fillRect/>
          </a:stretch>
        </p:blipFill>
        <p:spPr>
          <a:xfrm>
            <a:off x="3258379" y="1350031"/>
            <a:ext cx="5675241" cy="5236086"/>
          </a:xfrm>
          <a:prstGeom prst="rect">
            <a:avLst/>
          </a:prstGeom>
        </p:spPr>
      </p:pic>
    </p:spTree>
    <p:extLst>
      <p:ext uri="{BB962C8B-B14F-4D97-AF65-F5344CB8AC3E}">
        <p14:creationId xmlns:p14="http://schemas.microsoft.com/office/powerpoint/2010/main" val="46610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1 or 2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Electromechanical Constant Volume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Electromechanical</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6 conductors. REQUIRED for this pairing scenario.</a:t>
              </a:r>
            </a:p>
          </p:txBody>
        </p:sp>
      </p:gr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A5147DDC-DA19-2F51-6B3F-E0B7F60CBAF1}"/>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25" name="TextBox 24">
            <a:extLst>
              <a:ext uri="{FF2B5EF4-FFF2-40B4-BE49-F238E27FC236}">
                <a16:creationId xmlns:a16="http://schemas.microsoft.com/office/drawing/2014/main" id="{F66CFAC8-29BA-6D49-F319-E2B68C3D3817}"/>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27" name="Oval 26">
            <a:extLst>
              <a:ext uri="{FF2B5EF4-FFF2-40B4-BE49-F238E27FC236}">
                <a16:creationId xmlns:a16="http://schemas.microsoft.com/office/drawing/2014/main" id="{E5CD32B1-9EF0-33C1-446C-9B4A9CE8925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33" name="Freeform: Shape 32">
            <a:extLst>
              <a:ext uri="{FF2B5EF4-FFF2-40B4-BE49-F238E27FC236}">
                <a16:creationId xmlns:a16="http://schemas.microsoft.com/office/drawing/2014/main" id="{5AD1D2D0-E944-554A-46B5-08FCCC37C84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606BEA6-53B3-1A34-3CAE-27E13D063A02}"/>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610F13E-6328-5C0A-193D-2DEE84DFD4BB}"/>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0569A5D-6613-E148-9E1E-F8A183A70291}"/>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045B8AC9-04FC-160C-E338-53D2D5B777B4}"/>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8E10FE4-FB5B-E430-A137-5D2140C151AD}"/>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9529477-3791-E221-DEAA-D8572414BFF9}"/>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A210726-5636-F1BD-ECEF-D29C3C1DF7EC}"/>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83C32A8-F89C-7947-FE99-1F0421A9BAAA}"/>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43" name="Rectangle 42">
            <a:extLst>
              <a:ext uri="{FF2B5EF4-FFF2-40B4-BE49-F238E27FC236}">
                <a16:creationId xmlns:a16="http://schemas.microsoft.com/office/drawing/2014/main" id="{CD54CD79-90B1-E318-7979-2E044F525C0D}"/>
              </a:ext>
            </a:extLst>
          </p:cNvPr>
          <p:cNvSpPr/>
          <p:nvPr/>
        </p:nvSpPr>
        <p:spPr>
          <a:xfrm>
            <a:off x="2761646" y="1901972"/>
            <a:ext cx="252919" cy="1725120"/>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7ABCFEA-79ED-EBDA-CBD7-6CD7E7CD2806}"/>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B1F51C9E-2544-B07D-2327-4E4601B11F5C}"/>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4B1923CC-E383-E8C8-E70B-DCDD0DEC6ABE}"/>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0702CB7B-BD58-A50A-DD69-42ED40A171E1}"/>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DD1C438-2744-D497-7D98-36B21DA3265B}"/>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B1FAEF7C-6623-602A-18F5-A11B2A5A2EFA}"/>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0734BA25-CD9F-D6FB-CD31-6642871DE111}"/>
              </a:ext>
            </a:extLst>
          </p:cNvPr>
          <p:cNvSpPr txBox="1"/>
          <p:nvPr/>
        </p:nvSpPr>
        <p:spPr>
          <a:xfrm>
            <a:off x="2721731" y="3473119"/>
            <a:ext cx="332748" cy="184666"/>
          </a:xfrm>
          <a:prstGeom prst="rect">
            <a:avLst/>
          </a:prstGeom>
          <a:noFill/>
        </p:spPr>
        <p:txBody>
          <a:bodyPr wrap="square" rtlCol="0">
            <a:spAutoFit/>
          </a:bodyPr>
          <a:lstStyle/>
          <a:p>
            <a:pPr algn="ctr"/>
            <a:r>
              <a:rPr lang="en-US" sz="600" dirty="0"/>
              <a:t>LTB2</a:t>
            </a:r>
          </a:p>
        </p:txBody>
      </p:sp>
      <p:sp>
        <p:nvSpPr>
          <p:cNvPr id="53" name="TextBox 52">
            <a:extLst>
              <a:ext uri="{FF2B5EF4-FFF2-40B4-BE49-F238E27FC236}">
                <a16:creationId xmlns:a16="http://schemas.microsoft.com/office/drawing/2014/main" id="{1D71B662-E99D-11ED-61F3-59093D96FAB8}"/>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54" name="TextBox 53">
            <a:extLst>
              <a:ext uri="{FF2B5EF4-FFF2-40B4-BE49-F238E27FC236}">
                <a16:creationId xmlns:a16="http://schemas.microsoft.com/office/drawing/2014/main" id="{FD2F2263-19A3-3071-4491-B1978BC25734}"/>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55" name="TextBox 54">
            <a:extLst>
              <a:ext uri="{FF2B5EF4-FFF2-40B4-BE49-F238E27FC236}">
                <a16:creationId xmlns:a16="http://schemas.microsoft.com/office/drawing/2014/main" id="{6A29C985-3514-8802-7B27-FE33FEDA68CA}"/>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57" name="TextBox 56">
            <a:extLst>
              <a:ext uri="{FF2B5EF4-FFF2-40B4-BE49-F238E27FC236}">
                <a16:creationId xmlns:a16="http://schemas.microsoft.com/office/drawing/2014/main" id="{CBAA9ADB-A95B-8C6B-203B-2914D782BE23}"/>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58" name="TextBox 57">
            <a:extLst>
              <a:ext uri="{FF2B5EF4-FFF2-40B4-BE49-F238E27FC236}">
                <a16:creationId xmlns:a16="http://schemas.microsoft.com/office/drawing/2014/main" id="{21F28436-78BA-5117-0246-0052CA360B27}"/>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59" name="TextBox 58">
            <a:extLst>
              <a:ext uri="{FF2B5EF4-FFF2-40B4-BE49-F238E27FC236}">
                <a16:creationId xmlns:a16="http://schemas.microsoft.com/office/drawing/2014/main" id="{99B3CEA7-F743-C5BE-F5C6-12AA2DA9DCC0}"/>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06" name="Oval 105">
            <a:extLst>
              <a:ext uri="{FF2B5EF4-FFF2-40B4-BE49-F238E27FC236}">
                <a16:creationId xmlns:a16="http://schemas.microsoft.com/office/drawing/2014/main" id="{1349F89F-0D84-4673-0E1C-A73641319FA8}"/>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6D26395F-AAF9-1666-7C35-2D2FA52761FA}"/>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9589372F-9765-561D-97E9-F86AF4BFBE48}"/>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F0EE7334-A1E9-2B14-029A-60403C2E5461}"/>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10" name="TextBox 109">
            <a:extLst>
              <a:ext uri="{FF2B5EF4-FFF2-40B4-BE49-F238E27FC236}">
                <a16:creationId xmlns:a16="http://schemas.microsoft.com/office/drawing/2014/main" id="{728A1AC4-27E3-DE1D-8011-41A549805891}"/>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11" name="TextBox 110">
            <a:extLst>
              <a:ext uri="{FF2B5EF4-FFF2-40B4-BE49-F238E27FC236}">
                <a16:creationId xmlns:a16="http://schemas.microsoft.com/office/drawing/2014/main" id="{AA4727C6-92A6-BCD7-C2EC-DA5B2CD57BBE}"/>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4" name="Freeform: Shape 113">
            <a:extLst>
              <a:ext uri="{FF2B5EF4-FFF2-40B4-BE49-F238E27FC236}">
                <a16:creationId xmlns:a16="http://schemas.microsoft.com/office/drawing/2014/main" id="{F5A3D5BC-29D2-1632-D31A-CBE3C0B94BB0}"/>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69BAC665-0048-6F9C-8A33-99D323F9E679}"/>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76B8E365-FE12-3815-DA2D-B431E4063AA2}"/>
              </a:ext>
            </a:extLst>
          </p:cNvPr>
          <p:cNvSpPr/>
          <p:nvPr/>
        </p:nvSpPr>
        <p:spPr>
          <a:xfrm>
            <a:off x="2962275" y="2636932"/>
            <a:ext cx="711994" cy="268194"/>
          </a:xfrm>
          <a:custGeom>
            <a:avLst/>
            <a:gdLst>
              <a:gd name="connsiteX0" fmla="*/ 0 w 711994"/>
              <a:gd name="connsiteY0" fmla="*/ 223837 h 223837"/>
              <a:gd name="connsiteX1" fmla="*/ 276225 w 711994"/>
              <a:gd name="connsiteY1" fmla="*/ 188118 h 223837"/>
              <a:gd name="connsiteX2" fmla="*/ 514350 w 711994"/>
              <a:gd name="connsiteY2" fmla="*/ 33337 h 223837"/>
              <a:gd name="connsiteX3" fmla="*/ 711994 w 711994"/>
              <a:gd name="connsiteY3" fmla="*/ 0 h 223837"/>
            </a:gdLst>
            <a:ahLst/>
            <a:cxnLst>
              <a:cxn ang="0">
                <a:pos x="connsiteX0" y="connsiteY0"/>
              </a:cxn>
              <a:cxn ang="0">
                <a:pos x="connsiteX1" y="connsiteY1"/>
              </a:cxn>
              <a:cxn ang="0">
                <a:pos x="connsiteX2" y="connsiteY2"/>
              </a:cxn>
              <a:cxn ang="0">
                <a:pos x="connsiteX3" y="connsiteY3"/>
              </a:cxn>
            </a:cxnLst>
            <a:rect l="l" t="t" r="r" b="b"/>
            <a:pathLst>
              <a:path w="711994" h="223837">
                <a:moveTo>
                  <a:pt x="0" y="223837"/>
                </a:moveTo>
                <a:cubicBezTo>
                  <a:pt x="95250" y="221852"/>
                  <a:pt x="190500" y="219868"/>
                  <a:pt x="276225" y="188118"/>
                </a:cubicBezTo>
                <a:cubicBezTo>
                  <a:pt x="361950" y="156368"/>
                  <a:pt x="441722" y="64690"/>
                  <a:pt x="514350" y="33337"/>
                </a:cubicBezTo>
                <a:cubicBezTo>
                  <a:pt x="586978" y="1984"/>
                  <a:pt x="649486" y="992"/>
                  <a:pt x="711994"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167F9488-85C6-0DF5-DBF3-4C790A5997A3}"/>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3ED28E07-0FB3-B94E-67D9-105DA459D024}"/>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6B8D838F-9869-F2CE-67BB-9406FB27E304}"/>
              </a:ext>
            </a:extLst>
          </p:cNvPr>
          <p:cNvSpPr/>
          <p:nvPr/>
        </p:nvSpPr>
        <p:spPr>
          <a:xfrm>
            <a:off x="2962275" y="2629907"/>
            <a:ext cx="716756" cy="794331"/>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70" name="Oval 69">
            <a:extLst>
              <a:ext uri="{FF2B5EF4-FFF2-40B4-BE49-F238E27FC236}">
                <a16:creationId xmlns:a16="http://schemas.microsoft.com/office/drawing/2014/main" id="{FA976198-9703-F268-7786-EACF9110DA79}"/>
              </a:ext>
            </a:extLst>
          </p:cNvPr>
          <p:cNvSpPr/>
          <p:nvPr/>
        </p:nvSpPr>
        <p:spPr>
          <a:xfrm>
            <a:off x="5383267" y="22596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1" name="TextBox 70">
            <a:extLst>
              <a:ext uri="{FF2B5EF4-FFF2-40B4-BE49-F238E27FC236}">
                <a16:creationId xmlns:a16="http://schemas.microsoft.com/office/drawing/2014/main" id="{D84A307C-1049-D470-B494-FE618761733B}"/>
              </a:ext>
            </a:extLst>
          </p:cNvPr>
          <p:cNvSpPr txBox="1"/>
          <p:nvPr/>
        </p:nvSpPr>
        <p:spPr>
          <a:xfrm>
            <a:off x="5346492" y="2217931"/>
            <a:ext cx="1332832" cy="246221"/>
          </a:xfrm>
          <a:prstGeom prst="rect">
            <a:avLst/>
          </a:prstGeom>
          <a:noFill/>
        </p:spPr>
        <p:txBody>
          <a:bodyPr wrap="square" rtlCol="0">
            <a:spAutoFit/>
          </a:bodyPr>
          <a:lstStyle/>
          <a:p>
            <a:pPr algn="ctr"/>
            <a:r>
              <a:rPr lang="en-US" sz="1000" dirty="0"/>
              <a:t>Control Wiring</a:t>
            </a:r>
          </a:p>
        </p:txBody>
      </p:sp>
      <p:sp>
        <p:nvSpPr>
          <p:cNvPr id="113" name="Freeform: Shape 112">
            <a:extLst>
              <a:ext uri="{FF2B5EF4-FFF2-40B4-BE49-F238E27FC236}">
                <a16:creationId xmlns:a16="http://schemas.microsoft.com/office/drawing/2014/main" id="{B2EFF1C6-F42E-2BDD-7727-A3B1BF6B43C9}"/>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8" name="Oval 27">
            <a:extLst>
              <a:ext uri="{FF2B5EF4-FFF2-40B4-BE49-F238E27FC236}">
                <a16:creationId xmlns:a16="http://schemas.microsoft.com/office/drawing/2014/main" id="{A4D62C70-2B4F-2A5C-8E3B-6F948CC8E0C2}"/>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44" name="Group 43">
            <a:extLst>
              <a:ext uri="{FF2B5EF4-FFF2-40B4-BE49-F238E27FC236}">
                <a16:creationId xmlns:a16="http://schemas.microsoft.com/office/drawing/2014/main" id="{6CA2A2FE-CE86-B900-DA16-CB778EDF4C79}"/>
              </a:ext>
            </a:extLst>
          </p:cNvPr>
          <p:cNvGrpSpPr/>
          <p:nvPr/>
        </p:nvGrpSpPr>
        <p:grpSpPr>
          <a:xfrm>
            <a:off x="9034463" y="3588544"/>
            <a:ext cx="111919" cy="157162"/>
            <a:chOff x="9479756" y="3588544"/>
            <a:chExt cx="111919" cy="157162"/>
          </a:xfrm>
        </p:grpSpPr>
        <p:sp>
          <p:nvSpPr>
            <p:cNvPr id="95" name="Freeform: Shape 94">
              <a:extLst>
                <a:ext uri="{FF2B5EF4-FFF2-40B4-BE49-F238E27FC236}">
                  <a16:creationId xmlns:a16="http://schemas.microsoft.com/office/drawing/2014/main" id="{83C84A7B-97A1-F499-8AFA-6726DBD51C71}"/>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D15C0976-0437-84E3-31C9-A18D5D53E6CC}"/>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D9AE92F9-9F77-E66B-D400-F28E5D4F1886}"/>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31ABF7C7-A992-B8DC-2C65-9E5FE296BA56}"/>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E8DD2570-E1B6-E8CF-236B-248D2A334731}"/>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C5F86E60-7183-B7FA-03A0-122ABD59D4FE}"/>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74" name="Picture 73">
            <a:extLst>
              <a:ext uri="{FF2B5EF4-FFF2-40B4-BE49-F238E27FC236}">
                <a16:creationId xmlns:a16="http://schemas.microsoft.com/office/drawing/2014/main" id="{F9A9364E-8370-AC01-838F-D8F0870447D9}"/>
              </a:ext>
            </a:extLst>
          </p:cNvPr>
          <p:cNvPicPr>
            <a:picLocks noChangeAspect="1"/>
          </p:cNvPicPr>
          <p:nvPr/>
        </p:nvPicPr>
        <p:blipFill>
          <a:blip r:embed="rId4"/>
          <a:stretch>
            <a:fillRect/>
          </a:stretch>
        </p:blipFill>
        <p:spPr>
          <a:xfrm rot="10800000">
            <a:off x="3981454" y="4826953"/>
            <a:ext cx="507493" cy="173736"/>
          </a:xfrm>
          <a:prstGeom prst="rect">
            <a:avLst/>
          </a:prstGeom>
        </p:spPr>
      </p:pic>
      <p:sp>
        <p:nvSpPr>
          <p:cNvPr id="75" name="TextBox 74">
            <a:extLst>
              <a:ext uri="{FF2B5EF4-FFF2-40B4-BE49-F238E27FC236}">
                <a16:creationId xmlns:a16="http://schemas.microsoft.com/office/drawing/2014/main" id="{D6A33EA3-BB46-FDB8-7E23-BB351E6F5E34}"/>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80" name="TextBox 79">
            <a:extLst>
              <a:ext uri="{FF2B5EF4-FFF2-40B4-BE49-F238E27FC236}">
                <a16:creationId xmlns:a16="http://schemas.microsoft.com/office/drawing/2014/main" id="{5BA00CAD-2D0F-9FF8-F278-8CEEE79E92BE}"/>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81" name="TextBox 80">
            <a:extLst>
              <a:ext uri="{FF2B5EF4-FFF2-40B4-BE49-F238E27FC236}">
                <a16:creationId xmlns:a16="http://schemas.microsoft.com/office/drawing/2014/main" id="{A29DB86D-B54D-B0D7-3C4A-9457501FD871}"/>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82" name="TextBox 81">
            <a:extLst>
              <a:ext uri="{FF2B5EF4-FFF2-40B4-BE49-F238E27FC236}">
                <a16:creationId xmlns:a16="http://schemas.microsoft.com/office/drawing/2014/main" id="{941CBB2E-5F37-01FB-343F-2FEFF1997320}"/>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86" name="TextBox 85">
            <a:extLst>
              <a:ext uri="{FF2B5EF4-FFF2-40B4-BE49-F238E27FC236}">
                <a16:creationId xmlns:a16="http://schemas.microsoft.com/office/drawing/2014/main" id="{6F425566-7D1B-1878-3DB0-1D5CE336CB04}"/>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87" name="Freeform: Shape 86">
            <a:extLst>
              <a:ext uri="{FF2B5EF4-FFF2-40B4-BE49-F238E27FC236}">
                <a16:creationId xmlns:a16="http://schemas.microsoft.com/office/drawing/2014/main" id="{5FF17C52-54C3-AA80-A95A-36A5F2358E23}"/>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FA3F1D45-0FB9-9FBA-DAB0-ACE8C29864E4}"/>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E5533B0E-B25F-A5DE-3F09-A73FC5BE292B}"/>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D70B5CA6-3BFD-91B6-4793-ED866573D6C0}"/>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6F9468AD-7C42-506F-67EB-C98E69598BFE}"/>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1126E75-E5A9-1129-62C4-3397B54B3CE5}"/>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5"/>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13" name="Group 12">
            <a:extLst>
              <a:ext uri="{FF2B5EF4-FFF2-40B4-BE49-F238E27FC236}">
                <a16:creationId xmlns:a16="http://schemas.microsoft.com/office/drawing/2014/main" id="{45223282-142A-7357-E92C-51CDBF1B061F}"/>
              </a:ext>
            </a:extLst>
          </p:cNvPr>
          <p:cNvGrpSpPr/>
          <p:nvPr/>
        </p:nvGrpSpPr>
        <p:grpSpPr>
          <a:xfrm>
            <a:off x="3621400" y="5392822"/>
            <a:ext cx="1288712" cy="1261103"/>
            <a:chOff x="3621400" y="4830847"/>
            <a:chExt cx="1288712" cy="1261103"/>
          </a:xfrm>
        </p:grpSpPr>
        <p:sp>
          <p:nvSpPr>
            <p:cNvPr id="16" name="TextBox 15">
              <a:extLst>
                <a:ext uri="{FF2B5EF4-FFF2-40B4-BE49-F238E27FC236}">
                  <a16:creationId xmlns:a16="http://schemas.microsoft.com/office/drawing/2014/main" id="{9FBC9C9D-D52B-E736-7609-50C08467C322}"/>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17" name="Picture 16" descr="A close-up of a white device&#10;&#10;Description automatically generated">
              <a:extLst>
                <a:ext uri="{FF2B5EF4-FFF2-40B4-BE49-F238E27FC236}">
                  <a16:creationId xmlns:a16="http://schemas.microsoft.com/office/drawing/2014/main" id="{08DB6F13-A30D-43DC-16A2-6E4D9D4EB9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2" name="TextBox 1">
            <a:extLst>
              <a:ext uri="{FF2B5EF4-FFF2-40B4-BE49-F238E27FC236}">
                <a16:creationId xmlns:a16="http://schemas.microsoft.com/office/drawing/2014/main" id="{97513079-4D4D-2E7F-CC88-5E9E4E77836F}"/>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8" name="Group 17">
            <a:extLst>
              <a:ext uri="{FF2B5EF4-FFF2-40B4-BE49-F238E27FC236}">
                <a16:creationId xmlns:a16="http://schemas.microsoft.com/office/drawing/2014/main" id="{4F497DC5-DB8A-B259-5510-5B285E3B2449}"/>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75D91E33-E8E2-CA1D-B5E7-A320C8E9678A}"/>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BDC8852-E26D-8588-32BF-4CA57DC45E44}"/>
                </a:ext>
              </a:extLst>
            </p:cNvPr>
            <p:cNvCxnSpPr>
              <a:stCxn id="19" idx="3"/>
              <a:endCxn id="1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BFE3AFF7-1704-184B-A4F3-03366BFF5571}"/>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314089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1 or 2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Electromechanical Constant Volume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Electromechanical</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6 conductors. REQUIRED for this pairing scenario.</a:t>
              </a:r>
            </a:p>
          </p:txBody>
        </p:sp>
      </p:grpSp>
      <p:sp>
        <p:nvSpPr>
          <p:cNvPr id="89" name="Oval 88">
            <a:extLst>
              <a:ext uri="{FF2B5EF4-FFF2-40B4-BE49-F238E27FC236}">
                <a16:creationId xmlns:a16="http://schemas.microsoft.com/office/drawing/2014/main" id="{FD4B03FA-CC32-0B29-AED2-241AEEA334F6}"/>
              </a:ext>
            </a:extLst>
          </p:cNvPr>
          <p:cNvSpPr/>
          <p:nvPr/>
        </p:nvSpPr>
        <p:spPr>
          <a:xfrm>
            <a:off x="6548848" y="264764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1" name="Oval 90">
            <a:extLst>
              <a:ext uri="{FF2B5EF4-FFF2-40B4-BE49-F238E27FC236}">
                <a16:creationId xmlns:a16="http://schemas.microsoft.com/office/drawing/2014/main" id="{29791E40-07D7-E1AA-92B3-C95CD7622D8C}"/>
              </a:ext>
            </a:extLst>
          </p:cNvPr>
          <p:cNvSpPr/>
          <p:nvPr/>
        </p:nvSpPr>
        <p:spPr>
          <a:xfrm>
            <a:off x="7031009" y="30894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 Required only for Air-Fi Wireless in this pairing scenario.</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Thermostat wire – At least 2 conductors. REQUIRED for this pairing scenario and Air-Fi Wireless.</a:t>
              </a:r>
            </a:p>
          </p:txBody>
        </p:sp>
      </p:grpSp>
      <p:sp>
        <p:nvSpPr>
          <p:cNvPr id="12" name="TextBox 11">
            <a:extLst>
              <a:ext uri="{FF2B5EF4-FFF2-40B4-BE49-F238E27FC236}">
                <a16:creationId xmlns:a16="http://schemas.microsoft.com/office/drawing/2014/main" id="{A23D1263-5697-C2AF-DCAD-60800F51D813}"/>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25" name="Picture 24" descr="A close-up of a remote control&#10;&#10;Description automatically generated">
            <a:extLst>
              <a:ext uri="{FF2B5EF4-FFF2-40B4-BE49-F238E27FC236}">
                <a16:creationId xmlns:a16="http://schemas.microsoft.com/office/drawing/2014/main" id="{152C7AF2-7572-E005-85FF-4AEC01D92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33" name="TextBox 32">
            <a:extLst>
              <a:ext uri="{FF2B5EF4-FFF2-40B4-BE49-F238E27FC236}">
                <a16:creationId xmlns:a16="http://schemas.microsoft.com/office/drawing/2014/main" id="{15F83895-E995-B9FA-BAF1-DE8E5AEF6ECE}"/>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34" name="Picture 4" descr="Download Wi-Fi Wifi Symbol Royalty-Free Vector Graphic - Pixabay">
            <a:extLst>
              <a:ext uri="{FF2B5EF4-FFF2-40B4-BE49-F238E27FC236}">
                <a16:creationId xmlns:a16="http://schemas.microsoft.com/office/drawing/2014/main" id="{9B125632-3791-E9C5-1AD7-D2F3A61E3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Download Wi-Fi Wifi Symbol Royalty-Free Vector Graphic - Pixabay">
            <a:extLst>
              <a:ext uri="{FF2B5EF4-FFF2-40B4-BE49-F238E27FC236}">
                <a16:creationId xmlns:a16="http://schemas.microsoft.com/office/drawing/2014/main" id="{E15A099A-27AD-0305-BEC1-A1E092B1F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grpSp>
        <p:nvGrpSpPr>
          <p:cNvPr id="53" name="Group 52">
            <a:extLst>
              <a:ext uri="{FF2B5EF4-FFF2-40B4-BE49-F238E27FC236}">
                <a16:creationId xmlns:a16="http://schemas.microsoft.com/office/drawing/2014/main" id="{6C8FFB67-BAF2-1146-7319-2B2B6F3F26EB}"/>
              </a:ext>
            </a:extLst>
          </p:cNvPr>
          <p:cNvGrpSpPr/>
          <p:nvPr/>
        </p:nvGrpSpPr>
        <p:grpSpPr>
          <a:xfrm>
            <a:off x="4275404" y="2183606"/>
            <a:ext cx="4399490" cy="1690676"/>
            <a:chOff x="4275404" y="2183606"/>
            <a:chExt cx="4399490" cy="1690676"/>
          </a:xfrm>
        </p:grpSpPr>
        <p:sp>
          <p:nvSpPr>
            <p:cNvPr id="47" name="Freeform: Shape 46">
              <a:extLst>
                <a:ext uri="{FF2B5EF4-FFF2-40B4-BE49-F238E27FC236}">
                  <a16:creationId xmlns:a16="http://schemas.microsoft.com/office/drawing/2014/main" id="{9397EA73-8D46-E64C-1FCA-647B9B0C0CDB}"/>
                </a:ext>
              </a:extLst>
            </p:cNvPr>
            <p:cNvSpPr/>
            <p:nvPr/>
          </p:nvSpPr>
          <p:spPr>
            <a:xfrm>
              <a:off x="8398669" y="2183606"/>
              <a:ext cx="276225" cy="35719"/>
            </a:xfrm>
            <a:custGeom>
              <a:avLst/>
              <a:gdLst>
                <a:gd name="connsiteX0" fmla="*/ 0 w 276225"/>
                <a:gd name="connsiteY0" fmla="*/ 35719 h 35719"/>
                <a:gd name="connsiteX1" fmla="*/ 119062 w 276225"/>
                <a:gd name="connsiteY1" fmla="*/ 9525 h 35719"/>
                <a:gd name="connsiteX2" fmla="*/ 276225 w 276225"/>
                <a:gd name="connsiteY2" fmla="*/ 0 h 35719"/>
              </a:gdLst>
              <a:ahLst/>
              <a:cxnLst>
                <a:cxn ang="0">
                  <a:pos x="connsiteX0" y="connsiteY0"/>
                </a:cxn>
                <a:cxn ang="0">
                  <a:pos x="connsiteX1" y="connsiteY1"/>
                </a:cxn>
                <a:cxn ang="0">
                  <a:pos x="connsiteX2" y="connsiteY2"/>
                </a:cxn>
              </a:cxnLst>
              <a:rect l="l" t="t" r="r" b="b"/>
              <a:pathLst>
                <a:path w="276225" h="35719">
                  <a:moveTo>
                    <a:pt x="0" y="35719"/>
                  </a:moveTo>
                  <a:cubicBezTo>
                    <a:pt x="36512" y="25598"/>
                    <a:pt x="73025" y="15478"/>
                    <a:pt x="119062" y="9525"/>
                  </a:cubicBezTo>
                  <a:cubicBezTo>
                    <a:pt x="165100" y="3572"/>
                    <a:pt x="220662" y="1786"/>
                    <a:pt x="276225"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1E6E860C-4D5A-973D-9A34-9E13389C60F8}"/>
                </a:ext>
              </a:extLst>
            </p:cNvPr>
            <p:cNvSpPr/>
            <p:nvPr/>
          </p:nvSpPr>
          <p:spPr>
            <a:xfrm>
              <a:off x="8396288" y="2213418"/>
              <a:ext cx="278606" cy="13051"/>
            </a:xfrm>
            <a:custGeom>
              <a:avLst/>
              <a:gdLst>
                <a:gd name="connsiteX0" fmla="*/ 0 w 278606"/>
                <a:gd name="connsiteY0" fmla="*/ 13051 h 13051"/>
                <a:gd name="connsiteX1" fmla="*/ 135731 w 278606"/>
                <a:gd name="connsiteY1" fmla="*/ 1145 h 13051"/>
                <a:gd name="connsiteX2" fmla="*/ 278606 w 278606"/>
                <a:gd name="connsiteY2" fmla="*/ 1145 h 13051"/>
              </a:gdLst>
              <a:ahLst/>
              <a:cxnLst>
                <a:cxn ang="0">
                  <a:pos x="connsiteX0" y="connsiteY0"/>
                </a:cxn>
                <a:cxn ang="0">
                  <a:pos x="connsiteX1" y="connsiteY1"/>
                </a:cxn>
                <a:cxn ang="0">
                  <a:pos x="connsiteX2" y="connsiteY2"/>
                </a:cxn>
              </a:cxnLst>
              <a:rect l="l" t="t" r="r" b="b"/>
              <a:pathLst>
                <a:path w="278606" h="13051">
                  <a:moveTo>
                    <a:pt x="0" y="13051"/>
                  </a:moveTo>
                  <a:cubicBezTo>
                    <a:pt x="44648" y="8090"/>
                    <a:pt x="89297" y="3129"/>
                    <a:pt x="135731" y="1145"/>
                  </a:cubicBezTo>
                  <a:cubicBezTo>
                    <a:pt x="182165" y="-839"/>
                    <a:pt x="230385" y="153"/>
                    <a:pt x="278606" y="114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D6B271A-2FB2-1412-5C41-6C4AFB05351D}"/>
                </a:ext>
              </a:extLst>
            </p:cNvPr>
            <p:cNvSpPr/>
            <p:nvPr/>
          </p:nvSpPr>
          <p:spPr>
            <a:xfrm>
              <a:off x="4275404" y="2223162"/>
              <a:ext cx="4131876" cy="1651120"/>
            </a:xfrm>
            <a:custGeom>
              <a:avLst/>
              <a:gdLst>
                <a:gd name="connsiteX0" fmla="*/ 3978290 w 3978290"/>
                <a:gd name="connsiteY0" fmla="*/ 0 h 1651120"/>
                <a:gd name="connsiteX1" fmla="*/ 3843946 w 3978290"/>
                <a:gd name="connsiteY1" fmla="*/ 190681 h 1651120"/>
                <a:gd name="connsiteX2" fmla="*/ 3635931 w 3978290"/>
                <a:gd name="connsiteY2" fmla="*/ 1079079 h 1651120"/>
                <a:gd name="connsiteX3" fmla="*/ 667382 w 3978290"/>
                <a:gd name="connsiteY3" fmla="*/ 1057411 h 1651120"/>
                <a:gd name="connsiteX4" fmla="*/ 0 w 3978290"/>
                <a:gd name="connsiteY4" fmla="*/ 165112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290" h="1651120">
                  <a:moveTo>
                    <a:pt x="3978290" y="0"/>
                  </a:moveTo>
                  <a:cubicBezTo>
                    <a:pt x="3939648" y="5417"/>
                    <a:pt x="3901006" y="10835"/>
                    <a:pt x="3843946" y="190681"/>
                  </a:cubicBezTo>
                  <a:cubicBezTo>
                    <a:pt x="3786886" y="370527"/>
                    <a:pt x="4165358" y="934624"/>
                    <a:pt x="3635931" y="1079079"/>
                  </a:cubicBezTo>
                  <a:cubicBezTo>
                    <a:pt x="3106504" y="1223534"/>
                    <a:pt x="1273370" y="962071"/>
                    <a:pt x="667382" y="1057411"/>
                  </a:cubicBezTo>
                  <a:cubicBezTo>
                    <a:pt x="61394" y="1152751"/>
                    <a:pt x="30697" y="1401935"/>
                    <a:pt x="0" y="165112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CB01569C-407A-D632-55FA-76DE9BC7A225}"/>
              </a:ext>
            </a:extLst>
          </p:cNvPr>
          <p:cNvGrpSpPr/>
          <p:nvPr/>
        </p:nvGrpSpPr>
        <p:grpSpPr>
          <a:xfrm>
            <a:off x="4194973" y="2114550"/>
            <a:ext cx="4477540" cy="1759732"/>
            <a:chOff x="4194973" y="2114550"/>
            <a:chExt cx="4477540" cy="1759732"/>
          </a:xfrm>
        </p:grpSpPr>
        <p:sp>
          <p:nvSpPr>
            <p:cNvPr id="50" name="Freeform: Shape 49">
              <a:extLst>
                <a:ext uri="{FF2B5EF4-FFF2-40B4-BE49-F238E27FC236}">
                  <a16:creationId xmlns:a16="http://schemas.microsoft.com/office/drawing/2014/main" id="{72686417-F381-2F5F-B826-F4178C6512DD}"/>
                </a:ext>
              </a:extLst>
            </p:cNvPr>
            <p:cNvSpPr/>
            <p:nvPr/>
          </p:nvSpPr>
          <p:spPr>
            <a:xfrm>
              <a:off x="8296275" y="2114550"/>
              <a:ext cx="369094" cy="0"/>
            </a:xfrm>
            <a:custGeom>
              <a:avLst/>
              <a:gdLst>
                <a:gd name="connsiteX0" fmla="*/ 0 w 369094"/>
                <a:gd name="connsiteY0" fmla="*/ 0 h 0"/>
                <a:gd name="connsiteX1" fmla="*/ 369094 w 369094"/>
                <a:gd name="connsiteY1" fmla="*/ 0 h 0"/>
              </a:gdLst>
              <a:ahLst/>
              <a:cxnLst>
                <a:cxn ang="0">
                  <a:pos x="connsiteX0" y="connsiteY0"/>
                </a:cxn>
                <a:cxn ang="0">
                  <a:pos x="connsiteX1" y="connsiteY1"/>
                </a:cxn>
              </a:cxnLst>
              <a:rect l="l" t="t" r="r" b="b"/>
              <a:pathLst>
                <a:path w="369094">
                  <a:moveTo>
                    <a:pt x="0" y="0"/>
                  </a:moveTo>
                  <a:lnTo>
                    <a:pt x="369094" y="0"/>
                  </a:ln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13F6EE7-447C-DF44-7AE5-9CEF54A3FFD7}"/>
                </a:ext>
              </a:extLst>
            </p:cNvPr>
            <p:cNvSpPr/>
            <p:nvPr/>
          </p:nvSpPr>
          <p:spPr>
            <a:xfrm>
              <a:off x="8298656" y="2116931"/>
              <a:ext cx="373857" cy="36118"/>
            </a:xfrm>
            <a:custGeom>
              <a:avLst/>
              <a:gdLst>
                <a:gd name="connsiteX0" fmla="*/ 0 w 373857"/>
                <a:gd name="connsiteY0" fmla="*/ 0 h 36118"/>
                <a:gd name="connsiteX1" fmla="*/ 164307 w 373857"/>
                <a:gd name="connsiteY1" fmla="*/ 14288 h 36118"/>
                <a:gd name="connsiteX2" fmla="*/ 245269 w 373857"/>
                <a:gd name="connsiteY2" fmla="*/ 35719 h 36118"/>
                <a:gd name="connsiteX3" fmla="*/ 373857 w 373857"/>
                <a:gd name="connsiteY3" fmla="*/ 26194 h 36118"/>
              </a:gdLst>
              <a:ahLst/>
              <a:cxnLst>
                <a:cxn ang="0">
                  <a:pos x="connsiteX0" y="connsiteY0"/>
                </a:cxn>
                <a:cxn ang="0">
                  <a:pos x="connsiteX1" y="connsiteY1"/>
                </a:cxn>
                <a:cxn ang="0">
                  <a:pos x="connsiteX2" y="connsiteY2"/>
                </a:cxn>
                <a:cxn ang="0">
                  <a:pos x="connsiteX3" y="connsiteY3"/>
                </a:cxn>
              </a:cxnLst>
              <a:rect l="l" t="t" r="r" b="b"/>
              <a:pathLst>
                <a:path w="373857" h="36118">
                  <a:moveTo>
                    <a:pt x="0" y="0"/>
                  </a:moveTo>
                  <a:cubicBezTo>
                    <a:pt x="61714" y="4167"/>
                    <a:pt x="123429" y="8335"/>
                    <a:pt x="164307" y="14288"/>
                  </a:cubicBezTo>
                  <a:cubicBezTo>
                    <a:pt x="205185" y="20241"/>
                    <a:pt x="210344" y="33735"/>
                    <a:pt x="245269" y="35719"/>
                  </a:cubicBezTo>
                  <a:cubicBezTo>
                    <a:pt x="280194" y="37703"/>
                    <a:pt x="327025" y="31948"/>
                    <a:pt x="373857" y="26194"/>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FC5E8A7-C337-1DDC-B99D-6CBAEE71B9EC}"/>
                </a:ext>
              </a:extLst>
            </p:cNvPr>
            <p:cNvSpPr/>
            <p:nvPr/>
          </p:nvSpPr>
          <p:spPr>
            <a:xfrm>
              <a:off x="4194973" y="2115391"/>
              <a:ext cx="4112717" cy="1758891"/>
            </a:xfrm>
            <a:custGeom>
              <a:avLst/>
              <a:gdLst>
                <a:gd name="connsiteX0" fmla="*/ 2929876 w 2929876"/>
                <a:gd name="connsiteY0" fmla="*/ 309 h 1746769"/>
                <a:gd name="connsiteX1" fmla="*/ 2791199 w 2929876"/>
                <a:gd name="connsiteY1" fmla="*/ 121651 h 1746769"/>
                <a:gd name="connsiteX2" fmla="*/ 2557182 w 2929876"/>
                <a:gd name="connsiteY2" fmla="*/ 745696 h 1746769"/>
                <a:gd name="connsiteX3" fmla="*/ 403359 w 2929876"/>
                <a:gd name="connsiteY3" fmla="*/ 771698 h 1746769"/>
                <a:gd name="connsiteX4" fmla="*/ 4663 w 2929876"/>
                <a:gd name="connsiteY4" fmla="*/ 1746769 h 17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876" h="1746769">
                  <a:moveTo>
                    <a:pt x="2929876" y="309"/>
                  </a:moveTo>
                  <a:cubicBezTo>
                    <a:pt x="2891595" y="-1136"/>
                    <a:pt x="2853315" y="-2580"/>
                    <a:pt x="2791199" y="121651"/>
                  </a:cubicBezTo>
                  <a:cubicBezTo>
                    <a:pt x="2729083" y="245882"/>
                    <a:pt x="2955155" y="637355"/>
                    <a:pt x="2557182" y="745696"/>
                  </a:cubicBezTo>
                  <a:cubicBezTo>
                    <a:pt x="2159209" y="854037"/>
                    <a:pt x="828779" y="604853"/>
                    <a:pt x="403359" y="771698"/>
                  </a:cubicBezTo>
                  <a:cubicBezTo>
                    <a:pt x="-22061" y="938543"/>
                    <a:pt x="-8699" y="1342656"/>
                    <a:pt x="4663" y="174676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A white rectangular object with a black circle&#10;&#10;Description automatically generated">
            <a:extLst>
              <a:ext uri="{FF2B5EF4-FFF2-40B4-BE49-F238E27FC236}">
                <a16:creationId xmlns:a16="http://schemas.microsoft.com/office/drawing/2014/main" id="{2DAFFD81-E330-4BB0-304F-01B5CAD8E6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
        <p:nvSpPr>
          <p:cNvPr id="36" name="Freeform: Shape 35">
            <a:extLst>
              <a:ext uri="{FF2B5EF4-FFF2-40B4-BE49-F238E27FC236}">
                <a16:creationId xmlns:a16="http://schemas.microsoft.com/office/drawing/2014/main" id="{C2D3C33D-6294-8B39-B062-6B2CA42B8B00}"/>
              </a:ext>
            </a:extLst>
          </p:cNvPr>
          <p:cNvSpPr/>
          <p:nvPr/>
        </p:nvSpPr>
        <p:spPr>
          <a:xfrm>
            <a:off x="8334732" y="2443108"/>
            <a:ext cx="342288" cy="993036"/>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A8997DF-F4E3-ABE8-AFEF-D0FCDDF6C738}"/>
              </a:ext>
            </a:extLst>
          </p:cNvPr>
          <p:cNvSpPr/>
          <p:nvPr/>
        </p:nvSpPr>
        <p:spPr>
          <a:xfrm>
            <a:off x="4479507" y="22897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9" name="Freeform: Shape 38">
            <a:extLst>
              <a:ext uri="{FF2B5EF4-FFF2-40B4-BE49-F238E27FC236}">
                <a16:creationId xmlns:a16="http://schemas.microsoft.com/office/drawing/2014/main" id="{7D86E49A-937E-D5BA-76EC-C703573651D8}"/>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A7144CD-0ED9-8366-DE3B-01FD7F9D0857}"/>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F305544-6E35-6228-9D32-789D56F6431E}"/>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7B3FA7B-7E9F-6416-B943-E9E606A0E49D}"/>
              </a:ext>
            </a:extLst>
          </p:cNvPr>
          <p:cNvSpPr txBox="1"/>
          <p:nvPr/>
        </p:nvSpPr>
        <p:spPr>
          <a:xfrm>
            <a:off x="5649144" y="2960105"/>
            <a:ext cx="1021361" cy="246221"/>
          </a:xfrm>
          <a:prstGeom prst="rect">
            <a:avLst/>
          </a:prstGeom>
          <a:noFill/>
        </p:spPr>
        <p:txBody>
          <a:bodyPr wrap="square" rtlCol="0">
            <a:spAutoFit/>
          </a:bodyPr>
          <a:lstStyle/>
          <a:p>
            <a:pPr algn="ctr"/>
            <a:r>
              <a:rPr lang="en-US" sz="1000" dirty="0"/>
              <a:t>Air-Fi WCI</a:t>
            </a:r>
          </a:p>
        </p:txBody>
      </p:sp>
      <p:sp>
        <p:nvSpPr>
          <p:cNvPr id="55" name="TextBox 54">
            <a:extLst>
              <a:ext uri="{FF2B5EF4-FFF2-40B4-BE49-F238E27FC236}">
                <a16:creationId xmlns:a16="http://schemas.microsoft.com/office/drawing/2014/main" id="{BEB4DBB3-58F6-56EA-656A-60F3EAE112E1}"/>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57" name="Rectangle 56">
            <a:extLst>
              <a:ext uri="{FF2B5EF4-FFF2-40B4-BE49-F238E27FC236}">
                <a16:creationId xmlns:a16="http://schemas.microsoft.com/office/drawing/2014/main" id="{C587C163-4DED-1BA4-8406-A3A8FF9D0896}"/>
              </a:ext>
            </a:extLst>
          </p:cNvPr>
          <p:cNvSpPr/>
          <p:nvPr/>
        </p:nvSpPr>
        <p:spPr>
          <a:xfrm>
            <a:off x="2761646" y="1901972"/>
            <a:ext cx="252919" cy="1725120"/>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D3146DB-FAAB-5113-FA08-F55AE309934F}"/>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F48D155B-4A62-AD74-0FEA-5B7EDC73D25A}"/>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C1B1D720-BED5-3101-4229-28BABEAD8DF9}"/>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FABCB5D-D2B8-C4A6-4137-C0C9ED3BA369}"/>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C142DE38-78EE-C65A-BCFC-1DA05BA8E692}"/>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92D6A8C9-B53C-5B0B-F035-545A1E9B6D7F}"/>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E585CDF-818D-C2F3-7C39-9ED4383B5BF8}"/>
              </a:ext>
            </a:extLst>
          </p:cNvPr>
          <p:cNvSpPr txBox="1"/>
          <p:nvPr/>
        </p:nvSpPr>
        <p:spPr>
          <a:xfrm>
            <a:off x="2721731" y="3473119"/>
            <a:ext cx="332748" cy="184666"/>
          </a:xfrm>
          <a:prstGeom prst="rect">
            <a:avLst/>
          </a:prstGeom>
          <a:noFill/>
        </p:spPr>
        <p:txBody>
          <a:bodyPr wrap="square" rtlCol="0">
            <a:spAutoFit/>
          </a:bodyPr>
          <a:lstStyle/>
          <a:p>
            <a:pPr algn="ctr"/>
            <a:r>
              <a:rPr lang="en-US" sz="600" dirty="0"/>
              <a:t>LTB2</a:t>
            </a:r>
          </a:p>
        </p:txBody>
      </p:sp>
      <p:sp>
        <p:nvSpPr>
          <p:cNvPr id="71" name="TextBox 70">
            <a:extLst>
              <a:ext uri="{FF2B5EF4-FFF2-40B4-BE49-F238E27FC236}">
                <a16:creationId xmlns:a16="http://schemas.microsoft.com/office/drawing/2014/main" id="{28D61941-FE6C-CA10-ADAD-9818A63D3F0B}"/>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72" name="TextBox 71">
            <a:extLst>
              <a:ext uri="{FF2B5EF4-FFF2-40B4-BE49-F238E27FC236}">
                <a16:creationId xmlns:a16="http://schemas.microsoft.com/office/drawing/2014/main" id="{6877AF61-8708-790E-92DB-5903D727A045}"/>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73" name="TextBox 72">
            <a:extLst>
              <a:ext uri="{FF2B5EF4-FFF2-40B4-BE49-F238E27FC236}">
                <a16:creationId xmlns:a16="http://schemas.microsoft.com/office/drawing/2014/main" id="{A3593CB0-A22E-AA55-38F6-530069739D18}"/>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74" name="TextBox 73">
            <a:extLst>
              <a:ext uri="{FF2B5EF4-FFF2-40B4-BE49-F238E27FC236}">
                <a16:creationId xmlns:a16="http://schemas.microsoft.com/office/drawing/2014/main" id="{50E42C81-98A6-B2A9-FD5F-2D3DF3EB5E67}"/>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75" name="TextBox 74">
            <a:extLst>
              <a:ext uri="{FF2B5EF4-FFF2-40B4-BE49-F238E27FC236}">
                <a16:creationId xmlns:a16="http://schemas.microsoft.com/office/drawing/2014/main" id="{047BFAC9-D28A-9214-2932-E659FE353DD7}"/>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76" name="TextBox 75">
            <a:extLst>
              <a:ext uri="{FF2B5EF4-FFF2-40B4-BE49-F238E27FC236}">
                <a16:creationId xmlns:a16="http://schemas.microsoft.com/office/drawing/2014/main" id="{029212BF-02BB-27D4-2FCD-10EA4AB423CD}"/>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77" name="Oval 76">
            <a:extLst>
              <a:ext uri="{FF2B5EF4-FFF2-40B4-BE49-F238E27FC236}">
                <a16:creationId xmlns:a16="http://schemas.microsoft.com/office/drawing/2014/main" id="{FF71914C-A909-BB14-E857-0DB53826CC43}"/>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F7E34B37-BB85-7429-56BE-2C25B49D72A2}"/>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9AC4A086-551C-CA2B-04DC-393DC8CABA98}"/>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50AE9EFD-4454-3145-3F9D-3E6107F9895C}"/>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81" name="TextBox 80">
            <a:extLst>
              <a:ext uri="{FF2B5EF4-FFF2-40B4-BE49-F238E27FC236}">
                <a16:creationId xmlns:a16="http://schemas.microsoft.com/office/drawing/2014/main" id="{C403062C-9162-1D0C-3DAA-6F9A1A7F12D4}"/>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83" name="TextBox 82">
            <a:extLst>
              <a:ext uri="{FF2B5EF4-FFF2-40B4-BE49-F238E27FC236}">
                <a16:creationId xmlns:a16="http://schemas.microsoft.com/office/drawing/2014/main" id="{BBF8515F-EA3D-2AA5-7153-DAE0BBD26295}"/>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84" name="Freeform: Shape 83">
            <a:extLst>
              <a:ext uri="{FF2B5EF4-FFF2-40B4-BE49-F238E27FC236}">
                <a16:creationId xmlns:a16="http://schemas.microsoft.com/office/drawing/2014/main" id="{6C0E36DF-02D9-8CD8-E2F0-B0A3C0AA45D8}"/>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9AFC5928-6FE8-90C0-F4E3-F93F9330FB77}"/>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92520BA-B6B3-EA1B-2409-22A78D9783E1}"/>
              </a:ext>
            </a:extLst>
          </p:cNvPr>
          <p:cNvSpPr/>
          <p:nvPr/>
        </p:nvSpPr>
        <p:spPr>
          <a:xfrm>
            <a:off x="2962275" y="2636932"/>
            <a:ext cx="711994" cy="268194"/>
          </a:xfrm>
          <a:custGeom>
            <a:avLst/>
            <a:gdLst>
              <a:gd name="connsiteX0" fmla="*/ 0 w 711994"/>
              <a:gd name="connsiteY0" fmla="*/ 223837 h 223837"/>
              <a:gd name="connsiteX1" fmla="*/ 276225 w 711994"/>
              <a:gd name="connsiteY1" fmla="*/ 188118 h 223837"/>
              <a:gd name="connsiteX2" fmla="*/ 514350 w 711994"/>
              <a:gd name="connsiteY2" fmla="*/ 33337 h 223837"/>
              <a:gd name="connsiteX3" fmla="*/ 711994 w 711994"/>
              <a:gd name="connsiteY3" fmla="*/ 0 h 223837"/>
            </a:gdLst>
            <a:ahLst/>
            <a:cxnLst>
              <a:cxn ang="0">
                <a:pos x="connsiteX0" y="connsiteY0"/>
              </a:cxn>
              <a:cxn ang="0">
                <a:pos x="connsiteX1" y="connsiteY1"/>
              </a:cxn>
              <a:cxn ang="0">
                <a:pos x="connsiteX2" y="connsiteY2"/>
              </a:cxn>
              <a:cxn ang="0">
                <a:pos x="connsiteX3" y="connsiteY3"/>
              </a:cxn>
            </a:cxnLst>
            <a:rect l="l" t="t" r="r" b="b"/>
            <a:pathLst>
              <a:path w="711994" h="223837">
                <a:moveTo>
                  <a:pt x="0" y="223837"/>
                </a:moveTo>
                <a:cubicBezTo>
                  <a:pt x="95250" y="221852"/>
                  <a:pt x="190500" y="219868"/>
                  <a:pt x="276225" y="188118"/>
                </a:cubicBezTo>
                <a:cubicBezTo>
                  <a:pt x="361950" y="156368"/>
                  <a:pt x="441722" y="64690"/>
                  <a:pt x="514350" y="33337"/>
                </a:cubicBezTo>
                <a:cubicBezTo>
                  <a:pt x="586978" y="1984"/>
                  <a:pt x="649486" y="992"/>
                  <a:pt x="711994"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E388F23-8F44-CAFD-4A3D-93DC74978098}"/>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6AC680EE-55E4-BB2C-6B0F-D2EF63630512}"/>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BA49A48F-1749-81E1-ED2A-08BFEC6430CB}"/>
              </a:ext>
            </a:extLst>
          </p:cNvPr>
          <p:cNvSpPr/>
          <p:nvPr/>
        </p:nvSpPr>
        <p:spPr>
          <a:xfrm>
            <a:off x="2962275" y="2629907"/>
            <a:ext cx="716756" cy="794331"/>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725307C6-BB38-63EB-232A-0DFB51F1EE12}"/>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08E46073-1555-4A13-4679-326236354F53}"/>
              </a:ext>
            </a:extLst>
          </p:cNvPr>
          <p:cNvSpPr txBox="1"/>
          <p:nvPr/>
        </p:nvSpPr>
        <p:spPr>
          <a:xfrm>
            <a:off x="4439315" y="2252008"/>
            <a:ext cx="1332832" cy="246221"/>
          </a:xfrm>
          <a:prstGeom prst="rect">
            <a:avLst/>
          </a:prstGeom>
          <a:noFill/>
        </p:spPr>
        <p:txBody>
          <a:bodyPr wrap="square" rtlCol="0">
            <a:spAutoFit/>
          </a:bodyPr>
          <a:lstStyle/>
          <a:p>
            <a:pPr algn="ctr"/>
            <a:r>
              <a:rPr lang="en-US" sz="1000" dirty="0"/>
              <a:t>Control Wiring</a:t>
            </a:r>
          </a:p>
        </p:txBody>
      </p:sp>
      <p:sp>
        <p:nvSpPr>
          <p:cNvPr id="13" name="TextBox 12">
            <a:extLst>
              <a:ext uri="{FF2B5EF4-FFF2-40B4-BE49-F238E27FC236}">
                <a16:creationId xmlns:a16="http://schemas.microsoft.com/office/drawing/2014/main" id="{20675DFB-0E28-455C-80F8-F8CE5A1277CE}"/>
              </a:ext>
            </a:extLst>
          </p:cNvPr>
          <p:cNvSpPr txBox="1"/>
          <p:nvPr/>
        </p:nvSpPr>
        <p:spPr>
          <a:xfrm>
            <a:off x="4940408" y="3335058"/>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6" name="Group 15">
            <a:extLst>
              <a:ext uri="{FF2B5EF4-FFF2-40B4-BE49-F238E27FC236}">
                <a16:creationId xmlns:a16="http://schemas.microsoft.com/office/drawing/2014/main" id="{440F093C-52AB-0BEA-E7F3-7983A57E1169}"/>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7" name="Oval 16">
              <a:extLst>
                <a:ext uri="{FF2B5EF4-FFF2-40B4-BE49-F238E27FC236}">
                  <a16:creationId xmlns:a16="http://schemas.microsoft.com/office/drawing/2014/main" id="{4D72A869-CDF2-35A9-E565-EF12D615AC63}"/>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34D4821-BA98-E664-0AC8-84133BA23996}"/>
                </a:ext>
              </a:extLst>
            </p:cNvPr>
            <p:cNvCxnSpPr>
              <a:stCxn id="17" idx="3"/>
              <a:endCxn id="17"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305E373-4192-97C2-1A1B-0BFEEF053C42}"/>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228733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1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a:t>
            </a:r>
          </a:p>
          <a:p>
            <a:pPr algn="ctr"/>
            <a:r>
              <a:rPr lang="en-US" b="1" dirty="0"/>
              <a:t>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26" name="Oval 25">
            <a:extLst>
              <a:ext uri="{FF2B5EF4-FFF2-40B4-BE49-F238E27FC236}">
                <a16:creationId xmlns:a16="http://schemas.microsoft.com/office/drawing/2014/main" id="{B676E68A-5B24-A1E0-B582-CDA190520D4A}"/>
              </a:ext>
            </a:extLst>
          </p:cNvPr>
          <p:cNvSpPr/>
          <p:nvPr/>
        </p:nvSpPr>
        <p:spPr>
          <a:xfrm>
            <a:off x="5114842" y="17920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9" name="Freeform: Shape 78">
            <a:extLst>
              <a:ext uri="{FF2B5EF4-FFF2-40B4-BE49-F238E27FC236}">
                <a16:creationId xmlns:a16="http://schemas.microsoft.com/office/drawing/2014/main" id="{E2AAED05-1BB6-67F9-9025-A65E61A1D39B}"/>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0BEFA78-29DF-F895-F19E-C4B61A1C2C53}"/>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3A6059E-EB9D-D8DF-39BA-0DA31F3B6107}"/>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4D7DEDE-1153-8C88-26A8-AEA3F2EA03B1}"/>
              </a:ext>
            </a:extLst>
          </p:cNvPr>
          <p:cNvSpPr txBox="1"/>
          <p:nvPr/>
        </p:nvSpPr>
        <p:spPr>
          <a:xfrm>
            <a:off x="5280296" y="1752428"/>
            <a:ext cx="1628451" cy="245259"/>
          </a:xfrm>
          <a:prstGeom prst="rect">
            <a:avLst/>
          </a:prstGeom>
          <a:noFill/>
        </p:spPr>
        <p:txBody>
          <a:bodyPr wrap="square" rtlCol="0">
            <a:spAutoFit/>
          </a:bodyPr>
          <a:lstStyle/>
          <a:p>
            <a:r>
              <a:rPr lang="en-US" sz="1000" dirty="0"/>
              <a:t>Communication (Modbus)</a:t>
            </a:r>
          </a:p>
        </p:txBody>
      </p:sp>
      <p:pic>
        <p:nvPicPr>
          <p:cNvPr id="25" name="Picture 24" descr="A grey box with a label&#10;&#10;Description automatically generated">
            <a:extLst>
              <a:ext uri="{FF2B5EF4-FFF2-40B4-BE49-F238E27FC236}">
                <a16:creationId xmlns:a16="http://schemas.microsoft.com/office/drawing/2014/main" id="{87B5D989-49F1-93C2-4928-2E3729F80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27" name="Rectangle 26">
            <a:extLst>
              <a:ext uri="{FF2B5EF4-FFF2-40B4-BE49-F238E27FC236}">
                <a16:creationId xmlns:a16="http://schemas.microsoft.com/office/drawing/2014/main" id="{4A1F11AC-346D-2412-3E83-8C2234A4862C}"/>
              </a:ext>
            </a:extLst>
          </p:cNvPr>
          <p:cNvSpPr/>
          <p:nvPr/>
        </p:nvSpPr>
        <p:spPr>
          <a:xfrm>
            <a:off x="1235396" y="2241014"/>
            <a:ext cx="982494" cy="110047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2472" y="5237250"/>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grpSp>
        <p:nvGrpSpPr>
          <p:cNvPr id="96" name="Group 95">
            <a:extLst>
              <a:ext uri="{FF2B5EF4-FFF2-40B4-BE49-F238E27FC236}">
                <a16:creationId xmlns:a16="http://schemas.microsoft.com/office/drawing/2014/main" id="{7EEB2913-C7D3-A1D0-9ABC-4E2569B2704A}"/>
              </a:ext>
            </a:extLst>
          </p:cNvPr>
          <p:cNvGrpSpPr/>
          <p:nvPr/>
        </p:nvGrpSpPr>
        <p:grpSpPr>
          <a:xfrm>
            <a:off x="6062472" y="6082762"/>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in all cases.</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347066" y="5733285"/>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062472" y="57674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062472" y="5481089"/>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499466" y="58856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39" name="Oval 38">
            <a:extLst>
              <a:ext uri="{FF2B5EF4-FFF2-40B4-BE49-F238E27FC236}">
                <a16:creationId xmlns:a16="http://schemas.microsoft.com/office/drawing/2014/main" id="{6B55F64A-4A8C-8DF8-C12A-3238A3E09F7A}"/>
              </a:ext>
            </a:extLst>
          </p:cNvPr>
          <p:cNvSpPr/>
          <p:nvPr/>
        </p:nvSpPr>
        <p:spPr>
          <a:xfrm>
            <a:off x="606247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0" name="TextBox 39">
            <a:extLst>
              <a:ext uri="{FF2B5EF4-FFF2-40B4-BE49-F238E27FC236}">
                <a16:creationId xmlns:a16="http://schemas.microsoft.com/office/drawing/2014/main" id="{A4EBF1B0-3681-DBCD-EB7D-E6983AFC743C}"/>
              </a:ext>
            </a:extLst>
          </p:cNvPr>
          <p:cNvSpPr txBox="1"/>
          <p:nvPr/>
        </p:nvSpPr>
        <p:spPr>
          <a:xfrm>
            <a:off x="6347065" y="4980075"/>
            <a:ext cx="5510951" cy="246221"/>
          </a:xfrm>
          <a:prstGeom prst="rect">
            <a:avLst/>
          </a:prstGeom>
          <a:noFill/>
        </p:spPr>
        <p:txBody>
          <a:bodyPr wrap="square" rtlCol="0">
            <a:spAutoFit/>
          </a:bodyPr>
          <a:lstStyle/>
          <a:p>
            <a:r>
              <a:rPr lang="en-US" sz="1000" dirty="0"/>
              <a:t>Twisted pair communication cable. Required for SZVAV/VFD in this pairing scenario. Modbus comm.</a:t>
            </a:r>
          </a:p>
        </p:txBody>
      </p:sp>
      <p:sp>
        <p:nvSpPr>
          <p:cNvPr id="12" name="Oval 11">
            <a:extLst>
              <a:ext uri="{FF2B5EF4-FFF2-40B4-BE49-F238E27FC236}">
                <a16:creationId xmlns:a16="http://schemas.microsoft.com/office/drawing/2014/main" id="{1E461034-9CB4-5090-BF58-EA093F424B0E}"/>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1" name="TextBox 40">
            <a:extLst>
              <a:ext uri="{FF2B5EF4-FFF2-40B4-BE49-F238E27FC236}">
                <a16:creationId xmlns:a16="http://schemas.microsoft.com/office/drawing/2014/main" id="{8E95968C-9020-8D0F-8B05-CE4F0637A488}"/>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42" name="Oval 41">
            <a:extLst>
              <a:ext uri="{FF2B5EF4-FFF2-40B4-BE49-F238E27FC236}">
                <a16:creationId xmlns:a16="http://schemas.microsoft.com/office/drawing/2014/main" id="{0DB6B45C-A3F3-65E6-831C-E150BD0E9FE9}"/>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43" name="Freeform: Shape 42">
            <a:extLst>
              <a:ext uri="{FF2B5EF4-FFF2-40B4-BE49-F238E27FC236}">
                <a16:creationId xmlns:a16="http://schemas.microsoft.com/office/drawing/2014/main" id="{5254A6B8-0BCD-A8F1-EA2D-1A49A1C52C5E}"/>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86B723E-F2C1-CD03-FBC4-2E11BA22D1D2}"/>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26A87860-18B8-64A3-F23A-5868ECA8679F}"/>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FF4D1D-D964-D3B5-DCCA-AA90A0924124}"/>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186D079-CA92-A337-8617-CB256B6BB7A6}"/>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9C0A6B2-EE10-4C17-A2E7-8A60BBD6BB4D}"/>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96DBFCAC-D897-9F9B-7A3F-51C47EBE3817}"/>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39ECBCD-14BA-1D9B-AA8D-982F51CC5682}"/>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79ADEFB-CEF1-8798-59A3-371F0C9AA5AA}"/>
              </a:ext>
            </a:extLst>
          </p:cNvPr>
          <p:cNvSpPr/>
          <p:nvPr/>
        </p:nvSpPr>
        <p:spPr>
          <a:xfrm>
            <a:off x="8334732" y="2454508"/>
            <a:ext cx="342288" cy="986029"/>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0BA32E6-C53B-6743-52F2-81759F7D1829}"/>
              </a:ext>
            </a:extLst>
          </p:cNvPr>
          <p:cNvSpPr/>
          <p:nvPr/>
        </p:nvSpPr>
        <p:spPr>
          <a:xfrm>
            <a:off x="6659095" y="249922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7" name="Freeform: Shape 56">
            <a:extLst>
              <a:ext uri="{FF2B5EF4-FFF2-40B4-BE49-F238E27FC236}">
                <a16:creationId xmlns:a16="http://schemas.microsoft.com/office/drawing/2014/main" id="{2825B2B9-92C9-E2AF-5A89-8F6F5E0D2A4E}"/>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3F14EDBC-50F6-F9CC-655C-06CF766AB5B8}"/>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B9D98B8A-7638-FE93-D824-B3EFFF86B62F}"/>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3EC0ED0-E461-2666-099E-B6533BD689B9}"/>
              </a:ext>
            </a:extLst>
          </p:cNvPr>
          <p:cNvSpPr/>
          <p:nvPr/>
        </p:nvSpPr>
        <p:spPr>
          <a:xfrm>
            <a:off x="8343900" y="2447925"/>
            <a:ext cx="1193006" cy="1292537"/>
          </a:xfrm>
          <a:custGeom>
            <a:avLst/>
            <a:gdLst>
              <a:gd name="connsiteX0" fmla="*/ 1193006 w 1193006"/>
              <a:gd name="connsiteY0" fmla="*/ 1140619 h 1292537"/>
              <a:gd name="connsiteX1" fmla="*/ 1016794 w 1193006"/>
              <a:gd name="connsiteY1" fmla="*/ 1250156 h 1292537"/>
              <a:gd name="connsiteX2" fmla="*/ 173831 w 1193006"/>
              <a:gd name="connsiteY2" fmla="*/ 1197769 h 1292537"/>
              <a:gd name="connsiteX3" fmla="*/ 259556 w 1193006"/>
              <a:gd name="connsiteY3" fmla="*/ 233363 h 1292537"/>
              <a:gd name="connsiteX4" fmla="*/ 0 w 1193006"/>
              <a:gd name="connsiteY4" fmla="*/ 0 h 12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6" h="1292537">
                <a:moveTo>
                  <a:pt x="1193006" y="1140619"/>
                </a:moveTo>
                <a:cubicBezTo>
                  <a:pt x="1189831" y="1190625"/>
                  <a:pt x="1186657" y="1240631"/>
                  <a:pt x="1016794" y="1250156"/>
                </a:cubicBezTo>
                <a:cubicBezTo>
                  <a:pt x="846931" y="1259681"/>
                  <a:pt x="300037" y="1367234"/>
                  <a:pt x="173831" y="1197769"/>
                </a:cubicBezTo>
                <a:cubicBezTo>
                  <a:pt x="47625" y="1028304"/>
                  <a:pt x="288528" y="432991"/>
                  <a:pt x="259556" y="233363"/>
                </a:cubicBezTo>
                <a:cubicBezTo>
                  <a:pt x="230584" y="33735"/>
                  <a:pt x="115292" y="16867"/>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D9059661-23DE-318A-58BB-7BA5A9D0A3E2}"/>
              </a:ext>
            </a:extLst>
          </p:cNvPr>
          <p:cNvSpPr/>
          <p:nvPr/>
        </p:nvSpPr>
        <p:spPr>
          <a:xfrm>
            <a:off x="8289214" y="2433638"/>
            <a:ext cx="1193006" cy="1292238"/>
          </a:xfrm>
          <a:custGeom>
            <a:avLst/>
            <a:gdLst>
              <a:gd name="connsiteX0" fmla="*/ 1133475 w 1133556"/>
              <a:gd name="connsiteY0" fmla="*/ 1152525 h 1292238"/>
              <a:gd name="connsiteX1" fmla="*/ 1009650 w 1133556"/>
              <a:gd name="connsiteY1" fmla="*/ 1216818 h 1292238"/>
              <a:gd name="connsiteX2" fmla="*/ 383381 w 1133556"/>
              <a:gd name="connsiteY2" fmla="*/ 1221581 h 1292238"/>
              <a:gd name="connsiteX3" fmla="*/ 300037 w 1133556"/>
              <a:gd name="connsiteY3" fmla="*/ 280987 h 1292238"/>
              <a:gd name="connsiteX4" fmla="*/ 0 w 1133556"/>
              <a:gd name="connsiteY4" fmla="*/ 0 h 129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56" h="1292238">
                <a:moveTo>
                  <a:pt x="1133475" y="1152525"/>
                </a:moveTo>
                <a:cubicBezTo>
                  <a:pt x="1134070" y="1178917"/>
                  <a:pt x="1134666" y="1205309"/>
                  <a:pt x="1009650" y="1216818"/>
                </a:cubicBezTo>
                <a:cubicBezTo>
                  <a:pt x="884634" y="1228327"/>
                  <a:pt x="501650" y="1377553"/>
                  <a:pt x="383381" y="1221581"/>
                </a:cubicBezTo>
                <a:cubicBezTo>
                  <a:pt x="265112" y="1065609"/>
                  <a:pt x="363934" y="484584"/>
                  <a:pt x="300037" y="280987"/>
                </a:cubicBezTo>
                <a:cubicBezTo>
                  <a:pt x="236140" y="77390"/>
                  <a:pt x="118070" y="38695"/>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038EF31-2D4D-C1F5-0871-DE1BC77C53C5}"/>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1" name="Rectangle 70">
            <a:extLst>
              <a:ext uri="{FF2B5EF4-FFF2-40B4-BE49-F238E27FC236}">
                <a16:creationId xmlns:a16="http://schemas.microsoft.com/office/drawing/2014/main" id="{5D89B4C5-D0B1-6AB2-4367-1327FEDDB331}"/>
              </a:ext>
            </a:extLst>
          </p:cNvPr>
          <p:cNvSpPr/>
          <p:nvPr/>
        </p:nvSpPr>
        <p:spPr>
          <a:xfrm>
            <a:off x="2761646" y="1901971"/>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F6C3D5E-A896-9862-71D9-8A5EA2E3A2E5}"/>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E12CE443-0B69-4713-A965-394170363142}"/>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CCBE6CC9-703A-AEFE-5638-12C3685AA283}"/>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C7343F5B-77D4-9A4B-1186-5A46BBFD4E4F}"/>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5A0110C0-31ED-B01E-3142-BF86405878B8}"/>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699761D2-4693-BCDA-05EB-491EBDE10750}"/>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7569E424-2B94-F4B6-CF96-FBE94DB95744}"/>
              </a:ext>
            </a:extLst>
          </p:cNvPr>
          <p:cNvSpPr txBox="1"/>
          <p:nvPr/>
        </p:nvSpPr>
        <p:spPr>
          <a:xfrm>
            <a:off x="2721731" y="3687434"/>
            <a:ext cx="332748" cy="184666"/>
          </a:xfrm>
          <a:prstGeom prst="rect">
            <a:avLst/>
          </a:prstGeom>
          <a:noFill/>
        </p:spPr>
        <p:txBody>
          <a:bodyPr wrap="square" rtlCol="0">
            <a:spAutoFit/>
          </a:bodyPr>
          <a:lstStyle/>
          <a:p>
            <a:pPr algn="ctr"/>
            <a:r>
              <a:rPr lang="en-US" sz="600" dirty="0"/>
              <a:t>LTB2</a:t>
            </a:r>
          </a:p>
        </p:txBody>
      </p:sp>
      <p:sp>
        <p:nvSpPr>
          <p:cNvPr id="87" name="TextBox 86">
            <a:extLst>
              <a:ext uri="{FF2B5EF4-FFF2-40B4-BE49-F238E27FC236}">
                <a16:creationId xmlns:a16="http://schemas.microsoft.com/office/drawing/2014/main" id="{C9512F00-BC7A-7336-736B-8E9FA7082948}"/>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105" name="TextBox 104">
            <a:extLst>
              <a:ext uri="{FF2B5EF4-FFF2-40B4-BE49-F238E27FC236}">
                <a16:creationId xmlns:a16="http://schemas.microsoft.com/office/drawing/2014/main" id="{EB33765D-68A9-B73E-BEF5-A9961BB3FE88}"/>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106" name="TextBox 105">
            <a:extLst>
              <a:ext uri="{FF2B5EF4-FFF2-40B4-BE49-F238E27FC236}">
                <a16:creationId xmlns:a16="http://schemas.microsoft.com/office/drawing/2014/main" id="{F9116D46-442C-6351-1928-C0A52CFEB6BC}"/>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107" name="TextBox 106">
            <a:extLst>
              <a:ext uri="{FF2B5EF4-FFF2-40B4-BE49-F238E27FC236}">
                <a16:creationId xmlns:a16="http://schemas.microsoft.com/office/drawing/2014/main" id="{FA832E78-AC6C-204F-F82E-B29DF1FB9DE1}"/>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108" name="TextBox 107">
            <a:extLst>
              <a:ext uri="{FF2B5EF4-FFF2-40B4-BE49-F238E27FC236}">
                <a16:creationId xmlns:a16="http://schemas.microsoft.com/office/drawing/2014/main" id="{F7E65342-BC86-1217-7546-EA5DFA9A0185}"/>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109" name="TextBox 108">
            <a:extLst>
              <a:ext uri="{FF2B5EF4-FFF2-40B4-BE49-F238E27FC236}">
                <a16:creationId xmlns:a16="http://schemas.microsoft.com/office/drawing/2014/main" id="{E179B833-D74F-E25A-585C-79262BFF07FE}"/>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10" name="Oval 109">
            <a:extLst>
              <a:ext uri="{FF2B5EF4-FFF2-40B4-BE49-F238E27FC236}">
                <a16:creationId xmlns:a16="http://schemas.microsoft.com/office/drawing/2014/main" id="{40891CED-604D-91B4-6400-C76F3679A238}"/>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3B417BA0-93D1-962D-1780-CF3F40C4155E}"/>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10699575-915F-BA31-8BBF-DCF8A707E01C}"/>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E5604C5-3E07-657B-F12D-56FAA1527348}"/>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14" name="TextBox 113">
            <a:extLst>
              <a:ext uri="{FF2B5EF4-FFF2-40B4-BE49-F238E27FC236}">
                <a16:creationId xmlns:a16="http://schemas.microsoft.com/office/drawing/2014/main" id="{57EE2C54-8F95-A72B-AFD7-F850072FB965}"/>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15" name="TextBox 114">
            <a:extLst>
              <a:ext uri="{FF2B5EF4-FFF2-40B4-BE49-F238E27FC236}">
                <a16:creationId xmlns:a16="http://schemas.microsoft.com/office/drawing/2014/main" id="{A4A3F610-AD4E-63AF-394D-849F456289C6}"/>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6" name="Freeform: Shape 115">
            <a:extLst>
              <a:ext uri="{FF2B5EF4-FFF2-40B4-BE49-F238E27FC236}">
                <a16:creationId xmlns:a16="http://schemas.microsoft.com/office/drawing/2014/main" id="{7F7B3402-2D84-F4C0-31E4-5DC12EF7D51A}"/>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23988896-C3ED-833A-2CE5-B8A5B4C6DA8B}"/>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9F883645-5CC0-FADF-66F5-AF682B859071}"/>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ABAC144B-59CE-8358-1FD5-2E5201F0A42F}"/>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0A12F38-11FD-CB59-1CCF-CDCDD29AECE6}"/>
              </a:ext>
            </a:extLst>
          </p:cNvPr>
          <p:cNvSpPr/>
          <p:nvPr/>
        </p:nvSpPr>
        <p:spPr>
          <a:xfrm>
            <a:off x="2962275" y="2629907"/>
            <a:ext cx="716756" cy="974466"/>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D99BD2C-B705-9611-910F-065E7B2FE2BE}"/>
              </a:ext>
            </a:extLst>
          </p:cNvPr>
          <p:cNvSpPr/>
          <p:nvPr/>
        </p:nvSpPr>
        <p:spPr>
          <a:xfrm>
            <a:off x="2901542" y="356946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10241A48-B4C5-898A-4ED8-6FCF1A3B482D}"/>
              </a:ext>
            </a:extLst>
          </p:cNvPr>
          <p:cNvSpPr txBox="1"/>
          <p:nvPr/>
        </p:nvSpPr>
        <p:spPr>
          <a:xfrm>
            <a:off x="2681473" y="3517703"/>
            <a:ext cx="283464" cy="169277"/>
          </a:xfrm>
          <a:prstGeom prst="rect">
            <a:avLst/>
          </a:prstGeom>
          <a:noFill/>
        </p:spPr>
        <p:txBody>
          <a:bodyPr wrap="square" rtlCol="0">
            <a:spAutoFit/>
          </a:bodyPr>
          <a:lstStyle/>
          <a:p>
            <a:pPr algn="r"/>
            <a:r>
              <a:rPr lang="en-US" sz="500" dirty="0"/>
              <a:t>CD</a:t>
            </a:r>
          </a:p>
        </p:txBody>
      </p:sp>
      <p:grpSp>
        <p:nvGrpSpPr>
          <p:cNvPr id="145" name="Group 144">
            <a:extLst>
              <a:ext uri="{FF2B5EF4-FFF2-40B4-BE49-F238E27FC236}">
                <a16:creationId xmlns:a16="http://schemas.microsoft.com/office/drawing/2014/main" id="{84C52137-13F0-7B53-FE1E-BE68D15170A2}"/>
              </a:ext>
            </a:extLst>
          </p:cNvPr>
          <p:cNvGrpSpPr/>
          <p:nvPr/>
        </p:nvGrpSpPr>
        <p:grpSpPr>
          <a:xfrm>
            <a:off x="2544128" y="3260156"/>
            <a:ext cx="376761" cy="450620"/>
            <a:chOff x="3665423" y="3234923"/>
            <a:chExt cx="376761" cy="450620"/>
          </a:xfrm>
        </p:grpSpPr>
        <p:sp>
          <p:nvSpPr>
            <p:cNvPr id="132" name="TextBox 131">
              <a:extLst>
                <a:ext uri="{FF2B5EF4-FFF2-40B4-BE49-F238E27FC236}">
                  <a16:creationId xmlns:a16="http://schemas.microsoft.com/office/drawing/2014/main" id="{C0543EFA-F0B8-27DB-CCC1-AFAE6F3D4764}"/>
                </a:ext>
              </a:extLst>
            </p:cNvPr>
            <p:cNvSpPr txBox="1"/>
            <p:nvPr/>
          </p:nvSpPr>
          <p:spPr>
            <a:xfrm>
              <a:off x="3665423" y="3457207"/>
              <a:ext cx="308745" cy="169277"/>
            </a:xfrm>
            <a:prstGeom prst="rect">
              <a:avLst/>
            </a:prstGeom>
            <a:noFill/>
          </p:spPr>
          <p:txBody>
            <a:bodyPr wrap="square" rtlCol="0">
              <a:spAutoFit/>
            </a:bodyPr>
            <a:lstStyle/>
            <a:p>
              <a:r>
                <a:rPr lang="en-US" sz="500" dirty="0"/>
                <a:t>EDC</a:t>
              </a:r>
            </a:p>
          </p:txBody>
        </p:sp>
        <p:cxnSp>
          <p:nvCxnSpPr>
            <p:cNvPr id="134" name="Straight Connector 133">
              <a:extLst>
                <a:ext uri="{FF2B5EF4-FFF2-40B4-BE49-F238E27FC236}">
                  <a16:creationId xmlns:a16="http://schemas.microsoft.com/office/drawing/2014/main" id="{C11B219E-53F9-B2A5-44D0-2294A7E4CB30}"/>
                </a:ext>
              </a:extLst>
            </p:cNvPr>
            <p:cNvCxnSpPr>
              <a:cxnSpLocks/>
            </p:cNvCxnSpPr>
            <p:nvPr/>
          </p:nvCxnSpPr>
          <p:spPr>
            <a:xfrm flipV="1">
              <a:off x="3767035" y="3580356"/>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8C18C97-B1A6-3BC8-878B-A81871D69D95}"/>
                </a:ext>
              </a:extLst>
            </p:cNvPr>
            <p:cNvCxnSpPr>
              <a:cxnSpLocks/>
            </p:cNvCxnSpPr>
            <p:nvPr/>
          </p:nvCxnSpPr>
          <p:spPr>
            <a:xfrm>
              <a:off x="3801392" y="3595051"/>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1D3F583-5375-E59B-A165-C7DADCAAE7BD}"/>
                </a:ext>
              </a:extLst>
            </p:cNvPr>
            <p:cNvCxnSpPr>
              <a:cxnSpLocks/>
            </p:cNvCxnSpPr>
            <p:nvPr/>
          </p:nvCxnSpPr>
          <p:spPr>
            <a:xfrm>
              <a:off x="3800377" y="3628388"/>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F96D3C7-7F9B-1566-AE02-ABAE3745A2A6}"/>
                </a:ext>
              </a:extLst>
            </p:cNvPr>
            <p:cNvCxnSpPr>
              <a:cxnSpLocks/>
            </p:cNvCxnSpPr>
            <p:nvPr/>
          </p:nvCxnSpPr>
          <p:spPr>
            <a:xfrm>
              <a:off x="3800377" y="3652203"/>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65BF7C4-82EF-2186-9181-51136E3B8E7E}"/>
                </a:ext>
              </a:extLst>
            </p:cNvPr>
            <p:cNvCxnSpPr/>
            <p:nvPr/>
          </p:nvCxnSpPr>
          <p:spPr>
            <a:xfrm>
              <a:off x="3820440" y="3626006"/>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4398DA5-8E3F-7F9D-D806-89CD98990250}"/>
                </a:ext>
              </a:extLst>
            </p:cNvPr>
            <p:cNvCxnSpPr>
              <a:cxnSpLocks/>
            </p:cNvCxnSpPr>
            <p:nvPr/>
          </p:nvCxnSpPr>
          <p:spPr>
            <a:xfrm>
              <a:off x="3801392" y="3649824"/>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E2D2DA-D717-D0EA-2073-8E01D6C081C2}"/>
                </a:ext>
              </a:extLst>
            </p:cNvPr>
            <p:cNvCxnSpPr/>
            <p:nvPr/>
          </p:nvCxnSpPr>
          <p:spPr>
            <a:xfrm>
              <a:off x="3705809" y="3589727"/>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B6586D5-94B9-53F3-E6DC-F1424A24635E}"/>
                </a:ext>
              </a:extLst>
            </p:cNvPr>
            <p:cNvCxnSpPr/>
            <p:nvPr/>
          </p:nvCxnSpPr>
          <p:spPr>
            <a:xfrm>
              <a:off x="3708190" y="3234923"/>
              <a:ext cx="0" cy="356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FC3CDBF-A4A0-0DDC-422E-B596F597F4B4}"/>
                </a:ext>
              </a:extLst>
            </p:cNvPr>
            <p:cNvCxnSpPr>
              <a:cxnSpLocks/>
            </p:cNvCxnSpPr>
            <p:nvPr/>
          </p:nvCxnSpPr>
          <p:spPr>
            <a:xfrm flipH="1">
              <a:off x="3859304" y="3583146"/>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20D288-385B-E5F7-3A32-0EE432637933}"/>
                </a:ext>
              </a:extLst>
            </p:cNvPr>
            <p:cNvCxnSpPr>
              <a:cxnSpLocks/>
            </p:cNvCxnSpPr>
            <p:nvPr/>
          </p:nvCxnSpPr>
          <p:spPr>
            <a:xfrm flipH="1">
              <a:off x="3705809" y="3234923"/>
              <a:ext cx="329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Freeform: Shape 145">
            <a:extLst>
              <a:ext uri="{FF2B5EF4-FFF2-40B4-BE49-F238E27FC236}">
                <a16:creationId xmlns:a16="http://schemas.microsoft.com/office/drawing/2014/main" id="{EEA778A3-6A5B-C667-4D9C-664D787B0BD7}"/>
              </a:ext>
            </a:extLst>
          </p:cNvPr>
          <p:cNvSpPr/>
          <p:nvPr/>
        </p:nvSpPr>
        <p:spPr>
          <a:xfrm>
            <a:off x="2959894" y="2183606"/>
            <a:ext cx="714375" cy="445294"/>
          </a:xfrm>
          <a:custGeom>
            <a:avLst/>
            <a:gdLst>
              <a:gd name="connsiteX0" fmla="*/ 0 w 714375"/>
              <a:gd name="connsiteY0" fmla="*/ 0 h 445294"/>
              <a:gd name="connsiteX1" fmla="*/ 252412 w 714375"/>
              <a:gd name="connsiteY1" fmla="*/ 61913 h 445294"/>
              <a:gd name="connsiteX2" fmla="*/ 383381 w 714375"/>
              <a:gd name="connsiteY2" fmla="*/ 366713 h 445294"/>
              <a:gd name="connsiteX3" fmla="*/ 714375 w 714375"/>
              <a:gd name="connsiteY3" fmla="*/ 445294 h 445294"/>
            </a:gdLst>
            <a:ahLst/>
            <a:cxnLst>
              <a:cxn ang="0">
                <a:pos x="connsiteX0" y="connsiteY0"/>
              </a:cxn>
              <a:cxn ang="0">
                <a:pos x="connsiteX1" y="connsiteY1"/>
              </a:cxn>
              <a:cxn ang="0">
                <a:pos x="connsiteX2" y="connsiteY2"/>
              </a:cxn>
              <a:cxn ang="0">
                <a:pos x="connsiteX3" y="connsiteY3"/>
              </a:cxn>
            </a:cxnLst>
            <a:rect l="l" t="t" r="r" b="b"/>
            <a:pathLst>
              <a:path w="714375" h="445294">
                <a:moveTo>
                  <a:pt x="0" y="0"/>
                </a:moveTo>
                <a:cubicBezTo>
                  <a:pt x="94257" y="397"/>
                  <a:pt x="188515" y="794"/>
                  <a:pt x="252412" y="61913"/>
                </a:cubicBezTo>
                <a:cubicBezTo>
                  <a:pt x="316309" y="123032"/>
                  <a:pt x="306387" y="302816"/>
                  <a:pt x="383381" y="366713"/>
                </a:cubicBezTo>
                <a:cubicBezTo>
                  <a:pt x="460375" y="430610"/>
                  <a:pt x="587375" y="437952"/>
                  <a:pt x="714375" y="44529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B5981BA-B347-4D72-C704-F95D0CC5B885}"/>
              </a:ext>
            </a:extLst>
          </p:cNvPr>
          <p:cNvSpPr/>
          <p:nvPr/>
        </p:nvSpPr>
        <p:spPr>
          <a:xfrm>
            <a:off x="1235396" y="1463702"/>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Electric</a:t>
            </a:r>
          </a:p>
          <a:p>
            <a:pPr algn="ctr"/>
            <a:r>
              <a:rPr lang="en-US" sz="1400" dirty="0">
                <a:solidFill>
                  <a:schemeClr val="tx1"/>
                </a:solidFill>
              </a:rPr>
              <a:t>Heat</a:t>
            </a:r>
          </a:p>
          <a:p>
            <a:pPr algn="ctr"/>
            <a:r>
              <a:rPr lang="en-US" sz="1400" dirty="0">
                <a:solidFill>
                  <a:schemeClr val="tx1"/>
                </a:solidFill>
              </a:rPr>
              <a:t>Accessory</a:t>
            </a:r>
          </a:p>
        </p:txBody>
      </p:sp>
      <p:grpSp>
        <p:nvGrpSpPr>
          <p:cNvPr id="154" name="Group 153">
            <a:extLst>
              <a:ext uri="{FF2B5EF4-FFF2-40B4-BE49-F238E27FC236}">
                <a16:creationId xmlns:a16="http://schemas.microsoft.com/office/drawing/2014/main" id="{AED58AD1-D077-3E2E-D520-DBE59B51D9B5}"/>
              </a:ext>
            </a:extLst>
          </p:cNvPr>
          <p:cNvGrpSpPr/>
          <p:nvPr/>
        </p:nvGrpSpPr>
        <p:grpSpPr>
          <a:xfrm>
            <a:off x="2487414" y="2323307"/>
            <a:ext cx="183362" cy="89188"/>
            <a:chOff x="380990" y="3393252"/>
            <a:chExt cx="183362" cy="89188"/>
          </a:xfrm>
        </p:grpSpPr>
        <p:cxnSp>
          <p:nvCxnSpPr>
            <p:cNvPr id="149" name="Straight Connector 148">
              <a:extLst>
                <a:ext uri="{FF2B5EF4-FFF2-40B4-BE49-F238E27FC236}">
                  <a16:creationId xmlns:a16="http://schemas.microsoft.com/office/drawing/2014/main" id="{13447E9F-0ECD-DACC-3FAF-129247D7486A}"/>
                </a:ext>
              </a:extLst>
            </p:cNvPr>
            <p:cNvCxnSpPr>
              <a:cxnSpLocks/>
            </p:cNvCxnSpPr>
            <p:nvPr/>
          </p:nvCxnSpPr>
          <p:spPr>
            <a:xfrm>
              <a:off x="452005"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EE1A754-123A-F88A-ADC2-21766B53CB1C}"/>
                </a:ext>
              </a:extLst>
            </p:cNvPr>
            <p:cNvCxnSpPr>
              <a:cxnSpLocks/>
            </p:cNvCxnSpPr>
            <p:nvPr/>
          </p:nvCxnSpPr>
          <p:spPr>
            <a:xfrm>
              <a:off x="494867"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28064D4-D797-857A-AB1B-7F93770158FB}"/>
                </a:ext>
              </a:extLst>
            </p:cNvPr>
            <p:cNvCxnSpPr>
              <a:cxnSpLocks/>
            </p:cNvCxnSpPr>
            <p:nvPr/>
          </p:nvCxnSpPr>
          <p:spPr>
            <a:xfrm>
              <a:off x="495296"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49686F5-5467-D658-7789-EC5CCDB4236D}"/>
                </a:ext>
              </a:extLst>
            </p:cNvPr>
            <p:cNvCxnSpPr>
              <a:cxnSpLocks/>
            </p:cNvCxnSpPr>
            <p:nvPr/>
          </p:nvCxnSpPr>
          <p:spPr>
            <a:xfrm>
              <a:off x="380990"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5" name="Freeform: Shape 154">
            <a:extLst>
              <a:ext uri="{FF2B5EF4-FFF2-40B4-BE49-F238E27FC236}">
                <a16:creationId xmlns:a16="http://schemas.microsoft.com/office/drawing/2014/main" id="{0051E894-602A-4BDC-DD2B-0939ADD06592}"/>
              </a:ext>
            </a:extLst>
          </p:cNvPr>
          <p:cNvSpPr/>
          <p:nvPr/>
        </p:nvSpPr>
        <p:spPr>
          <a:xfrm>
            <a:off x="2155031" y="1971676"/>
            <a:ext cx="338138" cy="395288"/>
          </a:xfrm>
          <a:custGeom>
            <a:avLst/>
            <a:gdLst>
              <a:gd name="connsiteX0" fmla="*/ 0 w 338138"/>
              <a:gd name="connsiteY0" fmla="*/ 0 h 395288"/>
              <a:gd name="connsiteX1" fmla="*/ 169069 w 338138"/>
              <a:gd name="connsiteY1" fmla="*/ 66675 h 395288"/>
              <a:gd name="connsiteX2" fmla="*/ 200025 w 338138"/>
              <a:gd name="connsiteY2" fmla="*/ 335757 h 395288"/>
              <a:gd name="connsiteX3" fmla="*/ 338138 w 338138"/>
              <a:gd name="connsiteY3" fmla="*/ 395288 h 395288"/>
            </a:gdLst>
            <a:ahLst/>
            <a:cxnLst>
              <a:cxn ang="0">
                <a:pos x="connsiteX0" y="connsiteY0"/>
              </a:cxn>
              <a:cxn ang="0">
                <a:pos x="connsiteX1" y="connsiteY1"/>
              </a:cxn>
              <a:cxn ang="0">
                <a:pos x="connsiteX2" y="connsiteY2"/>
              </a:cxn>
              <a:cxn ang="0">
                <a:pos x="connsiteX3" y="connsiteY3"/>
              </a:cxn>
            </a:cxnLst>
            <a:rect l="l" t="t" r="r" b="b"/>
            <a:pathLst>
              <a:path w="338138" h="395288">
                <a:moveTo>
                  <a:pt x="0" y="0"/>
                </a:moveTo>
                <a:cubicBezTo>
                  <a:pt x="67866" y="5358"/>
                  <a:pt x="135732" y="10716"/>
                  <a:pt x="169069" y="66675"/>
                </a:cubicBezTo>
                <a:cubicBezTo>
                  <a:pt x="202406" y="122634"/>
                  <a:pt x="171847" y="280988"/>
                  <a:pt x="200025" y="335757"/>
                </a:cubicBezTo>
                <a:cubicBezTo>
                  <a:pt x="228203" y="390526"/>
                  <a:pt x="283170" y="392907"/>
                  <a:pt x="338138" y="395288"/>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537C86D3-A6A6-C989-658E-D4D6902CE180}"/>
              </a:ext>
            </a:extLst>
          </p:cNvPr>
          <p:cNvSpPr/>
          <p:nvPr/>
        </p:nvSpPr>
        <p:spPr>
          <a:xfrm>
            <a:off x="2664619" y="2323688"/>
            <a:ext cx="259625" cy="45719"/>
          </a:xfrm>
          <a:custGeom>
            <a:avLst/>
            <a:gdLst>
              <a:gd name="connsiteX0" fmla="*/ 0 w 245269"/>
              <a:gd name="connsiteY0" fmla="*/ 38512 h 38512"/>
              <a:gd name="connsiteX1" fmla="*/ 69056 w 245269"/>
              <a:gd name="connsiteY1" fmla="*/ 28987 h 38512"/>
              <a:gd name="connsiteX2" fmla="*/ 130969 w 245269"/>
              <a:gd name="connsiteY2" fmla="*/ 412 h 38512"/>
              <a:gd name="connsiteX3" fmla="*/ 245269 w 245269"/>
              <a:gd name="connsiteY3" fmla="*/ 14699 h 38512"/>
            </a:gdLst>
            <a:ahLst/>
            <a:cxnLst>
              <a:cxn ang="0">
                <a:pos x="connsiteX0" y="connsiteY0"/>
              </a:cxn>
              <a:cxn ang="0">
                <a:pos x="connsiteX1" y="connsiteY1"/>
              </a:cxn>
              <a:cxn ang="0">
                <a:pos x="connsiteX2" y="connsiteY2"/>
              </a:cxn>
              <a:cxn ang="0">
                <a:pos x="connsiteX3" y="connsiteY3"/>
              </a:cxn>
            </a:cxnLst>
            <a:rect l="l" t="t" r="r" b="b"/>
            <a:pathLst>
              <a:path w="245269" h="38512">
                <a:moveTo>
                  <a:pt x="0" y="38512"/>
                </a:moveTo>
                <a:cubicBezTo>
                  <a:pt x="23614" y="36924"/>
                  <a:pt x="47228" y="35337"/>
                  <a:pt x="69056" y="28987"/>
                </a:cubicBezTo>
                <a:cubicBezTo>
                  <a:pt x="90884" y="22637"/>
                  <a:pt x="101600" y="2793"/>
                  <a:pt x="130969" y="412"/>
                </a:cubicBezTo>
                <a:cubicBezTo>
                  <a:pt x="160338" y="-1969"/>
                  <a:pt x="202803" y="6365"/>
                  <a:pt x="245269" y="1469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FFE3AC49-FDA3-CF9F-EA5F-9BBF851F8ACD}"/>
              </a:ext>
            </a:extLst>
          </p:cNvPr>
          <p:cNvSpPr/>
          <p:nvPr/>
        </p:nvSpPr>
        <p:spPr>
          <a:xfrm>
            <a:off x="2159794" y="1876425"/>
            <a:ext cx="764381" cy="287189"/>
          </a:xfrm>
          <a:custGeom>
            <a:avLst/>
            <a:gdLst>
              <a:gd name="connsiteX0" fmla="*/ 0 w 764381"/>
              <a:gd name="connsiteY0" fmla="*/ 0 h 416719"/>
              <a:gd name="connsiteX1" fmla="*/ 300037 w 764381"/>
              <a:gd name="connsiteY1" fmla="*/ 61913 h 416719"/>
              <a:gd name="connsiteX2" fmla="*/ 521494 w 764381"/>
              <a:gd name="connsiteY2" fmla="*/ 340519 h 416719"/>
              <a:gd name="connsiteX3" fmla="*/ 764381 w 764381"/>
              <a:gd name="connsiteY3" fmla="*/ 416719 h 416719"/>
            </a:gdLst>
            <a:ahLst/>
            <a:cxnLst>
              <a:cxn ang="0">
                <a:pos x="connsiteX0" y="connsiteY0"/>
              </a:cxn>
              <a:cxn ang="0">
                <a:pos x="connsiteX1" y="connsiteY1"/>
              </a:cxn>
              <a:cxn ang="0">
                <a:pos x="connsiteX2" y="connsiteY2"/>
              </a:cxn>
              <a:cxn ang="0">
                <a:pos x="connsiteX3" y="connsiteY3"/>
              </a:cxn>
            </a:cxnLst>
            <a:rect l="l" t="t" r="r" b="b"/>
            <a:pathLst>
              <a:path w="764381" h="416719">
                <a:moveTo>
                  <a:pt x="0" y="0"/>
                </a:moveTo>
                <a:cubicBezTo>
                  <a:pt x="106560" y="2580"/>
                  <a:pt x="213121" y="5160"/>
                  <a:pt x="300037" y="61913"/>
                </a:cubicBezTo>
                <a:cubicBezTo>
                  <a:pt x="386953" y="118666"/>
                  <a:pt x="444103" y="281385"/>
                  <a:pt x="521494" y="340519"/>
                </a:cubicBezTo>
                <a:cubicBezTo>
                  <a:pt x="598885" y="399653"/>
                  <a:pt x="681633" y="408186"/>
                  <a:pt x="764381" y="4167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CECA422-2EC2-0E1F-421E-D4396B5013EC}"/>
              </a:ext>
            </a:extLst>
          </p:cNvPr>
          <p:cNvSpPr/>
          <p:nvPr/>
        </p:nvSpPr>
        <p:spPr>
          <a:xfrm>
            <a:off x="2169319" y="1784913"/>
            <a:ext cx="747712" cy="201050"/>
          </a:xfrm>
          <a:custGeom>
            <a:avLst/>
            <a:gdLst>
              <a:gd name="connsiteX0" fmla="*/ 0 w 747712"/>
              <a:gd name="connsiteY0" fmla="*/ 1025 h 201050"/>
              <a:gd name="connsiteX1" fmla="*/ 316706 w 747712"/>
              <a:gd name="connsiteY1" fmla="*/ 24837 h 201050"/>
              <a:gd name="connsiteX2" fmla="*/ 621506 w 747712"/>
              <a:gd name="connsiteY2" fmla="*/ 167712 h 201050"/>
              <a:gd name="connsiteX3" fmla="*/ 747712 w 747712"/>
              <a:gd name="connsiteY3" fmla="*/ 201050 h 201050"/>
            </a:gdLst>
            <a:ahLst/>
            <a:cxnLst>
              <a:cxn ang="0">
                <a:pos x="connsiteX0" y="connsiteY0"/>
              </a:cxn>
              <a:cxn ang="0">
                <a:pos x="connsiteX1" y="connsiteY1"/>
              </a:cxn>
              <a:cxn ang="0">
                <a:pos x="connsiteX2" y="connsiteY2"/>
              </a:cxn>
              <a:cxn ang="0">
                <a:pos x="connsiteX3" y="connsiteY3"/>
              </a:cxn>
            </a:cxnLst>
            <a:rect l="l" t="t" r="r" b="b"/>
            <a:pathLst>
              <a:path w="747712" h="201050">
                <a:moveTo>
                  <a:pt x="0" y="1025"/>
                </a:moveTo>
                <a:cubicBezTo>
                  <a:pt x="106561" y="-960"/>
                  <a:pt x="213122" y="-2944"/>
                  <a:pt x="316706" y="24837"/>
                </a:cubicBezTo>
                <a:cubicBezTo>
                  <a:pt x="420290" y="52618"/>
                  <a:pt x="549672" y="138343"/>
                  <a:pt x="621506" y="167712"/>
                </a:cubicBezTo>
                <a:cubicBezTo>
                  <a:pt x="693340" y="197081"/>
                  <a:pt x="720526" y="199065"/>
                  <a:pt x="747712" y="20105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A66FA0A0-3066-84A5-F76D-A87254457756}"/>
              </a:ext>
            </a:extLst>
          </p:cNvPr>
          <p:cNvSpPr/>
          <p:nvPr/>
        </p:nvSpPr>
        <p:spPr>
          <a:xfrm>
            <a:off x="2332234" y="1984351"/>
            <a:ext cx="6205591" cy="807375"/>
          </a:xfrm>
          <a:custGeom>
            <a:avLst/>
            <a:gdLst>
              <a:gd name="connsiteX0" fmla="*/ 0 w 6205591"/>
              <a:gd name="connsiteY0" fmla="*/ 489382 h 589279"/>
              <a:gd name="connsiteX1" fmla="*/ 1500027 w 6205591"/>
              <a:gd name="connsiteY1" fmla="*/ 561301 h 589279"/>
              <a:gd name="connsiteX2" fmla="*/ 2486346 w 6205591"/>
              <a:gd name="connsiteY2" fmla="*/ 78416 h 589279"/>
              <a:gd name="connsiteX3" fmla="*/ 6205591 w 6205591"/>
              <a:gd name="connsiteY3" fmla="*/ 6497 h 589279"/>
            </a:gdLst>
            <a:ahLst/>
            <a:cxnLst>
              <a:cxn ang="0">
                <a:pos x="connsiteX0" y="connsiteY0"/>
              </a:cxn>
              <a:cxn ang="0">
                <a:pos x="connsiteX1" y="connsiteY1"/>
              </a:cxn>
              <a:cxn ang="0">
                <a:pos x="connsiteX2" y="connsiteY2"/>
              </a:cxn>
              <a:cxn ang="0">
                <a:pos x="connsiteX3" y="connsiteY3"/>
              </a:cxn>
            </a:cxnLst>
            <a:rect l="l" t="t" r="r" b="b"/>
            <a:pathLst>
              <a:path w="6205591" h="589279">
                <a:moveTo>
                  <a:pt x="0" y="489382"/>
                </a:moveTo>
                <a:cubicBezTo>
                  <a:pt x="542818" y="559588"/>
                  <a:pt x="1085636" y="629795"/>
                  <a:pt x="1500027" y="561301"/>
                </a:cubicBezTo>
                <a:cubicBezTo>
                  <a:pt x="1914418" y="492807"/>
                  <a:pt x="1702085" y="170883"/>
                  <a:pt x="2486346" y="78416"/>
                </a:cubicBezTo>
                <a:cubicBezTo>
                  <a:pt x="3270607" y="-14051"/>
                  <a:pt x="4738099" y="-3777"/>
                  <a:pt x="6205591" y="6497"/>
                </a:cubicBez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47A1D437-11ED-0194-2376-9C709993A71B}"/>
              </a:ext>
            </a:extLst>
          </p:cNvPr>
          <p:cNvSpPr/>
          <p:nvPr/>
        </p:nvSpPr>
        <p:spPr>
          <a:xfrm>
            <a:off x="2091902" y="266481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BB6B28B2-5B86-4EDE-6FCC-EFC49CEAE875}"/>
              </a:ext>
            </a:extLst>
          </p:cNvPr>
          <p:cNvGrpSpPr/>
          <p:nvPr/>
        </p:nvGrpSpPr>
        <p:grpSpPr>
          <a:xfrm>
            <a:off x="1871834" y="2432599"/>
            <a:ext cx="284076" cy="169277"/>
            <a:chOff x="1871834" y="2432599"/>
            <a:chExt cx="284076" cy="169277"/>
          </a:xfrm>
        </p:grpSpPr>
        <p:sp>
          <p:nvSpPr>
            <p:cNvPr id="160" name="Oval 159">
              <a:extLst>
                <a:ext uri="{FF2B5EF4-FFF2-40B4-BE49-F238E27FC236}">
                  <a16:creationId xmlns:a16="http://schemas.microsoft.com/office/drawing/2014/main" id="{8D75E6C4-0445-5742-8389-BAF4E1D23F0B}"/>
                </a:ext>
              </a:extLst>
            </p:cNvPr>
            <p:cNvSpPr/>
            <p:nvPr/>
          </p:nvSpPr>
          <p:spPr>
            <a:xfrm>
              <a:off x="2091902" y="248564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a:extLst>
                <a:ext uri="{FF2B5EF4-FFF2-40B4-BE49-F238E27FC236}">
                  <a16:creationId xmlns:a16="http://schemas.microsoft.com/office/drawing/2014/main" id="{7CA1C0DD-28C8-C3D9-6417-47FD2B9F0267}"/>
                </a:ext>
              </a:extLst>
            </p:cNvPr>
            <p:cNvSpPr txBox="1"/>
            <p:nvPr/>
          </p:nvSpPr>
          <p:spPr>
            <a:xfrm>
              <a:off x="1871834" y="2432599"/>
              <a:ext cx="283464" cy="169277"/>
            </a:xfrm>
            <a:prstGeom prst="rect">
              <a:avLst/>
            </a:prstGeom>
            <a:noFill/>
          </p:spPr>
          <p:txBody>
            <a:bodyPr wrap="square" rtlCol="0">
              <a:spAutoFit/>
            </a:bodyPr>
            <a:lstStyle/>
            <a:p>
              <a:pPr algn="r"/>
              <a:r>
                <a:rPr lang="en-US" sz="500" dirty="0"/>
                <a:t>68</a:t>
              </a:r>
            </a:p>
          </p:txBody>
        </p:sp>
      </p:grpSp>
      <p:sp>
        <p:nvSpPr>
          <p:cNvPr id="163" name="TextBox 162">
            <a:extLst>
              <a:ext uri="{FF2B5EF4-FFF2-40B4-BE49-F238E27FC236}">
                <a16:creationId xmlns:a16="http://schemas.microsoft.com/office/drawing/2014/main" id="{3020D0B0-8114-0AF3-D476-0A7CB67213B2}"/>
              </a:ext>
            </a:extLst>
          </p:cNvPr>
          <p:cNvSpPr txBox="1"/>
          <p:nvPr/>
        </p:nvSpPr>
        <p:spPr>
          <a:xfrm>
            <a:off x="1871834" y="2614191"/>
            <a:ext cx="283464" cy="169277"/>
          </a:xfrm>
          <a:prstGeom prst="rect">
            <a:avLst/>
          </a:prstGeom>
          <a:noFill/>
        </p:spPr>
        <p:txBody>
          <a:bodyPr wrap="square" rtlCol="0">
            <a:spAutoFit/>
          </a:bodyPr>
          <a:lstStyle/>
          <a:p>
            <a:pPr algn="r"/>
            <a:r>
              <a:rPr lang="en-US" sz="500" dirty="0"/>
              <a:t>69</a:t>
            </a:r>
          </a:p>
        </p:txBody>
      </p:sp>
      <p:sp>
        <p:nvSpPr>
          <p:cNvPr id="164" name="Freeform: Shape 163">
            <a:extLst>
              <a:ext uri="{FF2B5EF4-FFF2-40B4-BE49-F238E27FC236}">
                <a16:creationId xmlns:a16="http://schemas.microsoft.com/office/drawing/2014/main" id="{8B0EBB8C-691F-7F64-2F00-5DEF8727ADB5}"/>
              </a:ext>
            </a:extLst>
          </p:cNvPr>
          <p:cNvSpPr/>
          <p:nvPr/>
        </p:nvSpPr>
        <p:spPr>
          <a:xfrm>
            <a:off x="2143125" y="2516981"/>
            <a:ext cx="197644" cy="133350"/>
          </a:xfrm>
          <a:custGeom>
            <a:avLst/>
            <a:gdLst>
              <a:gd name="connsiteX0" fmla="*/ 0 w 197644"/>
              <a:gd name="connsiteY0" fmla="*/ 0 h 133350"/>
              <a:gd name="connsiteX1" fmla="*/ 111919 w 197644"/>
              <a:gd name="connsiteY1" fmla="*/ 45244 h 133350"/>
              <a:gd name="connsiteX2" fmla="*/ 157163 w 197644"/>
              <a:gd name="connsiteY2" fmla="*/ 107157 h 133350"/>
              <a:gd name="connsiteX3" fmla="*/ 197644 w 197644"/>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7644" h="133350">
                <a:moveTo>
                  <a:pt x="0" y="0"/>
                </a:moveTo>
                <a:cubicBezTo>
                  <a:pt x="42862" y="13692"/>
                  <a:pt x="85725" y="27385"/>
                  <a:pt x="111919" y="45244"/>
                </a:cubicBezTo>
                <a:cubicBezTo>
                  <a:pt x="138113" y="63103"/>
                  <a:pt x="142876" y="92473"/>
                  <a:pt x="157163" y="107157"/>
                </a:cubicBezTo>
                <a:cubicBezTo>
                  <a:pt x="171451" y="121841"/>
                  <a:pt x="184547" y="127595"/>
                  <a:pt x="197644" y="133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7488E00E-696F-8377-8D69-2A0565DBAEFF}"/>
              </a:ext>
            </a:extLst>
          </p:cNvPr>
          <p:cNvSpPr/>
          <p:nvPr/>
        </p:nvSpPr>
        <p:spPr>
          <a:xfrm>
            <a:off x="2150269" y="2649735"/>
            <a:ext cx="207169" cy="48221"/>
          </a:xfrm>
          <a:custGeom>
            <a:avLst/>
            <a:gdLst>
              <a:gd name="connsiteX0" fmla="*/ 0 w 207169"/>
              <a:gd name="connsiteY0" fmla="*/ 48221 h 48221"/>
              <a:gd name="connsiteX1" fmla="*/ 66675 w 207169"/>
              <a:gd name="connsiteY1" fmla="*/ 33934 h 48221"/>
              <a:gd name="connsiteX2" fmla="*/ 123825 w 207169"/>
              <a:gd name="connsiteY2" fmla="*/ 2978 h 48221"/>
              <a:gd name="connsiteX3" fmla="*/ 207169 w 207169"/>
              <a:gd name="connsiteY3" fmla="*/ 2978 h 48221"/>
            </a:gdLst>
            <a:ahLst/>
            <a:cxnLst>
              <a:cxn ang="0">
                <a:pos x="connsiteX0" y="connsiteY0"/>
              </a:cxn>
              <a:cxn ang="0">
                <a:pos x="connsiteX1" y="connsiteY1"/>
              </a:cxn>
              <a:cxn ang="0">
                <a:pos x="connsiteX2" y="connsiteY2"/>
              </a:cxn>
              <a:cxn ang="0">
                <a:pos x="connsiteX3" y="connsiteY3"/>
              </a:cxn>
            </a:cxnLst>
            <a:rect l="l" t="t" r="r" b="b"/>
            <a:pathLst>
              <a:path w="207169" h="48221">
                <a:moveTo>
                  <a:pt x="0" y="48221"/>
                </a:moveTo>
                <a:cubicBezTo>
                  <a:pt x="23019" y="44847"/>
                  <a:pt x="46038" y="41474"/>
                  <a:pt x="66675" y="33934"/>
                </a:cubicBezTo>
                <a:cubicBezTo>
                  <a:pt x="87313" y="26393"/>
                  <a:pt x="100409" y="8137"/>
                  <a:pt x="123825" y="2978"/>
                </a:cubicBezTo>
                <a:cubicBezTo>
                  <a:pt x="147241" y="-2181"/>
                  <a:pt x="177205" y="398"/>
                  <a:pt x="207169" y="29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C6322EBE-96D2-83ED-79BE-8BD45FBFE442}"/>
              </a:ext>
            </a:extLst>
          </p:cNvPr>
          <p:cNvSpPr/>
          <p:nvPr/>
        </p:nvSpPr>
        <p:spPr>
          <a:xfrm>
            <a:off x="2328864" y="2655094"/>
            <a:ext cx="150018" cy="23812"/>
          </a:xfrm>
          <a:custGeom>
            <a:avLst/>
            <a:gdLst>
              <a:gd name="connsiteX0" fmla="*/ 0 w 150018"/>
              <a:gd name="connsiteY0" fmla="*/ 0 h 23812"/>
              <a:gd name="connsiteX1" fmla="*/ 109537 w 150018"/>
              <a:gd name="connsiteY1" fmla="*/ 16669 h 23812"/>
              <a:gd name="connsiteX2" fmla="*/ 150018 w 150018"/>
              <a:gd name="connsiteY2" fmla="*/ 23812 h 23812"/>
            </a:gdLst>
            <a:ahLst/>
            <a:cxnLst>
              <a:cxn ang="0">
                <a:pos x="connsiteX0" y="connsiteY0"/>
              </a:cxn>
              <a:cxn ang="0">
                <a:pos x="connsiteX1" y="connsiteY1"/>
              </a:cxn>
              <a:cxn ang="0">
                <a:pos x="connsiteX2" y="connsiteY2"/>
              </a:cxn>
            </a:cxnLst>
            <a:rect l="l" t="t" r="r" b="b"/>
            <a:pathLst>
              <a:path w="150018" h="23812">
                <a:moveTo>
                  <a:pt x="0" y="0"/>
                </a:moveTo>
                <a:lnTo>
                  <a:pt x="109537" y="16669"/>
                </a:lnTo>
                <a:cubicBezTo>
                  <a:pt x="134540" y="20638"/>
                  <a:pt x="142279" y="22225"/>
                  <a:pt x="150018" y="23812"/>
                </a:cubicBez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26BD603C-C94A-1D75-DAC8-16E5D7A5DBA7}"/>
              </a:ext>
            </a:extLst>
          </p:cNvPr>
          <p:cNvSpPr/>
          <p:nvPr/>
        </p:nvSpPr>
        <p:spPr>
          <a:xfrm>
            <a:off x="8512969" y="1959769"/>
            <a:ext cx="154781" cy="26458"/>
          </a:xfrm>
          <a:custGeom>
            <a:avLst/>
            <a:gdLst>
              <a:gd name="connsiteX0" fmla="*/ 154781 w 154781"/>
              <a:gd name="connsiteY0" fmla="*/ 0 h 26458"/>
              <a:gd name="connsiteX1" fmla="*/ 95250 w 154781"/>
              <a:gd name="connsiteY1" fmla="*/ 7144 h 26458"/>
              <a:gd name="connsiteX2" fmla="*/ 57150 w 154781"/>
              <a:gd name="connsiteY2" fmla="*/ 23812 h 26458"/>
              <a:gd name="connsiteX3" fmla="*/ 0 w 154781"/>
              <a:gd name="connsiteY3" fmla="*/ 26194 h 26458"/>
            </a:gdLst>
            <a:ahLst/>
            <a:cxnLst>
              <a:cxn ang="0">
                <a:pos x="connsiteX0" y="connsiteY0"/>
              </a:cxn>
              <a:cxn ang="0">
                <a:pos x="connsiteX1" y="connsiteY1"/>
              </a:cxn>
              <a:cxn ang="0">
                <a:pos x="connsiteX2" y="connsiteY2"/>
              </a:cxn>
              <a:cxn ang="0">
                <a:pos x="connsiteX3" y="connsiteY3"/>
              </a:cxn>
            </a:cxnLst>
            <a:rect l="l" t="t" r="r" b="b"/>
            <a:pathLst>
              <a:path w="154781" h="26458">
                <a:moveTo>
                  <a:pt x="154781" y="0"/>
                </a:moveTo>
                <a:cubicBezTo>
                  <a:pt x="133151" y="1587"/>
                  <a:pt x="111522" y="3175"/>
                  <a:pt x="95250" y="7144"/>
                </a:cubicBezTo>
                <a:cubicBezTo>
                  <a:pt x="78978" y="11113"/>
                  <a:pt x="73025" y="20637"/>
                  <a:pt x="57150" y="23812"/>
                </a:cubicBezTo>
                <a:cubicBezTo>
                  <a:pt x="41275" y="26987"/>
                  <a:pt x="20637" y="26590"/>
                  <a:pt x="0" y="26194"/>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77B0C464-51E0-58E9-BD57-FFD2A59D8094}"/>
              </a:ext>
            </a:extLst>
          </p:cNvPr>
          <p:cNvSpPr/>
          <p:nvPr/>
        </p:nvSpPr>
        <p:spPr>
          <a:xfrm>
            <a:off x="8520113" y="1990725"/>
            <a:ext cx="147637" cy="0"/>
          </a:xfrm>
          <a:custGeom>
            <a:avLst/>
            <a:gdLst>
              <a:gd name="connsiteX0" fmla="*/ 147637 w 147637"/>
              <a:gd name="connsiteY0" fmla="*/ 0 h 0"/>
              <a:gd name="connsiteX1" fmla="*/ 0 w 147637"/>
              <a:gd name="connsiteY1" fmla="*/ 0 h 0"/>
            </a:gdLst>
            <a:ahLst/>
            <a:cxnLst>
              <a:cxn ang="0">
                <a:pos x="connsiteX0" y="connsiteY0"/>
              </a:cxn>
              <a:cxn ang="0">
                <a:pos x="connsiteX1" y="connsiteY1"/>
              </a:cxn>
            </a:cxnLst>
            <a:rect l="l" t="t" r="r" b="b"/>
            <a:pathLst>
              <a:path w="147637">
                <a:moveTo>
                  <a:pt x="147637" y="0"/>
                </a:moveTo>
                <a:lnTo>
                  <a:pt x="0" y="0"/>
                </a:ln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EC7506BF-9A4C-034E-F735-2379ABC2D7FA}"/>
              </a:ext>
            </a:extLst>
          </p:cNvPr>
          <p:cNvSpPr/>
          <p:nvPr/>
        </p:nvSpPr>
        <p:spPr>
          <a:xfrm>
            <a:off x="8517731" y="1995488"/>
            <a:ext cx="147638" cy="33337"/>
          </a:xfrm>
          <a:custGeom>
            <a:avLst/>
            <a:gdLst>
              <a:gd name="connsiteX0" fmla="*/ 147638 w 147638"/>
              <a:gd name="connsiteY0" fmla="*/ 33337 h 33337"/>
              <a:gd name="connsiteX1" fmla="*/ 83344 w 147638"/>
              <a:gd name="connsiteY1" fmla="*/ 23812 h 33337"/>
              <a:gd name="connsiteX2" fmla="*/ 33338 w 147638"/>
              <a:gd name="connsiteY2" fmla="*/ 9525 h 33337"/>
              <a:gd name="connsiteX3" fmla="*/ 0 w 147638"/>
              <a:gd name="connsiteY3" fmla="*/ 0 h 33337"/>
            </a:gdLst>
            <a:ahLst/>
            <a:cxnLst>
              <a:cxn ang="0">
                <a:pos x="connsiteX0" y="connsiteY0"/>
              </a:cxn>
              <a:cxn ang="0">
                <a:pos x="connsiteX1" y="connsiteY1"/>
              </a:cxn>
              <a:cxn ang="0">
                <a:pos x="connsiteX2" y="connsiteY2"/>
              </a:cxn>
              <a:cxn ang="0">
                <a:pos x="connsiteX3" y="connsiteY3"/>
              </a:cxn>
            </a:cxnLst>
            <a:rect l="l" t="t" r="r" b="b"/>
            <a:pathLst>
              <a:path w="147638" h="33337">
                <a:moveTo>
                  <a:pt x="147638" y="33337"/>
                </a:moveTo>
                <a:cubicBezTo>
                  <a:pt x="125016" y="30559"/>
                  <a:pt x="102394" y="27781"/>
                  <a:pt x="83344" y="23812"/>
                </a:cubicBezTo>
                <a:cubicBezTo>
                  <a:pt x="64294" y="19843"/>
                  <a:pt x="47229" y="13494"/>
                  <a:pt x="33338" y="9525"/>
                </a:cubicBezTo>
                <a:lnTo>
                  <a:pt x="0" y="0"/>
                </a:ln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515C9155-9496-ECA4-DDFA-D39E023E4D66}"/>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4DE362-21B0-C5B3-C261-52B120E67101}"/>
              </a:ext>
            </a:extLst>
          </p:cNvPr>
          <p:cNvSpPr txBox="1"/>
          <p:nvPr/>
        </p:nvSpPr>
        <p:spPr>
          <a:xfrm>
            <a:off x="6610706" y="2461616"/>
            <a:ext cx="1332832" cy="246221"/>
          </a:xfrm>
          <a:prstGeom prst="rect">
            <a:avLst/>
          </a:prstGeom>
          <a:noFill/>
        </p:spPr>
        <p:txBody>
          <a:bodyPr wrap="square" rtlCol="0">
            <a:spAutoFit/>
          </a:bodyPr>
          <a:lstStyle/>
          <a:p>
            <a:pPr algn="ctr"/>
            <a:r>
              <a:rPr lang="en-US" sz="1000" dirty="0"/>
              <a:t>Control Wiring</a:t>
            </a:r>
          </a:p>
        </p:txBody>
      </p:sp>
      <p:grpSp>
        <p:nvGrpSpPr>
          <p:cNvPr id="13" name="Group 12">
            <a:extLst>
              <a:ext uri="{FF2B5EF4-FFF2-40B4-BE49-F238E27FC236}">
                <a16:creationId xmlns:a16="http://schemas.microsoft.com/office/drawing/2014/main" id="{F2C55AB0-D625-97F0-444A-3768A55E5D98}"/>
              </a:ext>
            </a:extLst>
          </p:cNvPr>
          <p:cNvGrpSpPr/>
          <p:nvPr/>
        </p:nvGrpSpPr>
        <p:grpSpPr>
          <a:xfrm>
            <a:off x="3649858" y="4331494"/>
            <a:ext cx="1291034" cy="2238516"/>
            <a:chOff x="3649858" y="4331494"/>
            <a:chExt cx="1291034" cy="2238516"/>
          </a:xfrm>
        </p:grpSpPr>
        <p:sp>
          <p:nvSpPr>
            <p:cNvPr id="16" name="TextBox 15">
              <a:extLst>
                <a:ext uri="{FF2B5EF4-FFF2-40B4-BE49-F238E27FC236}">
                  <a16:creationId xmlns:a16="http://schemas.microsoft.com/office/drawing/2014/main" id="{94AF4576-459A-A626-16DC-5285EE0C7DD2}"/>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7" name="Picture 16" descr="A white electronic device with a screen&#10;&#10;Description automatically generated">
              <a:extLst>
                <a:ext uri="{FF2B5EF4-FFF2-40B4-BE49-F238E27FC236}">
                  <a16:creationId xmlns:a16="http://schemas.microsoft.com/office/drawing/2014/main" id="{D32FB0E4-C889-0DFE-A288-9BA0E52E0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8" name="Picture 17">
              <a:extLst>
                <a:ext uri="{FF2B5EF4-FFF2-40B4-BE49-F238E27FC236}">
                  <a16:creationId xmlns:a16="http://schemas.microsoft.com/office/drawing/2014/main" id="{A65CD206-AA58-1D62-BAB5-53656660D824}"/>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19" name="Freeform: Shape 18">
              <a:extLst>
                <a:ext uri="{FF2B5EF4-FFF2-40B4-BE49-F238E27FC236}">
                  <a16:creationId xmlns:a16="http://schemas.microsoft.com/office/drawing/2014/main" id="{AD868093-E404-FF27-20E4-CE92BCCE417C}"/>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3BD109A-107C-90FB-9F15-930C422AF69E}"/>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9A43C60-AC10-1DF1-B5CE-4DB6783C163D}"/>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AD83CC0-19C2-0D2A-4DF3-B16D0935FB23}"/>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1DCD4CE-164D-EE29-4CBA-6614FF3FDAB0}"/>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8E24026-1E83-AFE1-A44E-29975D69B98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4B834AD-5F1C-F163-E96A-5101920F59FE}"/>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D2D9263-1D85-67A9-E8A8-2028FEF9364A}"/>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a:extLst>
              <a:ext uri="{FF2B5EF4-FFF2-40B4-BE49-F238E27FC236}">
                <a16:creationId xmlns:a16="http://schemas.microsoft.com/office/drawing/2014/main" id="{4C22B56E-BF49-BA51-33E4-8C63CE0630ED}"/>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65" name="TextBox 64">
            <a:extLst>
              <a:ext uri="{FF2B5EF4-FFF2-40B4-BE49-F238E27FC236}">
                <a16:creationId xmlns:a16="http://schemas.microsoft.com/office/drawing/2014/main" id="{93F7E217-8E16-5D85-6329-82CBAB841272}"/>
              </a:ext>
            </a:extLst>
          </p:cNvPr>
          <p:cNvSpPr txBox="1"/>
          <p:nvPr/>
        </p:nvSpPr>
        <p:spPr>
          <a:xfrm>
            <a:off x="7205920" y="4237764"/>
            <a:ext cx="1324511" cy="246221"/>
          </a:xfrm>
          <a:prstGeom prst="rect">
            <a:avLst/>
          </a:prstGeom>
          <a:noFill/>
        </p:spPr>
        <p:txBody>
          <a:bodyPr wrap="square" rtlCol="0">
            <a:spAutoFit/>
          </a:bodyPr>
          <a:lstStyle/>
          <a:p>
            <a:pPr algn="ctr"/>
            <a:r>
              <a:rPr lang="en-US" sz="1000" dirty="0"/>
              <a:t>Thermostat Wiring</a:t>
            </a:r>
          </a:p>
        </p:txBody>
      </p:sp>
      <p:sp>
        <p:nvSpPr>
          <p:cNvPr id="36" name="Freeform: Shape 35">
            <a:extLst>
              <a:ext uri="{FF2B5EF4-FFF2-40B4-BE49-F238E27FC236}">
                <a16:creationId xmlns:a16="http://schemas.microsoft.com/office/drawing/2014/main" id="{01FD417A-6D23-1392-A5C5-C872BCC0C2D9}"/>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043DD2E-CCD4-DA23-831F-4ADFD8231664}"/>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4AF1D03-4EC4-12FD-A51A-AC00F43F8983}"/>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60" name="TextBox 59">
            <a:extLst>
              <a:ext uri="{FF2B5EF4-FFF2-40B4-BE49-F238E27FC236}">
                <a16:creationId xmlns:a16="http://schemas.microsoft.com/office/drawing/2014/main" id="{16BCD913-8DEA-300B-DFA2-9E12B6ED2864}"/>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77" name="Group 76">
            <a:extLst>
              <a:ext uri="{FF2B5EF4-FFF2-40B4-BE49-F238E27FC236}">
                <a16:creationId xmlns:a16="http://schemas.microsoft.com/office/drawing/2014/main" id="{50B8571A-FCA8-884D-D060-7C6CEA9AB8D0}"/>
              </a:ext>
            </a:extLst>
          </p:cNvPr>
          <p:cNvGrpSpPr/>
          <p:nvPr/>
        </p:nvGrpSpPr>
        <p:grpSpPr>
          <a:xfrm>
            <a:off x="1871834" y="2865988"/>
            <a:ext cx="284076" cy="169277"/>
            <a:chOff x="1900408" y="2777883"/>
            <a:chExt cx="284076" cy="169277"/>
          </a:xfrm>
        </p:grpSpPr>
        <p:sp>
          <p:nvSpPr>
            <p:cNvPr id="66" name="Oval 65">
              <a:extLst>
                <a:ext uri="{FF2B5EF4-FFF2-40B4-BE49-F238E27FC236}">
                  <a16:creationId xmlns:a16="http://schemas.microsoft.com/office/drawing/2014/main" id="{832A263D-CED3-F8F4-C1E0-21297E49D2D6}"/>
                </a:ext>
              </a:extLst>
            </p:cNvPr>
            <p:cNvSpPr/>
            <p:nvPr/>
          </p:nvSpPr>
          <p:spPr>
            <a:xfrm>
              <a:off x="2120476" y="283092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CB1BDB70-F604-5D6D-2D0B-76E41BC0A066}"/>
                </a:ext>
              </a:extLst>
            </p:cNvPr>
            <p:cNvSpPr txBox="1"/>
            <p:nvPr/>
          </p:nvSpPr>
          <p:spPr>
            <a:xfrm>
              <a:off x="1900408" y="2777883"/>
              <a:ext cx="283464" cy="169277"/>
            </a:xfrm>
            <a:prstGeom prst="rect">
              <a:avLst/>
            </a:prstGeom>
            <a:noFill/>
          </p:spPr>
          <p:txBody>
            <a:bodyPr wrap="square" rtlCol="0">
              <a:spAutoFit/>
            </a:bodyPr>
            <a:lstStyle/>
            <a:p>
              <a:pPr algn="r"/>
              <a:r>
                <a:rPr lang="en-US" sz="500" dirty="0"/>
                <a:t>50</a:t>
              </a:r>
            </a:p>
          </p:txBody>
        </p:sp>
      </p:grpSp>
      <p:grpSp>
        <p:nvGrpSpPr>
          <p:cNvPr id="82" name="Group 81">
            <a:extLst>
              <a:ext uri="{FF2B5EF4-FFF2-40B4-BE49-F238E27FC236}">
                <a16:creationId xmlns:a16="http://schemas.microsoft.com/office/drawing/2014/main" id="{C139075E-9A01-5A6C-AD4D-F8C0A959190D}"/>
              </a:ext>
            </a:extLst>
          </p:cNvPr>
          <p:cNvGrpSpPr/>
          <p:nvPr/>
        </p:nvGrpSpPr>
        <p:grpSpPr>
          <a:xfrm>
            <a:off x="1871834" y="3047580"/>
            <a:ext cx="284076" cy="169277"/>
            <a:chOff x="1900408" y="2959475"/>
            <a:chExt cx="284076" cy="169277"/>
          </a:xfrm>
        </p:grpSpPr>
        <p:sp>
          <p:nvSpPr>
            <p:cNvPr id="67" name="Oval 66">
              <a:extLst>
                <a:ext uri="{FF2B5EF4-FFF2-40B4-BE49-F238E27FC236}">
                  <a16:creationId xmlns:a16="http://schemas.microsoft.com/office/drawing/2014/main" id="{2FFD1DD4-EA11-3A9B-F8A3-A0110FD49783}"/>
                </a:ext>
              </a:extLst>
            </p:cNvPr>
            <p:cNvSpPr/>
            <p:nvPr/>
          </p:nvSpPr>
          <p:spPr>
            <a:xfrm>
              <a:off x="2120476" y="301009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250EBA07-157A-12EF-78FD-56ABC232CEB4}"/>
                </a:ext>
              </a:extLst>
            </p:cNvPr>
            <p:cNvSpPr txBox="1"/>
            <p:nvPr/>
          </p:nvSpPr>
          <p:spPr>
            <a:xfrm>
              <a:off x="1900408" y="2959475"/>
              <a:ext cx="283464" cy="169277"/>
            </a:xfrm>
            <a:prstGeom prst="rect">
              <a:avLst/>
            </a:prstGeom>
            <a:noFill/>
          </p:spPr>
          <p:txBody>
            <a:bodyPr wrap="square" rtlCol="0">
              <a:spAutoFit/>
            </a:bodyPr>
            <a:lstStyle/>
            <a:p>
              <a:pPr algn="r"/>
              <a:r>
                <a:rPr lang="en-US" sz="500" dirty="0"/>
                <a:t>53</a:t>
              </a:r>
            </a:p>
          </p:txBody>
        </p:sp>
      </p:grpSp>
      <p:sp>
        <p:nvSpPr>
          <p:cNvPr id="38" name="Rectangle 37">
            <a:extLst>
              <a:ext uri="{FF2B5EF4-FFF2-40B4-BE49-F238E27FC236}">
                <a16:creationId xmlns:a16="http://schemas.microsoft.com/office/drawing/2014/main" id="{C7806F18-06C8-F432-23D5-5559A7D74C96}"/>
              </a:ext>
            </a:extLst>
          </p:cNvPr>
          <p:cNvSpPr/>
          <p:nvPr/>
        </p:nvSpPr>
        <p:spPr>
          <a:xfrm>
            <a:off x="2309479" y="2929539"/>
            <a:ext cx="273836" cy="222825"/>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35665DC8-E5FD-1963-2C7E-9BFB59DE59C4}"/>
              </a:ext>
            </a:extLst>
          </p:cNvPr>
          <p:cNvGrpSpPr/>
          <p:nvPr/>
        </p:nvGrpSpPr>
        <p:grpSpPr>
          <a:xfrm>
            <a:off x="2269332" y="2950118"/>
            <a:ext cx="161472" cy="183362"/>
            <a:chOff x="2278856" y="2950118"/>
            <a:chExt cx="161472" cy="183362"/>
          </a:xfrm>
        </p:grpSpPr>
        <p:grpSp>
          <p:nvGrpSpPr>
            <p:cNvPr id="88" name="Group 87">
              <a:extLst>
                <a:ext uri="{FF2B5EF4-FFF2-40B4-BE49-F238E27FC236}">
                  <a16:creationId xmlns:a16="http://schemas.microsoft.com/office/drawing/2014/main" id="{0F28FB59-80B0-7DC7-1D78-7DA17BAE54AE}"/>
                </a:ext>
              </a:extLst>
            </p:cNvPr>
            <p:cNvGrpSpPr/>
            <p:nvPr/>
          </p:nvGrpSpPr>
          <p:grpSpPr>
            <a:xfrm rot="5400000">
              <a:off x="2304053" y="2997205"/>
              <a:ext cx="183362" cy="89188"/>
              <a:chOff x="380990" y="3393252"/>
              <a:chExt cx="183362" cy="89188"/>
            </a:xfrm>
          </p:grpSpPr>
          <p:cxnSp>
            <p:nvCxnSpPr>
              <p:cNvPr id="89" name="Straight Connector 88">
                <a:extLst>
                  <a:ext uri="{FF2B5EF4-FFF2-40B4-BE49-F238E27FC236}">
                    <a16:creationId xmlns:a16="http://schemas.microsoft.com/office/drawing/2014/main" id="{FEBDEEBD-5930-3157-2761-6DB8DF4D9330}"/>
                  </a:ext>
                </a:extLst>
              </p:cNvPr>
              <p:cNvCxnSpPr>
                <a:cxnSpLocks/>
              </p:cNvCxnSpPr>
              <p:nvPr/>
            </p:nvCxnSpPr>
            <p:spPr>
              <a:xfrm>
                <a:off x="452005"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6C38919-405B-CE2E-6054-1FFBD91C53B2}"/>
                  </a:ext>
                </a:extLst>
              </p:cNvPr>
              <p:cNvCxnSpPr>
                <a:cxnSpLocks/>
              </p:cNvCxnSpPr>
              <p:nvPr/>
            </p:nvCxnSpPr>
            <p:spPr>
              <a:xfrm>
                <a:off x="494867"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BF3C8D6-3CDE-6D62-D1AC-56FC24BAE7EB}"/>
                  </a:ext>
                </a:extLst>
              </p:cNvPr>
              <p:cNvCxnSpPr>
                <a:cxnSpLocks/>
              </p:cNvCxnSpPr>
              <p:nvPr/>
            </p:nvCxnSpPr>
            <p:spPr>
              <a:xfrm>
                <a:off x="495296"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079FDCE-1AE8-EA04-5921-7526B2C4FC7A}"/>
                  </a:ext>
                </a:extLst>
              </p:cNvPr>
              <p:cNvCxnSpPr>
                <a:cxnSpLocks/>
              </p:cNvCxnSpPr>
              <p:nvPr/>
            </p:nvCxnSpPr>
            <p:spPr>
              <a:xfrm>
                <a:off x="380990"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2AC63A78-301E-3E51-FED6-EF9889E8A223}"/>
                </a:ext>
              </a:extLst>
            </p:cNvPr>
            <p:cNvCxnSpPr/>
            <p:nvPr/>
          </p:nvCxnSpPr>
          <p:spPr>
            <a:xfrm>
              <a:off x="2281238" y="2952750"/>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28E440E-FD63-E147-BC45-531564D5A133}"/>
                </a:ext>
              </a:extLst>
            </p:cNvPr>
            <p:cNvCxnSpPr/>
            <p:nvPr/>
          </p:nvCxnSpPr>
          <p:spPr>
            <a:xfrm>
              <a:off x="2278856" y="3133480"/>
              <a:ext cx="1174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a:extLst>
              <a:ext uri="{FF2B5EF4-FFF2-40B4-BE49-F238E27FC236}">
                <a16:creationId xmlns:a16="http://schemas.microsoft.com/office/drawing/2014/main" id="{F26AB059-3325-5F69-4C01-4F7CFEDA03CE}"/>
              </a:ext>
            </a:extLst>
          </p:cNvPr>
          <p:cNvCxnSpPr>
            <a:stCxn id="68" idx="3"/>
          </p:cNvCxnSpPr>
          <p:nvPr/>
        </p:nvCxnSpPr>
        <p:spPr>
          <a:xfrm>
            <a:off x="2155298" y="2950627"/>
            <a:ext cx="123558" cy="10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4593D7A-1A77-954A-CC77-7C543BA0046E}"/>
              </a:ext>
            </a:extLst>
          </p:cNvPr>
          <p:cNvCxnSpPr>
            <a:stCxn id="69" idx="3"/>
          </p:cNvCxnSpPr>
          <p:nvPr/>
        </p:nvCxnSpPr>
        <p:spPr>
          <a:xfrm flipV="1">
            <a:off x="2155298" y="3131017"/>
            <a:ext cx="123557" cy="120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1" name="Group 180">
            <a:extLst>
              <a:ext uri="{FF2B5EF4-FFF2-40B4-BE49-F238E27FC236}">
                <a16:creationId xmlns:a16="http://schemas.microsoft.com/office/drawing/2014/main" id="{256BD793-0619-FB18-08C5-576954B669B6}"/>
              </a:ext>
            </a:extLst>
          </p:cNvPr>
          <p:cNvGrpSpPr/>
          <p:nvPr/>
        </p:nvGrpSpPr>
        <p:grpSpPr>
          <a:xfrm>
            <a:off x="2463593" y="2957253"/>
            <a:ext cx="151003" cy="171453"/>
            <a:chOff x="984815" y="2645308"/>
            <a:chExt cx="151003" cy="171453"/>
          </a:xfrm>
        </p:grpSpPr>
        <p:grpSp>
          <p:nvGrpSpPr>
            <p:cNvPr id="180" name="Group 179">
              <a:extLst>
                <a:ext uri="{FF2B5EF4-FFF2-40B4-BE49-F238E27FC236}">
                  <a16:creationId xmlns:a16="http://schemas.microsoft.com/office/drawing/2014/main" id="{71A853EE-70FC-6AC8-ADD0-DD9C64C0093D}"/>
                </a:ext>
              </a:extLst>
            </p:cNvPr>
            <p:cNvGrpSpPr/>
            <p:nvPr/>
          </p:nvGrpSpPr>
          <p:grpSpPr>
            <a:xfrm>
              <a:off x="1019142" y="2645308"/>
              <a:ext cx="116676" cy="171453"/>
              <a:chOff x="1016763" y="2645308"/>
              <a:chExt cx="116676" cy="171453"/>
            </a:xfrm>
          </p:grpSpPr>
          <p:cxnSp>
            <p:nvCxnSpPr>
              <p:cNvPr id="176" name="Straight Connector 175">
                <a:extLst>
                  <a:ext uri="{FF2B5EF4-FFF2-40B4-BE49-F238E27FC236}">
                    <a16:creationId xmlns:a16="http://schemas.microsoft.com/office/drawing/2014/main" id="{6CC4C294-2901-06FC-21E6-96CA0D7087FB}"/>
                  </a:ext>
                </a:extLst>
              </p:cNvPr>
              <p:cNvCxnSpPr>
                <a:cxnSpLocks/>
              </p:cNvCxnSpPr>
              <p:nvPr/>
            </p:nvCxnSpPr>
            <p:spPr>
              <a:xfrm rot="5400000">
                <a:off x="985354" y="2782233"/>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2D48E3F3-0EE6-8838-1243-74C958EC5B8C}"/>
                  </a:ext>
                </a:extLst>
              </p:cNvPr>
              <p:cNvCxnSpPr>
                <a:cxnSpLocks/>
              </p:cNvCxnSpPr>
              <p:nvPr/>
            </p:nvCxnSpPr>
            <p:spPr>
              <a:xfrm rot="5400000">
                <a:off x="985354" y="2679836"/>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34648B0-5413-5E06-F34A-EBDEBBA35736}"/>
                  </a:ext>
                </a:extLst>
              </p:cNvPr>
              <p:cNvCxnSpPr/>
              <p:nvPr/>
            </p:nvCxnSpPr>
            <p:spPr>
              <a:xfrm>
                <a:off x="1016763" y="2814631"/>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2F169E5-99F9-B4A0-8670-55A50CE85520}"/>
                  </a:ext>
                </a:extLst>
              </p:cNvPr>
              <p:cNvCxnSpPr/>
              <p:nvPr/>
            </p:nvCxnSpPr>
            <p:spPr>
              <a:xfrm>
                <a:off x="1019139" y="2647941"/>
                <a:ext cx="114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 name="Rectangle 173">
              <a:extLst>
                <a:ext uri="{FF2B5EF4-FFF2-40B4-BE49-F238E27FC236}">
                  <a16:creationId xmlns:a16="http://schemas.microsoft.com/office/drawing/2014/main" id="{B824BF5A-D3BD-087D-3102-1CB887A49A41}"/>
                </a:ext>
              </a:extLst>
            </p:cNvPr>
            <p:cNvSpPr/>
            <p:nvPr/>
          </p:nvSpPr>
          <p:spPr>
            <a:xfrm>
              <a:off x="1006199" y="2672717"/>
              <a:ext cx="27432" cy="120838"/>
            </a:xfrm>
            <a:prstGeom prst="rect">
              <a:avLst/>
            </a:prstGeom>
            <a:solidFill>
              <a:schemeClr val="bg1">
                <a:lumMod val="9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F930F013-F70E-DA60-209A-55CCA4B0D0A0}"/>
                </a:ext>
              </a:extLst>
            </p:cNvPr>
            <p:cNvSpPr/>
            <p:nvPr/>
          </p:nvSpPr>
          <p:spPr>
            <a:xfrm>
              <a:off x="984815" y="2697950"/>
              <a:ext cx="67248" cy="66674"/>
            </a:xfrm>
            <a:prstGeom prst="ellipse">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Shape 185">
            <a:extLst>
              <a:ext uri="{FF2B5EF4-FFF2-40B4-BE49-F238E27FC236}">
                <a16:creationId xmlns:a16="http://schemas.microsoft.com/office/drawing/2014/main" id="{5D6F8F18-74D5-92AB-9B5B-FF89F4BB8826}"/>
              </a:ext>
            </a:extLst>
          </p:cNvPr>
          <p:cNvSpPr/>
          <p:nvPr/>
        </p:nvSpPr>
        <p:spPr>
          <a:xfrm>
            <a:off x="2597944" y="2186800"/>
            <a:ext cx="653487" cy="1001559"/>
          </a:xfrm>
          <a:custGeom>
            <a:avLst/>
            <a:gdLst>
              <a:gd name="connsiteX0" fmla="*/ 0 w 713075"/>
              <a:gd name="connsiteY0" fmla="*/ 666750 h 710521"/>
              <a:gd name="connsiteX1" fmla="*/ 588169 w 713075"/>
              <a:gd name="connsiteY1" fmla="*/ 669131 h 710521"/>
              <a:gd name="connsiteX2" fmla="*/ 697706 w 713075"/>
              <a:gd name="connsiteY2" fmla="*/ 230981 h 710521"/>
              <a:gd name="connsiteX3" fmla="*/ 359569 w 713075"/>
              <a:gd name="connsiteY3" fmla="*/ 0 h 710521"/>
            </a:gdLst>
            <a:ahLst/>
            <a:cxnLst>
              <a:cxn ang="0">
                <a:pos x="connsiteX0" y="connsiteY0"/>
              </a:cxn>
              <a:cxn ang="0">
                <a:pos x="connsiteX1" y="connsiteY1"/>
              </a:cxn>
              <a:cxn ang="0">
                <a:pos x="connsiteX2" y="connsiteY2"/>
              </a:cxn>
              <a:cxn ang="0">
                <a:pos x="connsiteX3" y="connsiteY3"/>
              </a:cxn>
            </a:cxnLst>
            <a:rect l="l" t="t" r="r" b="b"/>
            <a:pathLst>
              <a:path w="713075" h="710521">
                <a:moveTo>
                  <a:pt x="0" y="666750"/>
                </a:moveTo>
                <a:cubicBezTo>
                  <a:pt x="235942" y="704254"/>
                  <a:pt x="471885" y="741759"/>
                  <a:pt x="588169" y="669131"/>
                </a:cubicBezTo>
                <a:cubicBezTo>
                  <a:pt x="704453" y="596503"/>
                  <a:pt x="735806" y="342503"/>
                  <a:pt x="697706" y="230981"/>
                </a:cubicBezTo>
                <a:cubicBezTo>
                  <a:pt x="659606" y="119459"/>
                  <a:pt x="509587" y="59729"/>
                  <a:pt x="359569" y="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A6734DC1-D822-E9F1-FCC5-776E9A0642F9}"/>
              </a:ext>
            </a:extLst>
          </p:cNvPr>
          <p:cNvSpPr/>
          <p:nvPr/>
        </p:nvSpPr>
        <p:spPr>
          <a:xfrm>
            <a:off x="2612232" y="2011674"/>
            <a:ext cx="580296" cy="977537"/>
          </a:xfrm>
          <a:custGeom>
            <a:avLst/>
            <a:gdLst>
              <a:gd name="connsiteX0" fmla="*/ 0 w 580296"/>
              <a:gd name="connsiteY0" fmla="*/ 840582 h 862732"/>
              <a:gd name="connsiteX1" fmla="*/ 461962 w 580296"/>
              <a:gd name="connsiteY1" fmla="*/ 790575 h 862732"/>
              <a:gd name="connsiteX2" fmla="*/ 573881 w 580296"/>
              <a:gd name="connsiteY2" fmla="*/ 242888 h 862732"/>
              <a:gd name="connsiteX3" fmla="*/ 323850 w 580296"/>
              <a:gd name="connsiteY3" fmla="*/ 0 h 862732"/>
            </a:gdLst>
            <a:ahLst/>
            <a:cxnLst>
              <a:cxn ang="0">
                <a:pos x="connsiteX0" y="connsiteY0"/>
              </a:cxn>
              <a:cxn ang="0">
                <a:pos x="connsiteX1" y="connsiteY1"/>
              </a:cxn>
              <a:cxn ang="0">
                <a:pos x="connsiteX2" y="connsiteY2"/>
              </a:cxn>
              <a:cxn ang="0">
                <a:pos x="connsiteX3" y="connsiteY3"/>
              </a:cxn>
            </a:cxnLst>
            <a:rect l="l" t="t" r="r" b="b"/>
            <a:pathLst>
              <a:path w="580296" h="862732">
                <a:moveTo>
                  <a:pt x="0" y="840582"/>
                </a:moveTo>
                <a:cubicBezTo>
                  <a:pt x="183157" y="865386"/>
                  <a:pt x="366315" y="890191"/>
                  <a:pt x="461962" y="790575"/>
                </a:cubicBezTo>
                <a:cubicBezTo>
                  <a:pt x="557609" y="690959"/>
                  <a:pt x="596900" y="374650"/>
                  <a:pt x="573881" y="242888"/>
                </a:cubicBezTo>
                <a:cubicBezTo>
                  <a:pt x="550862" y="111126"/>
                  <a:pt x="437356" y="55563"/>
                  <a:pt x="323850" y="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52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1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a:t>
            </a:r>
          </a:p>
          <a:p>
            <a:pPr algn="ctr"/>
            <a:r>
              <a:rPr lang="en-US" b="1" dirty="0"/>
              <a:t>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26" name="Oval 25">
            <a:extLst>
              <a:ext uri="{FF2B5EF4-FFF2-40B4-BE49-F238E27FC236}">
                <a16:creationId xmlns:a16="http://schemas.microsoft.com/office/drawing/2014/main" id="{B676E68A-5B24-A1E0-B582-CDA190520D4A}"/>
              </a:ext>
            </a:extLst>
          </p:cNvPr>
          <p:cNvSpPr/>
          <p:nvPr/>
        </p:nvSpPr>
        <p:spPr>
          <a:xfrm>
            <a:off x="5114842" y="17920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5237250"/>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6082762"/>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733285"/>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7674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481089"/>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8856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34" name="TextBox 33">
            <a:extLst>
              <a:ext uri="{FF2B5EF4-FFF2-40B4-BE49-F238E27FC236}">
                <a16:creationId xmlns:a16="http://schemas.microsoft.com/office/drawing/2014/main" id="{64D7DEDE-1153-8C88-26A8-AEA3F2EA03B1}"/>
              </a:ext>
            </a:extLst>
          </p:cNvPr>
          <p:cNvSpPr txBox="1"/>
          <p:nvPr/>
        </p:nvSpPr>
        <p:spPr>
          <a:xfrm>
            <a:off x="5105201" y="1752428"/>
            <a:ext cx="955488" cy="245259"/>
          </a:xfrm>
          <a:prstGeom prst="rect">
            <a:avLst/>
          </a:prstGeom>
          <a:noFill/>
        </p:spPr>
        <p:txBody>
          <a:bodyPr wrap="square" rtlCol="0">
            <a:spAutoFit/>
          </a:bodyPr>
          <a:lstStyle/>
          <a:p>
            <a:pPr algn="ctr"/>
            <a:r>
              <a:rPr lang="en-US" sz="1000" dirty="0"/>
              <a:t>Modbus</a:t>
            </a:r>
          </a:p>
        </p:txBody>
      </p:sp>
      <p:pic>
        <p:nvPicPr>
          <p:cNvPr id="25" name="Picture 24" descr="A grey box with a label&#10;&#10;Description automatically generated">
            <a:extLst>
              <a:ext uri="{FF2B5EF4-FFF2-40B4-BE49-F238E27FC236}">
                <a16:creationId xmlns:a16="http://schemas.microsoft.com/office/drawing/2014/main" id="{87B5D989-49F1-93C2-4928-2E3729F80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27" name="Rectangle 26">
            <a:extLst>
              <a:ext uri="{FF2B5EF4-FFF2-40B4-BE49-F238E27FC236}">
                <a16:creationId xmlns:a16="http://schemas.microsoft.com/office/drawing/2014/main" id="{4A1F11AC-346D-2412-3E83-8C2234A4862C}"/>
              </a:ext>
            </a:extLst>
          </p:cNvPr>
          <p:cNvSpPr/>
          <p:nvPr/>
        </p:nvSpPr>
        <p:spPr>
          <a:xfrm>
            <a:off x="1235396"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nvGrpSpPr>
          <p:cNvPr id="38" name="Group 37">
            <a:extLst>
              <a:ext uri="{FF2B5EF4-FFF2-40B4-BE49-F238E27FC236}">
                <a16:creationId xmlns:a16="http://schemas.microsoft.com/office/drawing/2014/main" id="{ED41A2F2-70A3-D1E6-E5BD-884B7BFB0BF8}"/>
              </a:ext>
            </a:extLst>
          </p:cNvPr>
          <p:cNvGrpSpPr/>
          <p:nvPr/>
        </p:nvGrpSpPr>
        <p:grpSpPr>
          <a:xfrm>
            <a:off x="6377292" y="4980075"/>
            <a:ext cx="5451538" cy="246221"/>
            <a:chOff x="6425932" y="4863339"/>
            <a:chExt cx="5451538" cy="246221"/>
          </a:xfrm>
        </p:grpSpPr>
        <p:sp>
          <p:nvSpPr>
            <p:cNvPr id="39" name="Oval 38">
              <a:extLst>
                <a:ext uri="{FF2B5EF4-FFF2-40B4-BE49-F238E27FC236}">
                  <a16:creationId xmlns:a16="http://schemas.microsoft.com/office/drawing/2014/main" id="{6B55F64A-4A8C-8DF8-C12A-3238A3E09F7A}"/>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0" name="TextBox 39">
              <a:extLst>
                <a:ext uri="{FF2B5EF4-FFF2-40B4-BE49-F238E27FC236}">
                  <a16:creationId xmlns:a16="http://schemas.microsoft.com/office/drawing/2014/main" id="{A4EBF1B0-3681-DBCD-EB7D-E6983AFC743C}"/>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for SZVAV/VFD in this pairing scenario.</a:t>
              </a:r>
            </a:p>
          </p:txBody>
        </p:sp>
      </p:grpSp>
      <p:sp>
        <p:nvSpPr>
          <p:cNvPr id="12" name="Oval 11">
            <a:extLst>
              <a:ext uri="{FF2B5EF4-FFF2-40B4-BE49-F238E27FC236}">
                <a16:creationId xmlns:a16="http://schemas.microsoft.com/office/drawing/2014/main" id="{1E461034-9CB4-5090-BF58-EA093F424B0E}"/>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1" name="TextBox 40">
            <a:extLst>
              <a:ext uri="{FF2B5EF4-FFF2-40B4-BE49-F238E27FC236}">
                <a16:creationId xmlns:a16="http://schemas.microsoft.com/office/drawing/2014/main" id="{8E95968C-9020-8D0F-8B05-CE4F0637A488}"/>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42" name="Oval 41">
            <a:extLst>
              <a:ext uri="{FF2B5EF4-FFF2-40B4-BE49-F238E27FC236}">
                <a16:creationId xmlns:a16="http://schemas.microsoft.com/office/drawing/2014/main" id="{0DB6B45C-A3F3-65E6-831C-E150BD0E9FE9}"/>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43" name="Freeform: Shape 42">
            <a:extLst>
              <a:ext uri="{FF2B5EF4-FFF2-40B4-BE49-F238E27FC236}">
                <a16:creationId xmlns:a16="http://schemas.microsoft.com/office/drawing/2014/main" id="{5254A6B8-0BCD-A8F1-EA2D-1A49A1C52C5E}"/>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86B723E-F2C1-CD03-FBC4-2E11BA22D1D2}"/>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26A87860-18B8-64A3-F23A-5868ECA8679F}"/>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FF4D1D-D964-D3B5-DCCA-AA90A0924124}"/>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186D079-CA92-A337-8617-CB256B6BB7A6}"/>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09C0A6B2-EE10-4C17-A2E7-8A60BBD6BB4D}"/>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96DBFCAC-D897-9F9B-7A3F-51C47EBE3817}"/>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39ECBCD-14BA-1D9B-AA8D-982F51CC5682}"/>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79ADEFB-CEF1-8798-59A3-371F0C9AA5AA}"/>
              </a:ext>
            </a:extLst>
          </p:cNvPr>
          <p:cNvSpPr/>
          <p:nvPr/>
        </p:nvSpPr>
        <p:spPr>
          <a:xfrm>
            <a:off x="8334732" y="2454508"/>
            <a:ext cx="342288" cy="986029"/>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0BA32E6-C53B-6743-52F2-81759F7D1829}"/>
              </a:ext>
            </a:extLst>
          </p:cNvPr>
          <p:cNvSpPr/>
          <p:nvPr/>
        </p:nvSpPr>
        <p:spPr>
          <a:xfrm>
            <a:off x="6659095" y="249922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7" name="Freeform: Shape 56">
            <a:extLst>
              <a:ext uri="{FF2B5EF4-FFF2-40B4-BE49-F238E27FC236}">
                <a16:creationId xmlns:a16="http://schemas.microsoft.com/office/drawing/2014/main" id="{2825B2B9-92C9-E2AF-5A89-8F6F5E0D2A4E}"/>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3F14EDBC-50F6-F9CC-655C-06CF766AB5B8}"/>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B9D98B8A-7638-FE93-D824-B3EFFF86B62F}"/>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038EF31-2D4D-C1F5-0871-DE1BC77C53C5}"/>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1" name="Rectangle 70">
            <a:extLst>
              <a:ext uri="{FF2B5EF4-FFF2-40B4-BE49-F238E27FC236}">
                <a16:creationId xmlns:a16="http://schemas.microsoft.com/office/drawing/2014/main" id="{5D89B4C5-D0B1-6AB2-4367-1327FEDDB331}"/>
              </a:ext>
            </a:extLst>
          </p:cNvPr>
          <p:cNvSpPr/>
          <p:nvPr/>
        </p:nvSpPr>
        <p:spPr>
          <a:xfrm>
            <a:off x="2761646" y="1901971"/>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F6C3D5E-A896-9862-71D9-8A5EA2E3A2E5}"/>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E12CE443-0B69-4713-A965-394170363142}"/>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CCBE6CC9-703A-AEFE-5638-12C3685AA283}"/>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C7343F5B-77D4-9A4B-1186-5A46BBFD4E4F}"/>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5A0110C0-31ED-B01E-3142-BF86405878B8}"/>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699761D2-4693-BCDA-05EB-491EBDE10750}"/>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7569E424-2B94-F4B6-CF96-FBE94DB95744}"/>
              </a:ext>
            </a:extLst>
          </p:cNvPr>
          <p:cNvSpPr txBox="1"/>
          <p:nvPr/>
        </p:nvSpPr>
        <p:spPr>
          <a:xfrm>
            <a:off x="2721731" y="3687434"/>
            <a:ext cx="332748" cy="184666"/>
          </a:xfrm>
          <a:prstGeom prst="rect">
            <a:avLst/>
          </a:prstGeom>
          <a:noFill/>
        </p:spPr>
        <p:txBody>
          <a:bodyPr wrap="square" rtlCol="0">
            <a:spAutoFit/>
          </a:bodyPr>
          <a:lstStyle/>
          <a:p>
            <a:pPr algn="ctr"/>
            <a:r>
              <a:rPr lang="en-US" sz="600" dirty="0"/>
              <a:t>LTB2</a:t>
            </a:r>
          </a:p>
        </p:txBody>
      </p:sp>
      <p:sp>
        <p:nvSpPr>
          <p:cNvPr id="87" name="TextBox 86">
            <a:extLst>
              <a:ext uri="{FF2B5EF4-FFF2-40B4-BE49-F238E27FC236}">
                <a16:creationId xmlns:a16="http://schemas.microsoft.com/office/drawing/2014/main" id="{C9512F00-BC7A-7336-736B-8E9FA7082948}"/>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105" name="TextBox 104">
            <a:extLst>
              <a:ext uri="{FF2B5EF4-FFF2-40B4-BE49-F238E27FC236}">
                <a16:creationId xmlns:a16="http://schemas.microsoft.com/office/drawing/2014/main" id="{EB33765D-68A9-B73E-BEF5-A9961BB3FE88}"/>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106" name="TextBox 105">
            <a:extLst>
              <a:ext uri="{FF2B5EF4-FFF2-40B4-BE49-F238E27FC236}">
                <a16:creationId xmlns:a16="http://schemas.microsoft.com/office/drawing/2014/main" id="{F9116D46-442C-6351-1928-C0A52CFEB6BC}"/>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107" name="TextBox 106">
            <a:extLst>
              <a:ext uri="{FF2B5EF4-FFF2-40B4-BE49-F238E27FC236}">
                <a16:creationId xmlns:a16="http://schemas.microsoft.com/office/drawing/2014/main" id="{FA832E78-AC6C-204F-F82E-B29DF1FB9DE1}"/>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108" name="TextBox 107">
            <a:extLst>
              <a:ext uri="{FF2B5EF4-FFF2-40B4-BE49-F238E27FC236}">
                <a16:creationId xmlns:a16="http://schemas.microsoft.com/office/drawing/2014/main" id="{F7E65342-BC86-1217-7546-EA5DFA9A0185}"/>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109" name="TextBox 108">
            <a:extLst>
              <a:ext uri="{FF2B5EF4-FFF2-40B4-BE49-F238E27FC236}">
                <a16:creationId xmlns:a16="http://schemas.microsoft.com/office/drawing/2014/main" id="{E179B833-D74F-E25A-585C-79262BFF07FE}"/>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10" name="Oval 109">
            <a:extLst>
              <a:ext uri="{FF2B5EF4-FFF2-40B4-BE49-F238E27FC236}">
                <a16:creationId xmlns:a16="http://schemas.microsoft.com/office/drawing/2014/main" id="{40891CED-604D-91B4-6400-C76F3679A238}"/>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3B417BA0-93D1-962D-1780-CF3F40C4155E}"/>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10699575-915F-BA31-8BBF-DCF8A707E01C}"/>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E5604C5-3E07-657B-F12D-56FAA1527348}"/>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14" name="TextBox 113">
            <a:extLst>
              <a:ext uri="{FF2B5EF4-FFF2-40B4-BE49-F238E27FC236}">
                <a16:creationId xmlns:a16="http://schemas.microsoft.com/office/drawing/2014/main" id="{57EE2C54-8F95-A72B-AFD7-F850072FB965}"/>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15" name="TextBox 114">
            <a:extLst>
              <a:ext uri="{FF2B5EF4-FFF2-40B4-BE49-F238E27FC236}">
                <a16:creationId xmlns:a16="http://schemas.microsoft.com/office/drawing/2014/main" id="{A4A3F610-AD4E-63AF-394D-849F456289C6}"/>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6" name="Freeform: Shape 115">
            <a:extLst>
              <a:ext uri="{FF2B5EF4-FFF2-40B4-BE49-F238E27FC236}">
                <a16:creationId xmlns:a16="http://schemas.microsoft.com/office/drawing/2014/main" id="{7F7B3402-2D84-F4C0-31E4-5DC12EF7D51A}"/>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23988896-C3ED-833A-2CE5-B8A5B4C6DA8B}"/>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9F883645-5CC0-FADF-66F5-AF682B859071}"/>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ABAC144B-59CE-8358-1FD5-2E5201F0A42F}"/>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0A12F38-11FD-CB59-1CCF-CDCDD29AECE6}"/>
              </a:ext>
            </a:extLst>
          </p:cNvPr>
          <p:cNvSpPr/>
          <p:nvPr/>
        </p:nvSpPr>
        <p:spPr>
          <a:xfrm>
            <a:off x="2962275" y="2629907"/>
            <a:ext cx="716756" cy="974466"/>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CD99BD2C-B705-9611-910F-065E7B2FE2BE}"/>
              </a:ext>
            </a:extLst>
          </p:cNvPr>
          <p:cNvSpPr/>
          <p:nvPr/>
        </p:nvSpPr>
        <p:spPr>
          <a:xfrm>
            <a:off x="2901542" y="356946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10241A48-B4C5-898A-4ED8-6FCF1A3B482D}"/>
              </a:ext>
            </a:extLst>
          </p:cNvPr>
          <p:cNvSpPr txBox="1"/>
          <p:nvPr/>
        </p:nvSpPr>
        <p:spPr>
          <a:xfrm>
            <a:off x="2681473" y="3517703"/>
            <a:ext cx="283464" cy="169277"/>
          </a:xfrm>
          <a:prstGeom prst="rect">
            <a:avLst/>
          </a:prstGeom>
          <a:noFill/>
        </p:spPr>
        <p:txBody>
          <a:bodyPr wrap="square" rtlCol="0">
            <a:spAutoFit/>
          </a:bodyPr>
          <a:lstStyle/>
          <a:p>
            <a:pPr algn="r"/>
            <a:r>
              <a:rPr lang="en-US" sz="500" dirty="0"/>
              <a:t>CD</a:t>
            </a:r>
          </a:p>
        </p:txBody>
      </p:sp>
      <p:grpSp>
        <p:nvGrpSpPr>
          <p:cNvPr id="145" name="Group 144">
            <a:extLst>
              <a:ext uri="{FF2B5EF4-FFF2-40B4-BE49-F238E27FC236}">
                <a16:creationId xmlns:a16="http://schemas.microsoft.com/office/drawing/2014/main" id="{84C52137-13F0-7B53-FE1E-BE68D15170A2}"/>
              </a:ext>
            </a:extLst>
          </p:cNvPr>
          <p:cNvGrpSpPr/>
          <p:nvPr/>
        </p:nvGrpSpPr>
        <p:grpSpPr>
          <a:xfrm>
            <a:off x="2544128" y="3260156"/>
            <a:ext cx="376761" cy="450620"/>
            <a:chOff x="3665423" y="3234923"/>
            <a:chExt cx="376761" cy="450620"/>
          </a:xfrm>
        </p:grpSpPr>
        <p:sp>
          <p:nvSpPr>
            <p:cNvPr id="132" name="TextBox 131">
              <a:extLst>
                <a:ext uri="{FF2B5EF4-FFF2-40B4-BE49-F238E27FC236}">
                  <a16:creationId xmlns:a16="http://schemas.microsoft.com/office/drawing/2014/main" id="{C0543EFA-F0B8-27DB-CCC1-AFAE6F3D4764}"/>
                </a:ext>
              </a:extLst>
            </p:cNvPr>
            <p:cNvSpPr txBox="1"/>
            <p:nvPr/>
          </p:nvSpPr>
          <p:spPr>
            <a:xfrm>
              <a:off x="3665423" y="3457207"/>
              <a:ext cx="308745" cy="169277"/>
            </a:xfrm>
            <a:prstGeom prst="rect">
              <a:avLst/>
            </a:prstGeom>
            <a:noFill/>
          </p:spPr>
          <p:txBody>
            <a:bodyPr wrap="square" rtlCol="0">
              <a:spAutoFit/>
            </a:bodyPr>
            <a:lstStyle/>
            <a:p>
              <a:r>
                <a:rPr lang="en-US" sz="500" dirty="0"/>
                <a:t>EDC</a:t>
              </a:r>
            </a:p>
          </p:txBody>
        </p:sp>
        <p:cxnSp>
          <p:nvCxnSpPr>
            <p:cNvPr id="134" name="Straight Connector 133">
              <a:extLst>
                <a:ext uri="{FF2B5EF4-FFF2-40B4-BE49-F238E27FC236}">
                  <a16:creationId xmlns:a16="http://schemas.microsoft.com/office/drawing/2014/main" id="{C11B219E-53F9-B2A5-44D0-2294A7E4CB30}"/>
                </a:ext>
              </a:extLst>
            </p:cNvPr>
            <p:cNvCxnSpPr>
              <a:cxnSpLocks/>
            </p:cNvCxnSpPr>
            <p:nvPr/>
          </p:nvCxnSpPr>
          <p:spPr>
            <a:xfrm flipV="1">
              <a:off x="3767035" y="3580356"/>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8C18C97-B1A6-3BC8-878B-A81871D69D95}"/>
                </a:ext>
              </a:extLst>
            </p:cNvPr>
            <p:cNvCxnSpPr>
              <a:cxnSpLocks/>
            </p:cNvCxnSpPr>
            <p:nvPr/>
          </p:nvCxnSpPr>
          <p:spPr>
            <a:xfrm>
              <a:off x="3801392" y="3595051"/>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31D3F583-5375-E59B-A165-C7DADCAAE7BD}"/>
                </a:ext>
              </a:extLst>
            </p:cNvPr>
            <p:cNvCxnSpPr>
              <a:cxnSpLocks/>
            </p:cNvCxnSpPr>
            <p:nvPr/>
          </p:nvCxnSpPr>
          <p:spPr>
            <a:xfrm>
              <a:off x="3800377" y="3628388"/>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CF96D3C7-7F9B-1566-AE02-ABAE3745A2A6}"/>
                </a:ext>
              </a:extLst>
            </p:cNvPr>
            <p:cNvCxnSpPr>
              <a:cxnSpLocks/>
            </p:cNvCxnSpPr>
            <p:nvPr/>
          </p:nvCxnSpPr>
          <p:spPr>
            <a:xfrm>
              <a:off x="3800377" y="3652203"/>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65BF7C4-82EF-2186-9181-51136E3B8E7E}"/>
                </a:ext>
              </a:extLst>
            </p:cNvPr>
            <p:cNvCxnSpPr/>
            <p:nvPr/>
          </p:nvCxnSpPr>
          <p:spPr>
            <a:xfrm>
              <a:off x="3820440" y="3626006"/>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4398DA5-8E3F-7F9D-D806-89CD98990250}"/>
                </a:ext>
              </a:extLst>
            </p:cNvPr>
            <p:cNvCxnSpPr>
              <a:cxnSpLocks/>
            </p:cNvCxnSpPr>
            <p:nvPr/>
          </p:nvCxnSpPr>
          <p:spPr>
            <a:xfrm>
              <a:off x="3801392" y="3649824"/>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8E2D2DA-D717-D0EA-2073-8E01D6C081C2}"/>
                </a:ext>
              </a:extLst>
            </p:cNvPr>
            <p:cNvCxnSpPr/>
            <p:nvPr/>
          </p:nvCxnSpPr>
          <p:spPr>
            <a:xfrm>
              <a:off x="3705809" y="3589727"/>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8B6586D5-94B9-53F3-E6DC-F1424A24635E}"/>
                </a:ext>
              </a:extLst>
            </p:cNvPr>
            <p:cNvCxnSpPr/>
            <p:nvPr/>
          </p:nvCxnSpPr>
          <p:spPr>
            <a:xfrm>
              <a:off x="3708190" y="3234923"/>
              <a:ext cx="0" cy="356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BFC3CDBF-A4A0-0DDC-422E-B596F597F4B4}"/>
                </a:ext>
              </a:extLst>
            </p:cNvPr>
            <p:cNvCxnSpPr>
              <a:cxnSpLocks/>
            </p:cNvCxnSpPr>
            <p:nvPr/>
          </p:nvCxnSpPr>
          <p:spPr>
            <a:xfrm flipH="1">
              <a:off x="3859304" y="3583146"/>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20D288-385B-E5F7-3A32-0EE432637933}"/>
                </a:ext>
              </a:extLst>
            </p:cNvPr>
            <p:cNvCxnSpPr>
              <a:cxnSpLocks/>
            </p:cNvCxnSpPr>
            <p:nvPr/>
          </p:nvCxnSpPr>
          <p:spPr>
            <a:xfrm flipH="1">
              <a:off x="3705809" y="3234923"/>
              <a:ext cx="329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6" name="Freeform: Shape 145">
            <a:extLst>
              <a:ext uri="{FF2B5EF4-FFF2-40B4-BE49-F238E27FC236}">
                <a16:creationId xmlns:a16="http://schemas.microsoft.com/office/drawing/2014/main" id="{EEA778A3-6A5B-C667-4D9C-664D787B0BD7}"/>
              </a:ext>
            </a:extLst>
          </p:cNvPr>
          <p:cNvSpPr/>
          <p:nvPr/>
        </p:nvSpPr>
        <p:spPr>
          <a:xfrm>
            <a:off x="2959894" y="2183606"/>
            <a:ext cx="714375" cy="445294"/>
          </a:xfrm>
          <a:custGeom>
            <a:avLst/>
            <a:gdLst>
              <a:gd name="connsiteX0" fmla="*/ 0 w 714375"/>
              <a:gd name="connsiteY0" fmla="*/ 0 h 445294"/>
              <a:gd name="connsiteX1" fmla="*/ 252412 w 714375"/>
              <a:gd name="connsiteY1" fmla="*/ 61913 h 445294"/>
              <a:gd name="connsiteX2" fmla="*/ 383381 w 714375"/>
              <a:gd name="connsiteY2" fmla="*/ 366713 h 445294"/>
              <a:gd name="connsiteX3" fmla="*/ 714375 w 714375"/>
              <a:gd name="connsiteY3" fmla="*/ 445294 h 445294"/>
            </a:gdLst>
            <a:ahLst/>
            <a:cxnLst>
              <a:cxn ang="0">
                <a:pos x="connsiteX0" y="connsiteY0"/>
              </a:cxn>
              <a:cxn ang="0">
                <a:pos x="connsiteX1" y="connsiteY1"/>
              </a:cxn>
              <a:cxn ang="0">
                <a:pos x="connsiteX2" y="connsiteY2"/>
              </a:cxn>
              <a:cxn ang="0">
                <a:pos x="connsiteX3" y="connsiteY3"/>
              </a:cxn>
            </a:cxnLst>
            <a:rect l="l" t="t" r="r" b="b"/>
            <a:pathLst>
              <a:path w="714375" h="445294">
                <a:moveTo>
                  <a:pt x="0" y="0"/>
                </a:moveTo>
                <a:cubicBezTo>
                  <a:pt x="94257" y="397"/>
                  <a:pt x="188515" y="794"/>
                  <a:pt x="252412" y="61913"/>
                </a:cubicBezTo>
                <a:cubicBezTo>
                  <a:pt x="316309" y="123032"/>
                  <a:pt x="306387" y="302816"/>
                  <a:pt x="383381" y="366713"/>
                </a:cubicBezTo>
                <a:cubicBezTo>
                  <a:pt x="460375" y="430610"/>
                  <a:pt x="587375" y="437952"/>
                  <a:pt x="714375" y="44529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2B5981BA-B347-4D72-C704-F95D0CC5B885}"/>
              </a:ext>
            </a:extLst>
          </p:cNvPr>
          <p:cNvSpPr/>
          <p:nvPr/>
        </p:nvSpPr>
        <p:spPr>
          <a:xfrm>
            <a:off x="1235396" y="1463702"/>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Electric</a:t>
            </a:r>
          </a:p>
          <a:p>
            <a:pPr algn="ctr"/>
            <a:r>
              <a:rPr lang="en-US" sz="1400" dirty="0">
                <a:solidFill>
                  <a:schemeClr val="tx1"/>
                </a:solidFill>
              </a:rPr>
              <a:t>Heat</a:t>
            </a:r>
          </a:p>
          <a:p>
            <a:pPr algn="ctr"/>
            <a:r>
              <a:rPr lang="en-US" sz="1400" dirty="0">
                <a:solidFill>
                  <a:schemeClr val="tx1"/>
                </a:solidFill>
              </a:rPr>
              <a:t>Accessory</a:t>
            </a:r>
          </a:p>
        </p:txBody>
      </p:sp>
      <p:grpSp>
        <p:nvGrpSpPr>
          <p:cNvPr id="154" name="Group 153">
            <a:extLst>
              <a:ext uri="{FF2B5EF4-FFF2-40B4-BE49-F238E27FC236}">
                <a16:creationId xmlns:a16="http://schemas.microsoft.com/office/drawing/2014/main" id="{AED58AD1-D077-3E2E-D520-DBE59B51D9B5}"/>
              </a:ext>
            </a:extLst>
          </p:cNvPr>
          <p:cNvGrpSpPr/>
          <p:nvPr/>
        </p:nvGrpSpPr>
        <p:grpSpPr>
          <a:xfrm>
            <a:off x="2487414" y="2323307"/>
            <a:ext cx="183362" cy="89188"/>
            <a:chOff x="380990" y="3393252"/>
            <a:chExt cx="183362" cy="89188"/>
          </a:xfrm>
        </p:grpSpPr>
        <p:cxnSp>
          <p:nvCxnSpPr>
            <p:cNvPr id="149" name="Straight Connector 148">
              <a:extLst>
                <a:ext uri="{FF2B5EF4-FFF2-40B4-BE49-F238E27FC236}">
                  <a16:creationId xmlns:a16="http://schemas.microsoft.com/office/drawing/2014/main" id="{13447E9F-0ECD-DACC-3FAF-129247D7486A}"/>
                </a:ext>
              </a:extLst>
            </p:cNvPr>
            <p:cNvCxnSpPr>
              <a:cxnSpLocks/>
            </p:cNvCxnSpPr>
            <p:nvPr/>
          </p:nvCxnSpPr>
          <p:spPr>
            <a:xfrm>
              <a:off x="452005"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EE1A754-123A-F88A-ADC2-21766B53CB1C}"/>
                </a:ext>
              </a:extLst>
            </p:cNvPr>
            <p:cNvCxnSpPr>
              <a:cxnSpLocks/>
            </p:cNvCxnSpPr>
            <p:nvPr/>
          </p:nvCxnSpPr>
          <p:spPr>
            <a:xfrm>
              <a:off x="494867"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28064D4-D797-857A-AB1B-7F93770158FB}"/>
                </a:ext>
              </a:extLst>
            </p:cNvPr>
            <p:cNvCxnSpPr>
              <a:cxnSpLocks/>
            </p:cNvCxnSpPr>
            <p:nvPr/>
          </p:nvCxnSpPr>
          <p:spPr>
            <a:xfrm>
              <a:off x="495296"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49686F5-5467-D658-7789-EC5CCDB4236D}"/>
                </a:ext>
              </a:extLst>
            </p:cNvPr>
            <p:cNvCxnSpPr>
              <a:cxnSpLocks/>
            </p:cNvCxnSpPr>
            <p:nvPr/>
          </p:nvCxnSpPr>
          <p:spPr>
            <a:xfrm>
              <a:off x="380990"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5" name="Freeform: Shape 154">
            <a:extLst>
              <a:ext uri="{FF2B5EF4-FFF2-40B4-BE49-F238E27FC236}">
                <a16:creationId xmlns:a16="http://schemas.microsoft.com/office/drawing/2014/main" id="{0051E894-602A-4BDC-DD2B-0939ADD06592}"/>
              </a:ext>
            </a:extLst>
          </p:cNvPr>
          <p:cNvSpPr/>
          <p:nvPr/>
        </p:nvSpPr>
        <p:spPr>
          <a:xfrm>
            <a:off x="2155031" y="1971676"/>
            <a:ext cx="338138" cy="395288"/>
          </a:xfrm>
          <a:custGeom>
            <a:avLst/>
            <a:gdLst>
              <a:gd name="connsiteX0" fmla="*/ 0 w 338138"/>
              <a:gd name="connsiteY0" fmla="*/ 0 h 395288"/>
              <a:gd name="connsiteX1" fmla="*/ 169069 w 338138"/>
              <a:gd name="connsiteY1" fmla="*/ 66675 h 395288"/>
              <a:gd name="connsiteX2" fmla="*/ 200025 w 338138"/>
              <a:gd name="connsiteY2" fmla="*/ 335757 h 395288"/>
              <a:gd name="connsiteX3" fmla="*/ 338138 w 338138"/>
              <a:gd name="connsiteY3" fmla="*/ 395288 h 395288"/>
            </a:gdLst>
            <a:ahLst/>
            <a:cxnLst>
              <a:cxn ang="0">
                <a:pos x="connsiteX0" y="connsiteY0"/>
              </a:cxn>
              <a:cxn ang="0">
                <a:pos x="connsiteX1" y="connsiteY1"/>
              </a:cxn>
              <a:cxn ang="0">
                <a:pos x="connsiteX2" y="connsiteY2"/>
              </a:cxn>
              <a:cxn ang="0">
                <a:pos x="connsiteX3" y="connsiteY3"/>
              </a:cxn>
            </a:cxnLst>
            <a:rect l="l" t="t" r="r" b="b"/>
            <a:pathLst>
              <a:path w="338138" h="395288">
                <a:moveTo>
                  <a:pt x="0" y="0"/>
                </a:moveTo>
                <a:cubicBezTo>
                  <a:pt x="67866" y="5358"/>
                  <a:pt x="135732" y="10716"/>
                  <a:pt x="169069" y="66675"/>
                </a:cubicBezTo>
                <a:cubicBezTo>
                  <a:pt x="202406" y="122634"/>
                  <a:pt x="171847" y="280988"/>
                  <a:pt x="200025" y="335757"/>
                </a:cubicBezTo>
                <a:cubicBezTo>
                  <a:pt x="228203" y="390526"/>
                  <a:pt x="283170" y="392907"/>
                  <a:pt x="338138" y="395288"/>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537C86D3-A6A6-C989-658E-D4D6902CE180}"/>
              </a:ext>
            </a:extLst>
          </p:cNvPr>
          <p:cNvSpPr/>
          <p:nvPr/>
        </p:nvSpPr>
        <p:spPr>
          <a:xfrm>
            <a:off x="2664619" y="2323688"/>
            <a:ext cx="259625" cy="45719"/>
          </a:xfrm>
          <a:custGeom>
            <a:avLst/>
            <a:gdLst>
              <a:gd name="connsiteX0" fmla="*/ 0 w 245269"/>
              <a:gd name="connsiteY0" fmla="*/ 38512 h 38512"/>
              <a:gd name="connsiteX1" fmla="*/ 69056 w 245269"/>
              <a:gd name="connsiteY1" fmla="*/ 28987 h 38512"/>
              <a:gd name="connsiteX2" fmla="*/ 130969 w 245269"/>
              <a:gd name="connsiteY2" fmla="*/ 412 h 38512"/>
              <a:gd name="connsiteX3" fmla="*/ 245269 w 245269"/>
              <a:gd name="connsiteY3" fmla="*/ 14699 h 38512"/>
            </a:gdLst>
            <a:ahLst/>
            <a:cxnLst>
              <a:cxn ang="0">
                <a:pos x="connsiteX0" y="connsiteY0"/>
              </a:cxn>
              <a:cxn ang="0">
                <a:pos x="connsiteX1" y="connsiteY1"/>
              </a:cxn>
              <a:cxn ang="0">
                <a:pos x="connsiteX2" y="connsiteY2"/>
              </a:cxn>
              <a:cxn ang="0">
                <a:pos x="connsiteX3" y="connsiteY3"/>
              </a:cxn>
            </a:cxnLst>
            <a:rect l="l" t="t" r="r" b="b"/>
            <a:pathLst>
              <a:path w="245269" h="38512">
                <a:moveTo>
                  <a:pt x="0" y="38512"/>
                </a:moveTo>
                <a:cubicBezTo>
                  <a:pt x="23614" y="36924"/>
                  <a:pt x="47228" y="35337"/>
                  <a:pt x="69056" y="28987"/>
                </a:cubicBezTo>
                <a:cubicBezTo>
                  <a:pt x="90884" y="22637"/>
                  <a:pt x="101600" y="2793"/>
                  <a:pt x="130969" y="412"/>
                </a:cubicBezTo>
                <a:cubicBezTo>
                  <a:pt x="160338" y="-1969"/>
                  <a:pt x="202803" y="6365"/>
                  <a:pt x="245269" y="1469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FFE3AC49-FDA3-CF9F-EA5F-9BBF851F8ACD}"/>
              </a:ext>
            </a:extLst>
          </p:cNvPr>
          <p:cNvSpPr/>
          <p:nvPr/>
        </p:nvSpPr>
        <p:spPr>
          <a:xfrm>
            <a:off x="2159794" y="1876425"/>
            <a:ext cx="764381" cy="287189"/>
          </a:xfrm>
          <a:custGeom>
            <a:avLst/>
            <a:gdLst>
              <a:gd name="connsiteX0" fmla="*/ 0 w 764381"/>
              <a:gd name="connsiteY0" fmla="*/ 0 h 416719"/>
              <a:gd name="connsiteX1" fmla="*/ 300037 w 764381"/>
              <a:gd name="connsiteY1" fmla="*/ 61913 h 416719"/>
              <a:gd name="connsiteX2" fmla="*/ 521494 w 764381"/>
              <a:gd name="connsiteY2" fmla="*/ 340519 h 416719"/>
              <a:gd name="connsiteX3" fmla="*/ 764381 w 764381"/>
              <a:gd name="connsiteY3" fmla="*/ 416719 h 416719"/>
            </a:gdLst>
            <a:ahLst/>
            <a:cxnLst>
              <a:cxn ang="0">
                <a:pos x="connsiteX0" y="connsiteY0"/>
              </a:cxn>
              <a:cxn ang="0">
                <a:pos x="connsiteX1" y="connsiteY1"/>
              </a:cxn>
              <a:cxn ang="0">
                <a:pos x="connsiteX2" y="connsiteY2"/>
              </a:cxn>
              <a:cxn ang="0">
                <a:pos x="connsiteX3" y="connsiteY3"/>
              </a:cxn>
            </a:cxnLst>
            <a:rect l="l" t="t" r="r" b="b"/>
            <a:pathLst>
              <a:path w="764381" h="416719">
                <a:moveTo>
                  <a:pt x="0" y="0"/>
                </a:moveTo>
                <a:cubicBezTo>
                  <a:pt x="106560" y="2580"/>
                  <a:pt x="213121" y="5160"/>
                  <a:pt x="300037" y="61913"/>
                </a:cubicBezTo>
                <a:cubicBezTo>
                  <a:pt x="386953" y="118666"/>
                  <a:pt x="444103" y="281385"/>
                  <a:pt x="521494" y="340519"/>
                </a:cubicBezTo>
                <a:cubicBezTo>
                  <a:pt x="598885" y="399653"/>
                  <a:pt x="681633" y="408186"/>
                  <a:pt x="764381" y="4167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CECA422-2EC2-0E1F-421E-D4396B5013EC}"/>
              </a:ext>
            </a:extLst>
          </p:cNvPr>
          <p:cNvSpPr/>
          <p:nvPr/>
        </p:nvSpPr>
        <p:spPr>
          <a:xfrm>
            <a:off x="2169319" y="1784913"/>
            <a:ext cx="747712" cy="201050"/>
          </a:xfrm>
          <a:custGeom>
            <a:avLst/>
            <a:gdLst>
              <a:gd name="connsiteX0" fmla="*/ 0 w 747712"/>
              <a:gd name="connsiteY0" fmla="*/ 1025 h 201050"/>
              <a:gd name="connsiteX1" fmla="*/ 316706 w 747712"/>
              <a:gd name="connsiteY1" fmla="*/ 24837 h 201050"/>
              <a:gd name="connsiteX2" fmla="*/ 621506 w 747712"/>
              <a:gd name="connsiteY2" fmla="*/ 167712 h 201050"/>
              <a:gd name="connsiteX3" fmla="*/ 747712 w 747712"/>
              <a:gd name="connsiteY3" fmla="*/ 201050 h 201050"/>
            </a:gdLst>
            <a:ahLst/>
            <a:cxnLst>
              <a:cxn ang="0">
                <a:pos x="connsiteX0" y="connsiteY0"/>
              </a:cxn>
              <a:cxn ang="0">
                <a:pos x="connsiteX1" y="connsiteY1"/>
              </a:cxn>
              <a:cxn ang="0">
                <a:pos x="connsiteX2" y="connsiteY2"/>
              </a:cxn>
              <a:cxn ang="0">
                <a:pos x="connsiteX3" y="connsiteY3"/>
              </a:cxn>
            </a:cxnLst>
            <a:rect l="l" t="t" r="r" b="b"/>
            <a:pathLst>
              <a:path w="747712" h="201050">
                <a:moveTo>
                  <a:pt x="0" y="1025"/>
                </a:moveTo>
                <a:cubicBezTo>
                  <a:pt x="106561" y="-960"/>
                  <a:pt x="213122" y="-2944"/>
                  <a:pt x="316706" y="24837"/>
                </a:cubicBezTo>
                <a:cubicBezTo>
                  <a:pt x="420290" y="52618"/>
                  <a:pt x="549672" y="138343"/>
                  <a:pt x="621506" y="167712"/>
                </a:cubicBezTo>
                <a:cubicBezTo>
                  <a:pt x="693340" y="197081"/>
                  <a:pt x="720526" y="199065"/>
                  <a:pt x="747712" y="20105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A66FA0A0-3066-84A5-F76D-A87254457756}"/>
              </a:ext>
            </a:extLst>
          </p:cNvPr>
          <p:cNvSpPr/>
          <p:nvPr/>
        </p:nvSpPr>
        <p:spPr>
          <a:xfrm>
            <a:off x="2332234" y="1984351"/>
            <a:ext cx="6205591" cy="807375"/>
          </a:xfrm>
          <a:custGeom>
            <a:avLst/>
            <a:gdLst>
              <a:gd name="connsiteX0" fmla="*/ 0 w 6205591"/>
              <a:gd name="connsiteY0" fmla="*/ 489382 h 589279"/>
              <a:gd name="connsiteX1" fmla="*/ 1500027 w 6205591"/>
              <a:gd name="connsiteY1" fmla="*/ 561301 h 589279"/>
              <a:gd name="connsiteX2" fmla="*/ 2486346 w 6205591"/>
              <a:gd name="connsiteY2" fmla="*/ 78416 h 589279"/>
              <a:gd name="connsiteX3" fmla="*/ 6205591 w 6205591"/>
              <a:gd name="connsiteY3" fmla="*/ 6497 h 589279"/>
            </a:gdLst>
            <a:ahLst/>
            <a:cxnLst>
              <a:cxn ang="0">
                <a:pos x="connsiteX0" y="connsiteY0"/>
              </a:cxn>
              <a:cxn ang="0">
                <a:pos x="connsiteX1" y="connsiteY1"/>
              </a:cxn>
              <a:cxn ang="0">
                <a:pos x="connsiteX2" y="connsiteY2"/>
              </a:cxn>
              <a:cxn ang="0">
                <a:pos x="connsiteX3" y="connsiteY3"/>
              </a:cxn>
            </a:cxnLst>
            <a:rect l="l" t="t" r="r" b="b"/>
            <a:pathLst>
              <a:path w="6205591" h="589279">
                <a:moveTo>
                  <a:pt x="0" y="489382"/>
                </a:moveTo>
                <a:cubicBezTo>
                  <a:pt x="542818" y="559588"/>
                  <a:pt x="1085636" y="629795"/>
                  <a:pt x="1500027" y="561301"/>
                </a:cubicBezTo>
                <a:cubicBezTo>
                  <a:pt x="1914418" y="492807"/>
                  <a:pt x="1702085" y="170883"/>
                  <a:pt x="2486346" y="78416"/>
                </a:cubicBezTo>
                <a:cubicBezTo>
                  <a:pt x="3270607" y="-14051"/>
                  <a:pt x="4738099" y="-3777"/>
                  <a:pt x="6205591" y="6497"/>
                </a:cubicBez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8D75E6C4-0445-5742-8389-BAF4E1D23F0B}"/>
              </a:ext>
            </a:extLst>
          </p:cNvPr>
          <p:cNvSpPr/>
          <p:nvPr/>
        </p:nvSpPr>
        <p:spPr>
          <a:xfrm>
            <a:off x="2091902" y="248564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a:extLst>
              <a:ext uri="{FF2B5EF4-FFF2-40B4-BE49-F238E27FC236}">
                <a16:creationId xmlns:a16="http://schemas.microsoft.com/office/drawing/2014/main" id="{47A1D437-11ED-0194-2376-9C709993A71B}"/>
              </a:ext>
            </a:extLst>
          </p:cNvPr>
          <p:cNvSpPr/>
          <p:nvPr/>
        </p:nvSpPr>
        <p:spPr>
          <a:xfrm>
            <a:off x="2091902" y="266481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Box 161">
            <a:extLst>
              <a:ext uri="{FF2B5EF4-FFF2-40B4-BE49-F238E27FC236}">
                <a16:creationId xmlns:a16="http://schemas.microsoft.com/office/drawing/2014/main" id="{7CA1C0DD-28C8-C3D9-6417-47FD2B9F0267}"/>
              </a:ext>
            </a:extLst>
          </p:cNvPr>
          <p:cNvSpPr txBox="1"/>
          <p:nvPr/>
        </p:nvSpPr>
        <p:spPr>
          <a:xfrm>
            <a:off x="1871834" y="2432599"/>
            <a:ext cx="283464" cy="169277"/>
          </a:xfrm>
          <a:prstGeom prst="rect">
            <a:avLst/>
          </a:prstGeom>
          <a:noFill/>
        </p:spPr>
        <p:txBody>
          <a:bodyPr wrap="square" rtlCol="0">
            <a:spAutoFit/>
          </a:bodyPr>
          <a:lstStyle/>
          <a:p>
            <a:pPr algn="r"/>
            <a:r>
              <a:rPr lang="en-US" sz="500" dirty="0"/>
              <a:t>68</a:t>
            </a:r>
          </a:p>
        </p:txBody>
      </p:sp>
      <p:sp>
        <p:nvSpPr>
          <p:cNvPr id="163" name="TextBox 162">
            <a:extLst>
              <a:ext uri="{FF2B5EF4-FFF2-40B4-BE49-F238E27FC236}">
                <a16:creationId xmlns:a16="http://schemas.microsoft.com/office/drawing/2014/main" id="{3020D0B0-8114-0AF3-D476-0A7CB67213B2}"/>
              </a:ext>
            </a:extLst>
          </p:cNvPr>
          <p:cNvSpPr txBox="1"/>
          <p:nvPr/>
        </p:nvSpPr>
        <p:spPr>
          <a:xfrm>
            <a:off x="1871834" y="2614191"/>
            <a:ext cx="283464" cy="169277"/>
          </a:xfrm>
          <a:prstGeom prst="rect">
            <a:avLst/>
          </a:prstGeom>
          <a:noFill/>
        </p:spPr>
        <p:txBody>
          <a:bodyPr wrap="square" rtlCol="0">
            <a:spAutoFit/>
          </a:bodyPr>
          <a:lstStyle/>
          <a:p>
            <a:pPr algn="r"/>
            <a:r>
              <a:rPr lang="en-US" sz="500" dirty="0"/>
              <a:t>69</a:t>
            </a:r>
          </a:p>
        </p:txBody>
      </p:sp>
      <p:sp>
        <p:nvSpPr>
          <p:cNvPr id="164" name="Freeform: Shape 163">
            <a:extLst>
              <a:ext uri="{FF2B5EF4-FFF2-40B4-BE49-F238E27FC236}">
                <a16:creationId xmlns:a16="http://schemas.microsoft.com/office/drawing/2014/main" id="{8B0EBB8C-691F-7F64-2F00-5DEF8727ADB5}"/>
              </a:ext>
            </a:extLst>
          </p:cNvPr>
          <p:cNvSpPr/>
          <p:nvPr/>
        </p:nvSpPr>
        <p:spPr>
          <a:xfrm>
            <a:off x="2143125" y="2516981"/>
            <a:ext cx="197644" cy="133350"/>
          </a:xfrm>
          <a:custGeom>
            <a:avLst/>
            <a:gdLst>
              <a:gd name="connsiteX0" fmla="*/ 0 w 197644"/>
              <a:gd name="connsiteY0" fmla="*/ 0 h 133350"/>
              <a:gd name="connsiteX1" fmla="*/ 111919 w 197644"/>
              <a:gd name="connsiteY1" fmla="*/ 45244 h 133350"/>
              <a:gd name="connsiteX2" fmla="*/ 157163 w 197644"/>
              <a:gd name="connsiteY2" fmla="*/ 107157 h 133350"/>
              <a:gd name="connsiteX3" fmla="*/ 197644 w 197644"/>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7644" h="133350">
                <a:moveTo>
                  <a:pt x="0" y="0"/>
                </a:moveTo>
                <a:cubicBezTo>
                  <a:pt x="42862" y="13692"/>
                  <a:pt x="85725" y="27385"/>
                  <a:pt x="111919" y="45244"/>
                </a:cubicBezTo>
                <a:cubicBezTo>
                  <a:pt x="138113" y="63103"/>
                  <a:pt x="142876" y="92473"/>
                  <a:pt x="157163" y="107157"/>
                </a:cubicBezTo>
                <a:cubicBezTo>
                  <a:pt x="171451" y="121841"/>
                  <a:pt x="184547" y="127595"/>
                  <a:pt x="197644" y="133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7488E00E-696F-8377-8D69-2A0565DBAEFF}"/>
              </a:ext>
            </a:extLst>
          </p:cNvPr>
          <p:cNvSpPr/>
          <p:nvPr/>
        </p:nvSpPr>
        <p:spPr>
          <a:xfrm>
            <a:off x="2150269" y="2649735"/>
            <a:ext cx="207169" cy="48221"/>
          </a:xfrm>
          <a:custGeom>
            <a:avLst/>
            <a:gdLst>
              <a:gd name="connsiteX0" fmla="*/ 0 w 207169"/>
              <a:gd name="connsiteY0" fmla="*/ 48221 h 48221"/>
              <a:gd name="connsiteX1" fmla="*/ 66675 w 207169"/>
              <a:gd name="connsiteY1" fmla="*/ 33934 h 48221"/>
              <a:gd name="connsiteX2" fmla="*/ 123825 w 207169"/>
              <a:gd name="connsiteY2" fmla="*/ 2978 h 48221"/>
              <a:gd name="connsiteX3" fmla="*/ 207169 w 207169"/>
              <a:gd name="connsiteY3" fmla="*/ 2978 h 48221"/>
            </a:gdLst>
            <a:ahLst/>
            <a:cxnLst>
              <a:cxn ang="0">
                <a:pos x="connsiteX0" y="connsiteY0"/>
              </a:cxn>
              <a:cxn ang="0">
                <a:pos x="connsiteX1" y="connsiteY1"/>
              </a:cxn>
              <a:cxn ang="0">
                <a:pos x="connsiteX2" y="connsiteY2"/>
              </a:cxn>
              <a:cxn ang="0">
                <a:pos x="connsiteX3" y="connsiteY3"/>
              </a:cxn>
            </a:cxnLst>
            <a:rect l="l" t="t" r="r" b="b"/>
            <a:pathLst>
              <a:path w="207169" h="48221">
                <a:moveTo>
                  <a:pt x="0" y="48221"/>
                </a:moveTo>
                <a:cubicBezTo>
                  <a:pt x="23019" y="44847"/>
                  <a:pt x="46038" y="41474"/>
                  <a:pt x="66675" y="33934"/>
                </a:cubicBezTo>
                <a:cubicBezTo>
                  <a:pt x="87313" y="26393"/>
                  <a:pt x="100409" y="8137"/>
                  <a:pt x="123825" y="2978"/>
                </a:cubicBezTo>
                <a:cubicBezTo>
                  <a:pt x="147241" y="-2181"/>
                  <a:pt x="177205" y="398"/>
                  <a:pt x="207169" y="29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C6322EBE-96D2-83ED-79BE-8BD45FBFE442}"/>
              </a:ext>
            </a:extLst>
          </p:cNvPr>
          <p:cNvSpPr/>
          <p:nvPr/>
        </p:nvSpPr>
        <p:spPr>
          <a:xfrm>
            <a:off x="2328864" y="2655094"/>
            <a:ext cx="150018" cy="23812"/>
          </a:xfrm>
          <a:custGeom>
            <a:avLst/>
            <a:gdLst>
              <a:gd name="connsiteX0" fmla="*/ 0 w 150018"/>
              <a:gd name="connsiteY0" fmla="*/ 0 h 23812"/>
              <a:gd name="connsiteX1" fmla="*/ 109537 w 150018"/>
              <a:gd name="connsiteY1" fmla="*/ 16669 h 23812"/>
              <a:gd name="connsiteX2" fmla="*/ 150018 w 150018"/>
              <a:gd name="connsiteY2" fmla="*/ 23812 h 23812"/>
            </a:gdLst>
            <a:ahLst/>
            <a:cxnLst>
              <a:cxn ang="0">
                <a:pos x="connsiteX0" y="connsiteY0"/>
              </a:cxn>
              <a:cxn ang="0">
                <a:pos x="connsiteX1" y="connsiteY1"/>
              </a:cxn>
              <a:cxn ang="0">
                <a:pos x="connsiteX2" y="connsiteY2"/>
              </a:cxn>
            </a:cxnLst>
            <a:rect l="l" t="t" r="r" b="b"/>
            <a:pathLst>
              <a:path w="150018" h="23812">
                <a:moveTo>
                  <a:pt x="0" y="0"/>
                </a:moveTo>
                <a:lnTo>
                  <a:pt x="109537" y="16669"/>
                </a:lnTo>
                <a:cubicBezTo>
                  <a:pt x="134540" y="20638"/>
                  <a:pt x="142279" y="22225"/>
                  <a:pt x="150018" y="23812"/>
                </a:cubicBez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26BD603C-C94A-1D75-DAC8-16E5D7A5DBA7}"/>
              </a:ext>
            </a:extLst>
          </p:cNvPr>
          <p:cNvSpPr/>
          <p:nvPr/>
        </p:nvSpPr>
        <p:spPr>
          <a:xfrm>
            <a:off x="8512969" y="1959769"/>
            <a:ext cx="154781" cy="26458"/>
          </a:xfrm>
          <a:custGeom>
            <a:avLst/>
            <a:gdLst>
              <a:gd name="connsiteX0" fmla="*/ 154781 w 154781"/>
              <a:gd name="connsiteY0" fmla="*/ 0 h 26458"/>
              <a:gd name="connsiteX1" fmla="*/ 95250 w 154781"/>
              <a:gd name="connsiteY1" fmla="*/ 7144 h 26458"/>
              <a:gd name="connsiteX2" fmla="*/ 57150 w 154781"/>
              <a:gd name="connsiteY2" fmla="*/ 23812 h 26458"/>
              <a:gd name="connsiteX3" fmla="*/ 0 w 154781"/>
              <a:gd name="connsiteY3" fmla="*/ 26194 h 26458"/>
            </a:gdLst>
            <a:ahLst/>
            <a:cxnLst>
              <a:cxn ang="0">
                <a:pos x="connsiteX0" y="connsiteY0"/>
              </a:cxn>
              <a:cxn ang="0">
                <a:pos x="connsiteX1" y="connsiteY1"/>
              </a:cxn>
              <a:cxn ang="0">
                <a:pos x="connsiteX2" y="connsiteY2"/>
              </a:cxn>
              <a:cxn ang="0">
                <a:pos x="connsiteX3" y="connsiteY3"/>
              </a:cxn>
            </a:cxnLst>
            <a:rect l="l" t="t" r="r" b="b"/>
            <a:pathLst>
              <a:path w="154781" h="26458">
                <a:moveTo>
                  <a:pt x="154781" y="0"/>
                </a:moveTo>
                <a:cubicBezTo>
                  <a:pt x="133151" y="1587"/>
                  <a:pt x="111522" y="3175"/>
                  <a:pt x="95250" y="7144"/>
                </a:cubicBezTo>
                <a:cubicBezTo>
                  <a:pt x="78978" y="11113"/>
                  <a:pt x="73025" y="20637"/>
                  <a:pt x="57150" y="23812"/>
                </a:cubicBezTo>
                <a:cubicBezTo>
                  <a:pt x="41275" y="26987"/>
                  <a:pt x="20637" y="26590"/>
                  <a:pt x="0" y="26194"/>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77B0C464-51E0-58E9-BD57-FFD2A59D8094}"/>
              </a:ext>
            </a:extLst>
          </p:cNvPr>
          <p:cNvSpPr/>
          <p:nvPr/>
        </p:nvSpPr>
        <p:spPr>
          <a:xfrm>
            <a:off x="8520113" y="1990725"/>
            <a:ext cx="147637" cy="0"/>
          </a:xfrm>
          <a:custGeom>
            <a:avLst/>
            <a:gdLst>
              <a:gd name="connsiteX0" fmla="*/ 147637 w 147637"/>
              <a:gd name="connsiteY0" fmla="*/ 0 h 0"/>
              <a:gd name="connsiteX1" fmla="*/ 0 w 147637"/>
              <a:gd name="connsiteY1" fmla="*/ 0 h 0"/>
            </a:gdLst>
            <a:ahLst/>
            <a:cxnLst>
              <a:cxn ang="0">
                <a:pos x="connsiteX0" y="connsiteY0"/>
              </a:cxn>
              <a:cxn ang="0">
                <a:pos x="connsiteX1" y="connsiteY1"/>
              </a:cxn>
            </a:cxnLst>
            <a:rect l="l" t="t" r="r" b="b"/>
            <a:pathLst>
              <a:path w="147637">
                <a:moveTo>
                  <a:pt x="147637" y="0"/>
                </a:moveTo>
                <a:lnTo>
                  <a:pt x="0" y="0"/>
                </a:ln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EC7506BF-9A4C-034E-F735-2379ABC2D7FA}"/>
              </a:ext>
            </a:extLst>
          </p:cNvPr>
          <p:cNvSpPr/>
          <p:nvPr/>
        </p:nvSpPr>
        <p:spPr>
          <a:xfrm>
            <a:off x="8517731" y="1995488"/>
            <a:ext cx="147638" cy="33337"/>
          </a:xfrm>
          <a:custGeom>
            <a:avLst/>
            <a:gdLst>
              <a:gd name="connsiteX0" fmla="*/ 147638 w 147638"/>
              <a:gd name="connsiteY0" fmla="*/ 33337 h 33337"/>
              <a:gd name="connsiteX1" fmla="*/ 83344 w 147638"/>
              <a:gd name="connsiteY1" fmla="*/ 23812 h 33337"/>
              <a:gd name="connsiteX2" fmla="*/ 33338 w 147638"/>
              <a:gd name="connsiteY2" fmla="*/ 9525 h 33337"/>
              <a:gd name="connsiteX3" fmla="*/ 0 w 147638"/>
              <a:gd name="connsiteY3" fmla="*/ 0 h 33337"/>
            </a:gdLst>
            <a:ahLst/>
            <a:cxnLst>
              <a:cxn ang="0">
                <a:pos x="connsiteX0" y="connsiteY0"/>
              </a:cxn>
              <a:cxn ang="0">
                <a:pos x="connsiteX1" y="connsiteY1"/>
              </a:cxn>
              <a:cxn ang="0">
                <a:pos x="connsiteX2" y="connsiteY2"/>
              </a:cxn>
              <a:cxn ang="0">
                <a:pos x="connsiteX3" y="connsiteY3"/>
              </a:cxn>
            </a:cxnLst>
            <a:rect l="l" t="t" r="r" b="b"/>
            <a:pathLst>
              <a:path w="147638" h="33337">
                <a:moveTo>
                  <a:pt x="147638" y="33337"/>
                </a:moveTo>
                <a:cubicBezTo>
                  <a:pt x="125016" y="30559"/>
                  <a:pt x="102394" y="27781"/>
                  <a:pt x="83344" y="23812"/>
                </a:cubicBezTo>
                <a:cubicBezTo>
                  <a:pt x="64294" y="19843"/>
                  <a:pt x="47229" y="13494"/>
                  <a:pt x="33338" y="9525"/>
                </a:cubicBezTo>
                <a:lnTo>
                  <a:pt x="0" y="0"/>
                </a:ln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4"/>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122" name="Freeform: Shape 121">
            <a:extLst>
              <a:ext uri="{FF2B5EF4-FFF2-40B4-BE49-F238E27FC236}">
                <a16:creationId xmlns:a16="http://schemas.microsoft.com/office/drawing/2014/main" id="{515C9155-9496-ECA4-DDFA-D39E023E4D66}"/>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4DE362-21B0-C5B3-C261-52B120E67101}"/>
              </a:ext>
            </a:extLst>
          </p:cNvPr>
          <p:cNvSpPr txBox="1"/>
          <p:nvPr/>
        </p:nvSpPr>
        <p:spPr>
          <a:xfrm>
            <a:off x="6610706" y="2461616"/>
            <a:ext cx="1332832" cy="246221"/>
          </a:xfrm>
          <a:prstGeom prst="rect">
            <a:avLst/>
          </a:prstGeom>
          <a:noFill/>
        </p:spPr>
        <p:txBody>
          <a:bodyPr wrap="square" rtlCol="0">
            <a:spAutoFit/>
          </a:bodyPr>
          <a:lstStyle/>
          <a:p>
            <a:pPr algn="ctr"/>
            <a:r>
              <a:rPr lang="en-US" sz="1000" dirty="0"/>
              <a:t>Control Wiring</a:t>
            </a:r>
          </a:p>
        </p:txBody>
      </p:sp>
      <p:sp>
        <p:nvSpPr>
          <p:cNvPr id="36" name="Oval 35">
            <a:extLst>
              <a:ext uri="{FF2B5EF4-FFF2-40B4-BE49-F238E27FC236}">
                <a16:creationId xmlns:a16="http://schemas.microsoft.com/office/drawing/2014/main" id="{326A01CF-A8B3-40FF-4FA9-84BE3F69976F}"/>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44" name="Group 43">
            <a:extLst>
              <a:ext uri="{FF2B5EF4-FFF2-40B4-BE49-F238E27FC236}">
                <a16:creationId xmlns:a16="http://schemas.microsoft.com/office/drawing/2014/main" id="{A7EEF688-2792-676A-F9C9-887BABE111C8}"/>
              </a:ext>
            </a:extLst>
          </p:cNvPr>
          <p:cNvGrpSpPr/>
          <p:nvPr/>
        </p:nvGrpSpPr>
        <p:grpSpPr>
          <a:xfrm>
            <a:off x="9034463" y="3588544"/>
            <a:ext cx="111919" cy="157162"/>
            <a:chOff x="9479756" y="3588544"/>
            <a:chExt cx="111919" cy="157162"/>
          </a:xfrm>
        </p:grpSpPr>
        <p:sp>
          <p:nvSpPr>
            <p:cNvPr id="125" name="Freeform: Shape 124">
              <a:extLst>
                <a:ext uri="{FF2B5EF4-FFF2-40B4-BE49-F238E27FC236}">
                  <a16:creationId xmlns:a16="http://schemas.microsoft.com/office/drawing/2014/main" id="{7359A86A-9955-F9BE-6A3B-EE1BE1353DC3}"/>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015BCA1D-C480-451F-7D54-2CA338C0F34A}"/>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173D9B3B-65CD-6CD5-92A3-15FBE2E6B687}"/>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B42AA94-D59F-E633-2968-CF3535E8F8AC}"/>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19D5B0B-5D1E-46C7-5DFA-45272DACA3CD}"/>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D61933B3-C0D9-C125-72DF-62B4C4013DB6}"/>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67" name="Picture 66">
            <a:extLst>
              <a:ext uri="{FF2B5EF4-FFF2-40B4-BE49-F238E27FC236}">
                <a16:creationId xmlns:a16="http://schemas.microsoft.com/office/drawing/2014/main" id="{46EAC17F-B13A-D6FF-079F-1A88155B2424}"/>
              </a:ext>
            </a:extLst>
          </p:cNvPr>
          <p:cNvPicPr>
            <a:picLocks noChangeAspect="1"/>
          </p:cNvPicPr>
          <p:nvPr/>
        </p:nvPicPr>
        <p:blipFill>
          <a:blip r:embed="rId5"/>
          <a:stretch>
            <a:fillRect/>
          </a:stretch>
        </p:blipFill>
        <p:spPr>
          <a:xfrm rot="10800000">
            <a:off x="3981454" y="4826953"/>
            <a:ext cx="507493" cy="173736"/>
          </a:xfrm>
          <a:prstGeom prst="rect">
            <a:avLst/>
          </a:prstGeom>
        </p:spPr>
      </p:pic>
      <p:sp>
        <p:nvSpPr>
          <p:cNvPr id="68" name="TextBox 67">
            <a:extLst>
              <a:ext uri="{FF2B5EF4-FFF2-40B4-BE49-F238E27FC236}">
                <a16:creationId xmlns:a16="http://schemas.microsoft.com/office/drawing/2014/main" id="{52D0F53A-64EE-35CD-DCDD-9194828F200A}"/>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69" name="TextBox 68">
            <a:extLst>
              <a:ext uri="{FF2B5EF4-FFF2-40B4-BE49-F238E27FC236}">
                <a16:creationId xmlns:a16="http://schemas.microsoft.com/office/drawing/2014/main" id="{4971244A-3288-A81F-EAF6-6B2F64FC8796}"/>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70" name="TextBox 69">
            <a:extLst>
              <a:ext uri="{FF2B5EF4-FFF2-40B4-BE49-F238E27FC236}">
                <a16:creationId xmlns:a16="http://schemas.microsoft.com/office/drawing/2014/main" id="{04F1AFA0-6B62-AC92-C6A3-0CB800DC3B3E}"/>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82" name="TextBox 81">
            <a:extLst>
              <a:ext uri="{FF2B5EF4-FFF2-40B4-BE49-F238E27FC236}">
                <a16:creationId xmlns:a16="http://schemas.microsoft.com/office/drawing/2014/main" id="{B3D3D63A-623E-AD17-D9B1-F2F34F5A4EBE}"/>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89" name="TextBox 88">
            <a:extLst>
              <a:ext uri="{FF2B5EF4-FFF2-40B4-BE49-F238E27FC236}">
                <a16:creationId xmlns:a16="http://schemas.microsoft.com/office/drawing/2014/main" id="{A9F8B1BD-CDA7-818A-C205-F96A2E35EC3C}"/>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90" name="Freeform: Shape 89">
            <a:extLst>
              <a:ext uri="{FF2B5EF4-FFF2-40B4-BE49-F238E27FC236}">
                <a16:creationId xmlns:a16="http://schemas.microsoft.com/office/drawing/2014/main" id="{3F9DC8EB-6DF4-A817-914A-FBAEF53DAC0D}"/>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2553080E-7D12-BCC7-9D53-B5CECAAD1B30}"/>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A8A7629A-9DD5-9431-7BA8-CCB0F70C483E}"/>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54AC8E5-1990-1A0B-B974-5ED4C53BF6B4}"/>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E5218048-9006-D2D1-8BE1-0DBBB02449E4}"/>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01D15423-0234-AF17-F354-4DB43A587A30}"/>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17" name="Group 16">
            <a:extLst>
              <a:ext uri="{FF2B5EF4-FFF2-40B4-BE49-F238E27FC236}">
                <a16:creationId xmlns:a16="http://schemas.microsoft.com/office/drawing/2014/main" id="{E9438893-8C46-2B1A-B3F4-ED91D259D9E6}"/>
              </a:ext>
            </a:extLst>
          </p:cNvPr>
          <p:cNvGrpSpPr/>
          <p:nvPr/>
        </p:nvGrpSpPr>
        <p:grpSpPr>
          <a:xfrm>
            <a:off x="3621400" y="5392822"/>
            <a:ext cx="1288712" cy="1261103"/>
            <a:chOff x="3621400" y="4830847"/>
            <a:chExt cx="1288712" cy="1261103"/>
          </a:xfrm>
        </p:grpSpPr>
        <p:sp>
          <p:nvSpPr>
            <p:cNvPr id="18" name="TextBox 17">
              <a:extLst>
                <a:ext uri="{FF2B5EF4-FFF2-40B4-BE49-F238E27FC236}">
                  <a16:creationId xmlns:a16="http://schemas.microsoft.com/office/drawing/2014/main" id="{138EA687-52F1-A385-59C8-0B2BAAEEDA8C}"/>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19" name="Picture 18" descr="A close-up of a white device&#10;&#10;Description automatically generated">
              <a:extLst>
                <a:ext uri="{FF2B5EF4-FFF2-40B4-BE49-F238E27FC236}">
                  <a16:creationId xmlns:a16="http://schemas.microsoft.com/office/drawing/2014/main" id="{07833D2A-F314-E5E3-0A48-E1F9B35E7D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13" name="TextBox 12">
            <a:extLst>
              <a:ext uri="{FF2B5EF4-FFF2-40B4-BE49-F238E27FC236}">
                <a16:creationId xmlns:a16="http://schemas.microsoft.com/office/drawing/2014/main" id="{62919029-DE2E-216C-331A-20EA7679FF0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6" name="Group 15">
            <a:extLst>
              <a:ext uri="{FF2B5EF4-FFF2-40B4-BE49-F238E27FC236}">
                <a16:creationId xmlns:a16="http://schemas.microsoft.com/office/drawing/2014/main" id="{72158B8E-EE98-040D-78E2-5840E0007485}"/>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B7655DC0-01D0-E084-F09A-1D68458C7D78}"/>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767C62D-3D8F-D3BB-7A68-EF28BECD1D19}"/>
                </a:ext>
              </a:extLst>
            </p:cNvPr>
            <p:cNvCxnSpPr>
              <a:stCxn id="21" idx="3"/>
              <a:endCxn id="21"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9987B312-631B-75F4-DEA4-16531467E4C5}"/>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162791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1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a:t>
            </a:r>
          </a:p>
          <a:p>
            <a:pPr algn="ctr"/>
            <a:r>
              <a:rPr lang="en-US" b="1" dirty="0"/>
              <a:t>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5237250"/>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91" name="Oval 90">
            <a:extLst>
              <a:ext uri="{FF2B5EF4-FFF2-40B4-BE49-F238E27FC236}">
                <a16:creationId xmlns:a16="http://schemas.microsoft.com/office/drawing/2014/main" id="{29791E40-07D7-E1AA-92B3-C95CD7622D8C}"/>
              </a:ext>
            </a:extLst>
          </p:cNvPr>
          <p:cNvSpPr/>
          <p:nvPr/>
        </p:nvSpPr>
        <p:spPr>
          <a:xfrm>
            <a:off x="5397323" y="288417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94" name="Oval 93">
            <a:extLst>
              <a:ext uri="{FF2B5EF4-FFF2-40B4-BE49-F238E27FC236}">
                <a16:creationId xmlns:a16="http://schemas.microsoft.com/office/drawing/2014/main" id="{2D95A7B0-EFAF-2C62-CF34-64FC287A05E4}"/>
              </a:ext>
            </a:extLst>
          </p:cNvPr>
          <p:cNvSpPr/>
          <p:nvPr/>
        </p:nvSpPr>
        <p:spPr>
          <a:xfrm>
            <a:off x="5729574" y="332383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733285"/>
            <a:ext cx="5166943" cy="246221"/>
          </a:xfrm>
          <a:prstGeom prst="rect">
            <a:avLst/>
          </a:prstGeom>
          <a:noFill/>
        </p:spPr>
        <p:txBody>
          <a:bodyPr wrap="square" rtlCol="0">
            <a:spAutoFit/>
          </a:bodyPr>
          <a:lstStyle/>
          <a:p>
            <a:r>
              <a:rPr lang="en-US" sz="1000" dirty="0"/>
              <a:t>Twisted pair communication cable. Required only for Air-Fi Wireless in this pairing scenario.</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7674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481089"/>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Thermostat wire – At least 2 conductors. REQUIRED for this pairing scenario and Air-Fi Wireless.</a:t>
              </a:r>
            </a:p>
          </p:txBody>
        </p:sp>
      </p:grpSp>
      <p:pic>
        <p:nvPicPr>
          <p:cNvPr id="25" name="Picture 24" descr="A grey box with a label&#10;&#10;Description automatically generated">
            <a:extLst>
              <a:ext uri="{FF2B5EF4-FFF2-40B4-BE49-F238E27FC236}">
                <a16:creationId xmlns:a16="http://schemas.microsoft.com/office/drawing/2014/main" id="{87B5D989-49F1-93C2-4928-2E3729F80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grpSp>
        <p:nvGrpSpPr>
          <p:cNvPr id="38" name="Group 37">
            <a:extLst>
              <a:ext uri="{FF2B5EF4-FFF2-40B4-BE49-F238E27FC236}">
                <a16:creationId xmlns:a16="http://schemas.microsoft.com/office/drawing/2014/main" id="{ED41A2F2-70A3-D1E6-E5BD-884B7BFB0BF8}"/>
              </a:ext>
            </a:extLst>
          </p:cNvPr>
          <p:cNvGrpSpPr/>
          <p:nvPr/>
        </p:nvGrpSpPr>
        <p:grpSpPr>
          <a:xfrm>
            <a:off x="6377292" y="4980075"/>
            <a:ext cx="5451538" cy="246221"/>
            <a:chOff x="6425932" y="4863339"/>
            <a:chExt cx="5451538" cy="246221"/>
          </a:xfrm>
        </p:grpSpPr>
        <p:sp>
          <p:nvSpPr>
            <p:cNvPr id="39" name="Oval 38">
              <a:extLst>
                <a:ext uri="{FF2B5EF4-FFF2-40B4-BE49-F238E27FC236}">
                  <a16:creationId xmlns:a16="http://schemas.microsoft.com/office/drawing/2014/main" id="{6B55F64A-4A8C-8DF8-C12A-3238A3E09F7A}"/>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0" name="TextBox 39">
              <a:extLst>
                <a:ext uri="{FF2B5EF4-FFF2-40B4-BE49-F238E27FC236}">
                  <a16:creationId xmlns:a16="http://schemas.microsoft.com/office/drawing/2014/main" id="{A4EBF1B0-3681-DBCD-EB7D-E6983AFC743C}"/>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for SZVAV/VFD in this pairing scenario.</a:t>
              </a:r>
            </a:p>
          </p:txBody>
        </p:sp>
      </p:grpSp>
      <p:grpSp>
        <p:nvGrpSpPr>
          <p:cNvPr id="12" name="Group 11">
            <a:extLst>
              <a:ext uri="{FF2B5EF4-FFF2-40B4-BE49-F238E27FC236}">
                <a16:creationId xmlns:a16="http://schemas.microsoft.com/office/drawing/2014/main" id="{2D52195F-F7D8-2BCF-8A56-A8E586C44962}"/>
              </a:ext>
            </a:extLst>
          </p:cNvPr>
          <p:cNvGrpSpPr/>
          <p:nvPr/>
        </p:nvGrpSpPr>
        <p:grpSpPr>
          <a:xfrm>
            <a:off x="4275404" y="2183606"/>
            <a:ext cx="4399490" cy="1690676"/>
            <a:chOff x="4275404" y="2183606"/>
            <a:chExt cx="4399490" cy="1690676"/>
          </a:xfrm>
        </p:grpSpPr>
        <p:sp>
          <p:nvSpPr>
            <p:cNvPr id="41" name="Freeform: Shape 40">
              <a:extLst>
                <a:ext uri="{FF2B5EF4-FFF2-40B4-BE49-F238E27FC236}">
                  <a16:creationId xmlns:a16="http://schemas.microsoft.com/office/drawing/2014/main" id="{01058E5C-2138-1476-E07C-85BDEE18DE87}"/>
                </a:ext>
              </a:extLst>
            </p:cNvPr>
            <p:cNvSpPr/>
            <p:nvPr/>
          </p:nvSpPr>
          <p:spPr>
            <a:xfrm>
              <a:off x="8398669" y="2183606"/>
              <a:ext cx="276225" cy="35719"/>
            </a:xfrm>
            <a:custGeom>
              <a:avLst/>
              <a:gdLst>
                <a:gd name="connsiteX0" fmla="*/ 0 w 276225"/>
                <a:gd name="connsiteY0" fmla="*/ 35719 h 35719"/>
                <a:gd name="connsiteX1" fmla="*/ 119062 w 276225"/>
                <a:gd name="connsiteY1" fmla="*/ 9525 h 35719"/>
                <a:gd name="connsiteX2" fmla="*/ 276225 w 276225"/>
                <a:gd name="connsiteY2" fmla="*/ 0 h 35719"/>
              </a:gdLst>
              <a:ahLst/>
              <a:cxnLst>
                <a:cxn ang="0">
                  <a:pos x="connsiteX0" y="connsiteY0"/>
                </a:cxn>
                <a:cxn ang="0">
                  <a:pos x="connsiteX1" y="connsiteY1"/>
                </a:cxn>
                <a:cxn ang="0">
                  <a:pos x="connsiteX2" y="connsiteY2"/>
                </a:cxn>
              </a:cxnLst>
              <a:rect l="l" t="t" r="r" b="b"/>
              <a:pathLst>
                <a:path w="276225" h="35719">
                  <a:moveTo>
                    <a:pt x="0" y="35719"/>
                  </a:moveTo>
                  <a:cubicBezTo>
                    <a:pt x="36512" y="25598"/>
                    <a:pt x="73025" y="15478"/>
                    <a:pt x="119062" y="9525"/>
                  </a:cubicBezTo>
                  <a:cubicBezTo>
                    <a:pt x="165100" y="3572"/>
                    <a:pt x="220662" y="1786"/>
                    <a:pt x="276225"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13BF503F-FD5C-9522-D0F9-4234C6F24365}"/>
                </a:ext>
              </a:extLst>
            </p:cNvPr>
            <p:cNvSpPr/>
            <p:nvPr/>
          </p:nvSpPr>
          <p:spPr>
            <a:xfrm>
              <a:off x="8396288" y="2213418"/>
              <a:ext cx="278606" cy="13051"/>
            </a:xfrm>
            <a:custGeom>
              <a:avLst/>
              <a:gdLst>
                <a:gd name="connsiteX0" fmla="*/ 0 w 278606"/>
                <a:gd name="connsiteY0" fmla="*/ 13051 h 13051"/>
                <a:gd name="connsiteX1" fmla="*/ 135731 w 278606"/>
                <a:gd name="connsiteY1" fmla="*/ 1145 h 13051"/>
                <a:gd name="connsiteX2" fmla="*/ 278606 w 278606"/>
                <a:gd name="connsiteY2" fmla="*/ 1145 h 13051"/>
              </a:gdLst>
              <a:ahLst/>
              <a:cxnLst>
                <a:cxn ang="0">
                  <a:pos x="connsiteX0" y="connsiteY0"/>
                </a:cxn>
                <a:cxn ang="0">
                  <a:pos x="connsiteX1" y="connsiteY1"/>
                </a:cxn>
                <a:cxn ang="0">
                  <a:pos x="connsiteX2" y="connsiteY2"/>
                </a:cxn>
              </a:cxnLst>
              <a:rect l="l" t="t" r="r" b="b"/>
              <a:pathLst>
                <a:path w="278606" h="13051">
                  <a:moveTo>
                    <a:pt x="0" y="13051"/>
                  </a:moveTo>
                  <a:cubicBezTo>
                    <a:pt x="44648" y="8090"/>
                    <a:pt x="89297" y="3129"/>
                    <a:pt x="135731" y="1145"/>
                  </a:cubicBezTo>
                  <a:cubicBezTo>
                    <a:pt x="182165" y="-839"/>
                    <a:pt x="230385" y="153"/>
                    <a:pt x="278606" y="114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9156B6B-E046-B3F1-4666-40D966D47786}"/>
                </a:ext>
              </a:extLst>
            </p:cNvPr>
            <p:cNvSpPr/>
            <p:nvPr/>
          </p:nvSpPr>
          <p:spPr>
            <a:xfrm>
              <a:off x="4275404" y="2223162"/>
              <a:ext cx="4131876" cy="1651120"/>
            </a:xfrm>
            <a:custGeom>
              <a:avLst/>
              <a:gdLst>
                <a:gd name="connsiteX0" fmla="*/ 3978290 w 3978290"/>
                <a:gd name="connsiteY0" fmla="*/ 0 h 1651120"/>
                <a:gd name="connsiteX1" fmla="*/ 3843946 w 3978290"/>
                <a:gd name="connsiteY1" fmla="*/ 190681 h 1651120"/>
                <a:gd name="connsiteX2" fmla="*/ 3635931 w 3978290"/>
                <a:gd name="connsiteY2" fmla="*/ 1079079 h 1651120"/>
                <a:gd name="connsiteX3" fmla="*/ 667382 w 3978290"/>
                <a:gd name="connsiteY3" fmla="*/ 1057411 h 1651120"/>
                <a:gd name="connsiteX4" fmla="*/ 0 w 3978290"/>
                <a:gd name="connsiteY4" fmla="*/ 165112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290" h="1651120">
                  <a:moveTo>
                    <a:pt x="3978290" y="0"/>
                  </a:moveTo>
                  <a:cubicBezTo>
                    <a:pt x="3939648" y="5417"/>
                    <a:pt x="3901006" y="10835"/>
                    <a:pt x="3843946" y="190681"/>
                  </a:cubicBezTo>
                  <a:cubicBezTo>
                    <a:pt x="3786886" y="370527"/>
                    <a:pt x="4165358" y="934624"/>
                    <a:pt x="3635931" y="1079079"/>
                  </a:cubicBezTo>
                  <a:cubicBezTo>
                    <a:pt x="3106504" y="1223534"/>
                    <a:pt x="1273370" y="962071"/>
                    <a:pt x="667382" y="1057411"/>
                  </a:cubicBezTo>
                  <a:cubicBezTo>
                    <a:pt x="61394" y="1152751"/>
                    <a:pt x="30697" y="1401935"/>
                    <a:pt x="0" y="165112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0668D73F-3F36-2CE6-B22F-02FE907C985B}"/>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46" name="Picture 45" descr="A close-up of a remote control&#10;&#10;Description automatically generated">
            <a:extLst>
              <a:ext uri="{FF2B5EF4-FFF2-40B4-BE49-F238E27FC236}">
                <a16:creationId xmlns:a16="http://schemas.microsoft.com/office/drawing/2014/main" id="{FB2915B9-484C-C35C-BDCE-CF7A173BD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47" name="TextBox 46">
            <a:extLst>
              <a:ext uri="{FF2B5EF4-FFF2-40B4-BE49-F238E27FC236}">
                <a16:creationId xmlns:a16="http://schemas.microsoft.com/office/drawing/2014/main" id="{E8CF4EDF-A31F-5494-3D99-176DAB232E2F}"/>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48" name="Picture 4" descr="Download Wi-Fi Wifi Symbol Royalty-Free Vector Graphic - Pixabay">
            <a:extLst>
              <a:ext uri="{FF2B5EF4-FFF2-40B4-BE49-F238E27FC236}">
                <a16:creationId xmlns:a16="http://schemas.microsoft.com/office/drawing/2014/main" id="{D9C7977F-A226-723C-42B4-D4A20AEA2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Download Wi-Fi Wifi Symbol Royalty-Free Vector Graphic - Pixabay">
            <a:extLst>
              <a:ext uri="{FF2B5EF4-FFF2-40B4-BE49-F238E27FC236}">
                <a16:creationId xmlns:a16="http://schemas.microsoft.com/office/drawing/2014/main" id="{F7F2D551-C948-80EE-207C-2E05BC81E5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E7B1CC43-2E7D-0908-BE4C-3193C086585E}"/>
              </a:ext>
            </a:extLst>
          </p:cNvPr>
          <p:cNvGrpSpPr/>
          <p:nvPr/>
        </p:nvGrpSpPr>
        <p:grpSpPr>
          <a:xfrm>
            <a:off x="4194973" y="2114550"/>
            <a:ext cx="4477540" cy="1759732"/>
            <a:chOff x="4194973" y="2114550"/>
            <a:chExt cx="4477540" cy="1759732"/>
          </a:xfrm>
        </p:grpSpPr>
        <p:sp>
          <p:nvSpPr>
            <p:cNvPr id="53" name="Freeform: Shape 52">
              <a:extLst>
                <a:ext uri="{FF2B5EF4-FFF2-40B4-BE49-F238E27FC236}">
                  <a16:creationId xmlns:a16="http://schemas.microsoft.com/office/drawing/2014/main" id="{1948CF9E-E495-94A2-879A-0B6CB77C8FD6}"/>
                </a:ext>
              </a:extLst>
            </p:cNvPr>
            <p:cNvSpPr/>
            <p:nvPr/>
          </p:nvSpPr>
          <p:spPr>
            <a:xfrm>
              <a:off x="8296275" y="2114550"/>
              <a:ext cx="369094" cy="0"/>
            </a:xfrm>
            <a:custGeom>
              <a:avLst/>
              <a:gdLst>
                <a:gd name="connsiteX0" fmla="*/ 0 w 369094"/>
                <a:gd name="connsiteY0" fmla="*/ 0 h 0"/>
                <a:gd name="connsiteX1" fmla="*/ 369094 w 369094"/>
                <a:gd name="connsiteY1" fmla="*/ 0 h 0"/>
              </a:gdLst>
              <a:ahLst/>
              <a:cxnLst>
                <a:cxn ang="0">
                  <a:pos x="connsiteX0" y="connsiteY0"/>
                </a:cxn>
                <a:cxn ang="0">
                  <a:pos x="connsiteX1" y="connsiteY1"/>
                </a:cxn>
              </a:cxnLst>
              <a:rect l="l" t="t" r="r" b="b"/>
              <a:pathLst>
                <a:path w="369094">
                  <a:moveTo>
                    <a:pt x="0" y="0"/>
                  </a:moveTo>
                  <a:lnTo>
                    <a:pt x="369094" y="0"/>
                  </a:ln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41D1424-F252-546D-F868-03F7A463C946}"/>
                </a:ext>
              </a:extLst>
            </p:cNvPr>
            <p:cNvSpPr/>
            <p:nvPr/>
          </p:nvSpPr>
          <p:spPr>
            <a:xfrm>
              <a:off x="8298656" y="2116931"/>
              <a:ext cx="373857" cy="36118"/>
            </a:xfrm>
            <a:custGeom>
              <a:avLst/>
              <a:gdLst>
                <a:gd name="connsiteX0" fmla="*/ 0 w 373857"/>
                <a:gd name="connsiteY0" fmla="*/ 0 h 36118"/>
                <a:gd name="connsiteX1" fmla="*/ 164307 w 373857"/>
                <a:gd name="connsiteY1" fmla="*/ 14288 h 36118"/>
                <a:gd name="connsiteX2" fmla="*/ 245269 w 373857"/>
                <a:gd name="connsiteY2" fmla="*/ 35719 h 36118"/>
                <a:gd name="connsiteX3" fmla="*/ 373857 w 373857"/>
                <a:gd name="connsiteY3" fmla="*/ 26194 h 36118"/>
              </a:gdLst>
              <a:ahLst/>
              <a:cxnLst>
                <a:cxn ang="0">
                  <a:pos x="connsiteX0" y="connsiteY0"/>
                </a:cxn>
                <a:cxn ang="0">
                  <a:pos x="connsiteX1" y="connsiteY1"/>
                </a:cxn>
                <a:cxn ang="0">
                  <a:pos x="connsiteX2" y="connsiteY2"/>
                </a:cxn>
                <a:cxn ang="0">
                  <a:pos x="connsiteX3" y="connsiteY3"/>
                </a:cxn>
              </a:cxnLst>
              <a:rect l="l" t="t" r="r" b="b"/>
              <a:pathLst>
                <a:path w="373857" h="36118">
                  <a:moveTo>
                    <a:pt x="0" y="0"/>
                  </a:moveTo>
                  <a:cubicBezTo>
                    <a:pt x="61714" y="4167"/>
                    <a:pt x="123429" y="8335"/>
                    <a:pt x="164307" y="14288"/>
                  </a:cubicBezTo>
                  <a:cubicBezTo>
                    <a:pt x="205185" y="20241"/>
                    <a:pt x="210344" y="33735"/>
                    <a:pt x="245269" y="35719"/>
                  </a:cubicBezTo>
                  <a:cubicBezTo>
                    <a:pt x="280194" y="37703"/>
                    <a:pt x="327025" y="31948"/>
                    <a:pt x="373857" y="26194"/>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9EEA422-F1B4-9096-B1EF-C9793D6DD783}"/>
                </a:ext>
              </a:extLst>
            </p:cNvPr>
            <p:cNvSpPr/>
            <p:nvPr/>
          </p:nvSpPr>
          <p:spPr>
            <a:xfrm>
              <a:off x="4194973" y="2115391"/>
              <a:ext cx="4112717" cy="1758891"/>
            </a:xfrm>
            <a:custGeom>
              <a:avLst/>
              <a:gdLst>
                <a:gd name="connsiteX0" fmla="*/ 2929876 w 2929876"/>
                <a:gd name="connsiteY0" fmla="*/ 309 h 1746769"/>
                <a:gd name="connsiteX1" fmla="*/ 2791199 w 2929876"/>
                <a:gd name="connsiteY1" fmla="*/ 121651 h 1746769"/>
                <a:gd name="connsiteX2" fmla="*/ 2557182 w 2929876"/>
                <a:gd name="connsiteY2" fmla="*/ 745696 h 1746769"/>
                <a:gd name="connsiteX3" fmla="*/ 403359 w 2929876"/>
                <a:gd name="connsiteY3" fmla="*/ 771698 h 1746769"/>
                <a:gd name="connsiteX4" fmla="*/ 4663 w 2929876"/>
                <a:gd name="connsiteY4" fmla="*/ 1746769 h 17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876" h="1746769">
                  <a:moveTo>
                    <a:pt x="2929876" y="309"/>
                  </a:moveTo>
                  <a:cubicBezTo>
                    <a:pt x="2891595" y="-1136"/>
                    <a:pt x="2853315" y="-2580"/>
                    <a:pt x="2791199" y="121651"/>
                  </a:cubicBezTo>
                  <a:cubicBezTo>
                    <a:pt x="2729083" y="245882"/>
                    <a:pt x="2955155" y="637355"/>
                    <a:pt x="2557182" y="745696"/>
                  </a:cubicBezTo>
                  <a:cubicBezTo>
                    <a:pt x="2159209" y="854037"/>
                    <a:pt x="828779" y="604853"/>
                    <a:pt x="403359" y="771698"/>
                  </a:cubicBezTo>
                  <a:cubicBezTo>
                    <a:pt x="-22061" y="938543"/>
                    <a:pt x="-8699" y="1342656"/>
                    <a:pt x="4663" y="174676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 name="Picture 50" descr="A white rectangular object with a black circle&#10;&#10;Description automatically generated">
            <a:extLst>
              <a:ext uri="{FF2B5EF4-FFF2-40B4-BE49-F238E27FC236}">
                <a16:creationId xmlns:a16="http://schemas.microsoft.com/office/drawing/2014/main" id="{7C451A91-9565-0FD2-2E6F-767080FF0E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
        <p:nvSpPr>
          <p:cNvPr id="28" name="Oval 27">
            <a:extLst>
              <a:ext uri="{FF2B5EF4-FFF2-40B4-BE49-F238E27FC236}">
                <a16:creationId xmlns:a16="http://schemas.microsoft.com/office/drawing/2014/main" id="{16104445-992D-2657-0CAA-5ABAC4B99EEC}"/>
              </a:ext>
            </a:extLst>
          </p:cNvPr>
          <p:cNvSpPr/>
          <p:nvPr/>
        </p:nvSpPr>
        <p:spPr>
          <a:xfrm>
            <a:off x="5114842" y="17920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6" name="TextBox 35">
            <a:extLst>
              <a:ext uri="{FF2B5EF4-FFF2-40B4-BE49-F238E27FC236}">
                <a16:creationId xmlns:a16="http://schemas.microsoft.com/office/drawing/2014/main" id="{5BE3397E-0388-F50A-D02C-91BE05D9A397}"/>
              </a:ext>
            </a:extLst>
          </p:cNvPr>
          <p:cNvSpPr txBox="1"/>
          <p:nvPr/>
        </p:nvSpPr>
        <p:spPr>
          <a:xfrm>
            <a:off x="5114842" y="1750948"/>
            <a:ext cx="955488" cy="245259"/>
          </a:xfrm>
          <a:prstGeom prst="rect">
            <a:avLst/>
          </a:prstGeom>
          <a:noFill/>
        </p:spPr>
        <p:txBody>
          <a:bodyPr wrap="square" rtlCol="0">
            <a:spAutoFit/>
          </a:bodyPr>
          <a:lstStyle/>
          <a:p>
            <a:pPr algn="ctr"/>
            <a:r>
              <a:rPr lang="en-US" sz="1000" dirty="0"/>
              <a:t>Modbus</a:t>
            </a:r>
          </a:p>
        </p:txBody>
      </p:sp>
      <p:pic>
        <p:nvPicPr>
          <p:cNvPr id="44" name="Picture 43" descr="A grey box with a label&#10;&#10;Description automatically generated">
            <a:extLst>
              <a:ext uri="{FF2B5EF4-FFF2-40B4-BE49-F238E27FC236}">
                <a16:creationId xmlns:a16="http://schemas.microsoft.com/office/drawing/2014/main" id="{1237CFA8-AED6-BC8E-9889-55090FAEE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57" name="Rectangle 56">
            <a:extLst>
              <a:ext uri="{FF2B5EF4-FFF2-40B4-BE49-F238E27FC236}">
                <a16:creationId xmlns:a16="http://schemas.microsoft.com/office/drawing/2014/main" id="{9B1850CB-E36F-56ED-F5D2-2440342DD648}"/>
              </a:ext>
            </a:extLst>
          </p:cNvPr>
          <p:cNvSpPr/>
          <p:nvPr/>
        </p:nvSpPr>
        <p:spPr>
          <a:xfrm>
            <a:off x="1235396"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sp>
        <p:nvSpPr>
          <p:cNvPr id="58" name="Freeform: Shape 57">
            <a:extLst>
              <a:ext uri="{FF2B5EF4-FFF2-40B4-BE49-F238E27FC236}">
                <a16:creationId xmlns:a16="http://schemas.microsoft.com/office/drawing/2014/main" id="{47664B03-55C9-740B-9184-9E0A86487789}"/>
              </a:ext>
            </a:extLst>
          </p:cNvPr>
          <p:cNvSpPr/>
          <p:nvPr/>
        </p:nvSpPr>
        <p:spPr>
          <a:xfrm>
            <a:off x="8334732" y="2454508"/>
            <a:ext cx="342288" cy="986029"/>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7B038A1-B59F-D293-DB9B-114CC1127C32}"/>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C3EEF304-57BF-09AD-B4D0-BCAA77609586}"/>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038CA8FA-ED6D-C57F-12BA-DA73240EA083}"/>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C4689F41-7317-481D-37E8-8BF333AC4A34}"/>
              </a:ext>
            </a:extLst>
          </p:cNvPr>
          <p:cNvSpPr txBox="1"/>
          <p:nvPr/>
        </p:nvSpPr>
        <p:spPr>
          <a:xfrm>
            <a:off x="2465461" y="1376252"/>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3" name="Rectangle 72">
            <a:extLst>
              <a:ext uri="{FF2B5EF4-FFF2-40B4-BE49-F238E27FC236}">
                <a16:creationId xmlns:a16="http://schemas.microsoft.com/office/drawing/2014/main" id="{1DD7E08D-E185-F6EF-38FA-745B1BB203DE}"/>
              </a:ext>
            </a:extLst>
          </p:cNvPr>
          <p:cNvSpPr/>
          <p:nvPr/>
        </p:nvSpPr>
        <p:spPr>
          <a:xfrm>
            <a:off x="2761646" y="1901971"/>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A9CD366-80DB-A8B2-C2B7-C9A0EE552F5A}"/>
              </a:ext>
            </a:extLst>
          </p:cNvPr>
          <p:cNvSpPr/>
          <p:nvPr/>
        </p:nvSpPr>
        <p:spPr>
          <a:xfrm>
            <a:off x="2901542" y="197490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E52464B9-A0B0-388C-41AB-1EB78C24B43B}"/>
              </a:ext>
            </a:extLst>
          </p:cNvPr>
          <p:cNvSpPr/>
          <p:nvPr/>
        </p:nvSpPr>
        <p:spPr>
          <a:xfrm>
            <a:off x="2901542" y="215407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7CC8CA70-CB85-128A-6611-41CC7D011028}"/>
              </a:ext>
            </a:extLst>
          </p:cNvPr>
          <p:cNvSpPr/>
          <p:nvPr/>
        </p:nvSpPr>
        <p:spPr>
          <a:xfrm>
            <a:off x="2901542" y="233324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8DD447DD-326B-411C-9D3A-8351F16FF3DF}"/>
              </a:ext>
            </a:extLst>
          </p:cNvPr>
          <p:cNvSpPr/>
          <p:nvPr/>
        </p:nvSpPr>
        <p:spPr>
          <a:xfrm>
            <a:off x="2901542" y="251241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05D94574-50CC-E914-62A9-9B7C7CBE25CB}"/>
              </a:ext>
            </a:extLst>
          </p:cNvPr>
          <p:cNvSpPr/>
          <p:nvPr/>
        </p:nvSpPr>
        <p:spPr>
          <a:xfrm>
            <a:off x="2901542" y="269157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647F1FE2-996B-0D96-1334-264C8191979F}"/>
              </a:ext>
            </a:extLst>
          </p:cNvPr>
          <p:cNvSpPr/>
          <p:nvPr/>
        </p:nvSpPr>
        <p:spPr>
          <a:xfrm>
            <a:off x="2901542" y="287074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A40CF83-8F36-50D6-E3B5-FFD5CB91E68F}"/>
              </a:ext>
            </a:extLst>
          </p:cNvPr>
          <p:cNvSpPr txBox="1"/>
          <p:nvPr/>
        </p:nvSpPr>
        <p:spPr>
          <a:xfrm>
            <a:off x="2721731" y="3687434"/>
            <a:ext cx="332748" cy="184666"/>
          </a:xfrm>
          <a:prstGeom prst="rect">
            <a:avLst/>
          </a:prstGeom>
          <a:noFill/>
        </p:spPr>
        <p:txBody>
          <a:bodyPr wrap="square" rtlCol="0">
            <a:spAutoFit/>
          </a:bodyPr>
          <a:lstStyle/>
          <a:p>
            <a:pPr algn="ctr"/>
            <a:r>
              <a:rPr lang="en-US" sz="600" dirty="0"/>
              <a:t>LTB2</a:t>
            </a:r>
          </a:p>
        </p:txBody>
      </p:sp>
      <p:sp>
        <p:nvSpPr>
          <p:cNvPr id="92" name="TextBox 91">
            <a:extLst>
              <a:ext uri="{FF2B5EF4-FFF2-40B4-BE49-F238E27FC236}">
                <a16:creationId xmlns:a16="http://schemas.microsoft.com/office/drawing/2014/main" id="{DACB81D6-AAF2-BBB9-E9C3-94F51E5ED846}"/>
              </a:ext>
            </a:extLst>
          </p:cNvPr>
          <p:cNvSpPr txBox="1"/>
          <p:nvPr/>
        </p:nvSpPr>
        <p:spPr>
          <a:xfrm>
            <a:off x="2681474" y="1920748"/>
            <a:ext cx="283464" cy="169277"/>
          </a:xfrm>
          <a:prstGeom prst="rect">
            <a:avLst/>
          </a:prstGeom>
          <a:noFill/>
        </p:spPr>
        <p:txBody>
          <a:bodyPr wrap="square" rtlCol="0">
            <a:spAutoFit/>
          </a:bodyPr>
          <a:lstStyle/>
          <a:p>
            <a:pPr algn="r"/>
            <a:r>
              <a:rPr lang="en-US" sz="500" dirty="0"/>
              <a:t>W1</a:t>
            </a:r>
          </a:p>
        </p:txBody>
      </p:sp>
      <p:sp>
        <p:nvSpPr>
          <p:cNvPr id="93" name="TextBox 92">
            <a:extLst>
              <a:ext uri="{FF2B5EF4-FFF2-40B4-BE49-F238E27FC236}">
                <a16:creationId xmlns:a16="http://schemas.microsoft.com/office/drawing/2014/main" id="{176F0E15-6B88-9D1C-4D16-5CC92DBB34C4}"/>
              </a:ext>
            </a:extLst>
          </p:cNvPr>
          <p:cNvSpPr txBox="1"/>
          <p:nvPr/>
        </p:nvSpPr>
        <p:spPr>
          <a:xfrm>
            <a:off x="2681474" y="2101217"/>
            <a:ext cx="283464" cy="169277"/>
          </a:xfrm>
          <a:prstGeom prst="rect">
            <a:avLst/>
          </a:prstGeom>
          <a:noFill/>
        </p:spPr>
        <p:txBody>
          <a:bodyPr wrap="square" rtlCol="0">
            <a:spAutoFit/>
          </a:bodyPr>
          <a:lstStyle/>
          <a:p>
            <a:pPr algn="r"/>
            <a:r>
              <a:rPr lang="en-US" sz="500" dirty="0"/>
              <a:t>W2</a:t>
            </a:r>
          </a:p>
        </p:txBody>
      </p:sp>
      <p:sp>
        <p:nvSpPr>
          <p:cNvPr id="95" name="TextBox 94">
            <a:extLst>
              <a:ext uri="{FF2B5EF4-FFF2-40B4-BE49-F238E27FC236}">
                <a16:creationId xmlns:a16="http://schemas.microsoft.com/office/drawing/2014/main" id="{0F90BA4F-EDAF-4C6F-F3F0-D3E224C50973}"/>
              </a:ext>
            </a:extLst>
          </p:cNvPr>
          <p:cNvSpPr txBox="1"/>
          <p:nvPr/>
        </p:nvSpPr>
        <p:spPr>
          <a:xfrm>
            <a:off x="2681474" y="2280197"/>
            <a:ext cx="283464" cy="169277"/>
          </a:xfrm>
          <a:prstGeom prst="rect">
            <a:avLst/>
          </a:prstGeom>
          <a:noFill/>
        </p:spPr>
        <p:txBody>
          <a:bodyPr wrap="square" rtlCol="0">
            <a:spAutoFit/>
          </a:bodyPr>
          <a:lstStyle/>
          <a:p>
            <a:pPr algn="r"/>
            <a:r>
              <a:rPr lang="en-US" sz="500" dirty="0"/>
              <a:t>J</a:t>
            </a:r>
          </a:p>
        </p:txBody>
      </p:sp>
      <p:sp>
        <p:nvSpPr>
          <p:cNvPr id="96" name="TextBox 95">
            <a:extLst>
              <a:ext uri="{FF2B5EF4-FFF2-40B4-BE49-F238E27FC236}">
                <a16:creationId xmlns:a16="http://schemas.microsoft.com/office/drawing/2014/main" id="{504F00D3-5E0C-FF84-C0F5-ED720BA2D5F7}"/>
              </a:ext>
            </a:extLst>
          </p:cNvPr>
          <p:cNvSpPr txBox="1"/>
          <p:nvPr/>
        </p:nvSpPr>
        <p:spPr>
          <a:xfrm>
            <a:off x="2681474" y="2461789"/>
            <a:ext cx="283464" cy="169277"/>
          </a:xfrm>
          <a:prstGeom prst="rect">
            <a:avLst/>
          </a:prstGeom>
          <a:noFill/>
        </p:spPr>
        <p:txBody>
          <a:bodyPr wrap="square" rtlCol="0">
            <a:spAutoFit/>
          </a:bodyPr>
          <a:lstStyle/>
          <a:p>
            <a:pPr algn="r"/>
            <a:r>
              <a:rPr lang="en-US" sz="500" dirty="0"/>
              <a:t>G</a:t>
            </a:r>
          </a:p>
        </p:txBody>
      </p:sp>
      <p:sp>
        <p:nvSpPr>
          <p:cNvPr id="97" name="TextBox 96">
            <a:extLst>
              <a:ext uri="{FF2B5EF4-FFF2-40B4-BE49-F238E27FC236}">
                <a16:creationId xmlns:a16="http://schemas.microsoft.com/office/drawing/2014/main" id="{8B1D7F7D-1B37-62E0-F380-9F7169D63BEB}"/>
              </a:ext>
            </a:extLst>
          </p:cNvPr>
          <p:cNvSpPr txBox="1"/>
          <p:nvPr/>
        </p:nvSpPr>
        <p:spPr>
          <a:xfrm>
            <a:off x="2681473" y="2640393"/>
            <a:ext cx="283464" cy="169277"/>
          </a:xfrm>
          <a:prstGeom prst="rect">
            <a:avLst/>
          </a:prstGeom>
          <a:noFill/>
        </p:spPr>
        <p:txBody>
          <a:bodyPr wrap="square" rtlCol="0">
            <a:spAutoFit/>
          </a:bodyPr>
          <a:lstStyle/>
          <a:p>
            <a:pPr algn="r"/>
            <a:r>
              <a:rPr lang="en-US" sz="500" dirty="0"/>
              <a:t>Y1</a:t>
            </a:r>
          </a:p>
        </p:txBody>
      </p:sp>
      <p:sp>
        <p:nvSpPr>
          <p:cNvPr id="98" name="TextBox 97">
            <a:extLst>
              <a:ext uri="{FF2B5EF4-FFF2-40B4-BE49-F238E27FC236}">
                <a16:creationId xmlns:a16="http://schemas.microsoft.com/office/drawing/2014/main" id="{732D0CF7-98A1-1A23-AB0D-9FBA4BDD1A68}"/>
              </a:ext>
            </a:extLst>
          </p:cNvPr>
          <p:cNvSpPr txBox="1"/>
          <p:nvPr/>
        </p:nvSpPr>
        <p:spPr>
          <a:xfrm>
            <a:off x="2681474" y="2818989"/>
            <a:ext cx="283464" cy="169277"/>
          </a:xfrm>
          <a:prstGeom prst="rect">
            <a:avLst/>
          </a:prstGeom>
          <a:noFill/>
        </p:spPr>
        <p:txBody>
          <a:bodyPr wrap="square" rtlCol="0">
            <a:spAutoFit/>
          </a:bodyPr>
          <a:lstStyle/>
          <a:p>
            <a:pPr algn="r"/>
            <a:r>
              <a:rPr lang="en-US" sz="500" dirty="0"/>
              <a:t>Y2</a:t>
            </a:r>
          </a:p>
        </p:txBody>
      </p:sp>
      <p:sp>
        <p:nvSpPr>
          <p:cNvPr id="104" name="Oval 103">
            <a:extLst>
              <a:ext uri="{FF2B5EF4-FFF2-40B4-BE49-F238E27FC236}">
                <a16:creationId xmlns:a16="http://schemas.microsoft.com/office/drawing/2014/main" id="{B76D21B3-9CF8-A01D-057E-A64C7477CD46}"/>
              </a:ext>
            </a:extLst>
          </p:cNvPr>
          <p:cNvSpPr/>
          <p:nvPr/>
        </p:nvSpPr>
        <p:spPr>
          <a:xfrm>
            <a:off x="2901542" y="30349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EF5F4A9F-08E8-1C44-E8C7-3AD3F8DA3A25}"/>
              </a:ext>
            </a:extLst>
          </p:cNvPr>
          <p:cNvSpPr/>
          <p:nvPr/>
        </p:nvSpPr>
        <p:spPr>
          <a:xfrm>
            <a:off x="2901542" y="321408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AADF6D19-5A74-E817-5805-1255B29FD49B}"/>
              </a:ext>
            </a:extLst>
          </p:cNvPr>
          <p:cNvSpPr/>
          <p:nvPr/>
        </p:nvSpPr>
        <p:spPr>
          <a:xfrm>
            <a:off x="2901542" y="339325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BE274C45-DBEF-D499-EEFC-25D986FCF8AE}"/>
              </a:ext>
            </a:extLst>
          </p:cNvPr>
          <p:cNvSpPr txBox="1"/>
          <p:nvPr/>
        </p:nvSpPr>
        <p:spPr>
          <a:xfrm>
            <a:off x="2681474" y="2984293"/>
            <a:ext cx="283464" cy="169277"/>
          </a:xfrm>
          <a:prstGeom prst="rect">
            <a:avLst/>
          </a:prstGeom>
          <a:noFill/>
        </p:spPr>
        <p:txBody>
          <a:bodyPr wrap="square" rtlCol="0">
            <a:spAutoFit/>
          </a:bodyPr>
          <a:lstStyle/>
          <a:p>
            <a:pPr algn="r"/>
            <a:r>
              <a:rPr lang="en-US" sz="500" dirty="0"/>
              <a:t>B1</a:t>
            </a:r>
          </a:p>
        </p:txBody>
      </p:sp>
      <p:sp>
        <p:nvSpPr>
          <p:cNvPr id="108" name="TextBox 107">
            <a:extLst>
              <a:ext uri="{FF2B5EF4-FFF2-40B4-BE49-F238E27FC236}">
                <a16:creationId xmlns:a16="http://schemas.microsoft.com/office/drawing/2014/main" id="{91C4C9AC-EAAD-86D1-6F3B-539D7DB818FC}"/>
              </a:ext>
            </a:extLst>
          </p:cNvPr>
          <p:cNvSpPr txBox="1"/>
          <p:nvPr/>
        </p:nvSpPr>
        <p:spPr>
          <a:xfrm>
            <a:off x="2681473" y="3162897"/>
            <a:ext cx="283464" cy="169277"/>
          </a:xfrm>
          <a:prstGeom prst="rect">
            <a:avLst/>
          </a:prstGeom>
          <a:noFill/>
        </p:spPr>
        <p:txBody>
          <a:bodyPr wrap="square" rtlCol="0">
            <a:spAutoFit/>
          </a:bodyPr>
          <a:lstStyle/>
          <a:p>
            <a:pPr algn="r"/>
            <a:r>
              <a:rPr lang="en-US" sz="500" dirty="0"/>
              <a:t>R</a:t>
            </a:r>
          </a:p>
        </p:txBody>
      </p:sp>
      <p:sp>
        <p:nvSpPr>
          <p:cNvPr id="109" name="TextBox 108">
            <a:extLst>
              <a:ext uri="{FF2B5EF4-FFF2-40B4-BE49-F238E27FC236}">
                <a16:creationId xmlns:a16="http://schemas.microsoft.com/office/drawing/2014/main" id="{782FF479-65A6-3818-2837-5D13F552BFB5}"/>
              </a:ext>
            </a:extLst>
          </p:cNvPr>
          <p:cNvSpPr txBox="1"/>
          <p:nvPr/>
        </p:nvSpPr>
        <p:spPr>
          <a:xfrm>
            <a:off x="2681473" y="3341493"/>
            <a:ext cx="283464" cy="169277"/>
          </a:xfrm>
          <a:prstGeom prst="rect">
            <a:avLst/>
          </a:prstGeom>
          <a:noFill/>
        </p:spPr>
        <p:txBody>
          <a:bodyPr wrap="square" rtlCol="0">
            <a:spAutoFit/>
          </a:bodyPr>
          <a:lstStyle/>
          <a:p>
            <a:pPr algn="r"/>
            <a:r>
              <a:rPr lang="en-US" sz="500" dirty="0"/>
              <a:t>B2</a:t>
            </a:r>
          </a:p>
        </p:txBody>
      </p:sp>
      <p:sp>
        <p:nvSpPr>
          <p:cNvPr id="110" name="Freeform: Shape 109">
            <a:extLst>
              <a:ext uri="{FF2B5EF4-FFF2-40B4-BE49-F238E27FC236}">
                <a16:creationId xmlns:a16="http://schemas.microsoft.com/office/drawing/2014/main" id="{C4EA9A99-BD81-09E8-3DBF-40BA8A59B748}"/>
              </a:ext>
            </a:extLst>
          </p:cNvPr>
          <p:cNvSpPr/>
          <p:nvPr/>
        </p:nvSpPr>
        <p:spPr>
          <a:xfrm>
            <a:off x="2959894" y="2010448"/>
            <a:ext cx="726281" cy="616959"/>
          </a:xfrm>
          <a:custGeom>
            <a:avLst/>
            <a:gdLst>
              <a:gd name="connsiteX0" fmla="*/ 0 w 726281"/>
              <a:gd name="connsiteY0" fmla="*/ 0 h 497272"/>
              <a:gd name="connsiteX1" fmla="*/ 395287 w 726281"/>
              <a:gd name="connsiteY1" fmla="*/ 73818 h 497272"/>
              <a:gd name="connsiteX2" fmla="*/ 500062 w 726281"/>
              <a:gd name="connsiteY2" fmla="*/ 433387 h 497272"/>
              <a:gd name="connsiteX3" fmla="*/ 726281 w 726281"/>
              <a:gd name="connsiteY3" fmla="*/ 495300 h 497272"/>
            </a:gdLst>
            <a:ahLst/>
            <a:cxnLst>
              <a:cxn ang="0">
                <a:pos x="connsiteX0" y="connsiteY0"/>
              </a:cxn>
              <a:cxn ang="0">
                <a:pos x="connsiteX1" y="connsiteY1"/>
              </a:cxn>
              <a:cxn ang="0">
                <a:pos x="connsiteX2" y="connsiteY2"/>
              </a:cxn>
              <a:cxn ang="0">
                <a:pos x="connsiteX3" y="connsiteY3"/>
              </a:cxn>
            </a:cxnLst>
            <a:rect l="l" t="t" r="r" b="b"/>
            <a:pathLst>
              <a:path w="726281" h="497272">
                <a:moveTo>
                  <a:pt x="0" y="0"/>
                </a:moveTo>
                <a:cubicBezTo>
                  <a:pt x="155971" y="793"/>
                  <a:pt x="311943" y="1587"/>
                  <a:pt x="395287" y="73818"/>
                </a:cubicBezTo>
                <a:cubicBezTo>
                  <a:pt x="478631" y="146049"/>
                  <a:pt x="444896" y="363140"/>
                  <a:pt x="500062" y="433387"/>
                </a:cubicBezTo>
                <a:cubicBezTo>
                  <a:pt x="555228" y="503634"/>
                  <a:pt x="640754" y="499467"/>
                  <a:pt x="726281" y="49530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36ED199C-089A-32B3-AA7D-1B186A1033FC}"/>
              </a:ext>
            </a:extLst>
          </p:cNvPr>
          <p:cNvSpPr/>
          <p:nvPr/>
        </p:nvSpPr>
        <p:spPr>
          <a:xfrm>
            <a:off x="2959894" y="2540234"/>
            <a:ext cx="719137" cy="95810"/>
          </a:xfrm>
          <a:custGeom>
            <a:avLst/>
            <a:gdLst>
              <a:gd name="connsiteX0" fmla="*/ 0 w 719137"/>
              <a:gd name="connsiteY0" fmla="*/ 1058 h 91546"/>
              <a:gd name="connsiteX1" fmla="*/ 214312 w 719137"/>
              <a:gd name="connsiteY1" fmla="*/ 10583 h 91546"/>
              <a:gd name="connsiteX2" fmla="*/ 442912 w 719137"/>
              <a:gd name="connsiteY2" fmla="*/ 77258 h 91546"/>
              <a:gd name="connsiteX3" fmla="*/ 719137 w 719137"/>
              <a:gd name="connsiteY3" fmla="*/ 91546 h 91546"/>
            </a:gdLst>
            <a:ahLst/>
            <a:cxnLst>
              <a:cxn ang="0">
                <a:pos x="connsiteX0" y="connsiteY0"/>
              </a:cxn>
              <a:cxn ang="0">
                <a:pos x="connsiteX1" y="connsiteY1"/>
              </a:cxn>
              <a:cxn ang="0">
                <a:pos x="connsiteX2" y="connsiteY2"/>
              </a:cxn>
              <a:cxn ang="0">
                <a:pos x="connsiteX3" y="connsiteY3"/>
              </a:cxn>
            </a:cxnLst>
            <a:rect l="l" t="t" r="r" b="b"/>
            <a:pathLst>
              <a:path w="719137" h="91546">
                <a:moveTo>
                  <a:pt x="0" y="1058"/>
                </a:moveTo>
                <a:cubicBezTo>
                  <a:pt x="70246" y="-530"/>
                  <a:pt x="140493" y="-2117"/>
                  <a:pt x="214312" y="10583"/>
                </a:cubicBezTo>
                <a:cubicBezTo>
                  <a:pt x="288131" y="23283"/>
                  <a:pt x="358775" y="63764"/>
                  <a:pt x="442912" y="77258"/>
                </a:cubicBezTo>
                <a:cubicBezTo>
                  <a:pt x="527050" y="90752"/>
                  <a:pt x="623093" y="91149"/>
                  <a:pt x="719137" y="91546"/>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EC33E12C-1147-CDAD-1D2F-A4CBEA24A8E5}"/>
              </a:ext>
            </a:extLst>
          </p:cNvPr>
          <p:cNvSpPr/>
          <p:nvPr/>
        </p:nvSpPr>
        <p:spPr>
          <a:xfrm>
            <a:off x="2962275" y="2635037"/>
            <a:ext cx="714375" cy="432014"/>
          </a:xfrm>
          <a:custGeom>
            <a:avLst/>
            <a:gdLst>
              <a:gd name="connsiteX0" fmla="*/ 0 w 714375"/>
              <a:gd name="connsiteY0" fmla="*/ 403271 h 403271"/>
              <a:gd name="connsiteX1" fmla="*/ 307181 w 714375"/>
              <a:gd name="connsiteY1" fmla="*/ 341359 h 403271"/>
              <a:gd name="connsiteX2" fmla="*/ 500063 w 714375"/>
              <a:gd name="connsiteY2" fmla="*/ 53227 h 403271"/>
              <a:gd name="connsiteX3" fmla="*/ 714375 w 714375"/>
              <a:gd name="connsiteY3" fmla="*/ 840 h 403271"/>
            </a:gdLst>
            <a:ahLst/>
            <a:cxnLst>
              <a:cxn ang="0">
                <a:pos x="connsiteX0" y="connsiteY0"/>
              </a:cxn>
              <a:cxn ang="0">
                <a:pos x="connsiteX1" y="connsiteY1"/>
              </a:cxn>
              <a:cxn ang="0">
                <a:pos x="connsiteX2" y="connsiteY2"/>
              </a:cxn>
              <a:cxn ang="0">
                <a:pos x="connsiteX3" y="connsiteY3"/>
              </a:cxn>
            </a:cxnLst>
            <a:rect l="l" t="t" r="r" b="b"/>
            <a:pathLst>
              <a:path w="714375" h="403271">
                <a:moveTo>
                  <a:pt x="0" y="403271"/>
                </a:moveTo>
                <a:cubicBezTo>
                  <a:pt x="111918" y="401485"/>
                  <a:pt x="223837" y="399700"/>
                  <a:pt x="307181" y="341359"/>
                </a:cubicBezTo>
                <a:cubicBezTo>
                  <a:pt x="390525" y="283018"/>
                  <a:pt x="432197" y="109980"/>
                  <a:pt x="500063" y="53227"/>
                </a:cubicBezTo>
                <a:cubicBezTo>
                  <a:pt x="567929" y="-3526"/>
                  <a:pt x="641152" y="-1343"/>
                  <a:pt x="714375" y="84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AF82843-4719-E2E5-F24C-030BA28014BD}"/>
              </a:ext>
            </a:extLst>
          </p:cNvPr>
          <p:cNvSpPr/>
          <p:nvPr/>
        </p:nvSpPr>
        <p:spPr>
          <a:xfrm>
            <a:off x="2964656" y="2631066"/>
            <a:ext cx="711994" cy="616959"/>
          </a:xfrm>
          <a:custGeom>
            <a:avLst/>
            <a:gdLst>
              <a:gd name="connsiteX0" fmla="*/ 0 w 711994"/>
              <a:gd name="connsiteY0" fmla="*/ 478709 h 478709"/>
              <a:gd name="connsiteX1" fmla="*/ 404813 w 711994"/>
              <a:gd name="connsiteY1" fmla="*/ 402509 h 478709"/>
              <a:gd name="connsiteX2" fmla="*/ 533400 w 711994"/>
              <a:gd name="connsiteY2" fmla="*/ 59609 h 478709"/>
              <a:gd name="connsiteX3" fmla="*/ 711994 w 711994"/>
              <a:gd name="connsiteY3" fmla="*/ 2459 h 478709"/>
            </a:gdLst>
            <a:ahLst/>
            <a:cxnLst>
              <a:cxn ang="0">
                <a:pos x="connsiteX0" y="connsiteY0"/>
              </a:cxn>
              <a:cxn ang="0">
                <a:pos x="connsiteX1" y="connsiteY1"/>
              </a:cxn>
              <a:cxn ang="0">
                <a:pos x="connsiteX2" y="connsiteY2"/>
              </a:cxn>
              <a:cxn ang="0">
                <a:pos x="connsiteX3" y="connsiteY3"/>
              </a:cxn>
            </a:cxnLst>
            <a:rect l="l" t="t" r="r" b="b"/>
            <a:pathLst>
              <a:path w="711994" h="478709">
                <a:moveTo>
                  <a:pt x="0" y="478709"/>
                </a:moveTo>
                <a:cubicBezTo>
                  <a:pt x="157956" y="475534"/>
                  <a:pt x="315913" y="472359"/>
                  <a:pt x="404813" y="402509"/>
                </a:cubicBezTo>
                <a:cubicBezTo>
                  <a:pt x="493713" y="332659"/>
                  <a:pt x="482203" y="126284"/>
                  <a:pt x="533400" y="59609"/>
                </a:cubicBezTo>
                <a:cubicBezTo>
                  <a:pt x="584597" y="-7066"/>
                  <a:pt x="648295" y="-2304"/>
                  <a:pt x="711994" y="245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0C35CE06-C6DD-D510-110A-8B417085E11F}"/>
              </a:ext>
            </a:extLst>
          </p:cNvPr>
          <p:cNvSpPr/>
          <p:nvPr/>
        </p:nvSpPr>
        <p:spPr>
          <a:xfrm>
            <a:off x="2962275" y="2629907"/>
            <a:ext cx="716756" cy="974466"/>
          </a:xfrm>
          <a:custGeom>
            <a:avLst/>
            <a:gdLst>
              <a:gd name="connsiteX0" fmla="*/ 0 w 716756"/>
              <a:gd name="connsiteY0" fmla="*/ 616744 h 616744"/>
              <a:gd name="connsiteX1" fmla="*/ 407194 w 716756"/>
              <a:gd name="connsiteY1" fmla="*/ 521494 h 616744"/>
              <a:gd name="connsiteX2" fmla="*/ 507206 w 716756"/>
              <a:gd name="connsiteY2" fmla="*/ 88106 h 616744"/>
              <a:gd name="connsiteX3" fmla="*/ 716756 w 716756"/>
              <a:gd name="connsiteY3" fmla="*/ 0 h 616744"/>
            </a:gdLst>
            <a:ahLst/>
            <a:cxnLst>
              <a:cxn ang="0">
                <a:pos x="connsiteX0" y="connsiteY0"/>
              </a:cxn>
              <a:cxn ang="0">
                <a:pos x="connsiteX1" y="connsiteY1"/>
              </a:cxn>
              <a:cxn ang="0">
                <a:pos x="connsiteX2" y="connsiteY2"/>
              </a:cxn>
              <a:cxn ang="0">
                <a:pos x="connsiteX3" y="connsiteY3"/>
              </a:cxn>
            </a:cxnLst>
            <a:rect l="l" t="t" r="r" b="b"/>
            <a:pathLst>
              <a:path w="716756" h="616744">
                <a:moveTo>
                  <a:pt x="0" y="616744"/>
                </a:moveTo>
                <a:cubicBezTo>
                  <a:pt x="161330" y="613172"/>
                  <a:pt x="322660" y="609600"/>
                  <a:pt x="407194" y="521494"/>
                </a:cubicBezTo>
                <a:cubicBezTo>
                  <a:pt x="491728" y="433388"/>
                  <a:pt x="455612" y="175022"/>
                  <a:pt x="507206" y="88106"/>
                </a:cubicBezTo>
                <a:cubicBezTo>
                  <a:pt x="558800" y="1190"/>
                  <a:pt x="637778" y="595"/>
                  <a:pt x="71675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CFD0D046-2995-B80F-B842-9DC18AF5D477}"/>
              </a:ext>
            </a:extLst>
          </p:cNvPr>
          <p:cNvSpPr/>
          <p:nvPr/>
        </p:nvSpPr>
        <p:spPr>
          <a:xfrm>
            <a:off x="2901542" y="356946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A0B2EC63-7619-E99A-89E4-2312588DDB7C}"/>
              </a:ext>
            </a:extLst>
          </p:cNvPr>
          <p:cNvSpPr txBox="1"/>
          <p:nvPr/>
        </p:nvSpPr>
        <p:spPr>
          <a:xfrm>
            <a:off x="2681473" y="3517703"/>
            <a:ext cx="283464" cy="169277"/>
          </a:xfrm>
          <a:prstGeom prst="rect">
            <a:avLst/>
          </a:prstGeom>
          <a:noFill/>
        </p:spPr>
        <p:txBody>
          <a:bodyPr wrap="square" rtlCol="0">
            <a:spAutoFit/>
          </a:bodyPr>
          <a:lstStyle/>
          <a:p>
            <a:pPr algn="r"/>
            <a:r>
              <a:rPr lang="en-US" sz="500" dirty="0"/>
              <a:t>CD</a:t>
            </a:r>
          </a:p>
        </p:txBody>
      </p:sp>
      <p:grpSp>
        <p:nvGrpSpPr>
          <p:cNvPr id="117" name="Group 116">
            <a:extLst>
              <a:ext uri="{FF2B5EF4-FFF2-40B4-BE49-F238E27FC236}">
                <a16:creationId xmlns:a16="http://schemas.microsoft.com/office/drawing/2014/main" id="{529CF46A-BB95-0F3C-75A9-1EFD09EEC731}"/>
              </a:ext>
            </a:extLst>
          </p:cNvPr>
          <p:cNvGrpSpPr/>
          <p:nvPr/>
        </p:nvGrpSpPr>
        <p:grpSpPr>
          <a:xfrm>
            <a:off x="2544128" y="3260156"/>
            <a:ext cx="376761" cy="450620"/>
            <a:chOff x="3665423" y="3234923"/>
            <a:chExt cx="376761" cy="450620"/>
          </a:xfrm>
        </p:grpSpPr>
        <p:sp>
          <p:nvSpPr>
            <p:cNvPr id="118" name="TextBox 117">
              <a:extLst>
                <a:ext uri="{FF2B5EF4-FFF2-40B4-BE49-F238E27FC236}">
                  <a16:creationId xmlns:a16="http://schemas.microsoft.com/office/drawing/2014/main" id="{839EBE2D-9F06-2694-97F5-128CD214B44A}"/>
                </a:ext>
              </a:extLst>
            </p:cNvPr>
            <p:cNvSpPr txBox="1"/>
            <p:nvPr/>
          </p:nvSpPr>
          <p:spPr>
            <a:xfrm>
              <a:off x="3665423" y="3457207"/>
              <a:ext cx="308745" cy="169277"/>
            </a:xfrm>
            <a:prstGeom prst="rect">
              <a:avLst/>
            </a:prstGeom>
            <a:noFill/>
          </p:spPr>
          <p:txBody>
            <a:bodyPr wrap="square" rtlCol="0">
              <a:spAutoFit/>
            </a:bodyPr>
            <a:lstStyle/>
            <a:p>
              <a:r>
                <a:rPr lang="en-US" sz="500" dirty="0"/>
                <a:t>EDC</a:t>
              </a:r>
            </a:p>
          </p:txBody>
        </p:sp>
        <p:cxnSp>
          <p:nvCxnSpPr>
            <p:cNvPr id="119" name="Straight Connector 118">
              <a:extLst>
                <a:ext uri="{FF2B5EF4-FFF2-40B4-BE49-F238E27FC236}">
                  <a16:creationId xmlns:a16="http://schemas.microsoft.com/office/drawing/2014/main" id="{D8814FC8-D264-7478-BA65-19CC362C6F23}"/>
                </a:ext>
              </a:extLst>
            </p:cNvPr>
            <p:cNvCxnSpPr>
              <a:cxnSpLocks/>
            </p:cNvCxnSpPr>
            <p:nvPr/>
          </p:nvCxnSpPr>
          <p:spPr>
            <a:xfrm flipV="1">
              <a:off x="3767035" y="3580356"/>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D165C93-8901-C22B-85C2-86B8A999D28E}"/>
                </a:ext>
              </a:extLst>
            </p:cNvPr>
            <p:cNvCxnSpPr>
              <a:cxnSpLocks/>
            </p:cNvCxnSpPr>
            <p:nvPr/>
          </p:nvCxnSpPr>
          <p:spPr>
            <a:xfrm>
              <a:off x="3801392" y="3595051"/>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815B648-E816-1FB8-E5D0-0EAA754507F9}"/>
                </a:ext>
              </a:extLst>
            </p:cNvPr>
            <p:cNvCxnSpPr>
              <a:cxnSpLocks/>
            </p:cNvCxnSpPr>
            <p:nvPr/>
          </p:nvCxnSpPr>
          <p:spPr>
            <a:xfrm>
              <a:off x="3800377" y="3628388"/>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79806D2-016E-858A-37B6-58A524ACE783}"/>
                </a:ext>
              </a:extLst>
            </p:cNvPr>
            <p:cNvCxnSpPr>
              <a:cxnSpLocks/>
            </p:cNvCxnSpPr>
            <p:nvPr/>
          </p:nvCxnSpPr>
          <p:spPr>
            <a:xfrm>
              <a:off x="3800377" y="3652203"/>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FAA0DB8-3E96-C468-5980-598EB1C3F65E}"/>
                </a:ext>
              </a:extLst>
            </p:cNvPr>
            <p:cNvCxnSpPr/>
            <p:nvPr/>
          </p:nvCxnSpPr>
          <p:spPr>
            <a:xfrm>
              <a:off x="3820440" y="3626006"/>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1C73299-D378-84A6-A085-2544F4065E3B}"/>
                </a:ext>
              </a:extLst>
            </p:cNvPr>
            <p:cNvCxnSpPr>
              <a:cxnSpLocks/>
            </p:cNvCxnSpPr>
            <p:nvPr/>
          </p:nvCxnSpPr>
          <p:spPr>
            <a:xfrm>
              <a:off x="3801392" y="3649824"/>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92C2E83-68D5-5F0E-9C85-A420E11C46E4}"/>
                </a:ext>
              </a:extLst>
            </p:cNvPr>
            <p:cNvCxnSpPr/>
            <p:nvPr/>
          </p:nvCxnSpPr>
          <p:spPr>
            <a:xfrm>
              <a:off x="3705809" y="3589727"/>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5D34745-697C-56BD-BF25-AB15AA1CE829}"/>
                </a:ext>
              </a:extLst>
            </p:cNvPr>
            <p:cNvCxnSpPr/>
            <p:nvPr/>
          </p:nvCxnSpPr>
          <p:spPr>
            <a:xfrm>
              <a:off x="3708190" y="3234923"/>
              <a:ext cx="0" cy="356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8FA0039-EC5A-41C6-BD13-D1FC00B07139}"/>
                </a:ext>
              </a:extLst>
            </p:cNvPr>
            <p:cNvCxnSpPr>
              <a:cxnSpLocks/>
            </p:cNvCxnSpPr>
            <p:nvPr/>
          </p:nvCxnSpPr>
          <p:spPr>
            <a:xfrm flipH="1">
              <a:off x="3859304" y="3583146"/>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74AFE9D-4976-66C4-A6BF-8F793254C63C}"/>
                </a:ext>
              </a:extLst>
            </p:cNvPr>
            <p:cNvCxnSpPr>
              <a:cxnSpLocks/>
            </p:cNvCxnSpPr>
            <p:nvPr/>
          </p:nvCxnSpPr>
          <p:spPr>
            <a:xfrm flipH="1">
              <a:off x="3705809" y="3234923"/>
              <a:ext cx="329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9" name="Freeform: Shape 128">
            <a:extLst>
              <a:ext uri="{FF2B5EF4-FFF2-40B4-BE49-F238E27FC236}">
                <a16:creationId xmlns:a16="http://schemas.microsoft.com/office/drawing/2014/main" id="{94F3BA54-A3D7-0C7A-2B8B-F31CF6FFF53D}"/>
              </a:ext>
            </a:extLst>
          </p:cNvPr>
          <p:cNvSpPr/>
          <p:nvPr/>
        </p:nvSpPr>
        <p:spPr>
          <a:xfrm>
            <a:off x="2959894" y="2183606"/>
            <a:ext cx="714375" cy="445294"/>
          </a:xfrm>
          <a:custGeom>
            <a:avLst/>
            <a:gdLst>
              <a:gd name="connsiteX0" fmla="*/ 0 w 714375"/>
              <a:gd name="connsiteY0" fmla="*/ 0 h 445294"/>
              <a:gd name="connsiteX1" fmla="*/ 252412 w 714375"/>
              <a:gd name="connsiteY1" fmla="*/ 61913 h 445294"/>
              <a:gd name="connsiteX2" fmla="*/ 383381 w 714375"/>
              <a:gd name="connsiteY2" fmla="*/ 366713 h 445294"/>
              <a:gd name="connsiteX3" fmla="*/ 714375 w 714375"/>
              <a:gd name="connsiteY3" fmla="*/ 445294 h 445294"/>
            </a:gdLst>
            <a:ahLst/>
            <a:cxnLst>
              <a:cxn ang="0">
                <a:pos x="connsiteX0" y="connsiteY0"/>
              </a:cxn>
              <a:cxn ang="0">
                <a:pos x="connsiteX1" y="connsiteY1"/>
              </a:cxn>
              <a:cxn ang="0">
                <a:pos x="connsiteX2" y="connsiteY2"/>
              </a:cxn>
              <a:cxn ang="0">
                <a:pos x="connsiteX3" y="connsiteY3"/>
              </a:cxn>
            </a:cxnLst>
            <a:rect l="l" t="t" r="r" b="b"/>
            <a:pathLst>
              <a:path w="714375" h="445294">
                <a:moveTo>
                  <a:pt x="0" y="0"/>
                </a:moveTo>
                <a:cubicBezTo>
                  <a:pt x="94257" y="397"/>
                  <a:pt x="188515" y="794"/>
                  <a:pt x="252412" y="61913"/>
                </a:cubicBezTo>
                <a:cubicBezTo>
                  <a:pt x="316309" y="123032"/>
                  <a:pt x="306387" y="302816"/>
                  <a:pt x="383381" y="366713"/>
                </a:cubicBezTo>
                <a:cubicBezTo>
                  <a:pt x="460375" y="430610"/>
                  <a:pt x="587375" y="437952"/>
                  <a:pt x="714375" y="44529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1524D22-3257-92CD-8226-B2532F1590A9}"/>
              </a:ext>
            </a:extLst>
          </p:cNvPr>
          <p:cNvSpPr/>
          <p:nvPr/>
        </p:nvSpPr>
        <p:spPr>
          <a:xfrm>
            <a:off x="1235396" y="1463702"/>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Electric</a:t>
            </a:r>
          </a:p>
          <a:p>
            <a:pPr algn="ctr"/>
            <a:r>
              <a:rPr lang="en-US" sz="1400" dirty="0">
                <a:solidFill>
                  <a:schemeClr val="tx1"/>
                </a:solidFill>
              </a:rPr>
              <a:t>Heat</a:t>
            </a:r>
          </a:p>
          <a:p>
            <a:pPr algn="ctr"/>
            <a:r>
              <a:rPr lang="en-US" sz="1400" dirty="0">
                <a:solidFill>
                  <a:schemeClr val="tx1"/>
                </a:solidFill>
              </a:rPr>
              <a:t>Accessory</a:t>
            </a:r>
          </a:p>
        </p:txBody>
      </p:sp>
      <p:grpSp>
        <p:nvGrpSpPr>
          <p:cNvPr id="131" name="Group 130">
            <a:extLst>
              <a:ext uri="{FF2B5EF4-FFF2-40B4-BE49-F238E27FC236}">
                <a16:creationId xmlns:a16="http://schemas.microsoft.com/office/drawing/2014/main" id="{BAC20DEF-1299-2C7A-E1A4-9219D1B21C68}"/>
              </a:ext>
            </a:extLst>
          </p:cNvPr>
          <p:cNvGrpSpPr/>
          <p:nvPr/>
        </p:nvGrpSpPr>
        <p:grpSpPr>
          <a:xfrm>
            <a:off x="2487414" y="2323307"/>
            <a:ext cx="183362" cy="89188"/>
            <a:chOff x="380990" y="3393252"/>
            <a:chExt cx="183362" cy="89188"/>
          </a:xfrm>
        </p:grpSpPr>
        <p:cxnSp>
          <p:nvCxnSpPr>
            <p:cNvPr id="132" name="Straight Connector 131">
              <a:extLst>
                <a:ext uri="{FF2B5EF4-FFF2-40B4-BE49-F238E27FC236}">
                  <a16:creationId xmlns:a16="http://schemas.microsoft.com/office/drawing/2014/main" id="{883E9043-572F-A878-8FC5-8F414B064E02}"/>
                </a:ext>
              </a:extLst>
            </p:cNvPr>
            <p:cNvCxnSpPr>
              <a:cxnSpLocks/>
            </p:cNvCxnSpPr>
            <p:nvPr/>
          </p:nvCxnSpPr>
          <p:spPr>
            <a:xfrm>
              <a:off x="452005"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DB3578A-8113-02D6-14F1-46AC0E186704}"/>
                </a:ext>
              </a:extLst>
            </p:cNvPr>
            <p:cNvCxnSpPr>
              <a:cxnSpLocks/>
            </p:cNvCxnSpPr>
            <p:nvPr/>
          </p:nvCxnSpPr>
          <p:spPr>
            <a:xfrm>
              <a:off x="494867" y="3393252"/>
              <a:ext cx="0" cy="89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70CF984-4C92-2A38-DB79-191820EB814B}"/>
                </a:ext>
              </a:extLst>
            </p:cNvPr>
            <p:cNvCxnSpPr>
              <a:cxnSpLocks/>
            </p:cNvCxnSpPr>
            <p:nvPr/>
          </p:nvCxnSpPr>
          <p:spPr>
            <a:xfrm>
              <a:off x="495296"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F047F8B-1859-2924-2A0C-6227D5554600}"/>
                </a:ext>
              </a:extLst>
            </p:cNvPr>
            <p:cNvCxnSpPr>
              <a:cxnSpLocks/>
            </p:cNvCxnSpPr>
            <p:nvPr/>
          </p:nvCxnSpPr>
          <p:spPr>
            <a:xfrm>
              <a:off x="380990" y="3437302"/>
              <a:ext cx="69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6" name="Freeform: Shape 135">
            <a:extLst>
              <a:ext uri="{FF2B5EF4-FFF2-40B4-BE49-F238E27FC236}">
                <a16:creationId xmlns:a16="http://schemas.microsoft.com/office/drawing/2014/main" id="{942EE915-E6DD-4CEC-4FBA-F4AC6E49C4AF}"/>
              </a:ext>
            </a:extLst>
          </p:cNvPr>
          <p:cNvSpPr/>
          <p:nvPr/>
        </p:nvSpPr>
        <p:spPr>
          <a:xfrm>
            <a:off x="2155031" y="1971676"/>
            <a:ext cx="338138" cy="395288"/>
          </a:xfrm>
          <a:custGeom>
            <a:avLst/>
            <a:gdLst>
              <a:gd name="connsiteX0" fmla="*/ 0 w 338138"/>
              <a:gd name="connsiteY0" fmla="*/ 0 h 395288"/>
              <a:gd name="connsiteX1" fmla="*/ 169069 w 338138"/>
              <a:gd name="connsiteY1" fmla="*/ 66675 h 395288"/>
              <a:gd name="connsiteX2" fmla="*/ 200025 w 338138"/>
              <a:gd name="connsiteY2" fmla="*/ 335757 h 395288"/>
              <a:gd name="connsiteX3" fmla="*/ 338138 w 338138"/>
              <a:gd name="connsiteY3" fmla="*/ 395288 h 395288"/>
            </a:gdLst>
            <a:ahLst/>
            <a:cxnLst>
              <a:cxn ang="0">
                <a:pos x="connsiteX0" y="connsiteY0"/>
              </a:cxn>
              <a:cxn ang="0">
                <a:pos x="connsiteX1" y="connsiteY1"/>
              </a:cxn>
              <a:cxn ang="0">
                <a:pos x="connsiteX2" y="connsiteY2"/>
              </a:cxn>
              <a:cxn ang="0">
                <a:pos x="connsiteX3" y="connsiteY3"/>
              </a:cxn>
            </a:cxnLst>
            <a:rect l="l" t="t" r="r" b="b"/>
            <a:pathLst>
              <a:path w="338138" h="395288">
                <a:moveTo>
                  <a:pt x="0" y="0"/>
                </a:moveTo>
                <a:cubicBezTo>
                  <a:pt x="67866" y="5358"/>
                  <a:pt x="135732" y="10716"/>
                  <a:pt x="169069" y="66675"/>
                </a:cubicBezTo>
                <a:cubicBezTo>
                  <a:pt x="202406" y="122634"/>
                  <a:pt x="171847" y="280988"/>
                  <a:pt x="200025" y="335757"/>
                </a:cubicBezTo>
                <a:cubicBezTo>
                  <a:pt x="228203" y="390526"/>
                  <a:pt x="283170" y="392907"/>
                  <a:pt x="338138" y="395288"/>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C45FC2EB-A0C0-1162-AECD-67687481CDF5}"/>
              </a:ext>
            </a:extLst>
          </p:cNvPr>
          <p:cNvSpPr/>
          <p:nvPr/>
        </p:nvSpPr>
        <p:spPr>
          <a:xfrm>
            <a:off x="2664619" y="2323688"/>
            <a:ext cx="259625" cy="45719"/>
          </a:xfrm>
          <a:custGeom>
            <a:avLst/>
            <a:gdLst>
              <a:gd name="connsiteX0" fmla="*/ 0 w 245269"/>
              <a:gd name="connsiteY0" fmla="*/ 38512 h 38512"/>
              <a:gd name="connsiteX1" fmla="*/ 69056 w 245269"/>
              <a:gd name="connsiteY1" fmla="*/ 28987 h 38512"/>
              <a:gd name="connsiteX2" fmla="*/ 130969 w 245269"/>
              <a:gd name="connsiteY2" fmla="*/ 412 h 38512"/>
              <a:gd name="connsiteX3" fmla="*/ 245269 w 245269"/>
              <a:gd name="connsiteY3" fmla="*/ 14699 h 38512"/>
            </a:gdLst>
            <a:ahLst/>
            <a:cxnLst>
              <a:cxn ang="0">
                <a:pos x="connsiteX0" y="connsiteY0"/>
              </a:cxn>
              <a:cxn ang="0">
                <a:pos x="connsiteX1" y="connsiteY1"/>
              </a:cxn>
              <a:cxn ang="0">
                <a:pos x="connsiteX2" y="connsiteY2"/>
              </a:cxn>
              <a:cxn ang="0">
                <a:pos x="connsiteX3" y="connsiteY3"/>
              </a:cxn>
            </a:cxnLst>
            <a:rect l="l" t="t" r="r" b="b"/>
            <a:pathLst>
              <a:path w="245269" h="38512">
                <a:moveTo>
                  <a:pt x="0" y="38512"/>
                </a:moveTo>
                <a:cubicBezTo>
                  <a:pt x="23614" y="36924"/>
                  <a:pt x="47228" y="35337"/>
                  <a:pt x="69056" y="28987"/>
                </a:cubicBezTo>
                <a:cubicBezTo>
                  <a:pt x="90884" y="22637"/>
                  <a:pt x="101600" y="2793"/>
                  <a:pt x="130969" y="412"/>
                </a:cubicBezTo>
                <a:cubicBezTo>
                  <a:pt x="160338" y="-1969"/>
                  <a:pt x="202803" y="6365"/>
                  <a:pt x="245269" y="1469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BF459C1-B93E-2E30-E1CC-C24ABF64C2D6}"/>
              </a:ext>
            </a:extLst>
          </p:cNvPr>
          <p:cNvSpPr/>
          <p:nvPr/>
        </p:nvSpPr>
        <p:spPr>
          <a:xfrm>
            <a:off x="2159794" y="1876425"/>
            <a:ext cx="764381" cy="287189"/>
          </a:xfrm>
          <a:custGeom>
            <a:avLst/>
            <a:gdLst>
              <a:gd name="connsiteX0" fmla="*/ 0 w 764381"/>
              <a:gd name="connsiteY0" fmla="*/ 0 h 416719"/>
              <a:gd name="connsiteX1" fmla="*/ 300037 w 764381"/>
              <a:gd name="connsiteY1" fmla="*/ 61913 h 416719"/>
              <a:gd name="connsiteX2" fmla="*/ 521494 w 764381"/>
              <a:gd name="connsiteY2" fmla="*/ 340519 h 416719"/>
              <a:gd name="connsiteX3" fmla="*/ 764381 w 764381"/>
              <a:gd name="connsiteY3" fmla="*/ 416719 h 416719"/>
            </a:gdLst>
            <a:ahLst/>
            <a:cxnLst>
              <a:cxn ang="0">
                <a:pos x="connsiteX0" y="connsiteY0"/>
              </a:cxn>
              <a:cxn ang="0">
                <a:pos x="connsiteX1" y="connsiteY1"/>
              </a:cxn>
              <a:cxn ang="0">
                <a:pos x="connsiteX2" y="connsiteY2"/>
              </a:cxn>
              <a:cxn ang="0">
                <a:pos x="connsiteX3" y="connsiteY3"/>
              </a:cxn>
            </a:cxnLst>
            <a:rect l="l" t="t" r="r" b="b"/>
            <a:pathLst>
              <a:path w="764381" h="416719">
                <a:moveTo>
                  <a:pt x="0" y="0"/>
                </a:moveTo>
                <a:cubicBezTo>
                  <a:pt x="106560" y="2580"/>
                  <a:pt x="213121" y="5160"/>
                  <a:pt x="300037" y="61913"/>
                </a:cubicBezTo>
                <a:cubicBezTo>
                  <a:pt x="386953" y="118666"/>
                  <a:pt x="444103" y="281385"/>
                  <a:pt x="521494" y="340519"/>
                </a:cubicBezTo>
                <a:cubicBezTo>
                  <a:pt x="598885" y="399653"/>
                  <a:pt x="681633" y="408186"/>
                  <a:pt x="764381" y="4167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9E465159-A4C4-E127-C0C8-87B654227A4F}"/>
              </a:ext>
            </a:extLst>
          </p:cNvPr>
          <p:cNvSpPr/>
          <p:nvPr/>
        </p:nvSpPr>
        <p:spPr>
          <a:xfrm>
            <a:off x="2169319" y="1784913"/>
            <a:ext cx="747712" cy="201050"/>
          </a:xfrm>
          <a:custGeom>
            <a:avLst/>
            <a:gdLst>
              <a:gd name="connsiteX0" fmla="*/ 0 w 747712"/>
              <a:gd name="connsiteY0" fmla="*/ 1025 h 201050"/>
              <a:gd name="connsiteX1" fmla="*/ 316706 w 747712"/>
              <a:gd name="connsiteY1" fmla="*/ 24837 h 201050"/>
              <a:gd name="connsiteX2" fmla="*/ 621506 w 747712"/>
              <a:gd name="connsiteY2" fmla="*/ 167712 h 201050"/>
              <a:gd name="connsiteX3" fmla="*/ 747712 w 747712"/>
              <a:gd name="connsiteY3" fmla="*/ 201050 h 201050"/>
            </a:gdLst>
            <a:ahLst/>
            <a:cxnLst>
              <a:cxn ang="0">
                <a:pos x="connsiteX0" y="connsiteY0"/>
              </a:cxn>
              <a:cxn ang="0">
                <a:pos x="connsiteX1" y="connsiteY1"/>
              </a:cxn>
              <a:cxn ang="0">
                <a:pos x="connsiteX2" y="connsiteY2"/>
              </a:cxn>
              <a:cxn ang="0">
                <a:pos x="connsiteX3" y="connsiteY3"/>
              </a:cxn>
            </a:cxnLst>
            <a:rect l="l" t="t" r="r" b="b"/>
            <a:pathLst>
              <a:path w="747712" h="201050">
                <a:moveTo>
                  <a:pt x="0" y="1025"/>
                </a:moveTo>
                <a:cubicBezTo>
                  <a:pt x="106561" y="-960"/>
                  <a:pt x="213122" y="-2944"/>
                  <a:pt x="316706" y="24837"/>
                </a:cubicBezTo>
                <a:cubicBezTo>
                  <a:pt x="420290" y="52618"/>
                  <a:pt x="549672" y="138343"/>
                  <a:pt x="621506" y="167712"/>
                </a:cubicBezTo>
                <a:cubicBezTo>
                  <a:pt x="693340" y="197081"/>
                  <a:pt x="720526" y="199065"/>
                  <a:pt x="747712" y="201050"/>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B08841C8-976E-2065-5ABB-8482A8BFC58D}"/>
              </a:ext>
            </a:extLst>
          </p:cNvPr>
          <p:cNvSpPr/>
          <p:nvPr/>
        </p:nvSpPr>
        <p:spPr>
          <a:xfrm>
            <a:off x="2332234" y="1984351"/>
            <a:ext cx="6205591" cy="807375"/>
          </a:xfrm>
          <a:custGeom>
            <a:avLst/>
            <a:gdLst>
              <a:gd name="connsiteX0" fmla="*/ 0 w 6205591"/>
              <a:gd name="connsiteY0" fmla="*/ 489382 h 589279"/>
              <a:gd name="connsiteX1" fmla="*/ 1500027 w 6205591"/>
              <a:gd name="connsiteY1" fmla="*/ 561301 h 589279"/>
              <a:gd name="connsiteX2" fmla="*/ 2486346 w 6205591"/>
              <a:gd name="connsiteY2" fmla="*/ 78416 h 589279"/>
              <a:gd name="connsiteX3" fmla="*/ 6205591 w 6205591"/>
              <a:gd name="connsiteY3" fmla="*/ 6497 h 589279"/>
            </a:gdLst>
            <a:ahLst/>
            <a:cxnLst>
              <a:cxn ang="0">
                <a:pos x="connsiteX0" y="connsiteY0"/>
              </a:cxn>
              <a:cxn ang="0">
                <a:pos x="connsiteX1" y="connsiteY1"/>
              </a:cxn>
              <a:cxn ang="0">
                <a:pos x="connsiteX2" y="connsiteY2"/>
              </a:cxn>
              <a:cxn ang="0">
                <a:pos x="connsiteX3" y="connsiteY3"/>
              </a:cxn>
            </a:cxnLst>
            <a:rect l="l" t="t" r="r" b="b"/>
            <a:pathLst>
              <a:path w="6205591" h="589279">
                <a:moveTo>
                  <a:pt x="0" y="489382"/>
                </a:moveTo>
                <a:cubicBezTo>
                  <a:pt x="542818" y="559588"/>
                  <a:pt x="1085636" y="629795"/>
                  <a:pt x="1500027" y="561301"/>
                </a:cubicBezTo>
                <a:cubicBezTo>
                  <a:pt x="1914418" y="492807"/>
                  <a:pt x="1702085" y="170883"/>
                  <a:pt x="2486346" y="78416"/>
                </a:cubicBezTo>
                <a:cubicBezTo>
                  <a:pt x="3270607" y="-14051"/>
                  <a:pt x="4738099" y="-3777"/>
                  <a:pt x="6205591" y="6497"/>
                </a:cubicBezTo>
              </a:path>
            </a:pathLst>
          </a:cu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D6CED925-4E58-7EFF-0BCE-A850CF60461A}"/>
              </a:ext>
            </a:extLst>
          </p:cNvPr>
          <p:cNvSpPr/>
          <p:nvPr/>
        </p:nvSpPr>
        <p:spPr>
          <a:xfrm>
            <a:off x="2091902" y="248564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Oval 141">
            <a:extLst>
              <a:ext uri="{FF2B5EF4-FFF2-40B4-BE49-F238E27FC236}">
                <a16:creationId xmlns:a16="http://schemas.microsoft.com/office/drawing/2014/main" id="{A9ABE53F-91AF-85E8-2AC7-0D80EDD45190}"/>
              </a:ext>
            </a:extLst>
          </p:cNvPr>
          <p:cNvSpPr/>
          <p:nvPr/>
        </p:nvSpPr>
        <p:spPr>
          <a:xfrm>
            <a:off x="2091902" y="266481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id="{2C781D78-A4B0-498A-1D85-6DA4121B7C67}"/>
              </a:ext>
            </a:extLst>
          </p:cNvPr>
          <p:cNvSpPr txBox="1"/>
          <p:nvPr/>
        </p:nvSpPr>
        <p:spPr>
          <a:xfrm>
            <a:off x="1871834" y="2432599"/>
            <a:ext cx="283464" cy="169277"/>
          </a:xfrm>
          <a:prstGeom prst="rect">
            <a:avLst/>
          </a:prstGeom>
          <a:noFill/>
        </p:spPr>
        <p:txBody>
          <a:bodyPr wrap="square" rtlCol="0">
            <a:spAutoFit/>
          </a:bodyPr>
          <a:lstStyle/>
          <a:p>
            <a:pPr algn="r"/>
            <a:r>
              <a:rPr lang="en-US" sz="500" dirty="0"/>
              <a:t>68</a:t>
            </a:r>
          </a:p>
        </p:txBody>
      </p:sp>
      <p:sp>
        <p:nvSpPr>
          <p:cNvPr id="144" name="TextBox 143">
            <a:extLst>
              <a:ext uri="{FF2B5EF4-FFF2-40B4-BE49-F238E27FC236}">
                <a16:creationId xmlns:a16="http://schemas.microsoft.com/office/drawing/2014/main" id="{8FDC0155-120B-41CE-ACC5-DC2FF9AEAD24}"/>
              </a:ext>
            </a:extLst>
          </p:cNvPr>
          <p:cNvSpPr txBox="1"/>
          <p:nvPr/>
        </p:nvSpPr>
        <p:spPr>
          <a:xfrm>
            <a:off x="1871834" y="2614191"/>
            <a:ext cx="283464" cy="169277"/>
          </a:xfrm>
          <a:prstGeom prst="rect">
            <a:avLst/>
          </a:prstGeom>
          <a:noFill/>
        </p:spPr>
        <p:txBody>
          <a:bodyPr wrap="square" rtlCol="0">
            <a:spAutoFit/>
          </a:bodyPr>
          <a:lstStyle/>
          <a:p>
            <a:pPr algn="r"/>
            <a:r>
              <a:rPr lang="en-US" sz="500" dirty="0"/>
              <a:t>69</a:t>
            </a:r>
          </a:p>
        </p:txBody>
      </p:sp>
      <p:sp>
        <p:nvSpPr>
          <p:cNvPr id="145" name="Freeform: Shape 144">
            <a:extLst>
              <a:ext uri="{FF2B5EF4-FFF2-40B4-BE49-F238E27FC236}">
                <a16:creationId xmlns:a16="http://schemas.microsoft.com/office/drawing/2014/main" id="{7636D747-AF0B-93B4-C233-B2B154D91F70}"/>
              </a:ext>
            </a:extLst>
          </p:cNvPr>
          <p:cNvSpPr/>
          <p:nvPr/>
        </p:nvSpPr>
        <p:spPr>
          <a:xfrm>
            <a:off x="2143125" y="2516981"/>
            <a:ext cx="197644" cy="133350"/>
          </a:xfrm>
          <a:custGeom>
            <a:avLst/>
            <a:gdLst>
              <a:gd name="connsiteX0" fmla="*/ 0 w 197644"/>
              <a:gd name="connsiteY0" fmla="*/ 0 h 133350"/>
              <a:gd name="connsiteX1" fmla="*/ 111919 w 197644"/>
              <a:gd name="connsiteY1" fmla="*/ 45244 h 133350"/>
              <a:gd name="connsiteX2" fmla="*/ 157163 w 197644"/>
              <a:gd name="connsiteY2" fmla="*/ 107157 h 133350"/>
              <a:gd name="connsiteX3" fmla="*/ 197644 w 197644"/>
              <a:gd name="connsiteY3" fmla="*/ 133350 h 133350"/>
            </a:gdLst>
            <a:ahLst/>
            <a:cxnLst>
              <a:cxn ang="0">
                <a:pos x="connsiteX0" y="connsiteY0"/>
              </a:cxn>
              <a:cxn ang="0">
                <a:pos x="connsiteX1" y="connsiteY1"/>
              </a:cxn>
              <a:cxn ang="0">
                <a:pos x="connsiteX2" y="connsiteY2"/>
              </a:cxn>
              <a:cxn ang="0">
                <a:pos x="connsiteX3" y="connsiteY3"/>
              </a:cxn>
            </a:cxnLst>
            <a:rect l="l" t="t" r="r" b="b"/>
            <a:pathLst>
              <a:path w="197644" h="133350">
                <a:moveTo>
                  <a:pt x="0" y="0"/>
                </a:moveTo>
                <a:cubicBezTo>
                  <a:pt x="42862" y="13692"/>
                  <a:pt x="85725" y="27385"/>
                  <a:pt x="111919" y="45244"/>
                </a:cubicBezTo>
                <a:cubicBezTo>
                  <a:pt x="138113" y="63103"/>
                  <a:pt x="142876" y="92473"/>
                  <a:pt x="157163" y="107157"/>
                </a:cubicBezTo>
                <a:cubicBezTo>
                  <a:pt x="171451" y="121841"/>
                  <a:pt x="184547" y="127595"/>
                  <a:pt x="197644" y="133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C74A7C5C-1834-BAD6-33E7-C80F9B55CB5E}"/>
              </a:ext>
            </a:extLst>
          </p:cNvPr>
          <p:cNvSpPr/>
          <p:nvPr/>
        </p:nvSpPr>
        <p:spPr>
          <a:xfrm>
            <a:off x="2150269" y="2649735"/>
            <a:ext cx="207169" cy="48221"/>
          </a:xfrm>
          <a:custGeom>
            <a:avLst/>
            <a:gdLst>
              <a:gd name="connsiteX0" fmla="*/ 0 w 207169"/>
              <a:gd name="connsiteY0" fmla="*/ 48221 h 48221"/>
              <a:gd name="connsiteX1" fmla="*/ 66675 w 207169"/>
              <a:gd name="connsiteY1" fmla="*/ 33934 h 48221"/>
              <a:gd name="connsiteX2" fmla="*/ 123825 w 207169"/>
              <a:gd name="connsiteY2" fmla="*/ 2978 h 48221"/>
              <a:gd name="connsiteX3" fmla="*/ 207169 w 207169"/>
              <a:gd name="connsiteY3" fmla="*/ 2978 h 48221"/>
            </a:gdLst>
            <a:ahLst/>
            <a:cxnLst>
              <a:cxn ang="0">
                <a:pos x="connsiteX0" y="connsiteY0"/>
              </a:cxn>
              <a:cxn ang="0">
                <a:pos x="connsiteX1" y="connsiteY1"/>
              </a:cxn>
              <a:cxn ang="0">
                <a:pos x="connsiteX2" y="connsiteY2"/>
              </a:cxn>
              <a:cxn ang="0">
                <a:pos x="connsiteX3" y="connsiteY3"/>
              </a:cxn>
            </a:cxnLst>
            <a:rect l="l" t="t" r="r" b="b"/>
            <a:pathLst>
              <a:path w="207169" h="48221">
                <a:moveTo>
                  <a:pt x="0" y="48221"/>
                </a:moveTo>
                <a:cubicBezTo>
                  <a:pt x="23019" y="44847"/>
                  <a:pt x="46038" y="41474"/>
                  <a:pt x="66675" y="33934"/>
                </a:cubicBezTo>
                <a:cubicBezTo>
                  <a:pt x="87313" y="26393"/>
                  <a:pt x="100409" y="8137"/>
                  <a:pt x="123825" y="2978"/>
                </a:cubicBezTo>
                <a:cubicBezTo>
                  <a:pt x="147241" y="-2181"/>
                  <a:pt x="177205" y="398"/>
                  <a:pt x="207169" y="29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13168151-93DF-B86E-7D15-0B61CB9A2563}"/>
              </a:ext>
            </a:extLst>
          </p:cNvPr>
          <p:cNvSpPr/>
          <p:nvPr/>
        </p:nvSpPr>
        <p:spPr>
          <a:xfrm>
            <a:off x="2328864" y="2655094"/>
            <a:ext cx="150018" cy="23812"/>
          </a:xfrm>
          <a:custGeom>
            <a:avLst/>
            <a:gdLst>
              <a:gd name="connsiteX0" fmla="*/ 0 w 150018"/>
              <a:gd name="connsiteY0" fmla="*/ 0 h 23812"/>
              <a:gd name="connsiteX1" fmla="*/ 109537 w 150018"/>
              <a:gd name="connsiteY1" fmla="*/ 16669 h 23812"/>
              <a:gd name="connsiteX2" fmla="*/ 150018 w 150018"/>
              <a:gd name="connsiteY2" fmla="*/ 23812 h 23812"/>
            </a:gdLst>
            <a:ahLst/>
            <a:cxnLst>
              <a:cxn ang="0">
                <a:pos x="connsiteX0" y="connsiteY0"/>
              </a:cxn>
              <a:cxn ang="0">
                <a:pos x="connsiteX1" y="connsiteY1"/>
              </a:cxn>
              <a:cxn ang="0">
                <a:pos x="connsiteX2" y="connsiteY2"/>
              </a:cxn>
            </a:cxnLst>
            <a:rect l="l" t="t" r="r" b="b"/>
            <a:pathLst>
              <a:path w="150018" h="23812">
                <a:moveTo>
                  <a:pt x="0" y="0"/>
                </a:moveTo>
                <a:lnTo>
                  <a:pt x="109537" y="16669"/>
                </a:lnTo>
                <a:cubicBezTo>
                  <a:pt x="134540" y="20638"/>
                  <a:pt x="142279" y="22225"/>
                  <a:pt x="150018" y="23812"/>
                </a:cubicBez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11ADC526-530B-5BD5-C253-A4B74F8DA32E}"/>
              </a:ext>
            </a:extLst>
          </p:cNvPr>
          <p:cNvSpPr/>
          <p:nvPr/>
        </p:nvSpPr>
        <p:spPr>
          <a:xfrm>
            <a:off x="8512969" y="1959769"/>
            <a:ext cx="154781" cy="26458"/>
          </a:xfrm>
          <a:custGeom>
            <a:avLst/>
            <a:gdLst>
              <a:gd name="connsiteX0" fmla="*/ 154781 w 154781"/>
              <a:gd name="connsiteY0" fmla="*/ 0 h 26458"/>
              <a:gd name="connsiteX1" fmla="*/ 95250 w 154781"/>
              <a:gd name="connsiteY1" fmla="*/ 7144 h 26458"/>
              <a:gd name="connsiteX2" fmla="*/ 57150 w 154781"/>
              <a:gd name="connsiteY2" fmla="*/ 23812 h 26458"/>
              <a:gd name="connsiteX3" fmla="*/ 0 w 154781"/>
              <a:gd name="connsiteY3" fmla="*/ 26194 h 26458"/>
            </a:gdLst>
            <a:ahLst/>
            <a:cxnLst>
              <a:cxn ang="0">
                <a:pos x="connsiteX0" y="connsiteY0"/>
              </a:cxn>
              <a:cxn ang="0">
                <a:pos x="connsiteX1" y="connsiteY1"/>
              </a:cxn>
              <a:cxn ang="0">
                <a:pos x="connsiteX2" y="connsiteY2"/>
              </a:cxn>
              <a:cxn ang="0">
                <a:pos x="connsiteX3" y="connsiteY3"/>
              </a:cxn>
            </a:cxnLst>
            <a:rect l="l" t="t" r="r" b="b"/>
            <a:pathLst>
              <a:path w="154781" h="26458">
                <a:moveTo>
                  <a:pt x="154781" y="0"/>
                </a:moveTo>
                <a:cubicBezTo>
                  <a:pt x="133151" y="1587"/>
                  <a:pt x="111522" y="3175"/>
                  <a:pt x="95250" y="7144"/>
                </a:cubicBezTo>
                <a:cubicBezTo>
                  <a:pt x="78978" y="11113"/>
                  <a:pt x="73025" y="20637"/>
                  <a:pt x="57150" y="23812"/>
                </a:cubicBezTo>
                <a:cubicBezTo>
                  <a:pt x="41275" y="26987"/>
                  <a:pt x="20637" y="26590"/>
                  <a:pt x="0" y="26194"/>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02A1BD2B-AAB6-B1C1-8158-565B187EEB10}"/>
              </a:ext>
            </a:extLst>
          </p:cNvPr>
          <p:cNvSpPr/>
          <p:nvPr/>
        </p:nvSpPr>
        <p:spPr>
          <a:xfrm>
            <a:off x="8520113" y="1990725"/>
            <a:ext cx="147637" cy="0"/>
          </a:xfrm>
          <a:custGeom>
            <a:avLst/>
            <a:gdLst>
              <a:gd name="connsiteX0" fmla="*/ 147637 w 147637"/>
              <a:gd name="connsiteY0" fmla="*/ 0 h 0"/>
              <a:gd name="connsiteX1" fmla="*/ 0 w 147637"/>
              <a:gd name="connsiteY1" fmla="*/ 0 h 0"/>
            </a:gdLst>
            <a:ahLst/>
            <a:cxnLst>
              <a:cxn ang="0">
                <a:pos x="connsiteX0" y="connsiteY0"/>
              </a:cxn>
              <a:cxn ang="0">
                <a:pos x="connsiteX1" y="connsiteY1"/>
              </a:cxn>
            </a:cxnLst>
            <a:rect l="l" t="t" r="r" b="b"/>
            <a:pathLst>
              <a:path w="147637">
                <a:moveTo>
                  <a:pt x="147637" y="0"/>
                </a:moveTo>
                <a:lnTo>
                  <a:pt x="0" y="0"/>
                </a:ln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726E9955-0BE7-A56D-05A8-25ABCC4EECA9}"/>
              </a:ext>
            </a:extLst>
          </p:cNvPr>
          <p:cNvSpPr/>
          <p:nvPr/>
        </p:nvSpPr>
        <p:spPr>
          <a:xfrm>
            <a:off x="8517731" y="1995488"/>
            <a:ext cx="147638" cy="33337"/>
          </a:xfrm>
          <a:custGeom>
            <a:avLst/>
            <a:gdLst>
              <a:gd name="connsiteX0" fmla="*/ 147638 w 147638"/>
              <a:gd name="connsiteY0" fmla="*/ 33337 h 33337"/>
              <a:gd name="connsiteX1" fmla="*/ 83344 w 147638"/>
              <a:gd name="connsiteY1" fmla="*/ 23812 h 33337"/>
              <a:gd name="connsiteX2" fmla="*/ 33338 w 147638"/>
              <a:gd name="connsiteY2" fmla="*/ 9525 h 33337"/>
              <a:gd name="connsiteX3" fmla="*/ 0 w 147638"/>
              <a:gd name="connsiteY3" fmla="*/ 0 h 33337"/>
            </a:gdLst>
            <a:ahLst/>
            <a:cxnLst>
              <a:cxn ang="0">
                <a:pos x="connsiteX0" y="connsiteY0"/>
              </a:cxn>
              <a:cxn ang="0">
                <a:pos x="connsiteX1" y="connsiteY1"/>
              </a:cxn>
              <a:cxn ang="0">
                <a:pos x="connsiteX2" y="connsiteY2"/>
              </a:cxn>
              <a:cxn ang="0">
                <a:pos x="connsiteX3" y="connsiteY3"/>
              </a:cxn>
            </a:cxnLst>
            <a:rect l="l" t="t" r="r" b="b"/>
            <a:pathLst>
              <a:path w="147638" h="33337">
                <a:moveTo>
                  <a:pt x="147638" y="33337"/>
                </a:moveTo>
                <a:cubicBezTo>
                  <a:pt x="125016" y="30559"/>
                  <a:pt x="102394" y="27781"/>
                  <a:pt x="83344" y="23812"/>
                </a:cubicBezTo>
                <a:cubicBezTo>
                  <a:pt x="64294" y="19843"/>
                  <a:pt x="47229" y="13494"/>
                  <a:pt x="33338" y="9525"/>
                </a:cubicBezTo>
                <a:lnTo>
                  <a:pt x="0" y="0"/>
                </a:lnTo>
              </a:path>
            </a:pathLst>
          </a:cu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F4A31CA-AC61-A86A-AB84-E9F366B5D668}"/>
              </a:ext>
            </a:extLst>
          </p:cNvPr>
          <p:cNvSpPr/>
          <p:nvPr/>
        </p:nvSpPr>
        <p:spPr>
          <a:xfrm>
            <a:off x="3667124" y="2353963"/>
            <a:ext cx="4688006" cy="277355"/>
          </a:xfrm>
          <a:custGeom>
            <a:avLst/>
            <a:gdLst>
              <a:gd name="connsiteX0" fmla="*/ 4688006 w 4688006"/>
              <a:gd name="connsiteY0" fmla="*/ 93110 h 277355"/>
              <a:gd name="connsiteX1" fmla="*/ 3807725 w 4688006"/>
              <a:gd name="connsiteY1" fmla="*/ 4400 h 277355"/>
              <a:gd name="connsiteX2" fmla="*/ 1501254 w 4688006"/>
              <a:gd name="connsiteY2" fmla="*/ 215940 h 277355"/>
              <a:gd name="connsiteX3" fmla="*/ 0 w 4688006"/>
              <a:gd name="connsiteY3" fmla="*/ 277355 h 277355"/>
            </a:gdLst>
            <a:ahLst/>
            <a:cxnLst>
              <a:cxn ang="0">
                <a:pos x="connsiteX0" y="connsiteY0"/>
              </a:cxn>
              <a:cxn ang="0">
                <a:pos x="connsiteX1" y="connsiteY1"/>
              </a:cxn>
              <a:cxn ang="0">
                <a:pos x="connsiteX2" y="connsiteY2"/>
              </a:cxn>
              <a:cxn ang="0">
                <a:pos x="connsiteX3" y="connsiteY3"/>
              </a:cxn>
            </a:cxnLst>
            <a:rect l="l" t="t" r="r" b="b"/>
            <a:pathLst>
              <a:path w="4688006" h="277355">
                <a:moveTo>
                  <a:pt x="4688006" y="93110"/>
                </a:moveTo>
                <a:cubicBezTo>
                  <a:pt x="4513428" y="38519"/>
                  <a:pt x="4338850" y="-16072"/>
                  <a:pt x="3807725" y="4400"/>
                </a:cubicBezTo>
                <a:cubicBezTo>
                  <a:pt x="3276600" y="24872"/>
                  <a:pt x="2135875" y="170448"/>
                  <a:pt x="1501254" y="215940"/>
                </a:cubicBezTo>
                <a:cubicBezTo>
                  <a:pt x="866633" y="261432"/>
                  <a:pt x="433316" y="269393"/>
                  <a:pt x="0" y="277355"/>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7"/>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8"/>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2D450B8C-F6A9-9587-B08D-09A54C2CB031}"/>
              </a:ext>
            </a:extLst>
          </p:cNvPr>
          <p:cNvSpPr/>
          <p:nvPr/>
        </p:nvSpPr>
        <p:spPr>
          <a:xfrm>
            <a:off x="6659095" y="249922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3" name="TextBox 12">
            <a:extLst>
              <a:ext uri="{FF2B5EF4-FFF2-40B4-BE49-F238E27FC236}">
                <a16:creationId xmlns:a16="http://schemas.microsoft.com/office/drawing/2014/main" id="{D9A4BF64-C106-4ED1-8DE8-5E3D08169732}"/>
              </a:ext>
            </a:extLst>
          </p:cNvPr>
          <p:cNvSpPr txBox="1"/>
          <p:nvPr/>
        </p:nvSpPr>
        <p:spPr>
          <a:xfrm>
            <a:off x="6610706" y="2461616"/>
            <a:ext cx="1332832" cy="246221"/>
          </a:xfrm>
          <a:prstGeom prst="rect">
            <a:avLst/>
          </a:prstGeom>
          <a:noFill/>
        </p:spPr>
        <p:txBody>
          <a:bodyPr wrap="square" rtlCol="0">
            <a:spAutoFit/>
          </a:bodyPr>
          <a:lstStyle/>
          <a:p>
            <a:pPr algn="ctr"/>
            <a:r>
              <a:rPr lang="en-US" sz="1000" dirty="0"/>
              <a:t>Control Wiring</a:t>
            </a:r>
          </a:p>
        </p:txBody>
      </p:sp>
      <p:sp>
        <p:nvSpPr>
          <p:cNvPr id="16" name="TextBox 15">
            <a:extLst>
              <a:ext uri="{FF2B5EF4-FFF2-40B4-BE49-F238E27FC236}">
                <a16:creationId xmlns:a16="http://schemas.microsoft.com/office/drawing/2014/main" id="{3755DCA2-A123-F889-23BC-0E48FF800A82}"/>
              </a:ext>
            </a:extLst>
          </p:cNvPr>
          <p:cNvSpPr txBox="1"/>
          <p:nvPr/>
        </p:nvSpPr>
        <p:spPr>
          <a:xfrm>
            <a:off x="5649144" y="2960105"/>
            <a:ext cx="1021361" cy="246221"/>
          </a:xfrm>
          <a:prstGeom prst="rect">
            <a:avLst/>
          </a:prstGeom>
          <a:noFill/>
        </p:spPr>
        <p:txBody>
          <a:bodyPr wrap="square" rtlCol="0">
            <a:spAutoFit/>
          </a:bodyPr>
          <a:lstStyle/>
          <a:p>
            <a:pPr algn="ctr"/>
            <a:r>
              <a:rPr lang="en-US" sz="1000" dirty="0"/>
              <a:t>Air-Fi WCI</a:t>
            </a:r>
          </a:p>
        </p:txBody>
      </p:sp>
      <p:sp>
        <p:nvSpPr>
          <p:cNvPr id="17" name="TextBox 16">
            <a:extLst>
              <a:ext uri="{FF2B5EF4-FFF2-40B4-BE49-F238E27FC236}">
                <a16:creationId xmlns:a16="http://schemas.microsoft.com/office/drawing/2014/main" id="{0F592DA2-F65C-1118-C2BA-15E53006F3C2}"/>
              </a:ext>
            </a:extLst>
          </p:cNvPr>
          <p:cNvSpPr txBox="1"/>
          <p:nvPr/>
        </p:nvSpPr>
        <p:spPr>
          <a:xfrm>
            <a:off x="5548357" y="3328838"/>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8" name="Group 17">
            <a:extLst>
              <a:ext uri="{FF2B5EF4-FFF2-40B4-BE49-F238E27FC236}">
                <a16:creationId xmlns:a16="http://schemas.microsoft.com/office/drawing/2014/main" id="{9037A385-6E92-6C3B-6DCF-A9822857E3D5}"/>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BEF5E5CF-44DE-AF71-746E-D584A9C4F026}"/>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664D93F-563E-E0A3-B812-90B38AA1B5F1}"/>
                </a:ext>
              </a:extLst>
            </p:cNvPr>
            <p:cNvCxnSpPr>
              <a:stCxn id="19" idx="3"/>
              <a:endCxn id="1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3A792F3-FB91-3E61-50AB-F36EA5850B7B}"/>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263633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89311"/>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Shape 32">
            <a:extLst>
              <a:ext uri="{FF2B5EF4-FFF2-40B4-BE49-F238E27FC236}">
                <a16:creationId xmlns:a16="http://schemas.microsoft.com/office/drawing/2014/main" id="{17B0F160-429B-506D-EE2E-B03BA1D61023}"/>
              </a:ext>
            </a:extLst>
          </p:cNvPr>
          <p:cNvSpPr/>
          <p:nvPr/>
        </p:nvSpPr>
        <p:spPr>
          <a:xfrm>
            <a:off x="8322469" y="2443163"/>
            <a:ext cx="1258182" cy="1417689"/>
          </a:xfrm>
          <a:custGeom>
            <a:avLst/>
            <a:gdLst>
              <a:gd name="connsiteX0" fmla="*/ 1245394 w 1258182"/>
              <a:gd name="connsiteY0" fmla="*/ 1135856 h 1417689"/>
              <a:gd name="connsiteX1" fmla="*/ 1128712 w 1258182"/>
              <a:gd name="connsiteY1" fmla="*/ 1278731 h 1417689"/>
              <a:gd name="connsiteX2" fmla="*/ 314325 w 1258182"/>
              <a:gd name="connsiteY2" fmla="*/ 1347787 h 1417689"/>
              <a:gd name="connsiteX3" fmla="*/ 328612 w 1258182"/>
              <a:gd name="connsiteY3" fmla="*/ 216693 h 1417689"/>
              <a:gd name="connsiteX4" fmla="*/ 0 w 1258182"/>
              <a:gd name="connsiteY4" fmla="*/ 0 h 1417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182" h="1417689">
                <a:moveTo>
                  <a:pt x="1245394" y="1135856"/>
                </a:moveTo>
                <a:cubicBezTo>
                  <a:pt x="1264642" y="1189632"/>
                  <a:pt x="1283890" y="1243409"/>
                  <a:pt x="1128712" y="1278731"/>
                </a:cubicBezTo>
                <a:cubicBezTo>
                  <a:pt x="973534" y="1314053"/>
                  <a:pt x="447675" y="1524793"/>
                  <a:pt x="314325" y="1347787"/>
                </a:cubicBezTo>
                <a:cubicBezTo>
                  <a:pt x="180975" y="1170781"/>
                  <a:pt x="380999" y="441324"/>
                  <a:pt x="328612" y="216693"/>
                </a:cubicBezTo>
                <a:cubicBezTo>
                  <a:pt x="276225" y="-7938"/>
                  <a:pt x="61912" y="30162"/>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2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Two-Speed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 </a:t>
            </a:r>
          </a:p>
          <a:p>
            <a:pPr algn="ctr"/>
            <a:r>
              <a:rPr lang="en-US" b="1" dirty="0"/>
              <a:t>Two-Speed SZVAV</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BD6FB6FE-3248-4538-34B9-C327CFFF97E9}"/>
              </a:ext>
            </a:extLst>
          </p:cNvPr>
          <p:cNvSpPr/>
          <p:nvPr/>
        </p:nvSpPr>
        <p:spPr>
          <a:xfrm>
            <a:off x="8343900" y="2447925"/>
            <a:ext cx="1193006" cy="1292537"/>
          </a:xfrm>
          <a:custGeom>
            <a:avLst/>
            <a:gdLst>
              <a:gd name="connsiteX0" fmla="*/ 1193006 w 1193006"/>
              <a:gd name="connsiteY0" fmla="*/ 1140619 h 1292537"/>
              <a:gd name="connsiteX1" fmla="*/ 1016794 w 1193006"/>
              <a:gd name="connsiteY1" fmla="*/ 1250156 h 1292537"/>
              <a:gd name="connsiteX2" fmla="*/ 173831 w 1193006"/>
              <a:gd name="connsiteY2" fmla="*/ 1197769 h 1292537"/>
              <a:gd name="connsiteX3" fmla="*/ 259556 w 1193006"/>
              <a:gd name="connsiteY3" fmla="*/ 233363 h 1292537"/>
              <a:gd name="connsiteX4" fmla="*/ 0 w 1193006"/>
              <a:gd name="connsiteY4" fmla="*/ 0 h 129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006" h="1292537">
                <a:moveTo>
                  <a:pt x="1193006" y="1140619"/>
                </a:moveTo>
                <a:cubicBezTo>
                  <a:pt x="1189831" y="1190625"/>
                  <a:pt x="1186657" y="1240631"/>
                  <a:pt x="1016794" y="1250156"/>
                </a:cubicBezTo>
                <a:cubicBezTo>
                  <a:pt x="846931" y="1259681"/>
                  <a:pt x="300037" y="1367234"/>
                  <a:pt x="173831" y="1197769"/>
                </a:cubicBezTo>
                <a:cubicBezTo>
                  <a:pt x="47625" y="1028304"/>
                  <a:pt x="288528" y="432991"/>
                  <a:pt x="259556" y="233363"/>
                </a:cubicBezTo>
                <a:cubicBezTo>
                  <a:pt x="230584" y="33735"/>
                  <a:pt x="115292" y="16867"/>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3CED3622-A984-CF7F-2E6B-880CEB7732ED}"/>
              </a:ext>
            </a:extLst>
          </p:cNvPr>
          <p:cNvSpPr/>
          <p:nvPr/>
        </p:nvSpPr>
        <p:spPr>
          <a:xfrm>
            <a:off x="8289214" y="2433638"/>
            <a:ext cx="1193006" cy="1292238"/>
          </a:xfrm>
          <a:custGeom>
            <a:avLst/>
            <a:gdLst>
              <a:gd name="connsiteX0" fmla="*/ 1133475 w 1133556"/>
              <a:gd name="connsiteY0" fmla="*/ 1152525 h 1292238"/>
              <a:gd name="connsiteX1" fmla="*/ 1009650 w 1133556"/>
              <a:gd name="connsiteY1" fmla="*/ 1216818 h 1292238"/>
              <a:gd name="connsiteX2" fmla="*/ 383381 w 1133556"/>
              <a:gd name="connsiteY2" fmla="*/ 1221581 h 1292238"/>
              <a:gd name="connsiteX3" fmla="*/ 300037 w 1133556"/>
              <a:gd name="connsiteY3" fmla="*/ 280987 h 1292238"/>
              <a:gd name="connsiteX4" fmla="*/ 0 w 1133556"/>
              <a:gd name="connsiteY4" fmla="*/ 0 h 1292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556" h="1292238">
                <a:moveTo>
                  <a:pt x="1133475" y="1152525"/>
                </a:moveTo>
                <a:cubicBezTo>
                  <a:pt x="1134070" y="1178917"/>
                  <a:pt x="1134666" y="1205309"/>
                  <a:pt x="1009650" y="1216818"/>
                </a:cubicBezTo>
                <a:cubicBezTo>
                  <a:pt x="884634" y="1228327"/>
                  <a:pt x="501650" y="1377553"/>
                  <a:pt x="383381" y="1221581"/>
                </a:cubicBezTo>
                <a:cubicBezTo>
                  <a:pt x="265112" y="1065609"/>
                  <a:pt x="363934" y="484584"/>
                  <a:pt x="300037" y="280987"/>
                </a:cubicBezTo>
                <a:cubicBezTo>
                  <a:pt x="236140" y="77390"/>
                  <a:pt x="118070" y="38695"/>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in all cases.</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grpSp>
        <p:nvGrpSpPr>
          <p:cNvPr id="2" name="Group 1">
            <a:extLst>
              <a:ext uri="{FF2B5EF4-FFF2-40B4-BE49-F238E27FC236}">
                <a16:creationId xmlns:a16="http://schemas.microsoft.com/office/drawing/2014/main" id="{9E0A319E-B4B1-97FC-A85D-635194472436}"/>
              </a:ext>
            </a:extLst>
          </p:cNvPr>
          <p:cNvGrpSpPr/>
          <p:nvPr/>
        </p:nvGrpSpPr>
        <p:grpSpPr>
          <a:xfrm>
            <a:off x="935203" y="1767764"/>
            <a:ext cx="1029902" cy="1604855"/>
            <a:chOff x="1623023" y="1767764"/>
            <a:chExt cx="1029902" cy="1604855"/>
          </a:xfrm>
        </p:grpSpPr>
        <p:pic>
          <p:nvPicPr>
            <p:cNvPr id="13" name="Picture 12" descr="A grey box with a label&#10;&#10;Description automatically generated">
              <a:extLst>
                <a:ext uri="{FF2B5EF4-FFF2-40B4-BE49-F238E27FC236}">
                  <a16:creationId xmlns:a16="http://schemas.microsoft.com/office/drawing/2014/main" id="{CBA724D3-0FB1-F7C7-3E5F-B3276C245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16" name="Rectangle 15">
              <a:extLst>
                <a:ext uri="{FF2B5EF4-FFF2-40B4-BE49-F238E27FC236}">
                  <a16:creationId xmlns:a16="http://schemas.microsoft.com/office/drawing/2014/main" id="{E1232BFA-1E6C-1876-BC5A-6F47AB7CA1E7}"/>
                </a:ext>
              </a:extLst>
            </p:cNvPr>
            <p:cNvSpPr/>
            <p:nvPr/>
          </p:nvSpPr>
          <p:spPr>
            <a:xfrm>
              <a:off x="1623023"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sp>
        <p:nvSpPr>
          <p:cNvPr id="18" name="Oval 17">
            <a:extLst>
              <a:ext uri="{FF2B5EF4-FFF2-40B4-BE49-F238E27FC236}">
                <a16:creationId xmlns:a16="http://schemas.microsoft.com/office/drawing/2014/main" id="{5C61B45C-D3F3-EEB9-CDB3-D525432A6565}"/>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B5987ACC-2B51-F655-828E-DC579D0DE6B0}"/>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35" name="Oval 34">
            <a:extLst>
              <a:ext uri="{FF2B5EF4-FFF2-40B4-BE49-F238E27FC236}">
                <a16:creationId xmlns:a16="http://schemas.microsoft.com/office/drawing/2014/main" id="{949CA8D4-E5A9-7A5B-649C-F7B8E7FED70A}"/>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19" name="Group 118">
            <a:extLst>
              <a:ext uri="{FF2B5EF4-FFF2-40B4-BE49-F238E27FC236}">
                <a16:creationId xmlns:a16="http://schemas.microsoft.com/office/drawing/2014/main" id="{EED7964A-5413-CDEB-3884-5F92D73BEBE4}"/>
              </a:ext>
            </a:extLst>
          </p:cNvPr>
          <p:cNvGrpSpPr/>
          <p:nvPr/>
        </p:nvGrpSpPr>
        <p:grpSpPr>
          <a:xfrm>
            <a:off x="1757280" y="1229317"/>
            <a:ext cx="845288" cy="2495848"/>
            <a:chOff x="4113197" y="1385305"/>
            <a:chExt cx="845288" cy="2495848"/>
          </a:xfrm>
        </p:grpSpPr>
        <p:sp>
          <p:nvSpPr>
            <p:cNvPr id="71" name="TextBox 70">
              <a:extLst>
                <a:ext uri="{FF2B5EF4-FFF2-40B4-BE49-F238E27FC236}">
                  <a16:creationId xmlns:a16="http://schemas.microsoft.com/office/drawing/2014/main" id="{7AEECB0A-FB92-58B9-2281-2B1CF9D5D3D6}"/>
                </a:ext>
              </a:extLst>
            </p:cNvPr>
            <p:cNvSpPr txBox="1"/>
            <p:nvPr/>
          </p:nvSpPr>
          <p:spPr>
            <a:xfrm>
              <a:off x="4113197" y="138530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2" name="Rectangle 71">
              <a:extLst>
                <a:ext uri="{FF2B5EF4-FFF2-40B4-BE49-F238E27FC236}">
                  <a16:creationId xmlns:a16="http://schemas.microsoft.com/office/drawing/2014/main" id="{86741B6B-301D-1FB9-9A23-344C1C03A316}"/>
                </a:ext>
              </a:extLst>
            </p:cNvPr>
            <p:cNvSpPr/>
            <p:nvPr/>
          </p:nvSpPr>
          <p:spPr>
            <a:xfrm>
              <a:off x="4409382" y="1911024"/>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A0BBA29-76F0-AD79-7B50-1213351D8770}"/>
                </a:ext>
              </a:extLst>
            </p:cNvPr>
            <p:cNvSpPr/>
            <p:nvPr/>
          </p:nvSpPr>
          <p:spPr>
            <a:xfrm>
              <a:off x="4549278" y="198396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2E48604F-3090-13D6-9B1B-393024D361D4}"/>
                </a:ext>
              </a:extLst>
            </p:cNvPr>
            <p:cNvSpPr/>
            <p:nvPr/>
          </p:nvSpPr>
          <p:spPr>
            <a:xfrm>
              <a:off x="4549278" y="216312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F22FEBCD-F8DA-2C42-BDD4-568AEBDF5BE5}"/>
                </a:ext>
              </a:extLst>
            </p:cNvPr>
            <p:cNvSpPr/>
            <p:nvPr/>
          </p:nvSpPr>
          <p:spPr>
            <a:xfrm>
              <a:off x="4549278" y="234229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96CE94AD-B8C5-8A9E-4C5C-51B548BE5B84}"/>
                </a:ext>
              </a:extLst>
            </p:cNvPr>
            <p:cNvSpPr/>
            <p:nvPr/>
          </p:nvSpPr>
          <p:spPr>
            <a:xfrm>
              <a:off x="4549278" y="252146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27AEB-7758-8291-474C-CB4C951B5C25}"/>
                </a:ext>
              </a:extLst>
            </p:cNvPr>
            <p:cNvSpPr/>
            <p:nvPr/>
          </p:nvSpPr>
          <p:spPr>
            <a:xfrm>
              <a:off x="4549278" y="270063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91126A68-B20C-475D-2A72-1D6FAFE351CB}"/>
                </a:ext>
              </a:extLst>
            </p:cNvPr>
            <p:cNvSpPr/>
            <p:nvPr/>
          </p:nvSpPr>
          <p:spPr>
            <a:xfrm>
              <a:off x="4549278" y="287980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A00D925A-8C30-D536-3D22-422C96C46D16}"/>
                </a:ext>
              </a:extLst>
            </p:cNvPr>
            <p:cNvSpPr txBox="1"/>
            <p:nvPr/>
          </p:nvSpPr>
          <p:spPr>
            <a:xfrm>
              <a:off x="4369467" y="3696487"/>
              <a:ext cx="332748" cy="184666"/>
            </a:xfrm>
            <a:prstGeom prst="rect">
              <a:avLst/>
            </a:prstGeom>
            <a:noFill/>
          </p:spPr>
          <p:txBody>
            <a:bodyPr wrap="square" rtlCol="0">
              <a:spAutoFit/>
            </a:bodyPr>
            <a:lstStyle/>
            <a:p>
              <a:pPr algn="ctr"/>
              <a:r>
                <a:rPr lang="en-US" sz="600" dirty="0"/>
                <a:t>LTB2</a:t>
              </a:r>
            </a:p>
          </p:txBody>
        </p:sp>
        <p:sp>
          <p:nvSpPr>
            <p:cNvPr id="87" name="TextBox 86">
              <a:extLst>
                <a:ext uri="{FF2B5EF4-FFF2-40B4-BE49-F238E27FC236}">
                  <a16:creationId xmlns:a16="http://schemas.microsoft.com/office/drawing/2014/main" id="{9065ECEC-10A2-57CC-E18A-3B605C2B1E66}"/>
                </a:ext>
              </a:extLst>
            </p:cNvPr>
            <p:cNvSpPr txBox="1"/>
            <p:nvPr/>
          </p:nvSpPr>
          <p:spPr>
            <a:xfrm>
              <a:off x="4329210" y="1929801"/>
              <a:ext cx="283464" cy="169277"/>
            </a:xfrm>
            <a:prstGeom prst="rect">
              <a:avLst/>
            </a:prstGeom>
            <a:noFill/>
          </p:spPr>
          <p:txBody>
            <a:bodyPr wrap="square" rtlCol="0">
              <a:spAutoFit/>
            </a:bodyPr>
            <a:lstStyle/>
            <a:p>
              <a:pPr algn="r"/>
              <a:r>
                <a:rPr lang="en-US" sz="500" dirty="0"/>
                <a:t>W1</a:t>
              </a:r>
            </a:p>
          </p:txBody>
        </p:sp>
        <p:sp>
          <p:nvSpPr>
            <p:cNvPr id="105" name="TextBox 104">
              <a:extLst>
                <a:ext uri="{FF2B5EF4-FFF2-40B4-BE49-F238E27FC236}">
                  <a16:creationId xmlns:a16="http://schemas.microsoft.com/office/drawing/2014/main" id="{AA8AE87C-89ED-2014-1651-478A431D9D89}"/>
                </a:ext>
              </a:extLst>
            </p:cNvPr>
            <p:cNvSpPr txBox="1"/>
            <p:nvPr/>
          </p:nvSpPr>
          <p:spPr>
            <a:xfrm>
              <a:off x="4329210" y="2110270"/>
              <a:ext cx="283464" cy="169277"/>
            </a:xfrm>
            <a:prstGeom prst="rect">
              <a:avLst/>
            </a:prstGeom>
            <a:noFill/>
          </p:spPr>
          <p:txBody>
            <a:bodyPr wrap="square" rtlCol="0">
              <a:spAutoFit/>
            </a:bodyPr>
            <a:lstStyle/>
            <a:p>
              <a:pPr algn="r"/>
              <a:r>
                <a:rPr lang="en-US" sz="500" dirty="0"/>
                <a:t>W2</a:t>
              </a:r>
            </a:p>
          </p:txBody>
        </p:sp>
        <p:sp>
          <p:nvSpPr>
            <p:cNvPr id="106" name="TextBox 105">
              <a:extLst>
                <a:ext uri="{FF2B5EF4-FFF2-40B4-BE49-F238E27FC236}">
                  <a16:creationId xmlns:a16="http://schemas.microsoft.com/office/drawing/2014/main" id="{2CA2F423-98DA-8003-82B7-1B9B1F11B657}"/>
                </a:ext>
              </a:extLst>
            </p:cNvPr>
            <p:cNvSpPr txBox="1"/>
            <p:nvPr/>
          </p:nvSpPr>
          <p:spPr>
            <a:xfrm>
              <a:off x="4329210" y="2289250"/>
              <a:ext cx="283464" cy="169277"/>
            </a:xfrm>
            <a:prstGeom prst="rect">
              <a:avLst/>
            </a:prstGeom>
            <a:noFill/>
          </p:spPr>
          <p:txBody>
            <a:bodyPr wrap="square" rtlCol="0">
              <a:spAutoFit/>
            </a:bodyPr>
            <a:lstStyle/>
            <a:p>
              <a:pPr algn="r"/>
              <a:r>
                <a:rPr lang="en-US" sz="500" dirty="0"/>
                <a:t>J</a:t>
              </a:r>
            </a:p>
          </p:txBody>
        </p:sp>
        <p:sp>
          <p:nvSpPr>
            <p:cNvPr id="107" name="TextBox 106">
              <a:extLst>
                <a:ext uri="{FF2B5EF4-FFF2-40B4-BE49-F238E27FC236}">
                  <a16:creationId xmlns:a16="http://schemas.microsoft.com/office/drawing/2014/main" id="{32F4372D-50C0-09A1-5D42-395E0EBCAF0C}"/>
                </a:ext>
              </a:extLst>
            </p:cNvPr>
            <p:cNvSpPr txBox="1"/>
            <p:nvPr/>
          </p:nvSpPr>
          <p:spPr>
            <a:xfrm>
              <a:off x="4329210" y="2470842"/>
              <a:ext cx="283464" cy="169277"/>
            </a:xfrm>
            <a:prstGeom prst="rect">
              <a:avLst/>
            </a:prstGeom>
            <a:noFill/>
          </p:spPr>
          <p:txBody>
            <a:bodyPr wrap="square" rtlCol="0">
              <a:spAutoFit/>
            </a:bodyPr>
            <a:lstStyle/>
            <a:p>
              <a:pPr algn="r"/>
              <a:r>
                <a:rPr lang="en-US" sz="500" dirty="0"/>
                <a:t>G</a:t>
              </a:r>
            </a:p>
          </p:txBody>
        </p:sp>
        <p:sp>
          <p:nvSpPr>
            <p:cNvPr id="108" name="TextBox 107">
              <a:extLst>
                <a:ext uri="{FF2B5EF4-FFF2-40B4-BE49-F238E27FC236}">
                  <a16:creationId xmlns:a16="http://schemas.microsoft.com/office/drawing/2014/main" id="{D216B507-64DE-2A76-E2CB-BB85ED0846F9}"/>
                </a:ext>
              </a:extLst>
            </p:cNvPr>
            <p:cNvSpPr txBox="1"/>
            <p:nvPr/>
          </p:nvSpPr>
          <p:spPr>
            <a:xfrm>
              <a:off x="4329209" y="2649446"/>
              <a:ext cx="283464" cy="169277"/>
            </a:xfrm>
            <a:prstGeom prst="rect">
              <a:avLst/>
            </a:prstGeom>
            <a:noFill/>
          </p:spPr>
          <p:txBody>
            <a:bodyPr wrap="square" rtlCol="0">
              <a:spAutoFit/>
            </a:bodyPr>
            <a:lstStyle/>
            <a:p>
              <a:pPr algn="r"/>
              <a:r>
                <a:rPr lang="en-US" sz="500" dirty="0"/>
                <a:t>Y1</a:t>
              </a:r>
            </a:p>
          </p:txBody>
        </p:sp>
        <p:sp>
          <p:nvSpPr>
            <p:cNvPr id="109" name="TextBox 108">
              <a:extLst>
                <a:ext uri="{FF2B5EF4-FFF2-40B4-BE49-F238E27FC236}">
                  <a16:creationId xmlns:a16="http://schemas.microsoft.com/office/drawing/2014/main" id="{3614714B-E091-381A-D5E2-F48F65FFDE3D}"/>
                </a:ext>
              </a:extLst>
            </p:cNvPr>
            <p:cNvSpPr txBox="1"/>
            <p:nvPr/>
          </p:nvSpPr>
          <p:spPr>
            <a:xfrm>
              <a:off x="4329210" y="2828042"/>
              <a:ext cx="283464" cy="169277"/>
            </a:xfrm>
            <a:prstGeom prst="rect">
              <a:avLst/>
            </a:prstGeom>
            <a:noFill/>
          </p:spPr>
          <p:txBody>
            <a:bodyPr wrap="square" rtlCol="0">
              <a:spAutoFit/>
            </a:bodyPr>
            <a:lstStyle/>
            <a:p>
              <a:pPr algn="r"/>
              <a:r>
                <a:rPr lang="en-US" sz="500" dirty="0"/>
                <a:t>Y2</a:t>
              </a:r>
            </a:p>
          </p:txBody>
        </p:sp>
        <p:sp>
          <p:nvSpPr>
            <p:cNvPr id="110" name="Oval 109">
              <a:extLst>
                <a:ext uri="{FF2B5EF4-FFF2-40B4-BE49-F238E27FC236}">
                  <a16:creationId xmlns:a16="http://schemas.microsoft.com/office/drawing/2014/main" id="{A176F891-2C9B-7190-75AE-622A1FE1BDFF}"/>
                </a:ext>
              </a:extLst>
            </p:cNvPr>
            <p:cNvSpPr/>
            <p:nvPr/>
          </p:nvSpPr>
          <p:spPr>
            <a:xfrm>
              <a:off x="4549278" y="304396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CA30743D-DE0E-CC43-4DE5-7FC74BFC01C2}"/>
                </a:ext>
              </a:extLst>
            </p:cNvPr>
            <p:cNvSpPr/>
            <p:nvPr/>
          </p:nvSpPr>
          <p:spPr>
            <a:xfrm>
              <a:off x="4549278" y="322313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9FABB93E-562A-1720-9B07-9E5F7AA90459}"/>
                </a:ext>
              </a:extLst>
            </p:cNvPr>
            <p:cNvSpPr/>
            <p:nvPr/>
          </p:nvSpPr>
          <p:spPr>
            <a:xfrm>
              <a:off x="4549278" y="340230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DDDD4041-476E-3B67-B473-CA6BC1A020A2}"/>
                </a:ext>
              </a:extLst>
            </p:cNvPr>
            <p:cNvSpPr txBox="1"/>
            <p:nvPr/>
          </p:nvSpPr>
          <p:spPr>
            <a:xfrm>
              <a:off x="4329210" y="2993346"/>
              <a:ext cx="283464" cy="169277"/>
            </a:xfrm>
            <a:prstGeom prst="rect">
              <a:avLst/>
            </a:prstGeom>
            <a:noFill/>
          </p:spPr>
          <p:txBody>
            <a:bodyPr wrap="square" rtlCol="0">
              <a:spAutoFit/>
            </a:bodyPr>
            <a:lstStyle/>
            <a:p>
              <a:pPr algn="r"/>
              <a:r>
                <a:rPr lang="en-US" sz="500" dirty="0"/>
                <a:t>B1</a:t>
              </a:r>
            </a:p>
          </p:txBody>
        </p:sp>
        <p:sp>
          <p:nvSpPr>
            <p:cNvPr id="114" name="TextBox 113">
              <a:extLst>
                <a:ext uri="{FF2B5EF4-FFF2-40B4-BE49-F238E27FC236}">
                  <a16:creationId xmlns:a16="http://schemas.microsoft.com/office/drawing/2014/main" id="{71619DB2-5B6C-59F4-F9C3-81CC962B6B96}"/>
                </a:ext>
              </a:extLst>
            </p:cNvPr>
            <p:cNvSpPr txBox="1"/>
            <p:nvPr/>
          </p:nvSpPr>
          <p:spPr>
            <a:xfrm>
              <a:off x="4329209" y="3171950"/>
              <a:ext cx="283464" cy="169277"/>
            </a:xfrm>
            <a:prstGeom prst="rect">
              <a:avLst/>
            </a:prstGeom>
            <a:noFill/>
          </p:spPr>
          <p:txBody>
            <a:bodyPr wrap="square" rtlCol="0">
              <a:spAutoFit/>
            </a:bodyPr>
            <a:lstStyle/>
            <a:p>
              <a:pPr algn="r"/>
              <a:r>
                <a:rPr lang="en-US" sz="500" dirty="0"/>
                <a:t>R</a:t>
              </a:r>
            </a:p>
          </p:txBody>
        </p:sp>
        <p:sp>
          <p:nvSpPr>
            <p:cNvPr id="115" name="TextBox 114">
              <a:extLst>
                <a:ext uri="{FF2B5EF4-FFF2-40B4-BE49-F238E27FC236}">
                  <a16:creationId xmlns:a16="http://schemas.microsoft.com/office/drawing/2014/main" id="{88C54552-089B-25DD-E500-C916C58459BA}"/>
                </a:ext>
              </a:extLst>
            </p:cNvPr>
            <p:cNvSpPr txBox="1"/>
            <p:nvPr/>
          </p:nvSpPr>
          <p:spPr>
            <a:xfrm>
              <a:off x="4329209" y="3350546"/>
              <a:ext cx="283464" cy="169277"/>
            </a:xfrm>
            <a:prstGeom prst="rect">
              <a:avLst/>
            </a:prstGeom>
            <a:noFill/>
          </p:spPr>
          <p:txBody>
            <a:bodyPr wrap="square" rtlCol="0">
              <a:spAutoFit/>
            </a:bodyPr>
            <a:lstStyle/>
            <a:p>
              <a:pPr algn="r"/>
              <a:r>
                <a:rPr lang="en-US" sz="500" dirty="0"/>
                <a:t>B2</a:t>
              </a:r>
            </a:p>
          </p:txBody>
        </p:sp>
        <p:sp>
          <p:nvSpPr>
            <p:cNvPr id="116" name="Oval 115">
              <a:extLst>
                <a:ext uri="{FF2B5EF4-FFF2-40B4-BE49-F238E27FC236}">
                  <a16:creationId xmlns:a16="http://schemas.microsoft.com/office/drawing/2014/main" id="{9AB4C4AE-3E56-24EB-E900-AC25ECFB8776}"/>
                </a:ext>
              </a:extLst>
            </p:cNvPr>
            <p:cNvSpPr/>
            <p:nvPr/>
          </p:nvSpPr>
          <p:spPr>
            <a:xfrm>
              <a:off x="4549278" y="35785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6E7B99D-77AB-6005-B8A2-45BDA808A168}"/>
                </a:ext>
              </a:extLst>
            </p:cNvPr>
            <p:cNvSpPr txBox="1"/>
            <p:nvPr/>
          </p:nvSpPr>
          <p:spPr>
            <a:xfrm>
              <a:off x="4329209" y="3526756"/>
              <a:ext cx="283464" cy="169277"/>
            </a:xfrm>
            <a:prstGeom prst="rect">
              <a:avLst/>
            </a:prstGeom>
            <a:noFill/>
          </p:spPr>
          <p:txBody>
            <a:bodyPr wrap="square" rtlCol="0">
              <a:spAutoFit/>
            </a:bodyPr>
            <a:lstStyle/>
            <a:p>
              <a:pPr algn="r"/>
              <a:r>
                <a:rPr lang="en-US" sz="500" dirty="0"/>
                <a:t>CD</a:t>
              </a:r>
            </a:p>
          </p:txBody>
        </p:sp>
      </p:grpSp>
      <p:sp>
        <p:nvSpPr>
          <p:cNvPr id="55" name="Freeform: Shape 54">
            <a:extLst>
              <a:ext uri="{FF2B5EF4-FFF2-40B4-BE49-F238E27FC236}">
                <a16:creationId xmlns:a16="http://schemas.microsoft.com/office/drawing/2014/main" id="{3CE3699F-AD90-C190-3798-2D75562A8BFD}"/>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2B00881-8791-4FC5-45D9-6380D77FEEA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7431C37-1410-E945-0F7F-CD2BB5084A31}"/>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FFDEE1CC-B6B8-AA20-777B-4D35E9FD2F8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CAA9CE4-92AC-AF89-631D-34FC6FDAEE0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C957F6C-4A7F-E7BF-E217-A7849501EB68}"/>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4E1EB050-B817-0F19-D256-1BF0BA1C616C}"/>
              </a:ext>
            </a:extLst>
          </p:cNvPr>
          <p:cNvSpPr/>
          <p:nvPr/>
        </p:nvSpPr>
        <p:spPr>
          <a:xfrm>
            <a:off x="8112800" y="2440235"/>
            <a:ext cx="1340764" cy="1326534"/>
          </a:xfrm>
          <a:custGeom>
            <a:avLst/>
            <a:gdLst>
              <a:gd name="connsiteX0" fmla="*/ 988219 w 988219"/>
              <a:gd name="connsiteY0" fmla="*/ 1235491 h 1416098"/>
              <a:gd name="connsiteX1" fmla="*/ 876300 w 988219"/>
              <a:gd name="connsiteY1" fmla="*/ 1356934 h 1416098"/>
              <a:gd name="connsiteX2" fmla="*/ 352425 w 988219"/>
              <a:gd name="connsiteY2" fmla="*/ 1314072 h 1416098"/>
              <a:gd name="connsiteX3" fmla="*/ 411956 w 988219"/>
              <a:gd name="connsiteY3" fmla="*/ 202028 h 1416098"/>
              <a:gd name="connsiteX4" fmla="*/ 0 w 988219"/>
              <a:gd name="connsiteY4" fmla="*/ 4384 h 141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19" h="1416098">
                <a:moveTo>
                  <a:pt x="988219" y="1235491"/>
                </a:moveTo>
                <a:cubicBezTo>
                  <a:pt x="985242" y="1289664"/>
                  <a:pt x="982266" y="1343837"/>
                  <a:pt x="876300" y="1356934"/>
                </a:cubicBezTo>
                <a:cubicBezTo>
                  <a:pt x="770334" y="1370031"/>
                  <a:pt x="429816" y="1506556"/>
                  <a:pt x="352425" y="1314072"/>
                </a:cubicBezTo>
                <a:cubicBezTo>
                  <a:pt x="275034" y="1121588"/>
                  <a:pt x="470693" y="420309"/>
                  <a:pt x="411956" y="202028"/>
                </a:cubicBezTo>
                <a:cubicBezTo>
                  <a:pt x="353219" y="-16253"/>
                  <a:pt x="176609" y="-5935"/>
                  <a:pt x="0" y="4384"/>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CE2D43A-8070-208F-063E-341A9CF0834B}"/>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1526E29C-09FB-810E-DA9E-4C09661613A5}"/>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79" name="Group 78">
            <a:extLst>
              <a:ext uri="{FF2B5EF4-FFF2-40B4-BE49-F238E27FC236}">
                <a16:creationId xmlns:a16="http://schemas.microsoft.com/office/drawing/2014/main" id="{D25E3675-36E1-59C8-DFD5-D801F6DF8B1A}"/>
              </a:ext>
            </a:extLst>
          </p:cNvPr>
          <p:cNvGrpSpPr/>
          <p:nvPr/>
        </p:nvGrpSpPr>
        <p:grpSpPr>
          <a:xfrm rot="16200000">
            <a:off x="2945562" y="2343357"/>
            <a:ext cx="1041110" cy="869034"/>
            <a:chOff x="2473615" y="2247495"/>
            <a:chExt cx="1041110" cy="869034"/>
          </a:xfrm>
        </p:grpSpPr>
        <p:sp>
          <p:nvSpPr>
            <p:cNvPr id="84" name="Freeform: Shape 83">
              <a:extLst>
                <a:ext uri="{FF2B5EF4-FFF2-40B4-BE49-F238E27FC236}">
                  <a16:creationId xmlns:a16="http://schemas.microsoft.com/office/drawing/2014/main" id="{085388F6-7874-EC32-FEA5-D7F1BF20B0F3}"/>
                </a:ext>
              </a:extLst>
            </p:cNvPr>
            <p:cNvSpPr/>
            <p:nvPr/>
          </p:nvSpPr>
          <p:spPr>
            <a:xfrm>
              <a:off x="2473615" y="2247495"/>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EDB935F6-1DA5-D12B-CFF0-13AE1CBAA80C}"/>
                </a:ext>
              </a:extLst>
            </p:cNvPr>
            <p:cNvSpPr/>
            <p:nvPr/>
          </p:nvSpPr>
          <p:spPr>
            <a:xfrm>
              <a:off x="2589924" y="228643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401CA696-45BE-E018-A6EC-F9443F7188CD}"/>
                </a:ext>
              </a:extLst>
            </p:cNvPr>
            <p:cNvSpPr/>
            <p:nvPr/>
          </p:nvSpPr>
          <p:spPr>
            <a:xfrm>
              <a:off x="3357614" y="2926968"/>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CE6BE227-5728-E8B4-00F4-D4E0C853432C}"/>
                </a:ext>
              </a:extLst>
            </p:cNvPr>
            <p:cNvSpPr/>
            <p:nvPr/>
          </p:nvSpPr>
          <p:spPr>
            <a:xfrm>
              <a:off x="3388519" y="2919413"/>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BBC7E86-2021-7A69-5E40-CF9C05DD2B94}"/>
                </a:ext>
              </a:extLst>
            </p:cNvPr>
            <p:cNvSpPr/>
            <p:nvPr/>
          </p:nvSpPr>
          <p:spPr>
            <a:xfrm>
              <a:off x="3386138" y="2924175"/>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Freeform: Shape 92">
            <a:extLst>
              <a:ext uri="{FF2B5EF4-FFF2-40B4-BE49-F238E27FC236}">
                <a16:creationId xmlns:a16="http://schemas.microsoft.com/office/drawing/2014/main" id="{344EADE9-9979-84EB-2B6B-B5DDB59B1EDB}"/>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29E06D93-C9D9-9E07-1F40-3FBEE1B9CCA2}"/>
              </a:ext>
            </a:extLst>
          </p:cNvPr>
          <p:cNvSpPr txBox="1"/>
          <p:nvPr/>
        </p:nvSpPr>
        <p:spPr>
          <a:xfrm>
            <a:off x="5617796" y="2047872"/>
            <a:ext cx="1332832" cy="246221"/>
          </a:xfrm>
          <a:prstGeom prst="rect">
            <a:avLst/>
          </a:prstGeom>
          <a:noFill/>
        </p:spPr>
        <p:txBody>
          <a:bodyPr wrap="square" rtlCol="0">
            <a:spAutoFit/>
          </a:bodyPr>
          <a:lstStyle/>
          <a:p>
            <a:pPr algn="ctr"/>
            <a:r>
              <a:rPr lang="en-US" sz="1000" dirty="0"/>
              <a:t>Control Wiring</a:t>
            </a:r>
          </a:p>
        </p:txBody>
      </p:sp>
      <p:sp>
        <p:nvSpPr>
          <p:cNvPr id="132" name="Freeform: Shape 131">
            <a:extLst>
              <a:ext uri="{FF2B5EF4-FFF2-40B4-BE49-F238E27FC236}">
                <a16:creationId xmlns:a16="http://schemas.microsoft.com/office/drawing/2014/main" id="{16999BD3-A93B-4FA8-1A51-E6463748E105}"/>
              </a:ext>
            </a:extLst>
          </p:cNvPr>
          <p:cNvSpPr/>
          <p:nvPr/>
        </p:nvSpPr>
        <p:spPr>
          <a:xfrm>
            <a:off x="2233613" y="2916608"/>
            <a:ext cx="833437" cy="219523"/>
          </a:xfrm>
          <a:custGeom>
            <a:avLst/>
            <a:gdLst>
              <a:gd name="connsiteX0" fmla="*/ 833437 w 833437"/>
              <a:gd name="connsiteY0" fmla="*/ 277125 h 396212"/>
              <a:gd name="connsiteX1" fmla="*/ 740568 w 833437"/>
              <a:gd name="connsiteY1" fmla="*/ 386662 h 396212"/>
              <a:gd name="connsiteX2" fmla="*/ 290512 w 833437"/>
              <a:gd name="connsiteY2" fmla="*/ 60431 h 396212"/>
              <a:gd name="connsiteX3" fmla="*/ 0 w 833437"/>
              <a:gd name="connsiteY3" fmla="*/ 900 h 396212"/>
            </a:gdLst>
            <a:ahLst/>
            <a:cxnLst>
              <a:cxn ang="0">
                <a:pos x="connsiteX0" y="connsiteY0"/>
              </a:cxn>
              <a:cxn ang="0">
                <a:pos x="connsiteX1" y="connsiteY1"/>
              </a:cxn>
              <a:cxn ang="0">
                <a:pos x="connsiteX2" y="connsiteY2"/>
              </a:cxn>
              <a:cxn ang="0">
                <a:pos x="connsiteX3" y="connsiteY3"/>
              </a:cxn>
            </a:cxnLst>
            <a:rect l="l" t="t" r="r" b="b"/>
            <a:pathLst>
              <a:path w="833437" h="396212">
                <a:moveTo>
                  <a:pt x="833437" y="277125"/>
                </a:moveTo>
                <a:cubicBezTo>
                  <a:pt x="832246" y="349951"/>
                  <a:pt x="831055" y="422778"/>
                  <a:pt x="740568" y="386662"/>
                </a:cubicBezTo>
                <a:cubicBezTo>
                  <a:pt x="650080" y="350546"/>
                  <a:pt x="413940" y="124725"/>
                  <a:pt x="290512" y="60431"/>
                </a:cubicBezTo>
                <a:cubicBezTo>
                  <a:pt x="167084" y="-3863"/>
                  <a:pt x="83542" y="-1482"/>
                  <a:pt x="0" y="90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6232762A-7271-16A9-C8B7-3A423B4D2348}"/>
              </a:ext>
            </a:extLst>
          </p:cNvPr>
          <p:cNvSpPr/>
          <p:nvPr/>
        </p:nvSpPr>
        <p:spPr>
          <a:xfrm>
            <a:off x="2231231" y="3059908"/>
            <a:ext cx="797719" cy="165187"/>
          </a:xfrm>
          <a:custGeom>
            <a:avLst/>
            <a:gdLst>
              <a:gd name="connsiteX0" fmla="*/ 797719 w 797719"/>
              <a:gd name="connsiteY0" fmla="*/ 0 h 165187"/>
              <a:gd name="connsiteX1" fmla="*/ 735807 w 797719"/>
              <a:gd name="connsiteY1" fmla="*/ 164306 h 165187"/>
              <a:gd name="connsiteX2" fmla="*/ 442913 w 797719"/>
              <a:gd name="connsiteY2" fmla="*/ 64294 h 165187"/>
              <a:gd name="connsiteX3" fmla="*/ 0 w 797719"/>
              <a:gd name="connsiteY3" fmla="*/ 40481 h 165187"/>
            </a:gdLst>
            <a:ahLst/>
            <a:cxnLst>
              <a:cxn ang="0">
                <a:pos x="connsiteX0" y="connsiteY0"/>
              </a:cxn>
              <a:cxn ang="0">
                <a:pos x="connsiteX1" y="connsiteY1"/>
              </a:cxn>
              <a:cxn ang="0">
                <a:pos x="connsiteX2" y="connsiteY2"/>
              </a:cxn>
              <a:cxn ang="0">
                <a:pos x="connsiteX3" y="connsiteY3"/>
              </a:cxn>
            </a:cxnLst>
            <a:rect l="l" t="t" r="r" b="b"/>
            <a:pathLst>
              <a:path w="797719" h="165187">
                <a:moveTo>
                  <a:pt x="797719" y="0"/>
                </a:moveTo>
                <a:cubicBezTo>
                  <a:pt x="796330" y="76795"/>
                  <a:pt x="794941" y="153590"/>
                  <a:pt x="735807" y="164306"/>
                </a:cubicBezTo>
                <a:cubicBezTo>
                  <a:pt x="676673" y="175022"/>
                  <a:pt x="565547" y="84931"/>
                  <a:pt x="442913" y="64294"/>
                </a:cubicBezTo>
                <a:cubicBezTo>
                  <a:pt x="320279" y="43657"/>
                  <a:pt x="160139" y="42069"/>
                  <a:pt x="0" y="40481"/>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BE25FF09-DD6E-B1AF-FD8B-147A273A45DD}"/>
              </a:ext>
            </a:extLst>
          </p:cNvPr>
          <p:cNvSpPr/>
          <p:nvPr/>
        </p:nvSpPr>
        <p:spPr>
          <a:xfrm>
            <a:off x="3700463" y="2371725"/>
            <a:ext cx="192881" cy="11906"/>
          </a:xfrm>
          <a:custGeom>
            <a:avLst/>
            <a:gdLst>
              <a:gd name="connsiteX0" fmla="*/ 0 w 192881"/>
              <a:gd name="connsiteY0" fmla="*/ 0 h 11906"/>
              <a:gd name="connsiteX1" fmla="*/ 73818 w 192881"/>
              <a:gd name="connsiteY1" fmla="*/ 7144 h 11906"/>
              <a:gd name="connsiteX2" fmla="*/ 192881 w 192881"/>
              <a:gd name="connsiteY2" fmla="*/ 11906 h 11906"/>
            </a:gdLst>
            <a:ahLst/>
            <a:cxnLst>
              <a:cxn ang="0">
                <a:pos x="connsiteX0" y="connsiteY0"/>
              </a:cxn>
              <a:cxn ang="0">
                <a:pos x="connsiteX1" y="connsiteY1"/>
              </a:cxn>
              <a:cxn ang="0">
                <a:pos x="connsiteX2" y="connsiteY2"/>
              </a:cxn>
            </a:cxnLst>
            <a:rect l="l" t="t" r="r" b="b"/>
            <a:pathLst>
              <a:path w="192881" h="11906">
                <a:moveTo>
                  <a:pt x="0" y="0"/>
                </a:moveTo>
                <a:cubicBezTo>
                  <a:pt x="20835" y="2580"/>
                  <a:pt x="41671" y="5160"/>
                  <a:pt x="73818" y="7144"/>
                </a:cubicBezTo>
                <a:cubicBezTo>
                  <a:pt x="105965" y="9128"/>
                  <a:pt x="149423" y="10517"/>
                  <a:pt x="192881" y="119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F976A1F-3993-B1E3-039D-70541E6A3B97}"/>
              </a:ext>
            </a:extLst>
          </p:cNvPr>
          <p:cNvSpPr/>
          <p:nvPr/>
        </p:nvSpPr>
        <p:spPr>
          <a:xfrm>
            <a:off x="2243138" y="2376488"/>
            <a:ext cx="1650206" cy="1104547"/>
          </a:xfrm>
          <a:custGeom>
            <a:avLst/>
            <a:gdLst>
              <a:gd name="connsiteX0" fmla="*/ 1647825 w 1655356"/>
              <a:gd name="connsiteY0" fmla="*/ 0 h 1104547"/>
              <a:gd name="connsiteX1" fmla="*/ 1559718 w 1655356"/>
              <a:gd name="connsiteY1" fmla="*/ 178593 h 1104547"/>
              <a:gd name="connsiteX2" fmla="*/ 1538287 w 1655356"/>
              <a:gd name="connsiteY2" fmla="*/ 992981 h 1104547"/>
              <a:gd name="connsiteX3" fmla="*/ 0 w 1655356"/>
              <a:gd name="connsiteY3" fmla="*/ 1076325 h 1104547"/>
            </a:gdLst>
            <a:ahLst/>
            <a:cxnLst>
              <a:cxn ang="0">
                <a:pos x="connsiteX0" y="connsiteY0"/>
              </a:cxn>
              <a:cxn ang="0">
                <a:pos x="connsiteX1" y="connsiteY1"/>
              </a:cxn>
              <a:cxn ang="0">
                <a:pos x="connsiteX2" y="connsiteY2"/>
              </a:cxn>
              <a:cxn ang="0">
                <a:pos x="connsiteX3" y="connsiteY3"/>
              </a:cxn>
            </a:cxnLst>
            <a:rect l="l" t="t" r="r" b="b"/>
            <a:pathLst>
              <a:path w="1655356" h="1104547">
                <a:moveTo>
                  <a:pt x="1647825" y="0"/>
                </a:moveTo>
                <a:cubicBezTo>
                  <a:pt x="1612899" y="6548"/>
                  <a:pt x="1577974" y="13096"/>
                  <a:pt x="1559718" y="178593"/>
                </a:cubicBezTo>
                <a:cubicBezTo>
                  <a:pt x="1541462" y="344090"/>
                  <a:pt x="1798240" y="843359"/>
                  <a:pt x="1538287" y="992981"/>
                </a:cubicBezTo>
                <a:cubicBezTo>
                  <a:pt x="1278334" y="1142603"/>
                  <a:pt x="639167" y="1109464"/>
                  <a:pt x="0" y="10763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1ADFC043-647F-8EDD-987E-C062339075A0}"/>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37767ABE-DB31-2683-63DB-D5642E21DC63}"/>
              </a:ext>
            </a:extLst>
          </p:cNvPr>
          <p:cNvSpPr/>
          <p:nvPr/>
        </p:nvSpPr>
        <p:spPr>
          <a:xfrm>
            <a:off x="2245519" y="1713038"/>
            <a:ext cx="1840706" cy="581655"/>
          </a:xfrm>
          <a:custGeom>
            <a:avLst/>
            <a:gdLst>
              <a:gd name="connsiteX0" fmla="*/ 0 w 1384232"/>
              <a:gd name="connsiteY0" fmla="*/ 86898 h 349022"/>
              <a:gd name="connsiteX1" fmla="*/ 1176337 w 1384232"/>
              <a:gd name="connsiteY1" fmla="*/ 10698 h 349022"/>
              <a:gd name="connsiteX2" fmla="*/ 1376362 w 1384232"/>
              <a:gd name="connsiteY2" fmla="*/ 294067 h 349022"/>
              <a:gd name="connsiteX3" fmla="*/ 1078706 w 1384232"/>
              <a:gd name="connsiteY3" fmla="*/ 348836 h 349022"/>
            </a:gdLst>
            <a:ahLst/>
            <a:cxnLst>
              <a:cxn ang="0">
                <a:pos x="connsiteX0" y="connsiteY0"/>
              </a:cxn>
              <a:cxn ang="0">
                <a:pos x="connsiteX1" y="connsiteY1"/>
              </a:cxn>
              <a:cxn ang="0">
                <a:pos x="connsiteX2" y="connsiteY2"/>
              </a:cxn>
              <a:cxn ang="0">
                <a:pos x="connsiteX3" y="connsiteY3"/>
              </a:cxn>
            </a:cxnLst>
            <a:rect l="l" t="t" r="r" b="b"/>
            <a:pathLst>
              <a:path w="1384232" h="349022">
                <a:moveTo>
                  <a:pt x="0" y="86898"/>
                </a:moveTo>
                <a:cubicBezTo>
                  <a:pt x="473471" y="31534"/>
                  <a:pt x="946943" y="-23830"/>
                  <a:pt x="1176337" y="10698"/>
                </a:cubicBezTo>
                <a:cubicBezTo>
                  <a:pt x="1405731" y="45226"/>
                  <a:pt x="1392634" y="237711"/>
                  <a:pt x="1376362" y="294067"/>
                </a:cubicBezTo>
                <a:cubicBezTo>
                  <a:pt x="1360090" y="350423"/>
                  <a:pt x="1219398" y="349629"/>
                  <a:pt x="1078706" y="348836"/>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86994236-6139-0BE3-C318-E59378C419B8}"/>
              </a:ext>
            </a:extLst>
          </p:cNvPr>
          <p:cNvSpPr/>
          <p:nvPr/>
        </p:nvSpPr>
        <p:spPr>
          <a:xfrm>
            <a:off x="2213882" y="1734091"/>
            <a:ext cx="1816233" cy="522335"/>
          </a:xfrm>
          <a:custGeom>
            <a:avLst/>
            <a:gdLst>
              <a:gd name="connsiteX0" fmla="*/ 0 w 1786977"/>
              <a:gd name="connsiteY0" fmla="*/ 251382 h 420450"/>
              <a:gd name="connsiteX1" fmla="*/ 547687 w 1786977"/>
              <a:gd name="connsiteY1" fmla="*/ 56119 h 420450"/>
              <a:gd name="connsiteX2" fmla="*/ 1554956 w 1786977"/>
              <a:gd name="connsiteY2" fmla="*/ 20400 h 420450"/>
              <a:gd name="connsiteX3" fmla="*/ 1783556 w 1786977"/>
              <a:gd name="connsiteY3" fmla="*/ 339488 h 420450"/>
              <a:gd name="connsiteX4" fmla="*/ 1454943 w 1786977"/>
              <a:gd name="connsiteY4" fmla="*/ 420450 h 42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977" h="420450">
                <a:moveTo>
                  <a:pt x="0" y="251382"/>
                </a:moveTo>
                <a:cubicBezTo>
                  <a:pt x="144264" y="172999"/>
                  <a:pt x="288528" y="94616"/>
                  <a:pt x="547687" y="56119"/>
                </a:cubicBezTo>
                <a:cubicBezTo>
                  <a:pt x="806846" y="17622"/>
                  <a:pt x="1348978" y="-26828"/>
                  <a:pt x="1554956" y="20400"/>
                </a:cubicBezTo>
                <a:cubicBezTo>
                  <a:pt x="1760934" y="67628"/>
                  <a:pt x="1800225" y="272813"/>
                  <a:pt x="1783556" y="339488"/>
                </a:cubicBezTo>
                <a:cubicBezTo>
                  <a:pt x="1766887" y="406163"/>
                  <a:pt x="1610915" y="413306"/>
                  <a:pt x="1454943" y="4204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a:extLst>
              <a:ext uri="{FF2B5EF4-FFF2-40B4-BE49-F238E27FC236}">
                <a16:creationId xmlns:a16="http://schemas.microsoft.com/office/drawing/2014/main" id="{7F1F78C7-3A1E-FA1C-B90F-693D37B16B0E}"/>
              </a:ext>
            </a:extLst>
          </p:cNvPr>
          <p:cNvPicPr>
            <a:picLocks noChangeAspect="1"/>
          </p:cNvPicPr>
          <p:nvPr/>
        </p:nvPicPr>
        <p:blipFill>
          <a:blip r:embed="rId4"/>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149" name="Oval 148">
            <a:extLst>
              <a:ext uri="{FF2B5EF4-FFF2-40B4-BE49-F238E27FC236}">
                <a16:creationId xmlns:a16="http://schemas.microsoft.com/office/drawing/2014/main" id="{66119CC8-3647-0C61-D889-916CF2F37B3E}"/>
              </a:ext>
            </a:extLst>
          </p:cNvPr>
          <p:cNvSpPr/>
          <p:nvPr/>
        </p:nvSpPr>
        <p:spPr>
          <a:xfrm>
            <a:off x="5649194" y="20843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9" name="Freeform: Shape 18">
            <a:extLst>
              <a:ext uri="{FF2B5EF4-FFF2-40B4-BE49-F238E27FC236}">
                <a16:creationId xmlns:a16="http://schemas.microsoft.com/office/drawing/2014/main" id="{4F63A809-6713-3FFF-63DA-9D951C6CA606}"/>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5F764F4-D781-0BEB-3124-9F951A00E21E}"/>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1">
            <a:extLst>
              <a:ext uri="{FF2B5EF4-FFF2-40B4-BE49-F238E27FC236}">
                <a16:creationId xmlns:a16="http://schemas.microsoft.com/office/drawing/2014/main" id="{B07F7E07-05CB-DA6B-E356-44CE4F386A41}"/>
              </a:ext>
            </a:extLst>
          </p:cNvPr>
          <p:cNvGrpSpPr/>
          <p:nvPr/>
        </p:nvGrpSpPr>
        <p:grpSpPr>
          <a:xfrm>
            <a:off x="3649858" y="3586163"/>
            <a:ext cx="5932292" cy="2983847"/>
            <a:chOff x="3649858" y="3586163"/>
            <a:chExt cx="5932292" cy="2983847"/>
          </a:xfrm>
        </p:grpSpPr>
        <p:sp>
          <p:nvSpPr>
            <p:cNvPr id="155" name="Freeform: Shape 154">
              <a:extLst>
                <a:ext uri="{FF2B5EF4-FFF2-40B4-BE49-F238E27FC236}">
                  <a16:creationId xmlns:a16="http://schemas.microsoft.com/office/drawing/2014/main" id="{12C956DF-A6E0-552B-49E4-7AA7EDCDEDF3}"/>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2D92C9D-8659-E399-79C6-BE2B3E50EB06}"/>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368E9BB4-ABA4-5CD5-58FB-AFE8F102550F}"/>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9B9B33E6-A2A7-6BEB-25AC-93EDF2751F16}"/>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089809BB-74C2-64E3-970B-77BA4070C7EE}"/>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9C8FFF9E-C5A8-4244-7B12-189535C7588F}"/>
                </a:ext>
              </a:extLst>
            </p:cNvPr>
            <p:cNvGrpSpPr/>
            <p:nvPr/>
          </p:nvGrpSpPr>
          <p:grpSpPr>
            <a:xfrm>
              <a:off x="3649858" y="4331494"/>
              <a:ext cx="1291034" cy="2238516"/>
              <a:chOff x="3649858" y="4331494"/>
              <a:chExt cx="1291034" cy="2238516"/>
            </a:xfrm>
          </p:grpSpPr>
          <p:sp>
            <p:nvSpPr>
              <p:cNvPr id="164" name="TextBox 163">
                <a:extLst>
                  <a:ext uri="{FF2B5EF4-FFF2-40B4-BE49-F238E27FC236}">
                    <a16:creationId xmlns:a16="http://schemas.microsoft.com/office/drawing/2014/main" id="{176AEBFE-897F-BB9E-3481-2A7F11B461E1}"/>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65" name="Picture 164" descr="A white electronic device with a screen&#10;&#10;Description automatically generated">
                <a:extLst>
                  <a:ext uri="{FF2B5EF4-FFF2-40B4-BE49-F238E27FC236}">
                    <a16:creationId xmlns:a16="http://schemas.microsoft.com/office/drawing/2014/main" id="{70F4463E-A894-55DF-3914-D3F3FEFA5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66" name="Picture 165">
                <a:extLst>
                  <a:ext uri="{FF2B5EF4-FFF2-40B4-BE49-F238E27FC236}">
                    <a16:creationId xmlns:a16="http://schemas.microsoft.com/office/drawing/2014/main" id="{A03B9CEC-F665-C8B1-6F25-D02AA33D703D}"/>
                  </a:ext>
                </a:extLst>
              </p:cNvPr>
              <p:cNvPicPr>
                <a:picLocks noChangeAspect="1"/>
              </p:cNvPicPr>
              <p:nvPr/>
            </p:nvPicPr>
            <p:blipFill>
              <a:blip r:embed="rId6"/>
              <a:stretch>
                <a:fillRect/>
              </a:stretch>
            </p:blipFill>
            <p:spPr>
              <a:xfrm rot="16200000">
                <a:off x="4095698" y="4403941"/>
                <a:ext cx="388772" cy="1270247"/>
              </a:xfrm>
              <a:prstGeom prst="rect">
                <a:avLst/>
              </a:prstGeom>
            </p:spPr>
          </p:pic>
          <p:sp>
            <p:nvSpPr>
              <p:cNvPr id="167" name="Freeform: Shape 166">
                <a:extLst>
                  <a:ext uri="{FF2B5EF4-FFF2-40B4-BE49-F238E27FC236}">
                    <a16:creationId xmlns:a16="http://schemas.microsoft.com/office/drawing/2014/main" id="{97CE7606-9A73-5F90-3ADF-B38A139D8BC9}"/>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52B7DC2B-6B86-EDE6-742B-FF64D452A53E}"/>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84C0BB1F-C081-2FA1-B005-105EEAFBB848}"/>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CCD31431-540B-304A-D253-A3EC0435EA76}"/>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EEF8A6B-1249-DA20-462D-4177364A20A6}"/>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E1E06510-C13D-5FF8-9384-212CAD370FF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1B4FBEF8-BC1E-4C74-DBF1-B04DE3B7DFB7}"/>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42A682A0-E3E0-B223-E8CD-A86B72CF88D1}"/>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Freeform: Shape 160">
              <a:extLst>
                <a:ext uri="{FF2B5EF4-FFF2-40B4-BE49-F238E27FC236}">
                  <a16:creationId xmlns:a16="http://schemas.microsoft.com/office/drawing/2014/main" id="{0C18AAEA-9AD6-13B6-290D-FB4EB15EF7A3}"/>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6C53DFB8-60D6-6767-1F18-80BAEAA2DDA3}"/>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163" name="TextBox 162">
              <a:extLst>
                <a:ext uri="{FF2B5EF4-FFF2-40B4-BE49-F238E27FC236}">
                  <a16:creationId xmlns:a16="http://schemas.microsoft.com/office/drawing/2014/main" id="{EC3EA549-8BF5-FE3A-EA52-9A64064D452C}"/>
                </a:ext>
              </a:extLst>
            </p:cNvPr>
            <p:cNvSpPr txBox="1"/>
            <p:nvPr/>
          </p:nvSpPr>
          <p:spPr>
            <a:xfrm>
              <a:off x="7241430" y="4237059"/>
              <a:ext cx="1180850" cy="246221"/>
            </a:xfrm>
            <a:prstGeom prst="rect">
              <a:avLst/>
            </a:prstGeom>
            <a:noFill/>
          </p:spPr>
          <p:txBody>
            <a:bodyPr wrap="square" rtlCol="0">
              <a:spAutoFit/>
            </a:bodyPr>
            <a:lstStyle/>
            <a:p>
              <a:pPr algn="ctr"/>
              <a:r>
                <a:rPr lang="en-US" sz="1000" dirty="0"/>
                <a:t>Thermostat Wiring</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8"/>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E0C0776B-2E8B-7B77-329C-EE6CD796ED8F}"/>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Tree>
    <p:extLst>
      <p:ext uri="{BB962C8B-B14F-4D97-AF65-F5344CB8AC3E}">
        <p14:creationId xmlns:p14="http://schemas.microsoft.com/office/powerpoint/2010/main" val="387450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89311"/>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2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Two-Speed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 </a:t>
            </a:r>
          </a:p>
          <a:p>
            <a:pPr algn="ctr"/>
            <a:r>
              <a:rPr lang="en-US" b="1" dirty="0"/>
              <a:t>Two-Speed SZVAV</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377292"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7EEB2913-C7D3-A1D0-9ABC-4E2569B2704A}"/>
              </a:ext>
            </a:extLst>
          </p:cNvPr>
          <p:cNvGrpSpPr/>
          <p:nvPr/>
        </p:nvGrpSpPr>
        <p:grpSpPr>
          <a:xfrm>
            <a:off x="6377292" y="5825587"/>
            <a:ext cx="5451536" cy="246221"/>
            <a:chOff x="6425932" y="6435616"/>
            <a:chExt cx="5451536" cy="246221"/>
          </a:xfrm>
        </p:grpSpPr>
        <p:sp>
          <p:nvSpPr>
            <p:cNvPr id="97" name="Oval 96">
              <a:extLst>
                <a:ext uri="{FF2B5EF4-FFF2-40B4-BE49-F238E27FC236}">
                  <a16:creationId xmlns:a16="http://schemas.microsoft.com/office/drawing/2014/main" id="{E2072988-BC8A-784A-B147-7268BC6B6C3E}"/>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sp>
        <p:nvSpPr>
          <p:cNvPr id="99" name="TextBox 98">
            <a:extLst>
              <a:ext uri="{FF2B5EF4-FFF2-40B4-BE49-F238E27FC236}">
                <a16:creationId xmlns:a16="http://schemas.microsoft.com/office/drawing/2014/main" id="{08EBDF3C-A226-D172-25AE-61144871695C}"/>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01" name="Group 100">
            <a:extLst>
              <a:ext uri="{FF2B5EF4-FFF2-40B4-BE49-F238E27FC236}">
                <a16:creationId xmlns:a16="http://schemas.microsoft.com/office/drawing/2014/main" id="{62B4B196-2920-F304-16B7-E43A447D1231}"/>
              </a:ext>
            </a:extLst>
          </p:cNvPr>
          <p:cNvGrpSpPr/>
          <p:nvPr/>
        </p:nvGrpSpPr>
        <p:grpSpPr>
          <a:xfrm>
            <a:off x="6377292" y="5223914"/>
            <a:ext cx="5451537" cy="246221"/>
            <a:chOff x="6425932" y="5810444"/>
            <a:chExt cx="5451537" cy="246221"/>
          </a:xfrm>
        </p:grpSpPr>
        <p:sp>
          <p:nvSpPr>
            <p:cNvPr id="102" name="Oval 101">
              <a:extLst>
                <a:ext uri="{FF2B5EF4-FFF2-40B4-BE49-F238E27FC236}">
                  <a16:creationId xmlns:a16="http://schemas.microsoft.com/office/drawing/2014/main" id="{792DD89D-0630-E474-138E-7B2EA91DCF8E}"/>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104" name="TextBox 103">
            <a:extLst>
              <a:ext uri="{FF2B5EF4-FFF2-40B4-BE49-F238E27FC236}">
                <a16:creationId xmlns:a16="http://schemas.microsoft.com/office/drawing/2014/main" id="{A84AE20A-D1B8-4D88-04EE-C4BB7C6F3AF0}"/>
              </a:ext>
            </a:extLst>
          </p:cNvPr>
          <p:cNvSpPr txBox="1"/>
          <p:nvPr/>
        </p:nvSpPr>
        <p:spPr>
          <a:xfrm>
            <a:off x="6814286" y="5628510"/>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grpSp>
        <p:nvGrpSpPr>
          <p:cNvPr id="2" name="Group 1">
            <a:extLst>
              <a:ext uri="{FF2B5EF4-FFF2-40B4-BE49-F238E27FC236}">
                <a16:creationId xmlns:a16="http://schemas.microsoft.com/office/drawing/2014/main" id="{9E0A319E-B4B1-97FC-A85D-635194472436}"/>
              </a:ext>
            </a:extLst>
          </p:cNvPr>
          <p:cNvGrpSpPr/>
          <p:nvPr/>
        </p:nvGrpSpPr>
        <p:grpSpPr>
          <a:xfrm>
            <a:off x="935203" y="1767764"/>
            <a:ext cx="1029902" cy="1604855"/>
            <a:chOff x="1623023" y="1767764"/>
            <a:chExt cx="1029902" cy="1604855"/>
          </a:xfrm>
        </p:grpSpPr>
        <p:pic>
          <p:nvPicPr>
            <p:cNvPr id="13" name="Picture 12" descr="A grey box with a label&#10;&#10;Description automatically generated">
              <a:extLst>
                <a:ext uri="{FF2B5EF4-FFF2-40B4-BE49-F238E27FC236}">
                  <a16:creationId xmlns:a16="http://schemas.microsoft.com/office/drawing/2014/main" id="{CBA724D3-0FB1-F7C7-3E5F-B3276C245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16" name="Rectangle 15">
              <a:extLst>
                <a:ext uri="{FF2B5EF4-FFF2-40B4-BE49-F238E27FC236}">
                  <a16:creationId xmlns:a16="http://schemas.microsoft.com/office/drawing/2014/main" id="{E1232BFA-1E6C-1876-BC5A-6F47AB7CA1E7}"/>
                </a:ext>
              </a:extLst>
            </p:cNvPr>
            <p:cNvSpPr/>
            <p:nvPr/>
          </p:nvSpPr>
          <p:spPr>
            <a:xfrm>
              <a:off x="1623023"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sp>
        <p:nvSpPr>
          <p:cNvPr id="18" name="Oval 17">
            <a:extLst>
              <a:ext uri="{FF2B5EF4-FFF2-40B4-BE49-F238E27FC236}">
                <a16:creationId xmlns:a16="http://schemas.microsoft.com/office/drawing/2014/main" id="{5C61B45C-D3F3-EEB9-CDB3-D525432A6565}"/>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B5987ACC-2B51-F655-828E-DC579D0DE6B0}"/>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35" name="Oval 34">
            <a:extLst>
              <a:ext uri="{FF2B5EF4-FFF2-40B4-BE49-F238E27FC236}">
                <a16:creationId xmlns:a16="http://schemas.microsoft.com/office/drawing/2014/main" id="{949CA8D4-E5A9-7A5B-649C-F7B8E7FED70A}"/>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119" name="Group 118">
            <a:extLst>
              <a:ext uri="{FF2B5EF4-FFF2-40B4-BE49-F238E27FC236}">
                <a16:creationId xmlns:a16="http://schemas.microsoft.com/office/drawing/2014/main" id="{EED7964A-5413-CDEB-3884-5F92D73BEBE4}"/>
              </a:ext>
            </a:extLst>
          </p:cNvPr>
          <p:cNvGrpSpPr/>
          <p:nvPr/>
        </p:nvGrpSpPr>
        <p:grpSpPr>
          <a:xfrm>
            <a:off x="1757280" y="1229317"/>
            <a:ext cx="845288" cy="2495848"/>
            <a:chOff x="4113197" y="1385305"/>
            <a:chExt cx="845288" cy="2495848"/>
          </a:xfrm>
        </p:grpSpPr>
        <p:sp>
          <p:nvSpPr>
            <p:cNvPr id="71" name="TextBox 70">
              <a:extLst>
                <a:ext uri="{FF2B5EF4-FFF2-40B4-BE49-F238E27FC236}">
                  <a16:creationId xmlns:a16="http://schemas.microsoft.com/office/drawing/2014/main" id="{7AEECB0A-FB92-58B9-2281-2B1CF9D5D3D6}"/>
                </a:ext>
              </a:extLst>
            </p:cNvPr>
            <p:cNvSpPr txBox="1"/>
            <p:nvPr/>
          </p:nvSpPr>
          <p:spPr>
            <a:xfrm>
              <a:off x="4113197" y="138530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2" name="Rectangle 71">
              <a:extLst>
                <a:ext uri="{FF2B5EF4-FFF2-40B4-BE49-F238E27FC236}">
                  <a16:creationId xmlns:a16="http://schemas.microsoft.com/office/drawing/2014/main" id="{86741B6B-301D-1FB9-9A23-344C1C03A316}"/>
                </a:ext>
              </a:extLst>
            </p:cNvPr>
            <p:cNvSpPr/>
            <p:nvPr/>
          </p:nvSpPr>
          <p:spPr>
            <a:xfrm>
              <a:off x="4409382" y="1911024"/>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A0BBA29-76F0-AD79-7B50-1213351D8770}"/>
                </a:ext>
              </a:extLst>
            </p:cNvPr>
            <p:cNvSpPr/>
            <p:nvPr/>
          </p:nvSpPr>
          <p:spPr>
            <a:xfrm>
              <a:off x="4549278" y="198396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2E48604F-3090-13D6-9B1B-393024D361D4}"/>
                </a:ext>
              </a:extLst>
            </p:cNvPr>
            <p:cNvSpPr/>
            <p:nvPr/>
          </p:nvSpPr>
          <p:spPr>
            <a:xfrm>
              <a:off x="4549278" y="216312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F22FEBCD-F8DA-2C42-BDD4-568AEBDF5BE5}"/>
                </a:ext>
              </a:extLst>
            </p:cNvPr>
            <p:cNvSpPr/>
            <p:nvPr/>
          </p:nvSpPr>
          <p:spPr>
            <a:xfrm>
              <a:off x="4549278" y="234229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96CE94AD-B8C5-8A9E-4C5C-51B548BE5B84}"/>
                </a:ext>
              </a:extLst>
            </p:cNvPr>
            <p:cNvSpPr/>
            <p:nvPr/>
          </p:nvSpPr>
          <p:spPr>
            <a:xfrm>
              <a:off x="4549278" y="252146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27AEB-7758-8291-474C-CB4C951B5C25}"/>
                </a:ext>
              </a:extLst>
            </p:cNvPr>
            <p:cNvSpPr/>
            <p:nvPr/>
          </p:nvSpPr>
          <p:spPr>
            <a:xfrm>
              <a:off x="4549278" y="270063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91126A68-B20C-475D-2A72-1D6FAFE351CB}"/>
                </a:ext>
              </a:extLst>
            </p:cNvPr>
            <p:cNvSpPr/>
            <p:nvPr/>
          </p:nvSpPr>
          <p:spPr>
            <a:xfrm>
              <a:off x="4549278" y="287980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a:extLst>
                <a:ext uri="{FF2B5EF4-FFF2-40B4-BE49-F238E27FC236}">
                  <a16:creationId xmlns:a16="http://schemas.microsoft.com/office/drawing/2014/main" id="{A00D925A-8C30-D536-3D22-422C96C46D16}"/>
                </a:ext>
              </a:extLst>
            </p:cNvPr>
            <p:cNvSpPr txBox="1"/>
            <p:nvPr/>
          </p:nvSpPr>
          <p:spPr>
            <a:xfrm>
              <a:off x="4369467" y="3696487"/>
              <a:ext cx="332748" cy="184666"/>
            </a:xfrm>
            <a:prstGeom prst="rect">
              <a:avLst/>
            </a:prstGeom>
            <a:noFill/>
          </p:spPr>
          <p:txBody>
            <a:bodyPr wrap="square" rtlCol="0">
              <a:spAutoFit/>
            </a:bodyPr>
            <a:lstStyle/>
            <a:p>
              <a:pPr algn="ctr"/>
              <a:r>
                <a:rPr lang="en-US" sz="600" dirty="0"/>
                <a:t>LTB2</a:t>
              </a:r>
            </a:p>
          </p:txBody>
        </p:sp>
        <p:sp>
          <p:nvSpPr>
            <p:cNvPr id="87" name="TextBox 86">
              <a:extLst>
                <a:ext uri="{FF2B5EF4-FFF2-40B4-BE49-F238E27FC236}">
                  <a16:creationId xmlns:a16="http://schemas.microsoft.com/office/drawing/2014/main" id="{9065ECEC-10A2-57CC-E18A-3B605C2B1E66}"/>
                </a:ext>
              </a:extLst>
            </p:cNvPr>
            <p:cNvSpPr txBox="1"/>
            <p:nvPr/>
          </p:nvSpPr>
          <p:spPr>
            <a:xfrm>
              <a:off x="4329210" y="1929801"/>
              <a:ext cx="283464" cy="169277"/>
            </a:xfrm>
            <a:prstGeom prst="rect">
              <a:avLst/>
            </a:prstGeom>
            <a:noFill/>
          </p:spPr>
          <p:txBody>
            <a:bodyPr wrap="square" rtlCol="0">
              <a:spAutoFit/>
            </a:bodyPr>
            <a:lstStyle/>
            <a:p>
              <a:pPr algn="r"/>
              <a:r>
                <a:rPr lang="en-US" sz="500" dirty="0"/>
                <a:t>W1</a:t>
              </a:r>
            </a:p>
          </p:txBody>
        </p:sp>
        <p:sp>
          <p:nvSpPr>
            <p:cNvPr id="105" name="TextBox 104">
              <a:extLst>
                <a:ext uri="{FF2B5EF4-FFF2-40B4-BE49-F238E27FC236}">
                  <a16:creationId xmlns:a16="http://schemas.microsoft.com/office/drawing/2014/main" id="{AA8AE87C-89ED-2014-1651-478A431D9D89}"/>
                </a:ext>
              </a:extLst>
            </p:cNvPr>
            <p:cNvSpPr txBox="1"/>
            <p:nvPr/>
          </p:nvSpPr>
          <p:spPr>
            <a:xfrm>
              <a:off x="4329210" y="2110270"/>
              <a:ext cx="283464" cy="169277"/>
            </a:xfrm>
            <a:prstGeom prst="rect">
              <a:avLst/>
            </a:prstGeom>
            <a:noFill/>
          </p:spPr>
          <p:txBody>
            <a:bodyPr wrap="square" rtlCol="0">
              <a:spAutoFit/>
            </a:bodyPr>
            <a:lstStyle/>
            <a:p>
              <a:pPr algn="r"/>
              <a:r>
                <a:rPr lang="en-US" sz="500" dirty="0"/>
                <a:t>W2</a:t>
              </a:r>
            </a:p>
          </p:txBody>
        </p:sp>
        <p:sp>
          <p:nvSpPr>
            <p:cNvPr id="106" name="TextBox 105">
              <a:extLst>
                <a:ext uri="{FF2B5EF4-FFF2-40B4-BE49-F238E27FC236}">
                  <a16:creationId xmlns:a16="http://schemas.microsoft.com/office/drawing/2014/main" id="{2CA2F423-98DA-8003-82B7-1B9B1F11B657}"/>
                </a:ext>
              </a:extLst>
            </p:cNvPr>
            <p:cNvSpPr txBox="1"/>
            <p:nvPr/>
          </p:nvSpPr>
          <p:spPr>
            <a:xfrm>
              <a:off x="4329210" y="2289250"/>
              <a:ext cx="283464" cy="169277"/>
            </a:xfrm>
            <a:prstGeom prst="rect">
              <a:avLst/>
            </a:prstGeom>
            <a:noFill/>
          </p:spPr>
          <p:txBody>
            <a:bodyPr wrap="square" rtlCol="0">
              <a:spAutoFit/>
            </a:bodyPr>
            <a:lstStyle/>
            <a:p>
              <a:pPr algn="r"/>
              <a:r>
                <a:rPr lang="en-US" sz="500" dirty="0"/>
                <a:t>J</a:t>
              </a:r>
            </a:p>
          </p:txBody>
        </p:sp>
        <p:sp>
          <p:nvSpPr>
            <p:cNvPr id="107" name="TextBox 106">
              <a:extLst>
                <a:ext uri="{FF2B5EF4-FFF2-40B4-BE49-F238E27FC236}">
                  <a16:creationId xmlns:a16="http://schemas.microsoft.com/office/drawing/2014/main" id="{32F4372D-50C0-09A1-5D42-395E0EBCAF0C}"/>
                </a:ext>
              </a:extLst>
            </p:cNvPr>
            <p:cNvSpPr txBox="1"/>
            <p:nvPr/>
          </p:nvSpPr>
          <p:spPr>
            <a:xfrm>
              <a:off x="4329210" y="2470842"/>
              <a:ext cx="283464" cy="169277"/>
            </a:xfrm>
            <a:prstGeom prst="rect">
              <a:avLst/>
            </a:prstGeom>
            <a:noFill/>
          </p:spPr>
          <p:txBody>
            <a:bodyPr wrap="square" rtlCol="0">
              <a:spAutoFit/>
            </a:bodyPr>
            <a:lstStyle/>
            <a:p>
              <a:pPr algn="r"/>
              <a:r>
                <a:rPr lang="en-US" sz="500" dirty="0"/>
                <a:t>G</a:t>
              </a:r>
            </a:p>
          </p:txBody>
        </p:sp>
        <p:sp>
          <p:nvSpPr>
            <p:cNvPr id="108" name="TextBox 107">
              <a:extLst>
                <a:ext uri="{FF2B5EF4-FFF2-40B4-BE49-F238E27FC236}">
                  <a16:creationId xmlns:a16="http://schemas.microsoft.com/office/drawing/2014/main" id="{D216B507-64DE-2A76-E2CB-BB85ED0846F9}"/>
                </a:ext>
              </a:extLst>
            </p:cNvPr>
            <p:cNvSpPr txBox="1"/>
            <p:nvPr/>
          </p:nvSpPr>
          <p:spPr>
            <a:xfrm>
              <a:off x="4329209" y="2649446"/>
              <a:ext cx="283464" cy="169277"/>
            </a:xfrm>
            <a:prstGeom prst="rect">
              <a:avLst/>
            </a:prstGeom>
            <a:noFill/>
          </p:spPr>
          <p:txBody>
            <a:bodyPr wrap="square" rtlCol="0">
              <a:spAutoFit/>
            </a:bodyPr>
            <a:lstStyle/>
            <a:p>
              <a:pPr algn="r"/>
              <a:r>
                <a:rPr lang="en-US" sz="500" dirty="0"/>
                <a:t>Y1</a:t>
              </a:r>
            </a:p>
          </p:txBody>
        </p:sp>
        <p:sp>
          <p:nvSpPr>
            <p:cNvPr id="109" name="TextBox 108">
              <a:extLst>
                <a:ext uri="{FF2B5EF4-FFF2-40B4-BE49-F238E27FC236}">
                  <a16:creationId xmlns:a16="http://schemas.microsoft.com/office/drawing/2014/main" id="{3614714B-E091-381A-D5E2-F48F65FFDE3D}"/>
                </a:ext>
              </a:extLst>
            </p:cNvPr>
            <p:cNvSpPr txBox="1"/>
            <p:nvPr/>
          </p:nvSpPr>
          <p:spPr>
            <a:xfrm>
              <a:off x="4329210" y="2828042"/>
              <a:ext cx="283464" cy="169277"/>
            </a:xfrm>
            <a:prstGeom prst="rect">
              <a:avLst/>
            </a:prstGeom>
            <a:noFill/>
          </p:spPr>
          <p:txBody>
            <a:bodyPr wrap="square" rtlCol="0">
              <a:spAutoFit/>
            </a:bodyPr>
            <a:lstStyle/>
            <a:p>
              <a:pPr algn="r"/>
              <a:r>
                <a:rPr lang="en-US" sz="500" dirty="0"/>
                <a:t>Y2</a:t>
              </a:r>
            </a:p>
          </p:txBody>
        </p:sp>
        <p:sp>
          <p:nvSpPr>
            <p:cNvPr id="110" name="Oval 109">
              <a:extLst>
                <a:ext uri="{FF2B5EF4-FFF2-40B4-BE49-F238E27FC236}">
                  <a16:creationId xmlns:a16="http://schemas.microsoft.com/office/drawing/2014/main" id="{A176F891-2C9B-7190-75AE-622A1FE1BDFF}"/>
                </a:ext>
              </a:extLst>
            </p:cNvPr>
            <p:cNvSpPr/>
            <p:nvPr/>
          </p:nvSpPr>
          <p:spPr>
            <a:xfrm>
              <a:off x="4549278" y="304396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CA30743D-DE0E-CC43-4DE5-7FC74BFC01C2}"/>
                </a:ext>
              </a:extLst>
            </p:cNvPr>
            <p:cNvSpPr/>
            <p:nvPr/>
          </p:nvSpPr>
          <p:spPr>
            <a:xfrm>
              <a:off x="4549278" y="322313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a:extLst>
                <a:ext uri="{FF2B5EF4-FFF2-40B4-BE49-F238E27FC236}">
                  <a16:creationId xmlns:a16="http://schemas.microsoft.com/office/drawing/2014/main" id="{9FABB93E-562A-1720-9B07-9E5F7AA90459}"/>
                </a:ext>
              </a:extLst>
            </p:cNvPr>
            <p:cNvSpPr/>
            <p:nvPr/>
          </p:nvSpPr>
          <p:spPr>
            <a:xfrm>
              <a:off x="4549278" y="340230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DDDD4041-476E-3B67-B473-CA6BC1A020A2}"/>
                </a:ext>
              </a:extLst>
            </p:cNvPr>
            <p:cNvSpPr txBox="1"/>
            <p:nvPr/>
          </p:nvSpPr>
          <p:spPr>
            <a:xfrm>
              <a:off x="4329210" y="2993346"/>
              <a:ext cx="283464" cy="169277"/>
            </a:xfrm>
            <a:prstGeom prst="rect">
              <a:avLst/>
            </a:prstGeom>
            <a:noFill/>
          </p:spPr>
          <p:txBody>
            <a:bodyPr wrap="square" rtlCol="0">
              <a:spAutoFit/>
            </a:bodyPr>
            <a:lstStyle/>
            <a:p>
              <a:pPr algn="r"/>
              <a:r>
                <a:rPr lang="en-US" sz="500" dirty="0"/>
                <a:t>B1</a:t>
              </a:r>
            </a:p>
          </p:txBody>
        </p:sp>
        <p:sp>
          <p:nvSpPr>
            <p:cNvPr id="114" name="TextBox 113">
              <a:extLst>
                <a:ext uri="{FF2B5EF4-FFF2-40B4-BE49-F238E27FC236}">
                  <a16:creationId xmlns:a16="http://schemas.microsoft.com/office/drawing/2014/main" id="{71619DB2-5B6C-59F4-F9C3-81CC962B6B96}"/>
                </a:ext>
              </a:extLst>
            </p:cNvPr>
            <p:cNvSpPr txBox="1"/>
            <p:nvPr/>
          </p:nvSpPr>
          <p:spPr>
            <a:xfrm>
              <a:off x="4329209" y="3171950"/>
              <a:ext cx="283464" cy="169277"/>
            </a:xfrm>
            <a:prstGeom prst="rect">
              <a:avLst/>
            </a:prstGeom>
            <a:noFill/>
          </p:spPr>
          <p:txBody>
            <a:bodyPr wrap="square" rtlCol="0">
              <a:spAutoFit/>
            </a:bodyPr>
            <a:lstStyle/>
            <a:p>
              <a:pPr algn="r"/>
              <a:r>
                <a:rPr lang="en-US" sz="500" dirty="0"/>
                <a:t>R</a:t>
              </a:r>
            </a:p>
          </p:txBody>
        </p:sp>
        <p:sp>
          <p:nvSpPr>
            <p:cNvPr id="115" name="TextBox 114">
              <a:extLst>
                <a:ext uri="{FF2B5EF4-FFF2-40B4-BE49-F238E27FC236}">
                  <a16:creationId xmlns:a16="http://schemas.microsoft.com/office/drawing/2014/main" id="{88C54552-089B-25DD-E500-C916C58459BA}"/>
                </a:ext>
              </a:extLst>
            </p:cNvPr>
            <p:cNvSpPr txBox="1"/>
            <p:nvPr/>
          </p:nvSpPr>
          <p:spPr>
            <a:xfrm>
              <a:off x="4329209" y="3350546"/>
              <a:ext cx="283464" cy="169277"/>
            </a:xfrm>
            <a:prstGeom prst="rect">
              <a:avLst/>
            </a:prstGeom>
            <a:noFill/>
          </p:spPr>
          <p:txBody>
            <a:bodyPr wrap="square" rtlCol="0">
              <a:spAutoFit/>
            </a:bodyPr>
            <a:lstStyle/>
            <a:p>
              <a:pPr algn="r"/>
              <a:r>
                <a:rPr lang="en-US" sz="500" dirty="0"/>
                <a:t>B2</a:t>
              </a:r>
            </a:p>
          </p:txBody>
        </p:sp>
        <p:sp>
          <p:nvSpPr>
            <p:cNvPr id="116" name="Oval 115">
              <a:extLst>
                <a:ext uri="{FF2B5EF4-FFF2-40B4-BE49-F238E27FC236}">
                  <a16:creationId xmlns:a16="http://schemas.microsoft.com/office/drawing/2014/main" id="{9AB4C4AE-3E56-24EB-E900-AC25ECFB8776}"/>
                </a:ext>
              </a:extLst>
            </p:cNvPr>
            <p:cNvSpPr/>
            <p:nvPr/>
          </p:nvSpPr>
          <p:spPr>
            <a:xfrm>
              <a:off x="4549278" y="35785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26E7B99D-77AB-6005-B8A2-45BDA808A168}"/>
                </a:ext>
              </a:extLst>
            </p:cNvPr>
            <p:cNvSpPr txBox="1"/>
            <p:nvPr/>
          </p:nvSpPr>
          <p:spPr>
            <a:xfrm>
              <a:off x="4329209" y="3526756"/>
              <a:ext cx="283464" cy="169277"/>
            </a:xfrm>
            <a:prstGeom prst="rect">
              <a:avLst/>
            </a:prstGeom>
            <a:noFill/>
          </p:spPr>
          <p:txBody>
            <a:bodyPr wrap="square" rtlCol="0">
              <a:spAutoFit/>
            </a:bodyPr>
            <a:lstStyle/>
            <a:p>
              <a:pPr algn="r"/>
              <a:r>
                <a:rPr lang="en-US" sz="500" dirty="0"/>
                <a:t>CD</a:t>
              </a:r>
            </a:p>
          </p:txBody>
        </p:sp>
      </p:grpSp>
      <p:sp>
        <p:nvSpPr>
          <p:cNvPr id="55" name="Freeform: Shape 54">
            <a:extLst>
              <a:ext uri="{FF2B5EF4-FFF2-40B4-BE49-F238E27FC236}">
                <a16:creationId xmlns:a16="http://schemas.microsoft.com/office/drawing/2014/main" id="{3CE3699F-AD90-C190-3798-2D75562A8BFD}"/>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2B00881-8791-4FC5-45D9-6380D77FEEA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7431C37-1410-E945-0F7F-CD2BB5084A31}"/>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FFDEE1CC-B6B8-AA20-777B-4D35E9FD2F8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CAA9CE4-92AC-AF89-631D-34FC6FDAEE0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C957F6C-4A7F-E7BF-E217-A7849501EB68}"/>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CE2D43A-8070-208F-063E-341A9CF0834B}"/>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1526E29C-09FB-810E-DA9E-4C09661613A5}"/>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4"/>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79" name="Group 78">
            <a:extLst>
              <a:ext uri="{FF2B5EF4-FFF2-40B4-BE49-F238E27FC236}">
                <a16:creationId xmlns:a16="http://schemas.microsoft.com/office/drawing/2014/main" id="{D25E3675-36E1-59C8-DFD5-D801F6DF8B1A}"/>
              </a:ext>
            </a:extLst>
          </p:cNvPr>
          <p:cNvGrpSpPr/>
          <p:nvPr/>
        </p:nvGrpSpPr>
        <p:grpSpPr>
          <a:xfrm rot="16200000">
            <a:off x="2945562" y="2343357"/>
            <a:ext cx="1041110" cy="869034"/>
            <a:chOff x="2473615" y="2247495"/>
            <a:chExt cx="1041110" cy="869034"/>
          </a:xfrm>
        </p:grpSpPr>
        <p:sp>
          <p:nvSpPr>
            <p:cNvPr id="84" name="Freeform: Shape 83">
              <a:extLst>
                <a:ext uri="{FF2B5EF4-FFF2-40B4-BE49-F238E27FC236}">
                  <a16:creationId xmlns:a16="http://schemas.microsoft.com/office/drawing/2014/main" id="{085388F6-7874-EC32-FEA5-D7F1BF20B0F3}"/>
                </a:ext>
              </a:extLst>
            </p:cNvPr>
            <p:cNvSpPr/>
            <p:nvPr/>
          </p:nvSpPr>
          <p:spPr>
            <a:xfrm>
              <a:off x="2473615" y="2247495"/>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EDB935F6-1DA5-D12B-CFF0-13AE1CBAA80C}"/>
                </a:ext>
              </a:extLst>
            </p:cNvPr>
            <p:cNvSpPr/>
            <p:nvPr/>
          </p:nvSpPr>
          <p:spPr>
            <a:xfrm>
              <a:off x="2589924" y="228643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401CA696-45BE-E018-A6EC-F9443F7188CD}"/>
                </a:ext>
              </a:extLst>
            </p:cNvPr>
            <p:cNvSpPr/>
            <p:nvPr/>
          </p:nvSpPr>
          <p:spPr>
            <a:xfrm>
              <a:off x="3357614" y="2926968"/>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CE6BE227-5728-E8B4-00F4-D4E0C853432C}"/>
                </a:ext>
              </a:extLst>
            </p:cNvPr>
            <p:cNvSpPr/>
            <p:nvPr/>
          </p:nvSpPr>
          <p:spPr>
            <a:xfrm>
              <a:off x="3388519" y="2919413"/>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BBC7E86-2021-7A69-5E40-CF9C05DD2B94}"/>
                </a:ext>
              </a:extLst>
            </p:cNvPr>
            <p:cNvSpPr/>
            <p:nvPr/>
          </p:nvSpPr>
          <p:spPr>
            <a:xfrm>
              <a:off x="3386138" y="2924175"/>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Freeform: Shape 92">
            <a:extLst>
              <a:ext uri="{FF2B5EF4-FFF2-40B4-BE49-F238E27FC236}">
                <a16:creationId xmlns:a16="http://schemas.microsoft.com/office/drawing/2014/main" id="{344EADE9-9979-84EB-2B6B-B5DDB59B1EDB}"/>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29E06D93-C9D9-9E07-1F40-3FBEE1B9CCA2}"/>
              </a:ext>
            </a:extLst>
          </p:cNvPr>
          <p:cNvSpPr txBox="1"/>
          <p:nvPr/>
        </p:nvSpPr>
        <p:spPr>
          <a:xfrm>
            <a:off x="5617796" y="2047872"/>
            <a:ext cx="1332832" cy="246221"/>
          </a:xfrm>
          <a:prstGeom prst="rect">
            <a:avLst/>
          </a:prstGeom>
          <a:noFill/>
        </p:spPr>
        <p:txBody>
          <a:bodyPr wrap="square" rtlCol="0">
            <a:spAutoFit/>
          </a:bodyPr>
          <a:lstStyle/>
          <a:p>
            <a:pPr algn="ctr"/>
            <a:r>
              <a:rPr lang="en-US" sz="1000" dirty="0"/>
              <a:t>Control Wiring</a:t>
            </a:r>
          </a:p>
        </p:txBody>
      </p:sp>
      <p:sp>
        <p:nvSpPr>
          <p:cNvPr id="132" name="Freeform: Shape 131">
            <a:extLst>
              <a:ext uri="{FF2B5EF4-FFF2-40B4-BE49-F238E27FC236}">
                <a16:creationId xmlns:a16="http://schemas.microsoft.com/office/drawing/2014/main" id="{16999BD3-A93B-4FA8-1A51-E6463748E105}"/>
              </a:ext>
            </a:extLst>
          </p:cNvPr>
          <p:cNvSpPr/>
          <p:nvPr/>
        </p:nvSpPr>
        <p:spPr>
          <a:xfrm>
            <a:off x="2233613" y="2916608"/>
            <a:ext cx="833437" cy="219523"/>
          </a:xfrm>
          <a:custGeom>
            <a:avLst/>
            <a:gdLst>
              <a:gd name="connsiteX0" fmla="*/ 833437 w 833437"/>
              <a:gd name="connsiteY0" fmla="*/ 277125 h 396212"/>
              <a:gd name="connsiteX1" fmla="*/ 740568 w 833437"/>
              <a:gd name="connsiteY1" fmla="*/ 386662 h 396212"/>
              <a:gd name="connsiteX2" fmla="*/ 290512 w 833437"/>
              <a:gd name="connsiteY2" fmla="*/ 60431 h 396212"/>
              <a:gd name="connsiteX3" fmla="*/ 0 w 833437"/>
              <a:gd name="connsiteY3" fmla="*/ 900 h 396212"/>
            </a:gdLst>
            <a:ahLst/>
            <a:cxnLst>
              <a:cxn ang="0">
                <a:pos x="connsiteX0" y="connsiteY0"/>
              </a:cxn>
              <a:cxn ang="0">
                <a:pos x="connsiteX1" y="connsiteY1"/>
              </a:cxn>
              <a:cxn ang="0">
                <a:pos x="connsiteX2" y="connsiteY2"/>
              </a:cxn>
              <a:cxn ang="0">
                <a:pos x="connsiteX3" y="connsiteY3"/>
              </a:cxn>
            </a:cxnLst>
            <a:rect l="l" t="t" r="r" b="b"/>
            <a:pathLst>
              <a:path w="833437" h="396212">
                <a:moveTo>
                  <a:pt x="833437" y="277125"/>
                </a:moveTo>
                <a:cubicBezTo>
                  <a:pt x="832246" y="349951"/>
                  <a:pt x="831055" y="422778"/>
                  <a:pt x="740568" y="386662"/>
                </a:cubicBezTo>
                <a:cubicBezTo>
                  <a:pt x="650080" y="350546"/>
                  <a:pt x="413940" y="124725"/>
                  <a:pt x="290512" y="60431"/>
                </a:cubicBezTo>
                <a:cubicBezTo>
                  <a:pt x="167084" y="-3863"/>
                  <a:pt x="83542" y="-1482"/>
                  <a:pt x="0" y="90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6232762A-7271-16A9-C8B7-3A423B4D2348}"/>
              </a:ext>
            </a:extLst>
          </p:cNvPr>
          <p:cNvSpPr/>
          <p:nvPr/>
        </p:nvSpPr>
        <p:spPr>
          <a:xfrm>
            <a:off x="2231231" y="3059908"/>
            <a:ext cx="797719" cy="165187"/>
          </a:xfrm>
          <a:custGeom>
            <a:avLst/>
            <a:gdLst>
              <a:gd name="connsiteX0" fmla="*/ 797719 w 797719"/>
              <a:gd name="connsiteY0" fmla="*/ 0 h 165187"/>
              <a:gd name="connsiteX1" fmla="*/ 735807 w 797719"/>
              <a:gd name="connsiteY1" fmla="*/ 164306 h 165187"/>
              <a:gd name="connsiteX2" fmla="*/ 442913 w 797719"/>
              <a:gd name="connsiteY2" fmla="*/ 64294 h 165187"/>
              <a:gd name="connsiteX3" fmla="*/ 0 w 797719"/>
              <a:gd name="connsiteY3" fmla="*/ 40481 h 165187"/>
            </a:gdLst>
            <a:ahLst/>
            <a:cxnLst>
              <a:cxn ang="0">
                <a:pos x="connsiteX0" y="connsiteY0"/>
              </a:cxn>
              <a:cxn ang="0">
                <a:pos x="connsiteX1" y="connsiteY1"/>
              </a:cxn>
              <a:cxn ang="0">
                <a:pos x="connsiteX2" y="connsiteY2"/>
              </a:cxn>
              <a:cxn ang="0">
                <a:pos x="connsiteX3" y="connsiteY3"/>
              </a:cxn>
            </a:cxnLst>
            <a:rect l="l" t="t" r="r" b="b"/>
            <a:pathLst>
              <a:path w="797719" h="165187">
                <a:moveTo>
                  <a:pt x="797719" y="0"/>
                </a:moveTo>
                <a:cubicBezTo>
                  <a:pt x="796330" y="76795"/>
                  <a:pt x="794941" y="153590"/>
                  <a:pt x="735807" y="164306"/>
                </a:cubicBezTo>
                <a:cubicBezTo>
                  <a:pt x="676673" y="175022"/>
                  <a:pt x="565547" y="84931"/>
                  <a:pt x="442913" y="64294"/>
                </a:cubicBezTo>
                <a:cubicBezTo>
                  <a:pt x="320279" y="43657"/>
                  <a:pt x="160139" y="42069"/>
                  <a:pt x="0" y="40481"/>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BE25FF09-DD6E-B1AF-FD8B-147A273A45DD}"/>
              </a:ext>
            </a:extLst>
          </p:cNvPr>
          <p:cNvSpPr/>
          <p:nvPr/>
        </p:nvSpPr>
        <p:spPr>
          <a:xfrm>
            <a:off x="3700463" y="2371725"/>
            <a:ext cx="192881" cy="11906"/>
          </a:xfrm>
          <a:custGeom>
            <a:avLst/>
            <a:gdLst>
              <a:gd name="connsiteX0" fmla="*/ 0 w 192881"/>
              <a:gd name="connsiteY0" fmla="*/ 0 h 11906"/>
              <a:gd name="connsiteX1" fmla="*/ 73818 w 192881"/>
              <a:gd name="connsiteY1" fmla="*/ 7144 h 11906"/>
              <a:gd name="connsiteX2" fmla="*/ 192881 w 192881"/>
              <a:gd name="connsiteY2" fmla="*/ 11906 h 11906"/>
            </a:gdLst>
            <a:ahLst/>
            <a:cxnLst>
              <a:cxn ang="0">
                <a:pos x="connsiteX0" y="connsiteY0"/>
              </a:cxn>
              <a:cxn ang="0">
                <a:pos x="connsiteX1" y="connsiteY1"/>
              </a:cxn>
              <a:cxn ang="0">
                <a:pos x="connsiteX2" y="connsiteY2"/>
              </a:cxn>
            </a:cxnLst>
            <a:rect l="l" t="t" r="r" b="b"/>
            <a:pathLst>
              <a:path w="192881" h="11906">
                <a:moveTo>
                  <a:pt x="0" y="0"/>
                </a:moveTo>
                <a:cubicBezTo>
                  <a:pt x="20835" y="2580"/>
                  <a:pt x="41671" y="5160"/>
                  <a:pt x="73818" y="7144"/>
                </a:cubicBezTo>
                <a:cubicBezTo>
                  <a:pt x="105965" y="9128"/>
                  <a:pt x="149423" y="10517"/>
                  <a:pt x="192881" y="119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3F976A1F-3993-B1E3-039D-70541E6A3B97}"/>
              </a:ext>
            </a:extLst>
          </p:cNvPr>
          <p:cNvSpPr/>
          <p:nvPr/>
        </p:nvSpPr>
        <p:spPr>
          <a:xfrm>
            <a:off x="2243138" y="2376488"/>
            <a:ext cx="1650206" cy="1104547"/>
          </a:xfrm>
          <a:custGeom>
            <a:avLst/>
            <a:gdLst>
              <a:gd name="connsiteX0" fmla="*/ 1647825 w 1655356"/>
              <a:gd name="connsiteY0" fmla="*/ 0 h 1104547"/>
              <a:gd name="connsiteX1" fmla="*/ 1559718 w 1655356"/>
              <a:gd name="connsiteY1" fmla="*/ 178593 h 1104547"/>
              <a:gd name="connsiteX2" fmla="*/ 1538287 w 1655356"/>
              <a:gd name="connsiteY2" fmla="*/ 992981 h 1104547"/>
              <a:gd name="connsiteX3" fmla="*/ 0 w 1655356"/>
              <a:gd name="connsiteY3" fmla="*/ 1076325 h 1104547"/>
            </a:gdLst>
            <a:ahLst/>
            <a:cxnLst>
              <a:cxn ang="0">
                <a:pos x="connsiteX0" y="connsiteY0"/>
              </a:cxn>
              <a:cxn ang="0">
                <a:pos x="connsiteX1" y="connsiteY1"/>
              </a:cxn>
              <a:cxn ang="0">
                <a:pos x="connsiteX2" y="connsiteY2"/>
              </a:cxn>
              <a:cxn ang="0">
                <a:pos x="connsiteX3" y="connsiteY3"/>
              </a:cxn>
            </a:cxnLst>
            <a:rect l="l" t="t" r="r" b="b"/>
            <a:pathLst>
              <a:path w="1655356" h="1104547">
                <a:moveTo>
                  <a:pt x="1647825" y="0"/>
                </a:moveTo>
                <a:cubicBezTo>
                  <a:pt x="1612899" y="6548"/>
                  <a:pt x="1577974" y="13096"/>
                  <a:pt x="1559718" y="178593"/>
                </a:cubicBezTo>
                <a:cubicBezTo>
                  <a:pt x="1541462" y="344090"/>
                  <a:pt x="1798240" y="843359"/>
                  <a:pt x="1538287" y="992981"/>
                </a:cubicBezTo>
                <a:cubicBezTo>
                  <a:pt x="1278334" y="1142603"/>
                  <a:pt x="639167" y="1109464"/>
                  <a:pt x="0" y="10763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1ADFC043-647F-8EDD-987E-C062339075A0}"/>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37767ABE-DB31-2683-63DB-D5642E21DC63}"/>
              </a:ext>
            </a:extLst>
          </p:cNvPr>
          <p:cNvSpPr/>
          <p:nvPr/>
        </p:nvSpPr>
        <p:spPr>
          <a:xfrm>
            <a:off x="2245519" y="1713038"/>
            <a:ext cx="1840706" cy="581655"/>
          </a:xfrm>
          <a:custGeom>
            <a:avLst/>
            <a:gdLst>
              <a:gd name="connsiteX0" fmla="*/ 0 w 1384232"/>
              <a:gd name="connsiteY0" fmla="*/ 86898 h 349022"/>
              <a:gd name="connsiteX1" fmla="*/ 1176337 w 1384232"/>
              <a:gd name="connsiteY1" fmla="*/ 10698 h 349022"/>
              <a:gd name="connsiteX2" fmla="*/ 1376362 w 1384232"/>
              <a:gd name="connsiteY2" fmla="*/ 294067 h 349022"/>
              <a:gd name="connsiteX3" fmla="*/ 1078706 w 1384232"/>
              <a:gd name="connsiteY3" fmla="*/ 348836 h 349022"/>
            </a:gdLst>
            <a:ahLst/>
            <a:cxnLst>
              <a:cxn ang="0">
                <a:pos x="connsiteX0" y="connsiteY0"/>
              </a:cxn>
              <a:cxn ang="0">
                <a:pos x="connsiteX1" y="connsiteY1"/>
              </a:cxn>
              <a:cxn ang="0">
                <a:pos x="connsiteX2" y="connsiteY2"/>
              </a:cxn>
              <a:cxn ang="0">
                <a:pos x="connsiteX3" y="connsiteY3"/>
              </a:cxn>
            </a:cxnLst>
            <a:rect l="l" t="t" r="r" b="b"/>
            <a:pathLst>
              <a:path w="1384232" h="349022">
                <a:moveTo>
                  <a:pt x="0" y="86898"/>
                </a:moveTo>
                <a:cubicBezTo>
                  <a:pt x="473471" y="31534"/>
                  <a:pt x="946943" y="-23830"/>
                  <a:pt x="1176337" y="10698"/>
                </a:cubicBezTo>
                <a:cubicBezTo>
                  <a:pt x="1405731" y="45226"/>
                  <a:pt x="1392634" y="237711"/>
                  <a:pt x="1376362" y="294067"/>
                </a:cubicBezTo>
                <a:cubicBezTo>
                  <a:pt x="1360090" y="350423"/>
                  <a:pt x="1219398" y="349629"/>
                  <a:pt x="1078706" y="348836"/>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86994236-6139-0BE3-C318-E59378C419B8}"/>
              </a:ext>
            </a:extLst>
          </p:cNvPr>
          <p:cNvSpPr/>
          <p:nvPr/>
        </p:nvSpPr>
        <p:spPr>
          <a:xfrm>
            <a:off x="2213882" y="1734091"/>
            <a:ext cx="1816233" cy="522335"/>
          </a:xfrm>
          <a:custGeom>
            <a:avLst/>
            <a:gdLst>
              <a:gd name="connsiteX0" fmla="*/ 0 w 1786977"/>
              <a:gd name="connsiteY0" fmla="*/ 251382 h 420450"/>
              <a:gd name="connsiteX1" fmla="*/ 547687 w 1786977"/>
              <a:gd name="connsiteY1" fmla="*/ 56119 h 420450"/>
              <a:gd name="connsiteX2" fmla="*/ 1554956 w 1786977"/>
              <a:gd name="connsiteY2" fmla="*/ 20400 h 420450"/>
              <a:gd name="connsiteX3" fmla="*/ 1783556 w 1786977"/>
              <a:gd name="connsiteY3" fmla="*/ 339488 h 420450"/>
              <a:gd name="connsiteX4" fmla="*/ 1454943 w 1786977"/>
              <a:gd name="connsiteY4" fmla="*/ 420450 h 42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977" h="420450">
                <a:moveTo>
                  <a:pt x="0" y="251382"/>
                </a:moveTo>
                <a:cubicBezTo>
                  <a:pt x="144264" y="172999"/>
                  <a:pt x="288528" y="94616"/>
                  <a:pt x="547687" y="56119"/>
                </a:cubicBezTo>
                <a:cubicBezTo>
                  <a:pt x="806846" y="17622"/>
                  <a:pt x="1348978" y="-26828"/>
                  <a:pt x="1554956" y="20400"/>
                </a:cubicBezTo>
                <a:cubicBezTo>
                  <a:pt x="1760934" y="67628"/>
                  <a:pt x="1800225" y="272813"/>
                  <a:pt x="1783556" y="339488"/>
                </a:cubicBezTo>
                <a:cubicBezTo>
                  <a:pt x="1766887" y="406163"/>
                  <a:pt x="1610915" y="413306"/>
                  <a:pt x="1454943" y="4204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Picture 117">
            <a:extLst>
              <a:ext uri="{FF2B5EF4-FFF2-40B4-BE49-F238E27FC236}">
                <a16:creationId xmlns:a16="http://schemas.microsoft.com/office/drawing/2014/main" id="{7F1F78C7-3A1E-FA1C-B90F-693D37B16B0E}"/>
              </a:ext>
            </a:extLst>
          </p:cNvPr>
          <p:cNvPicPr>
            <a:picLocks noChangeAspect="1"/>
          </p:cNvPicPr>
          <p:nvPr/>
        </p:nvPicPr>
        <p:blipFill>
          <a:blip r:embed="rId5"/>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149" name="Oval 148">
            <a:extLst>
              <a:ext uri="{FF2B5EF4-FFF2-40B4-BE49-F238E27FC236}">
                <a16:creationId xmlns:a16="http://schemas.microsoft.com/office/drawing/2014/main" id="{66119CC8-3647-0C61-D889-916CF2F37B3E}"/>
              </a:ext>
            </a:extLst>
          </p:cNvPr>
          <p:cNvSpPr/>
          <p:nvPr/>
        </p:nvSpPr>
        <p:spPr>
          <a:xfrm>
            <a:off x="5649194" y="20843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17" name="Oval 16">
            <a:extLst>
              <a:ext uri="{FF2B5EF4-FFF2-40B4-BE49-F238E27FC236}">
                <a16:creationId xmlns:a16="http://schemas.microsoft.com/office/drawing/2014/main" id="{5AB25D1D-48B9-1465-87D9-F1062021ED56}"/>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19" name="Group 18">
            <a:extLst>
              <a:ext uri="{FF2B5EF4-FFF2-40B4-BE49-F238E27FC236}">
                <a16:creationId xmlns:a16="http://schemas.microsoft.com/office/drawing/2014/main" id="{20B19573-8EB4-86FF-F6E2-A81AA2EEBC17}"/>
              </a:ext>
            </a:extLst>
          </p:cNvPr>
          <p:cNvGrpSpPr/>
          <p:nvPr/>
        </p:nvGrpSpPr>
        <p:grpSpPr>
          <a:xfrm>
            <a:off x="9034463" y="3588544"/>
            <a:ext cx="111919" cy="157162"/>
            <a:chOff x="9479756" y="3588544"/>
            <a:chExt cx="111919" cy="157162"/>
          </a:xfrm>
        </p:grpSpPr>
        <p:sp>
          <p:nvSpPr>
            <p:cNvPr id="44" name="Freeform: Shape 43">
              <a:extLst>
                <a:ext uri="{FF2B5EF4-FFF2-40B4-BE49-F238E27FC236}">
                  <a16:creationId xmlns:a16="http://schemas.microsoft.com/office/drawing/2014/main" id="{96C1D6AA-9F3B-2696-0EDA-FAD8CFF4383D}"/>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A5D9A42-9DEE-D1DB-BE9B-0B55A702F8A9}"/>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FFDBD49-767D-1879-A622-50EC38C734CA}"/>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2CD728A-EAE5-11E0-0C29-063A0175B294}"/>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9172ABCB-969D-5C0D-75FF-3613B63ABCF0}"/>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BBCCA019-552F-ADB9-997C-EFB21210B3B6}"/>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23" name="Picture 22">
            <a:extLst>
              <a:ext uri="{FF2B5EF4-FFF2-40B4-BE49-F238E27FC236}">
                <a16:creationId xmlns:a16="http://schemas.microsoft.com/office/drawing/2014/main" id="{B61DBFCC-DC80-E590-620F-0EA5605CF127}"/>
              </a:ext>
            </a:extLst>
          </p:cNvPr>
          <p:cNvPicPr>
            <a:picLocks noChangeAspect="1"/>
          </p:cNvPicPr>
          <p:nvPr/>
        </p:nvPicPr>
        <p:blipFill>
          <a:blip r:embed="rId6"/>
          <a:stretch>
            <a:fillRect/>
          </a:stretch>
        </p:blipFill>
        <p:spPr>
          <a:xfrm rot="10800000">
            <a:off x="3981454" y="4826953"/>
            <a:ext cx="507493" cy="173736"/>
          </a:xfrm>
          <a:prstGeom prst="rect">
            <a:avLst/>
          </a:prstGeom>
        </p:spPr>
      </p:pic>
      <p:sp>
        <p:nvSpPr>
          <p:cNvPr id="24" name="TextBox 23">
            <a:extLst>
              <a:ext uri="{FF2B5EF4-FFF2-40B4-BE49-F238E27FC236}">
                <a16:creationId xmlns:a16="http://schemas.microsoft.com/office/drawing/2014/main" id="{EF444C6B-442F-F37E-8366-DF7E0C9EC41B}"/>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25" name="TextBox 24">
            <a:extLst>
              <a:ext uri="{FF2B5EF4-FFF2-40B4-BE49-F238E27FC236}">
                <a16:creationId xmlns:a16="http://schemas.microsoft.com/office/drawing/2014/main" id="{9CAA17EE-22A3-37CF-4F1F-F10FAEFB54FB}"/>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26" name="TextBox 25">
            <a:extLst>
              <a:ext uri="{FF2B5EF4-FFF2-40B4-BE49-F238E27FC236}">
                <a16:creationId xmlns:a16="http://schemas.microsoft.com/office/drawing/2014/main" id="{41F9E32F-5DDE-83A4-0778-5879D62BD8C9}"/>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27" name="TextBox 26">
            <a:extLst>
              <a:ext uri="{FF2B5EF4-FFF2-40B4-BE49-F238E27FC236}">
                <a16:creationId xmlns:a16="http://schemas.microsoft.com/office/drawing/2014/main" id="{0137C2EF-EF32-8304-DE55-B8F016DA137D}"/>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28" name="TextBox 27">
            <a:extLst>
              <a:ext uri="{FF2B5EF4-FFF2-40B4-BE49-F238E27FC236}">
                <a16:creationId xmlns:a16="http://schemas.microsoft.com/office/drawing/2014/main" id="{5D74D2C2-6699-2F99-0D7B-EC954110852A}"/>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36" name="Freeform: Shape 35">
            <a:extLst>
              <a:ext uri="{FF2B5EF4-FFF2-40B4-BE49-F238E27FC236}">
                <a16:creationId xmlns:a16="http://schemas.microsoft.com/office/drawing/2014/main" id="{EE06BB2A-1978-C0E9-0BAE-05FEA1E77B3B}"/>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F149A9F-14E1-B5C0-C4CC-AEF4F58677FC}"/>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9C951EC-A00B-EBD7-03FA-549420359008}"/>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EA2043C-61D3-2B0F-13B7-06EA8B9DFC3A}"/>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AED4EA1-5CE2-B4A7-AC68-9438D4A63A0D}"/>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D0ADCD4-687E-3472-62CF-BA17BA4CCE20}"/>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7"/>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51" name="Group 50">
            <a:extLst>
              <a:ext uri="{FF2B5EF4-FFF2-40B4-BE49-F238E27FC236}">
                <a16:creationId xmlns:a16="http://schemas.microsoft.com/office/drawing/2014/main" id="{CEE24BD6-C83A-EAB2-EAA1-C21C6459FDC7}"/>
              </a:ext>
            </a:extLst>
          </p:cNvPr>
          <p:cNvGrpSpPr/>
          <p:nvPr/>
        </p:nvGrpSpPr>
        <p:grpSpPr>
          <a:xfrm>
            <a:off x="3621400" y="5392822"/>
            <a:ext cx="1288712" cy="1261103"/>
            <a:chOff x="3621400" y="4830847"/>
            <a:chExt cx="1288712" cy="1261103"/>
          </a:xfrm>
        </p:grpSpPr>
        <p:sp>
          <p:nvSpPr>
            <p:cNvPr id="52" name="TextBox 51">
              <a:extLst>
                <a:ext uri="{FF2B5EF4-FFF2-40B4-BE49-F238E27FC236}">
                  <a16:creationId xmlns:a16="http://schemas.microsoft.com/office/drawing/2014/main" id="{9D15033C-01C5-C2BA-F569-3F0372B04869}"/>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57" name="Picture 56" descr="A close-up of a white device&#10;&#10;Description automatically generated">
              <a:extLst>
                <a:ext uri="{FF2B5EF4-FFF2-40B4-BE49-F238E27FC236}">
                  <a16:creationId xmlns:a16="http://schemas.microsoft.com/office/drawing/2014/main" id="{77ADE721-29F8-A157-75AF-4EB538D613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12" name="TextBox 11">
            <a:extLst>
              <a:ext uri="{FF2B5EF4-FFF2-40B4-BE49-F238E27FC236}">
                <a16:creationId xmlns:a16="http://schemas.microsoft.com/office/drawing/2014/main" id="{AB081F3E-4137-0E0A-7036-61D217542F2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22" name="Group 21">
            <a:extLst>
              <a:ext uri="{FF2B5EF4-FFF2-40B4-BE49-F238E27FC236}">
                <a16:creationId xmlns:a16="http://schemas.microsoft.com/office/drawing/2014/main" id="{126FCDC1-B567-2A0E-FF69-BFB25C79EBF9}"/>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42" name="Oval 41">
              <a:extLst>
                <a:ext uri="{FF2B5EF4-FFF2-40B4-BE49-F238E27FC236}">
                  <a16:creationId xmlns:a16="http://schemas.microsoft.com/office/drawing/2014/main" id="{915D0051-3A0B-6284-5706-AC7F61924E19}"/>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95C8EBC8-52BA-A35A-B378-4F29FF66B18E}"/>
                </a:ext>
              </a:extLst>
            </p:cNvPr>
            <p:cNvCxnSpPr>
              <a:stCxn id="42" idx="3"/>
              <a:endCxn id="42"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6D263A9-A4EF-B9D8-FABB-4E0FDBD75236}"/>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30333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89311"/>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G Option 2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ReliaTel Two-Speed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Trane ReliaTel </a:t>
            </a:r>
          </a:p>
          <a:p>
            <a:pPr algn="ctr"/>
            <a:r>
              <a:rPr lang="en-US" b="1" dirty="0"/>
              <a:t>Two-Speed 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D4B03FA-CC32-0B29-AED2-241AEEA334F6}"/>
              </a:ext>
            </a:extLst>
          </p:cNvPr>
          <p:cNvSpPr/>
          <p:nvPr/>
        </p:nvSpPr>
        <p:spPr>
          <a:xfrm>
            <a:off x="6249902" y="263383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91" name="Oval 90">
            <a:extLst>
              <a:ext uri="{FF2B5EF4-FFF2-40B4-BE49-F238E27FC236}">
                <a16:creationId xmlns:a16="http://schemas.microsoft.com/office/drawing/2014/main" id="{29791E40-07D7-E1AA-92B3-C95CD7622D8C}"/>
              </a:ext>
            </a:extLst>
          </p:cNvPr>
          <p:cNvSpPr/>
          <p:nvPr/>
        </p:nvSpPr>
        <p:spPr>
          <a:xfrm>
            <a:off x="7013563" y="310776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grpSp>
        <p:nvGrpSpPr>
          <p:cNvPr id="2" name="Group 1">
            <a:extLst>
              <a:ext uri="{FF2B5EF4-FFF2-40B4-BE49-F238E27FC236}">
                <a16:creationId xmlns:a16="http://schemas.microsoft.com/office/drawing/2014/main" id="{9E0A319E-B4B1-97FC-A85D-635194472436}"/>
              </a:ext>
            </a:extLst>
          </p:cNvPr>
          <p:cNvGrpSpPr/>
          <p:nvPr/>
        </p:nvGrpSpPr>
        <p:grpSpPr>
          <a:xfrm>
            <a:off x="935203" y="1767764"/>
            <a:ext cx="1029902" cy="1604855"/>
            <a:chOff x="1623023" y="1767764"/>
            <a:chExt cx="1029902" cy="1604855"/>
          </a:xfrm>
        </p:grpSpPr>
        <p:pic>
          <p:nvPicPr>
            <p:cNvPr id="13" name="Picture 12" descr="A grey box with a label&#10;&#10;Description automatically generated">
              <a:extLst>
                <a:ext uri="{FF2B5EF4-FFF2-40B4-BE49-F238E27FC236}">
                  <a16:creationId xmlns:a16="http://schemas.microsoft.com/office/drawing/2014/main" id="{CBA724D3-0FB1-F7C7-3E5F-B3276C245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16" name="Rectangle 15">
              <a:extLst>
                <a:ext uri="{FF2B5EF4-FFF2-40B4-BE49-F238E27FC236}">
                  <a16:creationId xmlns:a16="http://schemas.microsoft.com/office/drawing/2014/main" id="{E1232BFA-1E6C-1876-BC5A-6F47AB7CA1E7}"/>
                </a:ext>
              </a:extLst>
            </p:cNvPr>
            <p:cNvSpPr/>
            <p:nvPr/>
          </p:nvSpPr>
          <p:spPr>
            <a:xfrm>
              <a:off x="1623023" y="2241014"/>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18" name="Group 17">
            <a:extLst>
              <a:ext uri="{FF2B5EF4-FFF2-40B4-BE49-F238E27FC236}">
                <a16:creationId xmlns:a16="http://schemas.microsoft.com/office/drawing/2014/main" id="{B947971C-7CB0-9BE0-C841-32994BB23B50}"/>
              </a:ext>
            </a:extLst>
          </p:cNvPr>
          <p:cNvGrpSpPr/>
          <p:nvPr/>
        </p:nvGrpSpPr>
        <p:grpSpPr>
          <a:xfrm>
            <a:off x="4275404" y="2183606"/>
            <a:ext cx="4399490" cy="1690676"/>
            <a:chOff x="4275404" y="2183606"/>
            <a:chExt cx="4399490" cy="1690676"/>
          </a:xfrm>
        </p:grpSpPr>
        <p:sp>
          <p:nvSpPr>
            <p:cNvPr id="34" name="Freeform: Shape 33">
              <a:extLst>
                <a:ext uri="{FF2B5EF4-FFF2-40B4-BE49-F238E27FC236}">
                  <a16:creationId xmlns:a16="http://schemas.microsoft.com/office/drawing/2014/main" id="{0BA4C391-B666-4565-3E59-7EF69A2F4E44}"/>
                </a:ext>
              </a:extLst>
            </p:cNvPr>
            <p:cNvSpPr/>
            <p:nvPr/>
          </p:nvSpPr>
          <p:spPr>
            <a:xfrm>
              <a:off x="8398669" y="2183606"/>
              <a:ext cx="276225" cy="35719"/>
            </a:xfrm>
            <a:custGeom>
              <a:avLst/>
              <a:gdLst>
                <a:gd name="connsiteX0" fmla="*/ 0 w 276225"/>
                <a:gd name="connsiteY0" fmla="*/ 35719 h 35719"/>
                <a:gd name="connsiteX1" fmla="*/ 119062 w 276225"/>
                <a:gd name="connsiteY1" fmla="*/ 9525 h 35719"/>
                <a:gd name="connsiteX2" fmla="*/ 276225 w 276225"/>
                <a:gd name="connsiteY2" fmla="*/ 0 h 35719"/>
              </a:gdLst>
              <a:ahLst/>
              <a:cxnLst>
                <a:cxn ang="0">
                  <a:pos x="connsiteX0" y="connsiteY0"/>
                </a:cxn>
                <a:cxn ang="0">
                  <a:pos x="connsiteX1" y="connsiteY1"/>
                </a:cxn>
                <a:cxn ang="0">
                  <a:pos x="connsiteX2" y="connsiteY2"/>
                </a:cxn>
              </a:cxnLst>
              <a:rect l="l" t="t" r="r" b="b"/>
              <a:pathLst>
                <a:path w="276225" h="35719">
                  <a:moveTo>
                    <a:pt x="0" y="35719"/>
                  </a:moveTo>
                  <a:cubicBezTo>
                    <a:pt x="36512" y="25598"/>
                    <a:pt x="73025" y="15478"/>
                    <a:pt x="119062" y="9525"/>
                  </a:cubicBezTo>
                  <a:cubicBezTo>
                    <a:pt x="165100" y="3572"/>
                    <a:pt x="220662" y="1786"/>
                    <a:pt x="276225"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D66D3D3B-B3CF-A871-9051-F3868A1BA27D}"/>
                </a:ext>
              </a:extLst>
            </p:cNvPr>
            <p:cNvSpPr/>
            <p:nvPr/>
          </p:nvSpPr>
          <p:spPr>
            <a:xfrm>
              <a:off x="8396288" y="2213418"/>
              <a:ext cx="278606" cy="13051"/>
            </a:xfrm>
            <a:custGeom>
              <a:avLst/>
              <a:gdLst>
                <a:gd name="connsiteX0" fmla="*/ 0 w 278606"/>
                <a:gd name="connsiteY0" fmla="*/ 13051 h 13051"/>
                <a:gd name="connsiteX1" fmla="*/ 135731 w 278606"/>
                <a:gd name="connsiteY1" fmla="*/ 1145 h 13051"/>
                <a:gd name="connsiteX2" fmla="*/ 278606 w 278606"/>
                <a:gd name="connsiteY2" fmla="*/ 1145 h 13051"/>
              </a:gdLst>
              <a:ahLst/>
              <a:cxnLst>
                <a:cxn ang="0">
                  <a:pos x="connsiteX0" y="connsiteY0"/>
                </a:cxn>
                <a:cxn ang="0">
                  <a:pos x="connsiteX1" y="connsiteY1"/>
                </a:cxn>
                <a:cxn ang="0">
                  <a:pos x="connsiteX2" y="connsiteY2"/>
                </a:cxn>
              </a:cxnLst>
              <a:rect l="l" t="t" r="r" b="b"/>
              <a:pathLst>
                <a:path w="278606" h="13051">
                  <a:moveTo>
                    <a:pt x="0" y="13051"/>
                  </a:moveTo>
                  <a:cubicBezTo>
                    <a:pt x="44648" y="8090"/>
                    <a:pt x="89297" y="3129"/>
                    <a:pt x="135731" y="1145"/>
                  </a:cubicBezTo>
                  <a:cubicBezTo>
                    <a:pt x="182165" y="-839"/>
                    <a:pt x="230385" y="153"/>
                    <a:pt x="278606" y="114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2B26A6ED-90B7-54C5-D7E0-8F353B7D74C5}"/>
                </a:ext>
              </a:extLst>
            </p:cNvPr>
            <p:cNvSpPr/>
            <p:nvPr/>
          </p:nvSpPr>
          <p:spPr>
            <a:xfrm>
              <a:off x="4275404" y="2223162"/>
              <a:ext cx="4131876" cy="1651120"/>
            </a:xfrm>
            <a:custGeom>
              <a:avLst/>
              <a:gdLst>
                <a:gd name="connsiteX0" fmla="*/ 3978290 w 3978290"/>
                <a:gd name="connsiteY0" fmla="*/ 0 h 1651120"/>
                <a:gd name="connsiteX1" fmla="*/ 3843946 w 3978290"/>
                <a:gd name="connsiteY1" fmla="*/ 190681 h 1651120"/>
                <a:gd name="connsiteX2" fmla="*/ 3635931 w 3978290"/>
                <a:gd name="connsiteY2" fmla="*/ 1079079 h 1651120"/>
                <a:gd name="connsiteX3" fmla="*/ 667382 w 3978290"/>
                <a:gd name="connsiteY3" fmla="*/ 1057411 h 1651120"/>
                <a:gd name="connsiteX4" fmla="*/ 0 w 3978290"/>
                <a:gd name="connsiteY4" fmla="*/ 165112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290" h="1651120">
                  <a:moveTo>
                    <a:pt x="3978290" y="0"/>
                  </a:moveTo>
                  <a:cubicBezTo>
                    <a:pt x="3939648" y="5417"/>
                    <a:pt x="3901006" y="10835"/>
                    <a:pt x="3843946" y="190681"/>
                  </a:cubicBezTo>
                  <a:cubicBezTo>
                    <a:pt x="3786886" y="370527"/>
                    <a:pt x="4165358" y="934624"/>
                    <a:pt x="3635931" y="1079079"/>
                  </a:cubicBezTo>
                  <a:cubicBezTo>
                    <a:pt x="3106504" y="1223534"/>
                    <a:pt x="1273370" y="962071"/>
                    <a:pt x="667382" y="1057411"/>
                  </a:cubicBezTo>
                  <a:cubicBezTo>
                    <a:pt x="61394" y="1152751"/>
                    <a:pt x="30697" y="1401935"/>
                    <a:pt x="0" y="165112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a:extLst>
              <a:ext uri="{FF2B5EF4-FFF2-40B4-BE49-F238E27FC236}">
                <a16:creationId xmlns:a16="http://schemas.microsoft.com/office/drawing/2014/main" id="{B78F0E20-E865-BEB5-2F11-979E0F17C6E9}"/>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55" name="Picture 54" descr="A close-up of a remote control&#10;&#10;Description automatically generated">
            <a:extLst>
              <a:ext uri="{FF2B5EF4-FFF2-40B4-BE49-F238E27FC236}">
                <a16:creationId xmlns:a16="http://schemas.microsoft.com/office/drawing/2014/main" id="{497670FE-E697-1FED-71CD-52623B054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60" name="TextBox 59">
            <a:extLst>
              <a:ext uri="{FF2B5EF4-FFF2-40B4-BE49-F238E27FC236}">
                <a16:creationId xmlns:a16="http://schemas.microsoft.com/office/drawing/2014/main" id="{327B2CA6-1DEE-C219-C470-EC0105A1BB51}"/>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62" name="Picture 4" descr="Download Wi-Fi Wifi Symbol Royalty-Free Vector Graphic - Pixabay">
            <a:extLst>
              <a:ext uri="{FF2B5EF4-FFF2-40B4-BE49-F238E27FC236}">
                <a16:creationId xmlns:a16="http://schemas.microsoft.com/office/drawing/2014/main" id="{B130D571-D025-52D0-3ECE-E24171ED3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Download Wi-Fi Wifi Symbol Royalty-Free Vector Graphic - Pixabay">
            <a:extLst>
              <a:ext uri="{FF2B5EF4-FFF2-40B4-BE49-F238E27FC236}">
                <a16:creationId xmlns:a16="http://schemas.microsoft.com/office/drawing/2014/main" id="{ED38D7D8-8173-5A16-4F03-B79279AFD2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5B49D394-3EDB-1AF0-62A4-C9DFD3E3541E}"/>
              </a:ext>
            </a:extLst>
          </p:cNvPr>
          <p:cNvGrpSpPr/>
          <p:nvPr/>
        </p:nvGrpSpPr>
        <p:grpSpPr>
          <a:xfrm>
            <a:off x="4194973" y="2114550"/>
            <a:ext cx="4477540" cy="1759732"/>
            <a:chOff x="4194973" y="2114550"/>
            <a:chExt cx="4477540" cy="1759732"/>
          </a:xfrm>
        </p:grpSpPr>
        <p:sp>
          <p:nvSpPr>
            <p:cNvPr id="70" name="Freeform: Shape 69">
              <a:extLst>
                <a:ext uri="{FF2B5EF4-FFF2-40B4-BE49-F238E27FC236}">
                  <a16:creationId xmlns:a16="http://schemas.microsoft.com/office/drawing/2014/main" id="{A2602B47-7482-DEB3-F9FF-E226EC6F2A7E}"/>
                </a:ext>
              </a:extLst>
            </p:cNvPr>
            <p:cNvSpPr/>
            <p:nvPr/>
          </p:nvSpPr>
          <p:spPr>
            <a:xfrm>
              <a:off x="8296275" y="2114550"/>
              <a:ext cx="369094" cy="0"/>
            </a:xfrm>
            <a:custGeom>
              <a:avLst/>
              <a:gdLst>
                <a:gd name="connsiteX0" fmla="*/ 0 w 369094"/>
                <a:gd name="connsiteY0" fmla="*/ 0 h 0"/>
                <a:gd name="connsiteX1" fmla="*/ 369094 w 369094"/>
                <a:gd name="connsiteY1" fmla="*/ 0 h 0"/>
              </a:gdLst>
              <a:ahLst/>
              <a:cxnLst>
                <a:cxn ang="0">
                  <a:pos x="connsiteX0" y="connsiteY0"/>
                </a:cxn>
                <a:cxn ang="0">
                  <a:pos x="connsiteX1" y="connsiteY1"/>
                </a:cxn>
              </a:cxnLst>
              <a:rect l="l" t="t" r="r" b="b"/>
              <a:pathLst>
                <a:path w="369094">
                  <a:moveTo>
                    <a:pt x="0" y="0"/>
                  </a:moveTo>
                  <a:lnTo>
                    <a:pt x="369094" y="0"/>
                  </a:ln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5B283C93-5DFC-E75B-ECBF-61F8C3D9A9B3}"/>
                </a:ext>
              </a:extLst>
            </p:cNvPr>
            <p:cNvSpPr/>
            <p:nvPr/>
          </p:nvSpPr>
          <p:spPr>
            <a:xfrm>
              <a:off x="8298656" y="2116931"/>
              <a:ext cx="373857" cy="36118"/>
            </a:xfrm>
            <a:custGeom>
              <a:avLst/>
              <a:gdLst>
                <a:gd name="connsiteX0" fmla="*/ 0 w 373857"/>
                <a:gd name="connsiteY0" fmla="*/ 0 h 36118"/>
                <a:gd name="connsiteX1" fmla="*/ 164307 w 373857"/>
                <a:gd name="connsiteY1" fmla="*/ 14288 h 36118"/>
                <a:gd name="connsiteX2" fmla="*/ 245269 w 373857"/>
                <a:gd name="connsiteY2" fmla="*/ 35719 h 36118"/>
                <a:gd name="connsiteX3" fmla="*/ 373857 w 373857"/>
                <a:gd name="connsiteY3" fmla="*/ 26194 h 36118"/>
              </a:gdLst>
              <a:ahLst/>
              <a:cxnLst>
                <a:cxn ang="0">
                  <a:pos x="connsiteX0" y="connsiteY0"/>
                </a:cxn>
                <a:cxn ang="0">
                  <a:pos x="connsiteX1" y="connsiteY1"/>
                </a:cxn>
                <a:cxn ang="0">
                  <a:pos x="connsiteX2" y="connsiteY2"/>
                </a:cxn>
                <a:cxn ang="0">
                  <a:pos x="connsiteX3" y="connsiteY3"/>
                </a:cxn>
              </a:cxnLst>
              <a:rect l="l" t="t" r="r" b="b"/>
              <a:pathLst>
                <a:path w="373857" h="36118">
                  <a:moveTo>
                    <a:pt x="0" y="0"/>
                  </a:moveTo>
                  <a:cubicBezTo>
                    <a:pt x="61714" y="4167"/>
                    <a:pt x="123429" y="8335"/>
                    <a:pt x="164307" y="14288"/>
                  </a:cubicBezTo>
                  <a:cubicBezTo>
                    <a:pt x="205185" y="20241"/>
                    <a:pt x="210344" y="33735"/>
                    <a:pt x="245269" y="35719"/>
                  </a:cubicBezTo>
                  <a:cubicBezTo>
                    <a:pt x="280194" y="37703"/>
                    <a:pt x="327025" y="31948"/>
                    <a:pt x="373857" y="26194"/>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D1F67B70-4B1F-60C5-8D2D-7324FCF105D3}"/>
                </a:ext>
              </a:extLst>
            </p:cNvPr>
            <p:cNvSpPr/>
            <p:nvPr/>
          </p:nvSpPr>
          <p:spPr>
            <a:xfrm>
              <a:off x="4194973" y="2115391"/>
              <a:ext cx="4112717" cy="1758891"/>
            </a:xfrm>
            <a:custGeom>
              <a:avLst/>
              <a:gdLst>
                <a:gd name="connsiteX0" fmla="*/ 2929876 w 2929876"/>
                <a:gd name="connsiteY0" fmla="*/ 309 h 1746769"/>
                <a:gd name="connsiteX1" fmla="*/ 2791199 w 2929876"/>
                <a:gd name="connsiteY1" fmla="*/ 121651 h 1746769"/>
                <a:gd name="connsiteX2" fmla="*/ 2557182 w 2929876"/>
                <a:gd name="connsiteY2" fmla="*/ 745696 h 1746769"/>
                <a:gd name="connsiteX3" fmla="*/ 403359 w 2929876"/>
                <a:gd name="connsiteY3" fmla="*/ 771698 h 1746769"/>
                <a:gd name="connsiteX4" fmla="*/ 4663 w 2929876"/>
                <a:gd name="connsiteY4" fmla="*/ 1746769 h 17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876" h="1746769">
                  <a:moveTo>
                    <a:pt x="2929876" y="309"/>
                  </a:moveTo>
                  <a:cubicBezTo>
                    <a:pt x="2891595" y="-1136"/>
                    <a:pt x="2853315" y="-2580"/>
                    <a:pt x="2791199" y="121651"/>
                  </a:cubicBezTo>
                  <a:cubicBezTo>
                    <a:pt x="2729083" y="245882"/>
                    <a:pt x="2955155" y="637355"/>
                    <a:pt x="2557182" y="745696"/>
                  </a:cubicBezTo>
                  <a:cubicBezTo>
                    <a:pt x="2159209" y="854037"/>
                    <a:pt x="828779" y="604853"/>
                    <a:pt x="403359" y="771698"/>
                  </a:cubicBezTo>
                  <a:cubicBezTo>
                    <a:pt x="-22061" y="938543"/>
                    <a:pt x="-8699" y="1342656"/>
                    <a:pt x="4663" y="174676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3" name="Picture 72" descr="A white rectangular object with a black circle&#10;&#10;Description automatically generated">
            <a:extLst>
              <a:ext uri="{FF2B5EF4-FFF2-40B4-BE49-F238E27FC236}">
                <a16:creationId xmlns:a16="http://schemas.microsoft.com/office/drawing/2014/main" id="{01EF5AD2-5885-D7D8-728C-D73E7BF799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grpSp>
        <p:nvGrpSpPr>
          <p:cNvPr id="74" name="Group 73">
            <a:extLst>
              <a:ext uri="{FF2B5EF4-FFF2-40B4-BE49-F238E27FC236}">
                <a16:creationId xmlns:a16="http://schemas.microsoft.com/office/drawing/2014/main" id="{3FC431C4-9F4E-E790-E7A4-A5F29372CCA7}"/>
              </a:ext>
            </a:extLst>
          </p:cNvPr>
          <p:cNvGrpSpPr/>
          <p:nvPr/>
        </p:nvGrpSpPr>
        <p:grpSpPr>
          <a:xfrm>
            <a:off x="6377292" y="4980075"/>
            <a:ext cx="5451538" cy="246221"/>
            <a:chOff x="6425932" y="4863339"/>
            <a:chExt cx="5451538" cy="246221"/>
          </a:xfrm>
        </p:grpSpPr>
        <p:sp>
          <p:nvSpPr>
            <p:cNvPr id="75" name="Oval 74">
              <a:extLst>
                <a:ext uri="{FF2B5EF4-FFF2-40B4-BE49-F238E27FC236}">
                  <a16:creationId xmlns:a16="http://schemas.microsoft.com/office/drawing/2014/main" id="{2328BA23-2CB9-2B27-1C14-D0D2F5C9C120}"/>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80" name="TextBox 79">
              <a:extLst>
                <a:ext uri="{FF2B5EF4-FFF2-40B4-BE49-F238E27FC236}">
                  <a16:creationId xmlns:a16="http://schemas.microsoft.com/office/drawing/2014/main" id="{F32B44DF-1260-C01B-FA37-E54531A10E90}"/>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81" name="TextBox 80">
            <a:extLst>
              <a:ext uri="{FF2B5EF4-FFF2-40B4-BE49-F238E27FC236}">
                <a16:creationId xmlns:a16="http://schemas.microsoft.com/office/drawing/2014/main" id="{89AEA590-2DB8-8674-6672-4AFED9BF0388}"/>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 Required only for Air-Fi Wireless in this pairing scenario.</a:t>
            </a:r>
          </a:p>
        </p:txBody>
      </p:sp>
      <p:sp>
        <p:nvSpPr>
          <p:cNvPr id="83" name="Oval 82">
            <a:extLst>
              <a:ext uri="{FF2B5EF4-FFF2-40B4-BE49-F238E27FC236}">
                <a16:creationId xmlns:a16="http://schemas.microsoft.com/office/drawing/2014/main" id="{FC9550CD-FC54-52F9-2827-017F5F340A13}"/>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86" name="Group 85">
            <a:extLst>
              <a:ext uri="{FF2B5EF4-FFF2-40B4-BE49-F238E27FC236}">
                <a16:creationId xmlns:a16="http://schemas.microsoft.com/office/drawing/2014/main" id="{43296E50-ED4B-1F60-9046-E6A004A13281}"/>
              </a:ext>
            </a:extLst>
          </p:cNvPr>
          <p:cNvGrpSpPr/>
          <p:nvPr/>
        </p:nvGrpSpPr>
        <p:grpSpPr>
          <a:xfrm>
            <a:off x="6377292" y="5223914"/>
            <a:ext cx="5451537" cy="246221"/>
            <a:chOff x="6425932" y="5810444"/>
            <a:chExt cx="5451537" cy="246221"/>
          </a:xfrm>
        </p:grpSpPr>
        <p:sp>
          <p:nvSpPr>
            <p:cNvPr id="87" name="Oval 86">
              <a:extLst>
                <a:ext uri="{FF2B5EF4-FFF2-40B4-BE49-F238E27FC236}">
                  <a16:creationId xmlns:a16="http://schemas.microsoft.com/office/drawing/2014/main" id="{C1A1CB42-39D9-EABA-B189-5CAE175D2788}"/>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5" name="TextBox 104">
              <a:extLst>
                <a:ext uri="{FF2B5EF4-FFF2-40B4-BE49-F238E27FC236}">
                  <a16:creationId xmlns:a16="http://schemas.microsoft.com/office/drawing/2014/main" id="{44FCF34A-8235-E375-3A8B-9191E0FA5970}"/>
                </a:ext>
              </a:extLst>
            </p:cNvPr>
            <p:cNvSpPr txBox="1"/>
            <p:nvPr/>
          </p:nvSpPr>
          <p:spPr>
            <a:xfrm>
              <a:off x="6710526" y="5810444"/>
              <a:ext cx="5166943" cy="246221"/>
            </a:xfrm>
            <a:prstGeom prst="rect">
              <a:avLst/>
            </a:prstGeom>
            <a:noFill/>
          </p:spPr>
          <p:txBody>
            <a:bodyPr wrap="square" rtlCol="0">
              <a:spAutoFit/>
            </a:bodyPr>
            <a:lstStyle/>
            <a:p>
              <a:r>
                <a:rPr lang="en-US" sz="1000" dirty="0"/>
                <a:t>Thermostat wire – At least 2 conductors. REQUIRED for this pairing scenario and Air-Fi Wireless.</a:t>
              </a:r>
            </a:p>
          </p:txBody>
        </p:sp>
      </p:gr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8"/>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0AE31E5D-2D5A-1EFB-305D-0B154E0AE45E}"/>
              </a:ext>
            </a:extLst>
          </p:cNvPr>
          <p:cNvGrpSpPr/>
          <p:nvPr/>
        </p:nvGrpSpPr>
        <p:grpSpPr>
          <a:xfrm>
            <a:off x="1757280" y="1229317"/>
            <a:ext cx="845288" cy="2495848"/>
            <a:chOff x="4113197" y="1385305"/>
            <a:chExt cx="845288" cy="2495848"/>
          </a:xfrm>
        </p:grpSpPr>
        <p:sp>
          <p:nvSpPr>
            <p:cNvPr id="17" name="TextBox 16">
              <a:extLst>
                <a:ext uri="{FF2B5EF4-FFF2-40B4-BE49-F238E27FC236}">
                  <a16:creationId xmlns:a16="http://schemas.microsoft.com/office/drawing/2014/main" id="{29453A2E-1218-99DB-ECFB-F7E1513DF9DE}"/>
                </a:ext>
              </a:extLst>
            </p:cNvPr>
            <p:cNvSpPr txBox="1"/>
            <p:nvPr/>
          </p:nvSpPr>
          <p:spPr>
            <a:xfrm>
              <a:off x="4113197" y="138530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19" name="Rectangle 18">
              <a:extLst>
                <a:ext uri="{FF2B5EF4-FFF2-40B4-BE49-F238E27FC236}">
                  <a16:creationId xmlns:a16="http://schemas.microsoft.com/office/drawing/2014/main" id="{D3BFC4BD-D8C7-DE64-00C0-9BC96B35E88A}"/>
                </a:ext>
              </a:extLst>
            </p:cNvPr>
            <p:cNvSpPr/>
            <p:nvPr/>
          </p:nvSpPr>
          <p:spPr>
            <a:xfrm>
              <a:off x="4409382" y="1911024"/>
              <a:ext cx="252919" cy="1942625"/>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F8F6294-7944-8948-91F5-DFEE08516B4A}"/>
                </a:ext>
              </a:extLst>
            </p:cNvPr>
            <p:cNvSpPr/>
            <p:nvPr/>
          </p:nvSpPr>
          <p:spPr>
            <a:xfrm>
              <a:off x="4549278" y="198396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8A76E20-26C2-27F8-71DF-D7AB71571C7A}"/>
                </a:ext>
              </a:extLst>
            </p:cNvPr>
            <p:cNvSpPr/>
            <p:nvPr/>
          </p:nvSpPr>
          <p:spPr>
            <a:xfrm>
              <a:off x="4549278" y="216312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241BFB7-CA3D-93FB-8BDC-684806CFC4A8}"/>
                </a:ext>
              </a:extLst>
            </p:cNvPr>
            <p:cNvSpPr/>
            <p:nvPr/>
          </p:nvSpPr>
          <p:spPr>
            <a:xfrm>
              <a:off x="4549278" y="234229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6FDD52A-F091-2FE6-3BD1-0F0B18B3F487}"/>
                </a:ext>
              </a:extLst>
            </p:cNvPr>
            <p:cNvSpPr/>
            <p:nvPr/>
          </p:nvSpPr>
          <p:spPr>
            <a:xfrm>
              <a:off x="4549278" y="252146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CEA33039-710F-B7EE-B7B9-97698D39466D}"/>
                </a:ext>
              </a:extLst>
            </p:cNvPr>
            <p:cNvSpPr/>
            <p:nvPr/>
          </p:nvSpPr>
          <p:spPr>
            <a:xfrm>
              <a:off x="4549278" y="270063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32A4BA1E-CE0A-9A97-5EB2-0FB7AD56E792}"/>
                </a:ext>
              </a:extLst>
            </p:cNvPr>
            <p:cNvSpPr/>
            <p:nvPr/>
          </p:nvSpPr>
          <p:spPr>
            <a:xfrm>
              <a:off x="4549278" y="287980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F6F63064-7172-92FC-0F6B-21EF120C3C6F}"/>
                </a:ext>
              </a:extLst>
            </p:cNvPr>
            <p:cNvSpPr txBox="1"/>
            <p:nvPr/>
          </p:nvSpPr>
          <p:spPr>
            <a:xfrm>
              <a:off x="4369467" y="3696487"/>
              <a:ext cx="332748" cy="184666"/>
            </a:xfrm>
            <a:prstGeom prst="rect">
              <a:avLst/>
            </a:prstGeom>
            <a:noFill/>
          </p:spPr>
          <p:txBody>
            <a:bodyPr wrap="square" rtlCol="0">
              <a:spAutoFit/>
            </a:bodyPr>
            <a:lstStyle/>
            <a:p>
              <a:pPr algn="ctr"/>
              <a:r>
                <a:rPr lang="en-US" sz="600" dirty="0"/>
                <a:t>LTB2</a:t>
              </a:r>
            </a:p>
          </p:txBody>
        </p:sp>
        <p:sp>
          <p:nvSpPr>
            <p:cNvPr id="38" name="TextBox 37">
              <a:extLst>
                <a:ext uri="{FF2B5EF4-FFF2-40B4-BE49-F238E27FC236}">
                  <a16:creationId xmlns:a16="http://schemas.microsoft.com/office/drawing/2014/main" id="{A86DBF32-1F45-B360-B802-1F2AE165F341}"/>
                </a:ext>
              </a:extLst>
            </p:cNvPr>
            <p:cNvSpPr txBox="1"/>
            <p:nvPr/>
          </p:nvSpPr>
          <p:spPr>
            <a:xfrm>
              <a:off x="4329210" y="1929801"/>
              <a:ext cx="283464" cy="169277"/>
            </a:xfrm>
            <a:prstGeom prst="rect">
              <a:avLst/>
            </a:prstGeom>
            <a:noFill/>
          </p:spPr>
          <p:txBody>
            <a:bodyPr wrap="square" rtlCol="0">
              <a:spAutoFit/>
            </a:bodyPr>
            <a:lstStyle/>
            <a:p>
              <a:pPr algn="r"/>
              <a:r>
                <a:rPr lang="en-US" sz="500" dirty="0"/>
                <a:t>W1</a:t>
              </a:r>
            </a:p>
          </p:txBody>
        </p:sp>
        <p:sp>
          <p:nvSpPr>
            <p:cNvPr id="39" name="TextBox 38">
              <a:extLst>
                <a:ext uri="{FF2B5EF4-FFF2-40B4-BE49-F238E27FC236}">
                  <a16:creationId xmlns:a16="http://schemas.microsoft.com/office/drawing/2014/main" id="{41CCF474-3B85-1822-F6A4-8B9AA9A11B6C}"/>
                </a:ext>
              </a:extLst>
            </p:cNvPr>
            <p:cNvSpPr txBox="1"/>
            <p:nvPr/>
          </p:nvSpPr>
          <p:spPr>
            <a:xfrm>
              <a:off x="4329210" y="2110270"/>
              <a:ext cx="283464" cy="169277"/>
            </a:xfrm>
            <a:prstGeom prst="rect">
              <a:avLst/>
            </a:prstGeom>
            <a:noFill/>
          </p:spPr>
          <p:txBody>
            <a:bodyPr wrap="square" rtlCol="0">
              <a:spAutoFit/>
            </a:bodyPr>
            <a:lstStyle/>
            <a:p>
              <a:pPr algn="r"/>
              <a:r>
                <a:rPr lang="en-US" sz="500" dirty="0"/>
                <a:t>W2</a:t>
              </a:r>
            </a:p>
          </p:txBody>
        </p:sp>
        <p:sp>
          <p:nvSpPr>
            <p:cNvPr id="40" name="TextBox 39">
              <a:extLst>
                <a:ext uri="{FF2B5EF4-FFF2-40B4-BE49-F238E27FC236}">
                  <a16:creationId xmlns:a16="http://schemas.microsoft.com/office/drawing/2014/main" id="{6831CAF7-F96E-F4E8-D794-B415584D99E0}"/>
                </a:ext>
              </a:extLst>
            </p:cNvPr>
            <p:cNvSpPr txBox="1"/>
            <p:nvPr/>
          </p:nvSpPr>
          <p:spPr>
            <a:xfrm>
              <a:off x="4329210" y="2289250"/>
              <a:ext cx="283464" cy="169277"/>
            </a:xfrm>
            <a:prstGeom prst="rect">
              <a:avLst/>
            </a:prstGeom>
            <a:noFill/>
          </p:spPr>
          <p:txBody>
            <a:bodyPr wrap="square" rtlCol="0">
              <a:spAutoFit/>
            </a:bodyPr>
            <a:lstStyle/>
            <a:p>
              <a:pPr algn="r"/>
              <a:r>
                <a:rPr lang="en-US" sz="500" dirty="0"/>
                <a:t>J</a:t>
              </a:r>
            </a:p>
          </p:txBody>
        </p:sp>
        <p:sp>
          <p:nvSpPr>
            <p:cNvPr id="41" name="TextBox 40">
              <a:extLst>
                <a:ext uri="{FF2B5EF4-FFF2-40B4-BE49-F238E27FC236}">
                  <a16:creationId xmlns:a16="http://schemas.microsoft.com/office/drawing/2014/main" id="{F9426204-107D-B161-19BB-C5E7FB1D651F}"/>
                </a:ext>
              </a:extLst>
            </p:cNvPr>
            <p:cNvSpPr txBox="1"/>
            <p:nvPr/>
          </p:nvSpPr>
          <p:spPr>
            <a:xfrm>
              <a:off x="4329210" y="2470842"/>
              <a:ext cx="283464" cy="169277"/>
            </a:xfrm>
            <a:prstGeom prst="rect">
              <a:avLst/>
            </a:prstGeom>
            <a:noFill/>
          </p:spPr>
          <p:txBody>
            <a:bodyPr wrap="square" rtlCol="0">
              <a:spAutoFit/>
            </a:bodyPr>
            <a:lstStyle/>
            <a:p>
              <a:pPr algn="r"/>
              <a:r>
                <a:rPr lang="en-US" sz="500" dirty="0"/>
                <a:t>G</a:t>
              </a:r>
            </a:p>
          </p:txBody>
        </p:sp>
        <p:sp>
          <p:nvSpPr>
            <p:cNvPr id="42" name="TextBox 41">
              <a:extLst>
                <a:ext uri="{FF2B5EF4-FFF2-40B4-BE49-F238E27FC236}">
                  <a16:creationId xmlns:a16="http://schemas.microsoft.com/office/drawing/2014/main" id="{643A8216-691C-CC0B-A2C2-32637FA25ADC}"/>
                </a:ext>
              </a:extLst>
            </p:cNvPr>
            <p:cNvSpPr txBox="1"/>
            <p:nvPr/>
          </p:nvSpPr>
          <p:spPr>
            <a:xfrm>
              <a:off x="4329209" y="2649446"/>
              <a:ext cx="283464" cy="169277"/>
            </a:xfrm>
            <a:prstGeom prst="rect">
              <a:avLst/>
            </a:prstGeom>
            <a:noFill/>
          </p:spPr>
          <p:txBody>
            <a:bodyPr wrap="square" rtlCol="0">
              <a:spAutoFit/>
            </a:bodyPr>
            <a:lstStyle/>
            <a:p>
              <a:pPr algn="r"/>
              <a:r>
                <a:rPr lang="en-US" sz="500" dirty="0"/>
                <a:t>Y1</a:t>
              </a:r>
            </a:p>
          </p:txBody>
        </p:sp>
        <p:sp>
          <p:nvSpPr>
            <p:cNvPr id="43" name="TextBox 42">
              <a:extLst>
                <a:ext uri="{FF2B5EF4-FFF2-40B4-BE49-F238E27FC236}">
                  <a16:creationId xmlns:a16="http://schemas.microsoft.com/office/drawing/2014/main" id="{9C93FBC4-85AE-7AB9-A1EC-C25E46A6A5E4}"/>
                </a:ext>
              </a:extLst>
            </p:cNvPr>
            <p:cNvSpPr txBox="1"/>
            <p:nvPr/>
          </p:nvSpPr>
          <p:spPr>
            <a:xfrm>
              <a:off x="4329210" y="2828042"/>
              <a:ext cx="283464" cy="169277"/>
            </a:xfrm>
            <a:prstGeom prst="rect">
              <a:avLst/>
            </a:prstGeom>
            <a:noFill/>
          </p:spPr>
          <p:txBody>
            <a:bodyPr wrap="square" rtlCol="0">
              <a:spAutoFit/>
            </a:bodyPr>
            <a:lstStyle/>
            <a:p>
              <a:pPr algn="r"/>
              <a:r>
                <a:rPr lang="en-US" sz="500" dirty="0"/>
                <a:t>Y2</a:t>
              </a:r>
            </a:p>
          </p:txBody>
        </p:sp>
        <p:sp>
          <p:nvSpPr>
            <p:cNvPr id="45" name="Oval 44">
              <a:extLst>
                <a:ext uri="{FF2B5EF4-FFF2-40B4-BE49-F238E27FC236}">
                  <a16:creationId xmlns:a16="http://schemas.microsoft.com/office/drawing/2014/main" id="{78BA0B9D-22DB-ACB6-E49E-51179580CE2F}"/>
                </a:ext>
              </a:extLst>
            </p:cNvPr>
            <p:cNvSpPr/>
            <p:nvPr/>
          </p:nvSpPr>
          <p:spPr>
            <a:xfrm>
              <a:off x="4549278" y="304396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4556C062-E1EE-286D-A480-A74806134379}"/>
                </a:ext>
              </a:extLst>
            </p:cNvPr>
            <p:cNvSpPr/>
            <p:nvPr/>
          </p:nvSpPr>
          <p:spPr>
            <a:xfrm>
              <a:off x="4549278" y="322313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541B47A7-E541-85A1-5006-B8D87D448C4C}"/>
                </a:ext>
              </a:extLst>
            </p:cNvPr>
            <p:cNvSpPr/>
            <p:nvPr/>
          </p:nvSpPr>
          <p:spPr>
            <a:xfrm>
              <a:off x="4549278" y="340230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6BDD6001-F150-69EF-3DC2-DE0D7EEC3B9E}"/>
                </a:ext>
              </a:extLst>
            </p:cNvPr>
            <p:cNvSpPr txBox="1"/>
            <p:nvPr/>
          </p:nvSpPr>
          <p:spPr>
            <a:xfrm>
              <a:off x="4329210" y="2993346"/>
              <a:ext cx="283464" cy="169277"/>
            </a:xfrm>
            <a:prstGeom prst="rect">
              <a:avLst/>
            </a:prstGeom>
            <a:noFill/>
          </p:spPr>
          <p:txBody>
            <a:bodyPr wrap="square" rtlCol="0">
              <a:spAutoFit/>
            </a:bodyPr>
            <a:lstStyle/>
            <a:p>
              <a:pPr algn="r"/>
              <a:r>
                <a:rPr lang="en-US" sz="500" dirty="0"/>
                <a:t>B1</a:t>
              </a:r>
            </a:p>
          </p:txBody>
        </p:sp>
        <p:sp>
          <p:nvSpPr>
            <p:cNvPr id="50" name="TextBox 49">
              <a:extLst>
                <a:ext uri="{FF2B5EF4-FFF2-40B4-BE49-F238E27FC236}">
                  <a16:creationId xmlns:a16="http://schemas.microsoft.com/office/drawing/2014/main" id="{09151D6D-9EA1-EA74-B2B2-BD1FA71E5BE2}"/>
                </a:ext>
              </a:extLst>
            </p:cNvPr>
            <p:cNvSpPr txBox="1"/>
            <p:nvPr/>
          </p:nvSpPr>
          <p:spPr>
            <a:xfrm>
              <a:off x="4329209" y="3171950"/>
              <a:ext cx="283464" cy="169277"/>
            </a:xfrm>
            <a:prstGeom prst="rect">
              <a:avLst/>
            </a:prstGeom>
            <a:noFill/>
          </p:spPr>
          <p:txBody>
            <a:bodyPr wrap="square" rtlCol="0">
              <a:spAutoFit/>
            </a:bodyPr>
            <a:lstStyle/>
            <a:p>
              <a:pPr algn="r"/>
              <a:r>
                <a:rPr lang="en-US" sz="500" dirty="0"/>
                <a:t>R</a:t>
              </a:r>
            </a:p>
          </p:txBody>
        </p:sp>
        <p:sp>
          <p:nvSpPr>
            <p:cNvPr id="51" name="TextBox 50">
              <a:extLst>
                <a:ext uri="{FF2B5EF4-FFF2-40B4-BE49-F238E27FC236}">
                  <a16:creationId xmlns:a16="http://schemas.microsoft.com/office/drawing/2014/main" id="{082DA3B7-C355-A7DC-F600-E2F49F9D393C}"/>
                </a:ext>
              </a:extLst>
            </p:cNvPr>
            <p:cNvSpPr txBox="1"/>
            <p:nvPr/>
          </p:nvSpPr>
          <p:spPr>
            <a:xfrm>
              <a:off x="4329209" y="3350546"/>
              <a:ext cx="283464" cy="169277"/>
            </a:xfrm>
            <a:prstGeom prst="rect">
              <a:avLst/>
            </a:prstGeom>
            <a:noFill/>
          </p:spPr>
          <p:txBody>
            <a:bodyPr wrap="square" rtlCol="0">
              <a:spAutoFit/>
            </a:bodyPr>
            <a:lstStyle/>
            <a:p>
              <a:pPr algn="r"/>
              <a:r>
                <a:rPr lang="en-US" sz="500" dirty="0"/>
                <a:t>B2</a:t>
              </a:r>
            </a:p>
          </p:txBody>
        </p:sp>
        <p:sp>
          <p:nvSpPr>
            <p:cNvPr id="52" name="Oval 51">
              <a:extLst>
                <a:ext uri="{FF2B5EF4-FFF2-40B4-BE49-F238E27FC236}">
                  <a16:creationId xmlns:a16="http://schemas.microsoft.com/office/drawing/2014/main" id="{94994047-F7C4-4548-576F-ECB5E4677BF5}"/>
                </a:ext>
              </a:extLst>
            </p:cNvPr>
            <p:cNvSpPr/>
            <p:nvPr/>
          </p:nvSpPr>
          <p:spPr>
            <a:xfrm>
              <a:off x="4549278" y="357851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5E9F507D-B1C0-A6CA-EFAD-4440F3AA37ED}"/>
                </a:ext>
              </a:extLst>
            </p:cNvPr>
            <p:cNvSpPr txBox="1"/>
            <p:nvPr/>
          </p:nvSpPr>
          <p:spPr>
            <a:xfrm>
              <a:off x="4329209" y="3526756"/>
              <a:ext cx="283464" cy="169277"/>
            </a:xfrm>
            <a:prstGeom prst="rect">
              <a:avLst/>
            </a:prstGeom>
            <a:noFill/>
          </p:spPr>
          <p:txBody>
            <a:bodyPr wrap="square" rtlCol="0">
              <a:spAutoFit/>
            </a:bodyPr>
            <a:lstStyle/>
            <a:p>
              <a:pPr algn="r"/>
              <a:r>
                <a:rPr lang="en-US" sz="500" dirty="0"/>
                <a:t>CD</a:t>
              </a:r>
            </a:p>
          </p:txBody>
        </p:sp>
      </p:grpSp>
      <p:grpSp>
        <p:nvGrpSpPr>
          <p:cNvPr id="58" name="Group 57">
            <a:extLst>
              <a:ext uri="{FF2B5EF4-FFF2-40B4-BE49-F238E27FC236}">
                <a16:creationId xmlns:a16="http://schemas.microsoft.com/office/drawing/2014/main" id="{06530C23-F27C-14E0-362B-B205EAF5F196}"/>
              </a:ext>
            </a:extLst>
          </p:cNvPr>
          <p:cNvGrpSpPr/>
          <p:nvPr/>
        </p:nvGrpSpPr>
        <p:grpSpPr>
          <a:xfrm rot="16200000">
            <a:off x="2945562" y="2343357"/>
            <a:ext cx="1041110" cy="869034"/>
            <a:chOff x="2473615" y="2247495"/>
            <a:chExt cx="1041110" cy="869034"/>
          </a:xfrm>
        </p:grpSpPr>
        <p:sp>
          <p:nvSpPr>
            <p:cNvPr id="59" name="Freeform: Shape 58">
              <a:extLst>
                <a:ext uri="{FF2B5EF4-FFF2-40B4-BE49-F238E27FC236}">
                  <a16:creationId xmlns:a16="http://schemas.microsoft.com/office/drawing/2014/main" id="{AFF8839A-ADE4-CB5D-B8FD-A53DFAA84A34}"/>
                </a:ext>
              </a:extLst>
            </p:cNvPr>
            <p:cNvSpPr/>
            <p:nvPr/>
          </p:nvSpPr>
          <p:spPr>
            <a:xfrm>
              <a:off x="2473615" y="2247495"/>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5A0BA68-3E9C-6030-05EE-06BA7026543E}"/>
                </a:ext>
              </a:extLst>
            </p:cNvPr>
            <p:cNvSpPr/>
            <p:nvPr/>
          </p:nvSpPr>
          <p:spPr>
            <a:xfrm>
              <a:off x="2589924" y="228643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0DB1A46-1AC0-45DB-B7D4-4FD54842CC98}"/>
                </a:ext>
              </a:extLst>
            </p:cNvPr>
            <p:cNvSpPr/>
            <p:nvPr/>
          </p:nvSpPr>
          <p:spPr>
            <a:xfrm>
              <a:off x="3357614" y="2926968"/>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8DCE29FB-6438-26A1-CC0A-6DBF9D074059}"/>
                </a:ext>
              </a:extLst>
            </p:cNvPr>
            <p:cNvSpPr/>
            <p:nvPr/>
          </p:nvSpPr>
          <p:spPr>
            <a:xfrm>
              <a:off x="3388519" y="2919413"/>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739E169-0EB8-6935-0028-9CBED55919F1}"/>
                </a:ext>
              </a:extLst>
            </p:cNvPr>
            <p:cNvSpPr/>
            <p:nvPr/>
          </p:nvSpPr>
          <p:spPr>
            <a:xfrm>
              <a:off x="3386138" y="2924175"/>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Freeform: Shape 83">
            <a:extLst>
              <a:ext uri="{FF2B5EF4-FFF2-40B4-BE49-F238E27FC236}">
                <a16:creationId xmlns:a16="http://schemas.microsoft.com/office/drawing/2014/main" id="{8A13724A-A6BF-F4DA-7143-250A932FE6A3}"/>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0CA1798C-7BA7-5732-4495-50CFC7EB59A9}"/>
              </a:ext>
            </a:extLst>
          </p:cNvPr>
          <p:cNvSpPr txBox="1"/>
          <p:nvPr/>
        </p:nvSpPr>
        <p:spPr>
          <a:xfrm>
            <a:off x="5617796" y="2047872"/>
            <a:ext cx="1332832" cy="246221"/>
          </a:xfrm>
          <a:prstGeom prst="rect">
            <a:avLst/>
          </a:prstGeom>
          <a:noFill/>
        </p:spPr>
        <p:txBody>
          <a:bodyPr wrap="square" rtlCol="0">
            <a:spAutoFit/>
          </a:bodyPr>
          <a:lstStyle/>
          <a:p>
            <a:pPr algn="ctr"/>
            <a:r>
              <a:rPr lang="en-US" sz="1000" dirty="0"/>
              <a:t>Control Wiring</a:t>
            </a:r>
          </a:p>
        </p:txBody>
      </p:sp>
      <p:sp>
        <p:nvSpPr>
          <p:cNvPr id="126" name="Freeform: Shape 125">
            <a:extLst>
              <a:ext uri="{FF2B5EF4-FFF2-40B4-BE49-F238E27FC236}">
                <a16:creationId xmlns:a16="http://schemas.microsoft.com/office/drawing/2014/main" id="{0CA990EF-BD6F-AA06-F475-5D243575DA3A}"/>
              </a:ext>
            </a:extLst>
          </p:cNvPr>
          <p:cNvSpPr/>
          <p:nvPr/>
        </p:nvSpPr>
        <p:spPr>
          <a:xfrm>
            <a:off x="2233613" y="2916608"/>
            <a:ext cx="833437" cy="219523"/>
          </a:xfrm>
          <a:custGeom>
            <a:avLst/>
            <a:gdLst>
              <a:gd name="connsiteX0" fmla="*/ 833437 w 833437"/>
              <a:gd name="connsiteY0" fmla="*/ 277125 h 396212"/>
              <a:gd name="connsiteX1" fmla="*/ 740568 w 833437"/>
              <a:gd name="connsiteY1" fmla="*/ 386662 h 396212"/>
              <a:gd name="connsiteX2" fmla="*/ 290512 w 833437"/>
              <a:gd name="connsiteY2" fmla="*/ 60431 h 396212"/>
              <a:gd name="connsiteX3" fmla="*/ 0 w 833437"/>
              <a:gd name="connsiteY3" fmla="*/ 900 h 396212"/>
            </a:gdLst>
            <a:ahLst/>
            <a:cxnLst>
              <a:cxn ang="0">
                <a:pos x="connsiteX0" y="connsiteY0"/>
              </a:cxn>
              <a:cxn ang="0">
                <a:pos x="connsiteX1" y="connsiteY1"/>
              </a:cxn>
              <a:cxn ang="0">
                <a:pos x="connsiteX2" y="connsiteY2"/>
              </a:cxn>
              <a:cxn ang="0">
                <a:pos x="connsiteX3" y="connsiteY3"/>
              </a:cxn>
            </a:cxnLst>
            <a:rect l="l" t="t" r="r" b="b"/>
            <a:pathLst>
              <a:path w="833437" h="396212">
                <a:moveTo>
                  <a:pt x="833437" y="277125"/>
                </a:moveTo>
                <a:cubicBezTo>
                  <a:pt x="832246" y="349951"/>
                  <a:pt x="831055" y="422778"/>
                  <a:pt x="740568" y="386662"/>
                </a:cubicBezTo>
                <a:cubicBezTo>
                  <a:pt x="650080" y="350546"/>
                  <a:pt x="413940" y="124725"/>
                  <a:pt x="290512" y="60431"/>
                </a:cubicBezTo>
                <a:cubicBezTo>
                  <a:pt x="167084" y="-3863"/>
                  <a:pt x="83542" y="-1482"/>
                  <a:pt x="0" y="90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497705C-2DCE-C858-311A-9ECB6F917CCA}"/>
              </a:ext>
            </a:extLst>
          </p:cNvPr>
          <p:cNvSpPr/>
          <p:nvPr/>
        </p:nvSpPr>
        <p:spPr>
          <a:xfrm>
            <a:off x="2231231" y="3059908"/>
            <a:ext cx="797719" cy="165187"/>
          </a:xfrm>
          <a:custGeom>
            <a:avLst/>
            <a:gdLst>
              <a:gd name="connsiteX0" fmla="*/ 797719 w 797719"/>
              <a:gd name="connsiteY0" fmla="*/ 0 h 165187"/>
              <a:gd name="connsiteX1" fmla="*/ 735807 w 797719"/>
              <a:gd name="connsiteY1" fmla="*/ 164306 h 165187"/>
              <a:gd name="connsiteX2" fmla="*/ 442913 w 797719"/>
              <a:gd name="connsiteY2" fmla="*/ 64294 h 165187"/>
              <a:gd name="connsiteX3" fmla="*/ 0 w 797719"/>
              <a:gd name="connsiteY3" fmla="*/ 40481 h 165187"/>
            </a:gdLst>
            <a:ahLst/>
            <a:cxnLst>
              <a:cxn ang="0">
                <a:pos x="connsiteX0" y="connsiteY0"/>
              </a:cxn>
              <a:cxn ang="0">
                <a:pos x="connsiteX1" y="connsiteY1"/>
              </a:cxn>
              <a:cxn ang="0">
                <a:pos x="connsiteX2" y="connsiteY2"/>
              </a:cxn>
              <a:cxn ang="0">
                <a:pos x="connsiteX3" y="connsiteY3"/>
              </a:cxn>
            </a:cxnLst>
            <a:rect l="l" t="t" r="r" b="b"/>
            <a:pathLst>
              <a:path w="797719" h="165187">
                <a:moveTo>
                  <a:pt x="797719" y="0"/>
                </a:moveTo>
                <a:cubicBezTo>
                  <a:pt x="796330" y="76795"/>
                  <a:pt x="794941" y="153590"/>
                  <a:pt x="735807" y="164306"/>
                </a:cubicBezTo>
                <a:cubicBezTo>
                  <a:pt x="676673" y="175022"/>
                  <a:pt x="565547" y="84931"/>
                  <a:pt x="442913" y="64294"/>
                </a:cubicBezTo>
                <a:cubicBezTo>
                  <a:pt x="320279" y="43657"/>
                  <a:pt x="160139" y="42069"/>
                  <a:pt x="0" y="40481"/>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66DCF6A6-8581-08FB-F318-04729D2CAB22}"/>
              </a:ext>
            </a:extLst>
          </p:cNvPr>
          <p:cNvSpPr/>
          <p:nvPr/>
        </p:nvSpPr>
        <p:spPr>
          <a:xfrm>
            <a:off x="3700463" y="2371725"/>
            <a:ext cx="192881" cy="11906"/>
          </a:xfrm>
          <a:custGeom>
            <a:avLst/>
            <a:gdLst>
              <a:gd name="connsiteX0" fmla="*/ 0 w 192881"/>
              <a:gd name="connsiteY0" fmla="*/ 0 h 11906"/>
              <a:gd name="connsiteX1" fmla="*/ 73818 w 192881"/>
              <a:gd name="connsiteY1" fmla="*/ 7144 h 11906"/>
              <a:gd name="connsiteX2" fmla="*/ 192881 w 192881"/>
              <a:gd name="connsiteY2" fmla="*/ 11906 h 11906"/>
            </a:gdLst>
            <a:ahLst/>
            <a:cxnLst>
              <a:cxn ang="0">
                <a:pos x="connsiteX0" y="connsiteY0"/>
              </a:cxn>
              <a:cxn ang="0">
                <a:pos x="connsiteX1" y="connsiteY1"/>
              </a:cxn>
              <a:cxn ang="0">
                <a:pos x="connsiteX2" y="connsiteY2"/>
              </a:cxn>
            </a:cxnLst>
            <a:rect l="l" t="t" r="r" b="b"/>
            <a:pathLst>
              <a:path w="192881" h="11906">
                <a:moveTo>
                  <a:pt x="0" y="0"/>
                </a:moveTo>
                <a:cubicBezTo>
                  <a:pt x="20835" y="2580"/>
                  <a:pt x="41671" y="5160"/>
                  <a:pt x="73818" y="7144"/>
                </a:cubicBezTo>
                <a:cubicBezTo>
                  <a:pt x="105965" y="9128"/>
                  <a:pt x="149423" y="10517"/>
                  <a:pt x="192881" y="119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7C41EBA5-9E7C-E8B5-764E-56E3555B01CF}"/>
              </a:ext>
            </a:extLst>
          </p:cNvPr>
          <p:cNvSpPr/>
          <p:nvPr/>
        </p:nvSpPr>
        <p:spPr>
          <a:xfrm>
            <a:off x="2243138" y="2376488"/>
            <a:ext cx="1650206" cy="1104547"/>
          </a:xfrm>
          <a:custGeom>
            <a:avLst/>
            <a:gdLst>
              <a:gd name="connsiteX0" fmla="*/ 1647825 w 1655356"/>
              <a:gd name="connsiteY0" fmla="*/ 0 h 1104547"/>
              <a:gd name="connsiteX1" fmla="*/ 1559718 w 1655356"/>
              <a:gd name="connsiteY1" fmla="*/ 178593 h 1104547"/>
              <a:gd name="connsiteX2" fmla="*/ 1538287 w 1655356"/>
              <a:gd name="connsiteY2" fmla="*/ 992981 h 1104547"/>
              <a:gd name="connsiteX3" fmla="*/ 0 w 1655356"/>
              <a:gd name="connsiteY3" fmla="*/ 1076325 h 1104547"/>
            </a:gdLst>
            <a:ahLst/>
            <a:cxnLst>
              <a:cxn ang="0">
                <a:pos x="connsiteX0" y="connsiteY0"/>
              </a:cxn>
              <a:cxn ang="0">
                <a:pos x="connsiteX1" y="connsiteY1"/>
              </a:cxn>
              <a:cxn ang="0">
                <a:pos x="connsiteX2" y="connsiteY2"/>
              </a:cxn>
              <a:cxn ang="0">
                <a:pos x="connsiteX3" y="connsiteY3"/>
              </a:cxn>
            </a:cxnLst>
            <a:rect l="l" t="t" r="r" b="b"/>
            <a:pathLst>
              <a:path w="1655356" h="1104547">
                <a:moveTo>
                  <a:pt x="1647825" y="0"/>
                </a:moveTo>
                <a:cubicBezTo>
                  <a:pt x="1612899" y="6548"/>
                  <a:pt x="1577974" y="13096"/>
                  <a:pt x="1559718" y="178593"/>
                </a:cubicBezTo>
                <a:cubicBezTo>
                  <a:pt x="1541462" y="344090"/>
                  <a:pt x="1798240" y="843359"/>
                  <a:pt x="1538287" y="992981"/>
                </a:cubicBezTo>
                <a:cubicBezTo>
                  <a:pt x="1278334" y="1142603"/>
                  <a:pt x="639167" y="1109464"/>
                  <a:pt x="0" y="10763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B346AFAD-E34A-10F4-F1DB-6198AC530FD4}"/>
              </a:ext>
            </a:extLst>
          </p:cNvPr>
          <p:cNvSpPr/>
          <p:nvPr/>
        </p:nvSpPr>
        <p:spPr>
          <a:xfrm>
            <a:off x="3869140" y="2299457"/>
            <a:ext cx="4496938" cy="150316"/>
          </a:xfrm>
          <a:custGeom>
            <a:avLst/>
            <a:gdLst>
              <a:gd name="connsiteX0" fmla="*/ 0 w 4496938"/>
              <a:gd name="connsiteY0" fmla="*/ 82077 h 150316"/>
              <a:gd name="connsiteX1" fmla="*/ 1269242 w 4496938"/>
              <a:gd name="connsiteY1" fmla="*/ 191 h 150316"/>
              <a:gd name="connsiteX2" fmla="*/ 2872854 w 4496938"/>
              <a:gd name="connsiteY2" fmla="*/ 102549 h 150316"/>
              <a:gd name="connsiteX3" fmla="*/ 4496938 w 4496938"/>
              <a:gd name="connsiteY3" fmla="*/ 150316 h 150316"/>
            </a:gdLst>
            <a:ahLst/>
            <a:cxnLst>
              <a:cxn ang="0">
                <a:pos x="connsiteX0" y="connsiteY0"/>
              </a:cxn>
              <a:cxn ang="0">
                <a:pos x="connsiteX1" y="connsiteY1"/>
              </a:cxn>
              <a:cxn ang="0">
                <a:pos x="connsiteX2" y="connsiteY2"/>
              </a:cxn>
              <a:cxn ang="0">
                <a:pos x="connsiteX3" y="connsiteY3"/>
              </a:cxn>
            </a:cxnLst>
            <a:rect l="l" t="t" r="r" b="b"/>
            <a:pathLst>
              <a:path w="4496938" h="150316">
                <a:moveTo>
                  <a:pt x="0" y="82077"/>
                </a:moveTo>
                <a:cubicBezTo>
                  <a:pt x="395216" y="39428"/>
                  <a:pt x="790433" y="-3221"/>
                  <a:pt x="1269242" y="191"/>
                </a:cubicBezTo>
                <a:cubicBezTo>
                  <a:pt x="1748051" y="3603"/>
                  <a:pt x="2334905" y="77528"/>
                  <a:pt x="2872854" y="102549"/>
                </a:cubicBezTo>
                <a:cubicBezTo>
                  <a:pt x="3410803" y="127570"/>
                  <a:pt x="3953870" y="138943"/>
                  <a:pt x="4496938" y="150316"/>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C4B258E-5ACB-35BB-51C6-F3E741544C73}"/>
              </a:ext>
            </a:extLst>
          </p:cNvPr>
          <p:cNvSpPr/>
          <p:nvPr/>
        </p:nvSpPr>
        <p:spPr>
          <a:xfrm>
            <a:off x="2245519" y="1713038"/>
            <a:ext cx="1840706" cy="581655"/>
          </a:xfrm>
          <a:custGeom>
            <a:avLst/>
            <a:gdLst>
              <a:gd name="connsiteX0" fmla="*/ 0 w 1384232"/>
              <a:gd name="connsiteY0" fmla="*/ 86898 h 349022"/>
              <a:gd name="connsiteX1" fmla="*/ 1176337 w 1384232"/>
              <a:gd name="connsiteY1" fmla="*/ 10698 h 349022"/>
              <a:gd name="connsiteX2" fmla="*/ 1376362 w 1384232"/>
              <a:gd name="connsiteY2" fmla="*/ 294067 h 349022"/>
              <a:gd name="connsiteX3" fmla="*/ 1078706 w 1384232"/>
              <a:gd name="connsiteY3" fmla="*/ 348836 h 349022"/>
            </a:gdLst>
            <a:ahLst/>
            <a:cxnLst>
              <a:cxn ang="0">
                <a:pos x="connsiteX0" y="connsiteY0"/>
              </a:cxn>
              <a:cxn ang="0">
                <a:pos x="connsiteX1" y="connsiteY1"/>
              </a:cxn>
              <a:cxn ang="0">
                <a:pos x="connsiteX2" y="connsiteY2"/>
              </a:cxn>
              <a:cxn ang="0">
                <a:pos x="connsiteX3" y="connsiteY3"/>
              </a:cxn>
            </a:cxnLst>
            <a:rect l="l" t="t" r="r" b="b"/>
            <a:pathLst>
              <a:path w="1384232" h="349022">
                <a:moveTo>
                  <a:pt x="0" y="86898"/>
                </a:moveTo>
                <a:cubicBezTo>
                  <a:pt x="473471" y="31534"/>
                  <a:pt x="946943" y="-23830"/>
                  <a:pt x="1176337" y="10698"/>
                </a:cubicBezTo>
                <a:cubicBezTo>
                  <a:pt x="1405731" y="45226"/>
                  <a:pt x="1392634" y="237711"/>
                  <a:pt x="1376362" y="294067"/>
                </a:cubicBezTo>
                <a:cubicBezTo>
                  <a:pt x="1360090" y="350423"/>
                  <a:pt x="1219398" y="349629"/>
                  <a:pt x="1078706" y="348836"/>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253FDF8A-A918-C592-C3AE-147ECB85B5EE}"/>
              </a:ext>
            </a:extLst>
          </p:cNvPr>
          <p:cNvSpPr/>
          <p:nvPr/>
        </p:nvSpPr>
        <p:spPr>
          <a:xfrm>
            <a:off x="2213882" y="1734091"/>
            <a:ext cx="1816233" cy="522335"/>
          </a:xfrm>
          <a:custGeom>
            <a:avLst/>
            <a:gdLst>
              <a:gd name="connsiteX0" fmla="*/ 0 w 1786977"/>
              <a:gd name="connsiteY0" fmla="*/ 251382 h 420450"/>
              <a:gd name="connsiteX1" fmla="*/ 547687 w 1786977"/>
              <a:gd name="connsiteY1" fmla="*/ 56119 h 420450"/>
              <a:gd name="connsiteX2" fmla="*/ 1554956 w 1786977"/>
              <a:gd name="connsiteY2" fmla="*/ 20400 h 420450"/>
              <a:gd name="connsiteX3" fmla="*/ 1783556 w 1786977"/>
              <a:gd name="connsiteY3" fmla="*/ 339488 h 420450"/>
              <a:gd name="connsiteX4" fmla="*/ 1454943 w 1786977"/>
              <a:gd name="connsiteY4" fmla="*/ 420450 h 42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977" h="420450">
                <a:moveTo>
                  <a:pt x="0" y="251382"/>
                </a:moveTo>
                <a:cubicBezTo>
                  <a:pt x="144264" y="172999"/>
                  <a:pt x="288528" y="94616"/>
                  <a:pt x="547687" y="56119"/>
                </a:cubicBezTo>
                <a:cubicBezTo>
                  <a:pt x="806846" y="17622"/>
                  <a:pt x="1348978" y="-26828"/>
                  <a:pt x="1554956" y="20400"/>
                </a:cubicBezTo>
                <a:cubicBezTo>
                  <a:pt x="1760934" y="67628"/>
                  <a:pt x="1800225" y="272813"/>
                  <a:pt x="1783556" y="339488"/>
                </a:cubicBezTo>
                <a:cubicBezTo>
                  <a:pt x="1766887" y="406163"/>
                  <a:pt x="1610915" y="413306"/>
                  <a:pt x="1454943" y="4204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132">
            <a:extLst>
              <a:ext uri="{FF2B5EF4-FFF2-40B4-BE49-F238E27FC236}">
                <a16:creationId xmlns:a16="http://schemas.microsoft.com/office/drawing/2014/main" id="{94978D2D-6B1B-AE42-8107-B14D55988918}"/>
              </a:ext>
            </a:extLst>
          </p:cNvPr>
          <p:cNvPicPr>
            <a:picLocks noChangeAspect="1"/>
          </p:cNvPicPr>
          <p:nvPr/>
        </p:nvPicPr>
        <p:blipFill>
          <a:blip r:embed="rId9"/>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134" name="Oval 133">
            <a:extLst>
              <a:ext uri="{FF2B5EF4-FFF2-40B4-BE49-F238E27FC236}">
                <a16:creationId xmlns:a16="http://schemas.microsoft.com/office/drawing/2014/main" id="{47017C22-9A96-F90F-74AE-A5C3AE7878B3}"/>
              </a:ext>
            </a:extLst>
          </p:cNvPr>
          <p:cNvSpPr/>
          <p:nvPr/>
        </p:nvSpPr>
        <p:spPr>
          <a:xfrm>
            <a:off x="5649194" y="20843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35" name="TextBox 134">
            <a:extLst>
              <a:ext uri="{FF2B5EF4-FFF2-40B4-BE49-F238E27FC236}">
                <a16:creationId xmlns:a16="http://schemas.microsoft.com/office/drawing/2014/main" id="{C6FB45E1-BA73-5CAD-E038-F92DCA0B88AE}"/>
              </a:ext>
            </a:extLst>
          </p:cNvPr>
          <p:cNvSpPr txBox="1"/>
          <p:nvPr/>
        </p:nvSpPr>
        <p:spPr>
          <a:xfrm>
            <a:off x="5649144" y="2960105"/>
            <a:ext cx="1021361" cy="246221"/>
          </a:xfrm>
          <a:prstGeom prst="rect">
            <a:avLst/>
          </a:prstGeom>
          <a:noFill/>
        </p:spPr>
        <p:txBody>
          <a:bodyPr wrap="square" rtlCol="0">
            <a:spAutoFit/>
          </a:bodyPr>
          <a:lstStyle/>
          <a:p>
            <a:pPr algn="ctr"/>
            <a:r>
              <a:rPr lang="en-US" sz="1000" dirty="0"/>
              <a:t>Air-Fi WCI</a:t>
            </a:r>
          </a:p>
        </p:txBody>
      </p:sp>
      <p:sp>
        <p:nvSpPr>
          <p:cNvPr id="26" name="TextBox 25">
            <a:extLst>
              <a:ext uri="{FF2B5EF4-FFF2-40B4-BE49-F238E27FC236}">
                <a16:creationId xmlns:a16="http://schemas.microsoft.com/office/drawing/2014/main" id="{0FB2DB31-6FEE-8AEF-C097-FB7428383743}"/>
              </a:ext>
            </a:extLst>
          </p:cNvPr>
          <p:cNvSpPr txBox="1"/>
          <p:nvPr/>
        </p:nvSpPr>
        <p:spPr>
          <a:xfrm>
            <a:off x="5346908" y="3334185"/>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44" name="Group 43">
            <a:extLst>
              <a:ext uri="{FF2B5EF4-FFF2-40B4-BE49-F238E27FC236}">
                <a16:creationId xmlns:a16="http://schemas.microsoft.com/office/drawing/2014/main" id="{8749A6CE-C8BC-BBAE-50DF-A93A57B11E27}"/>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AB6014EE-DCD8-E3E2-0014-DF53C2B9DDA3}"/>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E49F31A6-80DE-36B9-35A4-D40A751C6BD3}"/>
                </a:ext>
              </a:extLst>
            </p:cNvPr>
            <p:cNvCxnSpPr>
              <a:stCxn id="49" idx="3"/>
              <a:endCxn id="4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9BE54FED-B41A-9DE8-6B9C-22A964AFF9B1}"/>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3273437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Y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Constant Volume AHU (By Others)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Generic AHU</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BDFFF536-B291-5826-1FDC-6E87551033DD}"/>
              </a:ext>
            </a:extLst>
          </p:cNvPr>
          <p:cNvSpPr/>
          <p:nvPr/>
        </p:nvSpPr>
        <p:spPr>
          <a:xfrm>
            <a:off x="6377292" y="527140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661886" y="4970550"/>
            <a:ext cx="5166944" cy="246221"/>
          </a:xfrm>
          <a:prstGeom prst="rect">
            <a:avLst/>
          </a:prstGeom>
          <a:noFill/>
        </p:spPr>
        <p:txBody>
          <a:bodyPr wrap="square" rtlCol="0">
            <a:spAutoFit/>
          </a:bodyPr>
          <a:lstStyle/>
          <a:p>
            <a:r>
              <a:rPr lang="en-US" sz="1000" dirty="0"/>
              <a:t>Thermostat wire – At least 4 conductors. REQUIRED for this pairing scenario.</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9EFB7BDF-5EDA-062B-5689-7931E9E0EA14}"/>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2AAED05-1BB6-67F9-9025-A65E61A1D39B}"/>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0BEFA78-29DF-F895-F19E-C4B61A1C2C53}"/>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3A6059E-EB9D-D8DF-39BA-0DA31F3B6107}"/>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C774068-A2D1-D039-3473-67EF93D8B18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D95A7B0-EFAF-2C62-CF34-64FC287A05E4}"/>
              </a:ext>
            </a:extLst>
          </p:cNvPr>
          <p:cNvSpPr/>
          <p:nvPr/>
        </p:nvSpPr>
        <p:spPr>
          <a:xfrm>
            <a:off x="7139245" y="42746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98" name="TextBox 97">
            <a:extLst>
              <a:ext uri="{FF2B5EF4-FFF2-40B4-BE49-F238E27FC236}">
                <a16:creationId xmlns:a16="http://schemas.microsoft.com/office/drawing/2014/main" id="{571BDB19-7BE2-5CB5-1766-CC9F12BCA303}"/>
              </a:ext>
            </a:extLst>
          </p:cNvPr>
          <p:cNvSpPr txBox="1"/>
          <p:nvPr/>
        </p:nvSpPr>
        <p:spPr>
          <a:xfrm>
            <a:off x="6661886" y="5816062"/>
            <a:ext cx="5166942" cy="246221"/>
          </a:xfrm>
          <a:prstGeom prst="rect">
            <a:avLst/>
          </a:prstGeom>
          <a:noFill/>
        </p:spPr>
        <p:txBody>
          <a:bodyPr wrap="square" rtlCol="0">
            <a:spAutoFit/>
          </a:bodyPr>
          <a:lstStyle/>
          <a:p>
            <a:r>
              <a:rPr lang="en-US" sz="1000" dirty="0"/>
              <a:t>Thermostat wire – 7 conductors. REQUIRED in all cases.</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66585"/>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8436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102" name="Oval 101">
            <a:extLst>
              <a:ext uri="{FF2B5EF4-FFF2-40B4-BE49-F238E27FC236}">
                <a16:creationId xmlns:a16="http://schemas.microsoft.com/office/drawing/2014/main" id="{792DD89D-0630-E474-138E-7B2EA91DCF8E}"/>
              </a:ext>
            </a:extLst>
          </p:cNvPr>
          <p:cNvSpPr/>
          <p:nvPr/>
        </p:nvSpPr>
        <p:spPr>
          <a:xfrm>
            <a:off x="6377292" y="55152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661886" y="521438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4" name="TextBox 103">
            <a:extLst>
              <a:ext uri="{FF2B5EF4-FFF2-40B4-BE49-F238E27FC236}">
                <a16:creationId xmlns:a16="http://schemas.microsoft.com/office/drawing/2014/main" id="{A84AE20A-D1B8-4D88-04EE-C4BB7C6F3AF0}"/>
              </a:ext>
            </a:extLst>
          </p:cNvPr>
          <p:cNvSpPr txBox="1"/>
          <p:nvPr/>
        </p:nvSpPr>
        <p:spPr>
          <a:xfrm>
            <a:off x="6814286" y="56189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F09EA5AD-43FF-9DDB-664C-FC6739044982}"/>
              </a:ext>
            </a:extLst>
          </p:cNvPr>
          <p:cNvSpPr/>
          <p:nvPr/>
        </p:nvSpPr>
        <p:spPr>
          <a:xfrm>
            <a:off x="6377292" y="501143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3" name="Oval 32">
            <a:extLst>
              <a:ext uri="{FF2B5EF4-FFF2-40B4-BE49-F238E27FC236}">
                <a16:creationId xmlns:a16="http://schemas.microsoft.com/office/drawing/2014/main" id="{26F91701-C661-64D9-6A3C-1A54F1C57201}"/>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55171B78-045B-4728-3B5A-DC21F17718B4}"/>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36" name="Oval 35">
            <a:extLst>
              <a:ext uri="{FF2B5EF4-FFF2-40B4-BE49-F238E27FC236}">
                <a16:creationId xmlns:a16="http://schemas.microsoft.com/office/drawing/2014/main" id="{085266C9-FB8D-898F-8738-8977BBE84122}"/>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38" name="Freeform: Shape 37">
            <a:extLst>
              <a:ext uri="{FF2B5EF4-FFF2-40B4-BE49-F238E27FC236}">
                <a16:creationId xmlns:a16="http://schemas.microsoft.com/office/drawing/2014/main" id="{AAEA7E1C-4255-BABB-C67E-1DEA8475124D}"/>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8A09996-44A4-403D-696E-9DECD58D6D3F}"/>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7A5A4F-A225-B569-40D1-9A1705797E28}"/>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306DB8D-CBCD-1585-5699-8976C19B475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8B231B3-2898-262D-3C41-A5122D120D8A}"/>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E467721-036C-4141-9ECF-A758B4017CD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36749BB-AFFD-1B38-67F9-E11B260C7102}"/>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F58C61-48D2-B620-2E74-297E4918734A}"/>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3"/>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48" name="TextBox 47">
            <a:extLst>
              <a:ext uri="{FF2B5EF4-FFF2-40B4-BE49-F238E27FC236}">
                <a16:creationId xmlns:a16="http://schemas.microsoft.com/office/drawing/2014/main" id="{B62C0E61-C672-65A3-B35C-F64233AEA860}"/>
              </a:ext>
            </a:extLst>
          </p:cNvPr>
          <p:cNvSpPr txBox="1"/>
          <p:nvPr/>
        </p:nvSpPr>
        <p:spPr>
          <a:xfrm>
            <a:off x="2744097" y="1229317"/>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50" name="Rectangle 49">
            <a:extLst>
              <a:ext uri="{FF2B5EF4-FFF2-40B4-BE49-F238E27FC236}">
                <a16:creationId xmlns:a16="http://schemas.microsoft.com/office/drawing/2014/main" id="{176585F7-0A6E-6CF0-C39C-735E56B7930C}"/>
              </a:ext>
            </a:extLst>
          </p:cNvPr>
          <p:cNvSpPr/>
          <p:nvPr/>
        </p:nvSpPr>
        <p:spPr>
          <a:xfrm>
            <a:off x="3040282" y="1755036"/>
            <a:ext cx="252919" cy="148346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B2767F1-686C-FC60-A861-17CED62AA8ED}"/>
              </a:ext>
            </a:extLst>
          </p:cNvPr>
          <p:cNvSpPr/>
          <p:nvPr/>
        </p:nvSpPr>
        <p:spPr>
          <a:xfrm>
            <a:off x="3180178" y="182797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CD7CEBD3-718B-58D9-0B5D-A45FA85D0C92}"/>
              </a:ext>
            </a:extLst>
          </p:cNvPr>
          <p:cNvSpPr/>
          <p:nvPr/>
        </p:nvSpPr>
        <p:spPr>
          <a:xfrm>
            <a:off x="3180178" y="200714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61115763-3E7F-DB98-7AE5-E05C8B568C95}"/>
              </a:ext>
            </a:extLst>
          </p:cNvPr>
          <p:cNvSpPr/>
          <p:nvPr/>
        </p:nvSpPr>
        <p:spPr>
          <a:xfrm>
            <a:off x="3180178" y="218675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F01C596-E5C8-3F2E-C7F1-37563F8B9A59}"/>
              </a:ext>
            </a:extLst>
          </p:cNvPr>
          <p:cNvSpPr/>
          <p:nvPr/>
        </p:nvSpPr>
        <p:spPr>
          <a:xfrm>
            <a:off x="3180178" y="236592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0262E77-92DF-C165-084A-06F68FBC766A}"/>
              </a:ext>
            </a:extLst>
          </p:cNvPr>
          <p:cNvSpPr/>
          <p:nvPr/>
        </p:nvSpPr>
        <p:spPr>
          <a:xfrm>
            <a:off x="3180178" y="254509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1BA0AFF-F1F1-C2D0-7338-5FEC135C94F4}"/>
              </a:ext>
            </a:extLst>
          </p:cNvPr>
          <p:cNvSpPr txBox="1"/>
          <p:nvPr/>
        </p:nvSpPr>
        <p:spPr>
          <a:xfrm>
            <a:off x="2960110" y="1773813"/>
            <a:ext cx="283464" cy="169277"/>
          </a:xfrm>
          <a:prstGeom prst="rect">
            <a:avLst/>
          </a:prstGeom>
          <a:noFill/>
        </p:spPr>
        <p:txBody>
          <a:bodyPr wrap="square" rtlCol="0">
            <a:spAutoFit/>
          </a:bodyPr>
          <a:lstStyle/>
          <a:p>
            <a:pPr algn="r"/>
            <a:r>
              <a:rPr lang="en-US" sz="500" dirty="0"/>
              <a:t>W1</a:t>
            </a:r>
          </a:p>
        </p:txBody>
      </p:sp>
      <p:sp>
        <p:nvSpPr>
          <p:cNvPr id="60" name="TextBox 59">
            <a:extLst>
              <a:ext uri="{FF2B5EF4-FFF2-40B4-BE49-F238E27FC236}">
                <a16:creationId xmlns:a16="http://schemas.microsoft.com/office/drawing/2014/main" id="{5D5A33A7-FABB-99C7-B268-07B2860D13BE}"/>
              </a:ext>
            </a:extLst>
          </p:cNvPr>
          <p:cNvSpPr txBox="1"/>
          <p:nvPr/>
        </p:nvSpPr>
        <p:spPr>
          <a:xfrm>
            <a:off x="2960110" y="1954282"/>
            <a:ext cx="283464" cy="169277"/>
          </a:xfrm>
          <a:prstGeom prst="rect">
            <a:avLst/>
          </a:prstGeom>
          <a:noFill/>
        </p:spPr>
        <p:txBody>
          <a:bodyPr wrap="square" rtlCol="0">
            <a:spAutoFit/>
          </a:bodyPr>
          <a:lstStyle/>
          <a:p>
            <a:pPr algn="r"/>
            <a:r>
              <a:rPr lang="en-US" sz="500" dirty="0"/>
              <a:t>W2</a:t>
            </a:r>
          </a:p>
        </p:txBody>
      </p:sp>
      <p:sp>
        <p:nvSpPr>
          <p:cNvPr id="62" name="TextBox 61">
            <a:extLst>
              <a:ext uri="{FF2B5EF4-FFF2-40B4-BE49-F238E27FC236}">
                <a16:creationId xmlns:a16="http://schemas.microsoft.com/office/drawing/2014/main" id="{7B4BCE2A-2AD3-6847-DA8A-16D03160AF1F}"/>
              </a:ext>
            </a:extLst>
          </p:cNvPr>
          <p:cNvSpPr txBox="1"/>
          <p:nvPr/>
        </p:nvSpPr>
        <p:spPr>
          <a:xfrm>
            <a:off x="2960110" y="2136133"/>
            <a:ext cx="283464" cy="169277"/>
          </a:xfrm>
          <a:prstGeom prst="rect">
            <a:avLst/>
          </a:prstGeom>
          <a:noFill/>
        </p:spPr>
        <p:txBody>
          <a:bodyPr wrap="square" rtlCol="0">
            <a:spAutoFit/>
          </a:bodyPr>
          <a:lstStyle/>
          <a:p>
            <a:pPr algn="r"/>
            <a:r>
              <a:rPr lang="en-US" sz="500" dirty="0"/>
              <a:t>G</a:t>
            </a:r>
          </a:p>
        </p:txBody>
      </p:sp>
      <p:sp>
        <p:nvSpPr>
          <p:cNvPr id="63" name="TextBox 62">
            <a:extLst>
              <a:ext uri="{FF2B5EF4-FFF2-40B4-BE49-F238E27FC236}">
                <a16:creationId xmlns:a16="http://schemas.microsoft.com/office/drawing/2014/main" id="{850AD08E-A42D-76D6-D1AC-9C791F32AF40}"/>
              </a:ext>
            </a:extLst>
          </p:cNvPr>
          <p:cNvSpPr txBox="1"/>
          <p:nvPr/>
        </p:nvSpPr>
        <p:spPr>
          <a:xfrm>
            <a:off x="2960109" y="2314737"/>
            <a:ext cx="283464" cy="169277"/>
          </a:xfrm>
          <a:prstGeom prst="rect">
            <a:avLst/>
          </a:prstGeom>
          <a:noFill/>
        </p:spPr>
        <p:txBody>
          <a:bodyPr wrap="square" rtlCol="0">
            <a:spAutoFit/>
          </a:bodyPr>
          <a:lstStyle/>
          <a:p>
            <a:pPr algn="r"/>
            <a:r>
              <a:rPr lang="en-US" sz="500" dirty="0"/>
              <a:t>Y1</a:t>
            </a:r>
          </a:p>
        </p:txBody>
      </p:sp>
      <p:sp>
        <p:nvSpPr>
          <p:cNvPr id="64" name="TextBox 63">
            <a:extLst>
              <a:ext uri="{FF2B5EF4-FFF2-40B4-BE49-F238E27FC236}">
                <a16:creationId xmlns:a16="http://schemas.microsoft.com/office/drawing/2014/main" id="{431EC79E-C169-A357-D929-7C5EDC092024}"/>
              </a:ext>
            </a:extLst>
          </p:cNvPr>
          <p:cNvSpPr txBox="1"/>
          <p:nvPr/>
        </p:nvSpPr>
        <p:spPr>
          <a:xfrm>
            <a:off x="2960110" y="2493333"/>
            <a:ext cx="283464" cy="169277"/>
          </a:xfrm>
          <a:prstGeom prst="rect">
            <a:avLst/>
          </a:prstGeom>
          <a:noFill/>
        </p:spPr>
        <p:txBody>
          <a:bodyPr wrap="square" rtlCol="0">
            <a:spAutoFit/>
          </a:bodyPr>
          <a:lstStyle/>
          <a:p>
            <a:pPr algn="r"/>
            <a:r>
              <a:rPr lang="en-US" sz="500" dirty="0"/>
              <a:t>Y2</a:t>
            </a:r>
          </a:p>
        </p:txBody>
      </p:sp>
      <p:sp>
        <p:nvSpPr>
          <p:cNvPr id="71" name="Oval 70">
            <a:extLst>
              <a:ext uri="{FF2B5EF4-FFF2-40B4-BE49-F238E27FC236}">
                <a16:creationId xmlns:a16="http://schemas.microsoft.com/office/drawing/2014/main" id="{3863EE63-4CF4-003E-B522-AFDEFBD6BE5C}"/>
              </a:ext>
            </a:extLst>
          </p:cNvPr>
          <p:cNvSpPr/>
          <p:nvPr/>
        </p:nvSpPr>
        <p:spPr>
          <a:xfrm>
            <a:off x="3180178" y="27092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81535318-2042-2925-9501-C1B3D8B5BD78}"/>
              </a:ext>
            </a:extLst>
          </p:cNvPr>
          <p:cNvSpPr/>
          <p:nvPr/>
        </p:nvSpPr>
        <p:spPr>
          <a:xfrm>
            <a:off x="3180178" y="288842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4BDD7E1B-86A4-9699-1BC0-E7738DB296B0}"/>
              </a:ext>
            </a:extLst>
          </p:cNvPr>
          <p:cNvSpPr txBox="1"/>
          <p:nvPr/>
        </p:nvSpPr>
        <p:spPr>
          <a:xfrm>
            <a:off x="2960110" y="2658637"/>
            <a:ext cx="283464" cy="169277"/>
          </a:xfrm>
          <a:prstGeom prst="rect">
            <a:avLst/>
          </a:prstGeom>
          <a:noFill/>
        </p:spPr>
        <p:txBody>
          <a:bodyPr wrap="square" rtlCol="0">
            <a:spAutoFit/>
          </a:bodyPr>
          <a:lstStyle/>
          <a:p>
            <a:pPr algn="r"/>
            <a:r>
              <a:rPr lang="en-US" sz="500" dirty="0"/>
              <a:t>B1</a:t>
            </a:r>
          </a:p>
        </p:txBody>
      </p:sp>
      <p:sp>
        <p:nvSpPr>
          <p:cNvPr id="75" name="TextBox 74">
            <a:extLst>
              <a:ext uri="{FF2B5EF4-FFF2-40B4-BE49-F238E27FC236}">
                <a16:creationId xmlns:a16="http://schemas.microsoft.com/office/drawing/2014/main" id="{D3AD4766-B960-26BF-A07F-404B78803437}"/>
              </a:ext>
            </a:extLst>
          </p:cNvPr>
          <p:cNvSpPr txBox="1"/>
          <p:nvPr/>
        </p:nvSpPr>
        <p:spPr>
          <a:xfrm>
            <a:off x="2960109" y="2837241"/>
            <a:ext cx="283464" cy="169277"/>
          </a:xfrm>
          <a:prstGeom prst="rect">
            <a:avLst/>
          </a:prstGeom>
          <a:noFill/>
        </p:spPr>
        <p:txBody>
          <a:bodyPr wrap="square" rtlCol="0">
            <a:spAutoFit/>
          </a:bodyPr>
          <a:lstStyle/>
          <a:p>
            <a:pPr algn="r"/>
            <a:r>
              <a:rPr lang="en-US" sz="500" dirty="0"/>
              <a:t>R</a:t>
            </a:r>
          </a:p>
        </p:txBody>
      </p:sp>
      <p:sp>
        <p:nvSpPr>
          <p:cNvPr id="96" name="Freeform: Shape 95">
            <a:extLst>
              <a:ext uri="{FF2B5EF4-FFF2-40B4-BE49-F238E27FC236}">
                <a16:creationId xmlns:a16="http://schemas.microsoft.com/office/drawing/2014/main" id="{3A79E10F-D2FA-602F-F33F-EC90EC5E7C14}"/>
              </a:ext>
            </a:extLst>
          </p:cNvPr>
          <p:cNvSpPr/>
          <p:nvPr/>
        </p:nvSpPr>
        <p:spPr>
          <a:xfrm>
            <a:off x="3231356" y="2219325"/>
            <a:ext cx="388144" cy="176212"/>
          </a:xfrm>
          <a:custGeom>
            <a:avLst/>
            <a:gdLst>
              <a:gd name="connsiteX0" fmla="*/ 388144 w 388144"/>
              <a:gd name="connsiteY0" fmla="*/ 176212 h 176212"/>
              <a:gd name="connsiteX1" fmla="*/ 278607 w 388144"/>
              <a:gd name="connsiteY1" fmla="*/ 140493 h 176212"/>
              <a:gd name="connsiteX2" fmla="*/ 171450 w 388144"/>
              <a:gd name="connsiteY2" fmla="*/ 30956 h 176212"/>
              <a:gd name="connsiteX3" fmla="*/ 0 w 388144"/>
              <a:gd name="connsiteY3" fmla="*/ 0 h 176212"/>
            </a:gdLst>
            <a:ahLst/>
            <a:cxnLst>
              <a:cxn ang="0">
                <a:pos x="connsiteX0" y="connsiteY0"/>
              </a:cxn>
              <a:cxn ang="0">
                <a:pos x="connsiteX1" y="connsiteY1"/>
              </a:cxn>
              <a:cxn ang="0">
                <a:pos x="connsiteX2" y="connsiteY2"/>
              </a:cxn>
              <a:cxn ang="0">
                <a:pos x="connsiteX3" y="connsiteY3"/>
              </a:cxn>
            </a:cxnLst>
            <a:rect l="l" t="t" r="r" b="b"/>
            <a:pathLst>
              <a:path w="388144" h="176212">
                <a:moveTo>
                  <a:pt x="388144" y="176212"/>
                </a:moveTo>
                <a:cubicBezTo>
                  <a:pt x="351433" y="170457"/>
                  <a:pt x="314723" y="164702"/>
                  <a:pt x="278607" y="140493"/>
                </a:cubicBezTo>
                <a:cubicBezTo>
                  <a:pt x="242491" y="116284"/>
                  <a:pt x="217884" y="54371"/>
                  <a:pt x="171450" y="30956"/>
                </a:cubicBezTo>
                <a:cubicBezTo>
                  <a:pt x="125016" y="7541"/>
                  <a:pt x="62508" y="3770"/>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B6731B7-26C2-C857-2164-B4B4A329F0C5}"/>
              </a:ext>
            </a:extLst>
          </p:cNvPr>
          <p:cNvSpPr/>
          <p:nvPr/>
        </p:nvSpPr>
        <p:spPr>
          <a:xfrm>
            <a:off x="3180178" y="306463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2077E69A-FBF0-BE0E-3008-B5813AE2ABC9}"/>
              </a:ext>
            </a:extLst>
          </p:cNvPr>
          <p:cNvSpPr txBox="1"/>
          <p:nvPr/>
        </p:nvSpPr>
        <p:spPr>
          <a:xfrm>
            <a:off x="2960109" y="3013451"/>
            <a:ext cx="283464" cy="169277"/>
          </a:xfrm>
          <a:prstGeom prst="rect">
            <a:avLst/>
          </a:prstGeom>
          <a:noFill/>
        </p:spPr>
        <p:txBody>
          <a:bodyPr wrap="square" rtlCol="0">
            <a:spAutoFit/>
          </a:bodyPr>
          <a:lstStyle/>
          <a:p>
            <a:pPr algn="r"/>
            <a:r>
              <a:rPr lang="en-US" sz="500" dirty="0"/>
              <a:t>SH</a:t>
            </a:r>
          </a:p>
        </p:txBody>
      </p:sp>
      <p:sp>
        <p:nvSpPr>
          <p:cNvPr id="105" name="Freeform: Shape 104">
            <a:extLst>
              <a:ext uri="{FF2B5EF4-FFF2-40B4-BE49-F238E27FC236}">
                <a16:creationId xmlns:a16="http://schemas.microsoft.com/office/drawing/2014/main" id="{517B15F4-0656-372B-3C37-F503F9BE2140}"/>
              </a:ext>
            </a:extLst>
          </p:cNvPr>
          <p:cNvSpPr/>
          <p:nvPr/>
        </p:nvSpPr>
        <p:spPr>
          <a:xfrm>
            <a:off x="3231356" y="2402840"/>
            <a:ext cx="390525" cy="692443"/>
          </a:xfrm>
          <a:custGeom>
            <a:avLst/>
            <a:gdLst>
              <a:gd name="connsiteX0" fmla="*/ 390525 w 390525"/>
              <a:gd name="connsiteY0" fmla="*/ 4602 h 571340"/>
              <a:gd name="connsiteX1" fmla="*/ 276225 w 390525"/>
              <a:gd name="connsiteY1" fmla="*/ 68896 h 571340"/>
              <a:gd name="connsiteX2" fmla="*/ 311944 w 390525"/>
              <a:gd name="connsiteY2" fmla="*/ 483233 h 571340"/>
              <a:gd name="connsiteX3" fmla="*/ 0 w 390525"/>
              <a:gd name="connsiteY3" fmla="*/ 571340 h 571340"/>
            </a:gdLst>
            <a:ahLst/>
            <a:cxnLst>
              <a:cxn ang="0">
                <a:pos x="connsiteX0" y="connsiteY0"/>
              </a:cxn>
              <a:cxn ang="0">
                <a:pos x="connsiteX1" y="connsiteY1"/>
              </a:cxn>
              <a:cxn ang="0">
                <a:pos x="connsiteX2" y="connsiteY2"/>
              </a:cxn>
              <a:cxn ang="0">
                <a:pos x="connsiteX3" y="connsiteY3"/>
              </a:cxn>
            </a:cxnLst>
            <a:rect l="l" t="t" r="r" b="b"/>
            <a:pathLst>
              <a:path w="390525" h="571340">
                <a:moveTo>
                  <a:pt x="390525" y="4602"/>
                </a:moveTo>
                <a:cubicBezTo>
                  <a:pt x="339923" y="-3137"/>
                  <a:pt x="289322" y="-10876"/>
                  <a:pt x="276225" y="68896"/>
                </a:cubicBezTo>
                <a:cubicBezTo>
                  <a:pt x="263128" y="148668"/>
                  <a:pt x="357981" y="399492"/>
                  <a:pt x="311944" y="483233"/>
                </a:cubicBezTo>
                <a:cubicBezTo>
                  <a:pt x="265907" y="566974"/>
                  <a:pt x="132953" y="569157"/>
                  <a:pt x="0" y="5713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0B591F7D-F201-3245-B662-D78F42D773E5}"/>
              </a:ext>
            </a:extLst>
          </p:cNvPr>
          <p:cNvSpPr/>
          <p:nvPr/>
        </p:nvSpPr>
        <p:spPr>
          <a:xfrm>
            <a:off x="3233738" y="2388603"/>
            <a:ext cx="397668" cy="532818"/>
          </a:xfrm>
          <a:custGeom>
            <a:avLst/>
            <a:gdLst>
              <a:gd name="connsiteX0" fmla="*/ 397668 w 397668"/>
              <a:gd name="connsiteY0" fmla="*/ 9316 h 423768"/>
              <a:gd name="connsiteX1" fmla="*/ 257175 w 397668"/>
              <a:gd name="connsiteY1" fmla="*/ 45035 h 423768"/>
              <a:gd name="connsiteX2" fmla="*/ 257175 w 397668"/>
              <a:gd name="connsiteY2" fmla="*/ 361741 h 423768"/>
              <a:gd name="connsiteX3" fmla="*/ 0 w 397668"/>
              <a:gd name="connsiteY3" fmla="*/ 423653 h 423768"/>
            </a:gdLst>
            <a:ahLst/>
            <a:cxnLst>
              <a:cxn ang="0">
                <a:pos x="connsiteX0" y="connsiteY0"/>
              </a:cxn>
              <a:cxn ang="0">
                <a:pos x="connsiteX1" y="connsiteY1"/>
              </a:cxn>
              <a:cxn ang="0">
                <a:pos x="connsiteX2" y="connsiteY2"/>
              </a:cxn>
              <a:cxn ang="0">
                <a:pos x="connsiteX3" y="connsiteY3"/>
              </a:cxn>
            </a:cxnLst>
            <a:rect l="l" t="t" r="r" b="b"/>
            <a:pathLst>
              <a:path w="397668" h="423768">
                <a:moveTo>
                  <a:pt x="397668" y="9316"/>
                </a:moveTo>
                <a:cubicBezTo>
                  <a:pt x="339129" y="-2193"/>
                  <a:pt x="280590" y="-13702"/>
                  <a:pt x="257175" y="45035"/>
                </a:cubicBezTo>
                <a:cubicBezTo>
                  <a:pt x="233760" y="103772"/>
                  <a:pt x="300037" y="298638"/>
                  <a:pt x="257175" y="361741"/>
                </a:cubicBezTo>
                <a:cubicBezTo>
                  <a:pt x="214312" y="424844"/>
                  <a:pt x="107156" y="424248"/>
                  <a:pt x="0" y="423653"/>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CA635C9C-6E8E-9DB4-2235-61B4E34EE28F}"/>
              </a:ext>
            </a:extLst>
          </p:cNvPr>
          <p:cNvSpPr/>
          <p:nvPr/>
        </p:nvSpPr>
        <p:spPr>
          <a:xfrm>
            <a:off x="3233738" y="2387518"/>
            <a:ext cx="414337" cy="357693"/>
          </a:xfrm>
          <a:custGeom>
            <a:avLst/>
            <a:gdLst>
              <a:gd name="connsiteX0" fmla="*/ 414337 w 414337"/>
              <a:gd name="connsiteY0" fmla="*/ 12782 h 392838"/>
              <a:gd name="connsiteX1" fmla="*/ 180975 w 414337"/>
              <a:gd name="connsiteY1" fmla="*/ 38976 h 392838"/>
              <a:gd name="connsiteX2" fmla="*/ 195262 w 414337"/>
              <a:gd name="connsiteY2" fmla="*/ 339013 h 392838"/>
              <a:gd name="connsiteX3" fmla="*/ 0 w 414337"/>
              <a:gd name="connsiteY3" fmla="*/ 391401 h 392838"/>
            </a:gdLst>
            <a:ahLst/>
            <a:cxnLst>
              <a:cxn ang="0">
                <a:pos x="connsiteX0" y="connsiteY0"/>
              </a:cxn>
              <a:cxn ang="0">
                <a:pos x="connsiteX1" y="connsiteY1"/>
              </a:cxn>
              <a:cxn ang="0">
                <a:pos x="connsiteX2" y="connsiteY2"/>
              </a:cxn>
              <a:cxn ang="0">
                <a:pos x="connsiteX3" y="connsiteY3"/>
              </a:cxn>
            </a:cxnLst>
            <a:rect l="l" t="t" r="r" b="b"/>
            <a:pathLst>
              <a:path w="414337" h="392838">
                <a:moveTo>
                  <a:pt x="414337" y="12782"/>
                </a:moveTo>
                <a:cubicBezTo>
                  <a:pt x="315912" y="-1307"/>
                  <a:pt x="217487" y="-15396"/>
                  <a:pt x="180975" y="38976"/>
                </a:cubicBezTo>
                <a:cubicBezTo>
                  <a:pt x="144462" y="93348"/>
                  <a:pt x="225425" y="280275"/>
                  <a:pt x="195262" y="339013"/>
                </a:cubicBezTo>
                <a:cubicBezTo>
                  <a:pt x="165099" y="397751"/>
                  <a:pt x="82549" y="394576"/>
                  <a:pt x="0" y="3914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C8FE727-BE15-B88A-9365-6CF9DD68925B}"/>
              </a:ext>
            </a:extLst>
          </p:cNvPr>
          <p:cNvSpPr/>
          <p:nvPr/>
        </p:nvSpPr>
        <p:spPr>
          <a:xfrm>
            <a:off x="8587314" y="1747812"/>
            <a:ext cx="95555" cy="402358"/>
          </a:xfrm>
          <a:custGeom>
            <a:avLst/>
            <a:gdLst>
              <a:gd name="connsiteX0" fmla="*/ 78054 w 78054"/>
              <a:gd name="connsiteY0" fmla="*/ 26 h 309588"/>
              <a:gd name="connsiteX1" fmla="*/ 4235 w 78054"/>
              <a:gd name="connsiteY1" fmla="*/ 42888 h 309588"/>
              <a:gd name="connsiteX2" fmla="*/ 16141 w 78054"/>
              <a:gd name="connsiteY2" fmla="*/ 259582 h 309588"/>
              <a:gd name="connsiteX3" fmla="*/ 75673 w 78054"/>
              <a:gd name="connsiteY3" fmla="*/ 309588 h 309588"/>
            </a:gdLst>
            <a:ahLst/>
            <a:cxnLst>
              <a:cxn ang="0">
                <a:pos x="connsiteX0" y="connsiteY0"/>
              </a:cxn>
              <a:cxn ang="0">
                <a:pos x="connsiteX1" y="connsiteY1"/>
              </a:cxn>
              <a:cxn ang="0">
                <a:pos x="connsiteX2" y="connsiteY2"/>
              </a:cxn>
              <a:cxn ang="0">
                <a:pos x="connsiteX3" y="connsiteY3"/>
              </a:cxn>
            </a:cxnLst>
            <a:rect l="l" t="t" r="r" b="b"/>
            <a:pathLst>
              <a:path w="78054" h="309588">
                <a:moveTo>
                  <a:pt x="78054" y="26"/>
                </a:moveTo>
                <a:cubicBezTo>
                  <a:pt x="46304" y="-173"/>
                  <a:pt x="14554" y="-371"/>
                  <a:pt x="4235" y="42888"/>
                </a:cubicBezTo>
                <a:cubicBezTo>
                  <a:pt x="-6084" y="86147"/>
                  <a:pt x="4235" y="215132"/>
                  <a:pt x="16141" y="259582"/>
                </a:cubicBezTo>
                <a:cubicBezTo>
                  <a:pt x="28047" y="304032"/>
                  <a:pt x="51860" y="306810"/>
                  <a:pt x="75673" y="30958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E1C4E52-D53C-1E1B-9F86-927407F35DFD}"/>
              </a:ext>
            </a:extLst>
          </p:cNvPr>
          <p:cNvSpPr/>
          <p:nvPr/>
        </p:nvSpPr>
        <p:spPr>
          <a:xfrm>
            <a:off x="3593803" y="2397642"/>
            <a:ext cx="4747437" cy="186544"/>
          </a:xfrm>
          <a:custGeom>
            <a:avLst/>
            <a:gdLst>
              <a:gd name="connsiteX0" fmla="*/ 4747437 w 4747437"/>
              <a:gd name="connsiteY0" fmla="*/ 42530 h 186544"/>
              <a:gd name="connsiteX1" fmla="*/ 4247707 w 4747437"/>
              <a:gd name="connsiteY1" fmla="*/ 53163 h 186544"/>
              <a:gd name="connsiteX2" fmla="*/ 2376377 w 4747437"/>
              <a:gd name="connsiteY2" fmla="*/ 186070 h 186544"/>
              <a:gd name="connsiteX3" fmla="*/ 0 w 4747437"/>
              <a:gd name="connsiteY3" fmla="*/ 0 h 186544"/>
            </a:gdLst>
            <a:ahLst/>
            <a:cxnLst>
              <a:cxn ang="0">
                <a:pos x="connsiteX0" y="connsiteY0"/>
              </a:cxn>
              <a:cxn ang="0">
                <a:pos x="connsiteX1" y="connsiteY1"/>
              </a:cxn>
              <a:cxn ang="0">
                <a:pos x="connsiteX2" y="connsiteY2"/>
              </a:cxn>
              <a:cxn ang="0">
                <a:pos x="connsiteX3" y="connsiteY3"/>
              </a:cxn>
            </a:cxnLst>
            <a:rect l="l" t="t" r="r" b="b"/>
            <a:pathLst>
              <a:path w="4747437" h="186544">
                <a:moveTo>
                  <a:pt x="4747437" y="42530"/>
                </a:moveTo>
                <a:cubicBezTo>
                  <a:pt x="4695160" y="35885"/>
                  <a:pt x="4642884" y="29240"/>
                  <a:pt x="4247707" y="53163"/>
                </a:cubicBezTo>
                <a:cubicBezTo>
                  <a:pt x="3852530" y="77086"/>
                  <a:pt x="3084328" y="194930"/>
                  <a:pt x="2376377" y="186070"/>
                </a:cubicBezTo>
                <a:cubicBezTo>
                  <a:pt x="1668426" y="177210"/>
                  <a:pt x="834213" y="88605"/>
                  <a:pt x="0"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005D0A5A-58A6-5AC4-583B-CE484BA5B55B}"/>
              </a:ext>
            </a:extLst>
          </p:cNvPr>
          <p:cNvGrpSpPr/>
          <p:nvPr/>
        </p:nvGrpSpPr>
        <p:grpSpPr>
          <a:xfrm>
            <a:off x="3649858" y="4331494"/>
            <a:ext cx="1291034" cy="2238516"/>
            <a:chOff x="3649858" y="4331494"/>
            <a:chExt cx="1291034" cy="2238516"/>
          </a:xfrm>
        </p:grpSpPr>
        <p:sp>
          <p:nvSpPr>
            <p:cNvPr id="13" name="TextBox 12">
              <a:extLst>
                <a:ext uri="{FF2B5EF4-FFF2-40B4-BE49-F238E27FC236}">
                  <a16:creationId xmlns:a16="http://schemas.microsoft.com/office/drawing/2014/main" id="{25729089-AF78-71CF-E87C-019FF4A4A064}"/>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6" name="Picture 15" descr="A white electronic device with a screen&#10;&#10;Description automatically generated">
              <a:extLst>
                <a:ext uri="{FF2B5EF4-FFF2-40B4-BE49-F238E27FC236}">
                  <a16:creationId xmlns:a16="http://schemas.microsoft.com/office/drawing/2014/main" id="{32C177D8-577F-AE20-A8B6-94CC33142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7" name="Picture 16">
              <a:extLst>
                <a:ext uri="{FF2B5EF4-FFF2-40B4-BE49-F238E27FC236}">
                  <a16:creationId xmlns:a16="http://schemas.microsoft.com/office/drawing/2014/main" id="{8E056300-A23F-DF4F-BA7F-A67B0F13E361}"/>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18" name="Freeform: Shape 17">
              <a:extLst>
                <a:ext uri="{FF2B5EF4-FFF2-40B4-BE49-F238E27FC236}">
                  <a16:creationId xmlns:a16="http://schemas.microsoft.com/office/drawing/2014/main" id="{35085465-59EC-09B1-B77A-FDE9CF1E7FC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BED36B7-5574-6962-9326-2BAA75CCE155}"/>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E4B3136-A5A2-6B7F-8D8B-5C20705C0158}"/>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90026A2-FEDC-3E06-974B-DAE8EDB76437}"/>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0569DF8-6289-D133-91AA-796AFD888939}"/>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309885C-3D92-817E-D5BC-ADF0A7B7684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4D895ED-466A-A860-2E09-FF6A73A14605}"/>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1EC449-6C7A-1BEA-39D3-CE6D2CCB0524}"/>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2FED2AD7-6E5D-B0D6-6F14-1122ACA612E2}"/>
              </a:ext>
            </a:extLst>
          </p:cNvPr>
          <p:cNvSpPr txBox="1"/>
          <p:nvPr/>
        </p:nvSpPr>
        <p:spPr>
          <a:xfrm>
            <a:off x="7205920" y="4237764"/>
            <a:ext cx="1324511" cy="246221"/>
          </a:xfrm>
          <a:prstGeom prst="rect">
            <a:avLst/>
          </a:prstGeom>
          <a:noFill/>
        </p:spPr>
        <p:txBody>
          <a:bodyPr wrap="square" rtlCol="0">
            <a:spAutoFit/>
          </a:bodyPr>
          <a:lstStyle/>
          <a:p>
            <a:pPr algn="ctr"/>
            <a:r>
              <a:rPr lang="en-US" sz="1000" dirty="0"/>
              <a:t>Thermostat Wiring</a:t>
            </a:r>
          </a:p>
        </p:txBody>
      </p:sp>
      <p:sp>
        <p:nvSpPr>
          <p:cNvPr id="58" name="TextBox 57">
            <a:extLst>
              <a:ext uri="{FF2B5EF4-FFF2-40B4-BE49-F238E27FC236}">
                <a16:creationId xmlns:a16="http://schemas.microsoft.com/office/drawing/2014/main" id="{30D20B01-6051-C14A-030F-96C29F90B63B}"/>
              </a:ext>
            </a:extLst>
          </p:cNvPr>
          <p:cNvSpPr txBox="1"/>
          <p:nvPr/>
        </p:nvSpPr>
        <p:spPr>
          <a:xfrm>
            <a:off x="5320418" y="2290313"/>
            <a:ext cx="1332832" cy="246221"/>
          </a:xfrm>
          <a:prstGeom prst="rect">
            <a:avLst/>
          </a:prstGeom>
          <a:noFill/>
        </p:spPr>
        <p:txBody>
          <a:bodyPr wrap="square" rtlCol="0">
            <a:spAutoFit/>
          </a:bodyPr>
          <a:lstStyle/>
          <a:p>
            <a:pPr algn="ctr"/>
            <a:r>
              <a:rPr lang="en-US" sz="1000" dirty="0"/>
              <a:t>Control Wiring</a:t>
            </a:r>
          </a:p>
        </p:txBody>
      </p:sp>
      <p:sp>
        <p:nvSpPr>
          <p:cNvPr id="61" name="Oval 60">
            <a:extLst>
              <a:ext uri="{FF2B5EF4-FFF2-40B4-BE49-F238E27FC236}">
                <a16:creationId xmlns:a16="http://schemas.microsoft.com/office/drawing/2014/main" id="{D326E567-E274-E5CF-AE0C-8F2903CC1452}"/>
              </a:ext>
            </a:extLst>
          </p:cNvPr>
          <p:cNvSpPr/>
          <p:nvPr/>
        </p:nvSpPr>
        <p:spPr>
          <a:xfrm>
            <a:off x="5351816" y="23267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0" name="Freeform: Shape 69">
            <a:extLst>
              <a:ext uri="{FF2B5EF4-FFF2-40B4-BE49-F238E27FC236}">
                <a16:creationId xmlns:a16="http://schemas.microsoft.com/office/drawing/2014/main" id="{3610E211-43D4-72C4-0D71-DD4E3C8F36D6}"/>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B557B03-6D21-9694-FD6B-875F29D9D93E}"/>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2CC2CF-5209-1656-57B1-36A187DE9D13}"/>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5BC59ADC-180A-E14A-1DAB-8D0C497FD1EE}"/>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Tree>
    <p:extLst>
      <p:ext uri="{BB962C8B-B14F-4D97-AF65-F5344CB8AC3E}">
        <p14:creationId xmlns:p14="http://schemas.microsoft.com/office/powerpoint/2010/main" val="193464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__ (BACnet MS/TP, Symbio 500 AHU)</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Constant Volume AHU (Symbio 500)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Symbio 500 AHU</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BDFFF536-B291-5826-1FDC-6E87551033DD}"/>
              </a:ext>
            </a:extLst>
          </p:cNvPr>
          <p:cNvSpPr/>
          <p:nvPr/>
        </p:nvSpPr>
        <p:spPr>
          <a:xfrm>
            <a:off x="6377292" y="527140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661886" y="4970550"/>
            <a:ext cx="5166944" cy="246221"/>
          </a:xfrm>
          <a:prstGeom prst="rect">
            <a:avLst/>
          </a:prstGeom>
          <a:noFill/>
        </p:spPr>
        <p:txBody>
          <a:bodyPr wrap="square" rtlCol="0">
            <a:spAutoFit/>
          </a:bodyPr>
          <a:lstStyle/>
          <a:p>
            <a:r>
              <a:rPr lang="en-US" sz="1000" dirty="0"/>
              <a:t>Thermostat wire – Up to 7 conductors depending on the application.</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66585"/>
            <a:ext cx="5166943" cy="246221"/>
          </a:xfrm>
          <a:prstGeom prst="rect">
            <a:avLst/>
          </a:prstGeom>
          <a:noFill/>
        </p:spPr>
        <p:txBody>
          <a:bodyPr wrap="square" rtlCol="0">
            <a:spAutoFit/>
          </a:bodyPr>
          <a:lstStyle/>
          <a:p>
            <a:r>
              <a:rPr lang="en-US" sz="1000" dirty="0"/>
              <a:t>Twisted pair communication cable(s) [daisy-chained].*</a:t>
            </a:r>
          </a:p>
        </p:txBody>
      </p:sp>
      <p:sp>
        <p:nvSpPr>
          <p:cNvPr id="102" name="Oval 101">
            <a:extLst>
              <a:ext uri="{FF2B5EF4-FFF2-40B4-BE49-F238E27FC236}">
                <a16:creationId xmlns:a16="http://schemas.microsoft.com/office/drawing/2014/main" id="{792DD89D-0630-E474-138E-7B2EA91DCF8E}"/>
              </a:ext>
            </a:extLst>
          </p:cNvPr>
          <p:cNvSpPr/>
          <p:nvPr/>
        </p:nvSpPr>
        <p:spPr>
          <a:xfrm>
            <a:off x="6377292" y="55152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661886" y="5214389"/>
            <a:ext cx="5166943" cy="246221"/>
          </a:xfrm>
          <a:prstGeom prst="rect">
            <a:avLst/>
          </a:prstGeom>
          <a:noFill/>
        </p:spPr>
        <p:txBody>
          <a:bodyPr wrap="square" rtlCol="0">
            <a:spAutoFit/>
          </a:bodyPr>
          <a:lstStyle/>
          <a:p>
            <a:r>
              <a:rPr lang="en-US" sz="1000" dirty="0"/>
              <a:t>Twisted pair communication cable(s) [daisy-chained].</a:t>
            </a:r>
          </a:p>
        </p:txBody>
      </p:sp>
      <p:sp>
        <p:nvSpPr>
          <p:cNvPr id="104" name="TextBox 103">
            <a:extLst>
              <a:ext uri="{FF2B5EF4-FFF2-40B4-BE49-F238E27FC236}">
                <a16:creationId xmlns:a16="http://schemas.microsoft.com/office/drawing/2014/main" id="{A84AE20A-D1B8-4D88-04EE-C4BB7C6F3AF0}"/>
              </a:ext>
            </a:extLst>
          </p:cNvPr>
          <p:cNvSpPr txBox="1"/>
          <p:nvPr/>
        </p:nvSpPr>
        <p:spPr>
          <a:xfrm>
            <a:off x="6814286" y="56189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F09EA5AD-43FF-9DDB-664C-FC6739044982}"/>
              </a:ext>
            </a:extLst>
          </p:cNvPr>
          <p:cNvSpPr/>
          <p:nvPr/>
        </p:nvSpPr>
        <p:spPr>
          <a:xfrm>
            <a:off x="6377292" y="501143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3" name="Oval 32">
            <a:extLst>
              <a:ext uri="{FF2B5EF4-FFF2-40B4-BE49-F238E27FC236}">
                <a16:creationId xmlns:a16="http://schemas.microsoft.com/office/drawing/2014/main" id="{26F91701-C661-64D9-6A3C-1A54F1C57201}"/>
              </a:ext>
            </a:extLst>
          </p:cNvPr>
          <p:cNvSpPr/>
          <p:nvPr/>
        </p:nvSpPr>
        <p:spPr>
          <a:xfrm>
            <a:off x="4766503" y="13361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55171B78-045B-4728-3B5A-DC21F17718B4}"/>
              </a:ext>
            </a:extLst>
          </p:cNvPr>
          <p:cNvSpPr txBox="1"/>
          <p:nvPr/>
        </p:nvSpPr>
        <p:spPr>
          <a:xfrm>
            <a:off x="4271088" y="1475368"/>
            <a:ext cx="1037475" cy="246221"/>
          </a:xfrm>
          <a:prstGeom prst="rect">
            <a:avLst/>
          </a:prstGeom>
          <a:noFill/>
        </p:spPr>
        <p:txBody>
          <a:bodyPr wrap="square" rtlCol="0">
            <a:spAutoFit/>
          </a:bodyPr>
          <a:lstStyle/>
          <a:p>
            <a:pPr algn="ctr"/>
            <a:r>
              <a:rPr lang="en-US" sz="1000" dirty="0"/>
              <a:t>BACnet MS/TP</a:t>
            </a:r>
          </a:p>
        </p:txBody>
      </p:sp>
      <p:sp>
        <p:nvSpPr>
          <p:cNvPr id="36" name="Oval 35">
            <a:extLst>
              <a:ext uri="{FF2B5EF4-FFF2-40B4-BE49-F238E27FC236}">
                <a16:creationId xmlns:a16="http://schemas.microsoft.com/office/drawing/2014/main" id="{085266C9-FB8D-898F-8738-8977BBE84122}"/>
              </a:ext>
            </a:extLst>
          </p:cNvPr>
          <p:cNvSpPr/>
          <p:nvPr/>
        </p:nvSpPr>
        <p:spPr>
          <a:xfrm>
            <a:off x="10893480" y="401367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0" name="Freeform: Shape 39">
            <a:extLst>
              <a:ext uri="{FF2B5EF4-FFF2-40B4-BE49-F238E27FC236}">
                <a16:creationId xmlns:a16="http://schemas.microsoft.com/office/drawing/2014/main" id="{9C7A5A4F-A225-B569-40D1-9A1705797E28}"/>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306DB8D-CBCD-1585-5699-8976C19B475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8B231B3-2898-262D-3C41-A5122D120D8A}"/>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E467721-036C-4141-9ECF-A758B4017CD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36749BB-AFFD-1B38-67F9-E11B260C7102}"/>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F58C61-48D2-B620-2E74-297E4918734A}"/>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0D20B01-6051-C14A-030F-96C29F90B63B}"/>
              </a:ext>
            </a:extLst>
          </p:cNvPr>
          <p:cNvSpPr txBox="1"/>
          <p:nvPr/>
        </p:nvSpPr>
        <p:spPr>
          <a:xfrm>
            <a:off x="5203309" y="4285108"/>
            <a:ext cx="1332832" cy="246221"/>
          </a:xfrm>
          <a:prstGeom prst="rect">
            <a:avLst/>
          </a:prstGeom>
          <a:noFill/>
        </p:spPr>
        <p:txBody>
          <a:bodyPr wrap="square" rtlCol="0">
            <a:spAutoFit/>
          </a:bodyPr>
          <a:lstStyle/>
          <a:p>
            <a:pPr algn="ctr"/>
            <a:r>
              <a:rPr lang="en-US" sz="1000" dirty="0"/>
              <a:t>Control Wiring</a:t>
            </a:r>
          </a:p>
        </p:txBody>
      </p:sp>
      <p:sp>
        <p:nvSpPr>
          <p:cNvPr id="61" name="Oval 60">
            <a:extLst>
              <a:ext uri="{FF2B5EF4-FFF2-40B4-BE49-F238E27FC236}">
                <a16:creationId xmlns:a16="http://schemas.microsoft.com/office/drawing/2014/main" id="{D326E567-E274-E5CF-AE0C-8F2903CC1452}"/>
              </a:ext>
            </a:extLst>
          </p:cNvPr>
          <p:cNvSpPr/>
          <p:nvPr/>
        </p:nvSpPr>
        <p:spPr>
          <a:xfrm>
            <a:off x="5234707" y="432156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26" name="TextBox 25">
            <a:extLst>
              <a:ext uri="{FF2B5EF4-FFF2-40B4-BE49-F238E27FC236}">
                <a16:creationId xmlns:a16="http://schemas.microsoft.com/office/drawing/2014/main" id="{5BC59ADC-180A-E14A-1DAB-8D0C497FD1EE}"/>
              </a:ext>
            </a:extLst>
          </p:cNvPr>
          <p:cNvSpPr txBox="1"/>
          <p:nvPr/>
        </p:nvSpPr>
        <p:spPr>
          <a:xfrm>
            <a:off x="3298574" y="160921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sp>
        <p:nvSpPr>
          <p:cNvPr id="73" name="Freeform: Shape 72">
            <a:extLst>
              <a:ext uri="{FF2B5EF4-FFF2-40B4-BE49-F238E27FC236}">
                <a16:creationId xmlns:a16="http://schemas.microsoft.com/office/drawing/2014/main" id="{99EA07F7-9FD8-E164-8E00-7C1DACE2E8E6}"/>
              </a:ext>
            </a:extLst>
          </p:cNvPr>
          <p:cNvSpPr/>
          <p:nvPr/>
        </p:nvSpPr>
        <p:spPr>
          <a:xfrm>
            <a:off x="2526506" y="2631281"/>
            <a:ext cx="433388" cy="109808"/>
          </a:xfrm>
          <a:custGeom>
            <a:avLst/>
            <a:gdLst>
              <a:gd name="connsiteX0" fmla="*/ 474350 w 474350"/>
              <a:gd name="connsiteY0" fmla="*/ 0 h 109808"/>
              <a:gd name="connsiteX1" fmla="*/ 405294 w 474350"/>
              <a:gd name="connsiteY1" fmla="*/ 90488 h 109808"/>
              <a:gd name="connsiteX2" fmla="*/ 64775 w 474350"/>
              <a:gd name="connsiteY2" fmla="*/ 102394 h 109808"/>
              <a:gd name="connsiteX3" fmla="*/ 481 w 474350"/>
              <a:gd name="connsiteY3" fmla="*/ 0 h 109808"/>
            </a:gdLst>
            <a:ahLst/>
            <a:cxnLst>
              <a:cxn ang="0">
                <a:pos x="connsiteX0" y="connsiteY0"/>
              </a:cxn>
              <a:cxn ang="0">
                <a:pos x="connsiteX1" y="connsiteY1"/>
              </a:cxn>
              <a:cxn ang="0">
                <a:pos x="connsiteX2" y="connsiteY2"/>
              </a:cxn>
              <a:cxn ang="0">
                <a:pos x="connsiteX3" y="connsiteY3"/>
              </a:cxn>
            </a:cxnLst>
            <a:rect l="l" t="t" r="r" b="b"/>
            <a:pathLst>
              <a:path w="474350" h="109808">
                <a:moveTo>
                  <a:pt x="474350" y="0"/>
                </a:moveTo>
                <a:cubicBezTo>
                  <a:pt x="473953" y="36711"/>
                  <a:pt x="473556" y="73422"/>
                  <a:pt x="405294" y="90488"/>
                </a:cubicBezTo>
                <a:cubicBezTo>
                  <a:pt x="337032" y="107554"/>
                  <a:pt x="132244" y="117475"/>
                  <a:pt x="64775" y="102394"/>
                </a:cubicBezTo>
                <a:cubicBezTo>
                  <a:pt x="-2694" y="87313"/>
                  <a:pt x="-1107" y="43656"/>
                  <a:pt x="481"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8BB67202-96CF-BD84-743C-D70E2935DDC3}"/>
              </a:ext>
            </a:extLst>
          </p:cNvPr>
          <p:cNvSpPr/>
          <p:nvPr/>
        </p:nvSpPr>
        <p:spPr>
          <a:xfrm>
            <a:off x="2433638" y="2631282"/>
            <a:ext cx="1428750" cy="422722"/>
          </a:xfrm>
          <a:custGeom>
            <a:avLst/>
            <a:gdLst>
              <a:gd name="connsiteX0" fmla="*/ 0 w 1428750"/>
              <a:gd name="connsiteY0" fmla="*/ 0 h 437193"/>
              <a:gd name="connsiteX1" fmla="*/ 169068 w 1428750"/>
              <a:gd name="connsiteY1" fmla="*/ 421482 h 437193"/>
              <a:gd name="connsiteX2" fmla="*/ 964406 w 1428750"/>
              <a:gd name="connsiteY2" fmla="*/ 345282 h 437193"/>
              <a:gd name="connsiteX3" fmla="*/ 1428750 w 1428750"/>
              <a:gd name="connsiteY3" fmla="*/ 326232 h 437193"/>
            </a:gdLst>
            <a:ahLst/>
            <a:cxnLst>
              <a:cxn ang="0">
                <a:pos x="connsiteX0" y="connsiteY0"/>
              </a:cxn>
              <a:cxn ang="0">
                <a:pos x="connsiteX1" y="connsiteY1"/>
              </a:cxn>
              <a:cxn ang="0">
                <a:pos x="connsiteX2" y="connsiteY2"/>
              </a:cxn>
              <a:cxn ang="0">
                <a:pos x="connsiteX3" y="connsiteY3"/>
              </a:cxn>
            </a:cxnLst>
            <a:rect l="l" t="t" r="r" b="b"/>
            <a:pathLst>
              <a:path w="1428750" h="437193">
                <a:moveTo>
                  <a:pt x="0" y="0"/>
                </a:moveTo>
                <a:cubicBezTo>
                  <a:pt x="4167" y="181967"/>
                  <a:pt x="8334" y="363935"/>
                  <a:pt x="169068" y="421482"/>
                </a:cubicBezTo>
                <a:cubicBezTo>
                  <a:pt x="329802" y="479029"/>
                  <a:pt x="754459" y="361157"/>
                  <a:pt x="964406" y="345282"/>
                </a:cubicBezTo>
                <a:cubicBezTo>
                  <a:pt x="1174353" y="329407"/>
                  <a:pt x="1301551" y="327819"/>
                  <a:pt x="1428750" y="3262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B916F39C-F139-A1BF-45A5-7560EF5405E9}"/>
              </a:ext>
            </a:extLst>
          </p:cNvPr>
          <p:cNvSpPr/>
          <p:nvPr/>
        </p:nvSpPr>
        <p:spPr>
          <a:xfrm>
            <a:off x="3007519" y="2633663"/>
            <a:ext cx="854869" cy="330929"/>
          </a:xfrm>
          <a:custGeom>
            <a:avLst/>
            <a:gdLst>
              <a:gd name="connsiteX0" fmla="*/ 0 w 607219"/>
              <a:gd name="connsiteY0" fmla="*/ 0 h 337945"/>
              <a:gd name="connsiteX1" fmla="*/ 102394 w 607219"/>
              <a:gd name="connsiteY1" fmla="*/ 300037 h 337945"/>
              <a:gd name="connsiteX2" fmla="*/ 607219 w 607219"/>
              <a:gd name="connsiteY2" fmla="*/ 323850 h 337945"/>
            </a:gdLst>
            <a:ahLst/>
            <a:cxnLst>
              <a:cxn ang="0">
                <a:pos x="connsiteX0" y="connsiteY0"/>
              </a:cxn>
              <a:cxn ang="0">
                <a:pos x="connsiteX1" y="connsiteY1"/>
              </a:cxn>
              <a:cxn ang="0">
                <a:pos x="connsiteX2" y="connsiteY2"/>
              </a:cxn>
            </a:cxnLst>
            <a:rect l="l" t="t" r="r" b="b"/>
            <a:pathLst>
              <a:path w="607219" h="337945">
                <a:moveTo>
                  <a:pt x="0" y="0"/>
                </a:moveTo>
                <a:cubicBezTo>
                  <a:pt x="595" y="123031"/>
                  <a:pt x="1191" y="246062"/>
                  <a:pt x="102394" y="300037"/>
                </a:cubicBezTo>
                <a:cubicBezTo>
                  <a:pt x="203597" y="354012"/>
                  <a:pt x="405408" y="338931"/>
                  <a:pt x="607219" y="32385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528B6A8-60E5-B559-1922-BA7107D905B0}"/>
              </a:ext>
            </a:extLst>
          </p:cNvPr>
          <p:cNvSpPr/>
          <p:nvPr/>
        </p:nvSpPr>
        <p:spPr>
          <a:xfrm>
            <a:off x="3131231" y="2626519"/>
            <a:ext cx="732849" cy="328581"/>
          </a:xfrm>
          <a:custGeom>
            <a:avLst/>
            <a:gdLst>
              <a:gd name="connsiteX0" fmla="*/ 112 w 393018"/>
              <a:gd name="connsiteY0" fmla="*/ 0 h 333375"/>
              <a:gd name="connsiteX1" fmla="*/ 64406 w 393018"/>
              <a:gd name="connsiteY1" fmla="*/ 276225 h 333375"/>
              <a:gd name="connsiteX2" fmla="*/ 393018 w 393018"/>
              <a:gd name="connsiteY2" fmla="*/ 333375 h 333375"/>
            </a:gdLst>
            <a:ahLst/>
            <a:cxnLst>
              <a:cxn ang="0">
                <a:pos x="connsiteX0" y="connsiteY0"/>
              </a:cxn>
              <a:cxn ang="0">
                <a:pos x="connsiteX1" y="connsiteY1"/>
              </a:cxn>
              <a:cxn ang="0">
                <a:pos x="connsiteX2" y="connsiteY2"/>
              </a:cxn>
            </a:cxnLst>
            <a:rect l="l" t="t" r="r" b="b"/>
            <a:pathLst>
              <a:path w="393018" h="333375">
                <a:moveTo>
                  <a:pt x="112" y="0"/>
                </a:moveTo>
                <a:cubicBezTo>
                  <a:pt x="-483" y="110331"/>
                  <a:pt x="-1078" y="220663"/>
                  <a:pt x="64406" y="276225"/>
                </a:cubicBezTo>
                <a:cubicBezTo>
                  <a:pt x="129890" y="331788"/>
                  <a:pt x="261454" y="332581"/>
                  <a:pt x="393018" y="333375"/>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56199837-8DB9-6AD3-A1FC-2646811E186F}"/>
              </a:ext>
            </a:extLst>
          </p:cNvPr>
          <p:cNvSpPr/>
          <p:nvPr/>
        </p:nvSpPr>
        <p:spPr>
          <a:xfrm>
            <a:off x="3221831" y="2626519"/>
            <a:ext cx="659785" cy="326231"/>
          </a:xfrm>
          <a:custGeom>
            <a:avLst/>
            <a:gdLst>
              <a:gd name="connsiteX0" fmla="*/ 0 w 602457"/>
              <a:gd name="connsiteY0" fmla="*/ 0 h 329791"/>
              <a:gd name="connsiteX1" fmla="*/ 107157 w 602457"/>
              <a:gd name="connsiteY1" fmla="*/ 283369 h 329791"/>
              <a:gd name="connsiteX2" fmla="*/ 602457 w 602457"/>
              <a:gd name="connsiteY2" fmla="*/ 326231 h 329791"/>
            </a:gdLst>
            <a:ahLst/>
            <a:cxnLst>
              <a:cxn ang="0">
                <a:pos x="connsiteX0" y="connsiteY0"/>
              </a:cxn>
              <a:cxn ang="0">
                <a:pos x="connsiteX1" y="connsiteY1"/>
              </a:cxn>
              <a:cxn ang="0">
                <a:pos x="connsiteX2" y="connsiteY2"/>
              </a:cxn>
            </a:cxnLst>
            <a:rect l="l" t="t" r="r" b="b"/>
            <a:pathLst>
              <a:path w="602457" h="329791">
                <a:moveTo>
                  <a:pt x="0" y="0"/>
                </a:moveTo>
                <a:cubicBezTo>
                  <a:pt x="3374" y="114498"/>
                  <a:pt x="6748" y="228997"/>
                  <a:pt x="107157" y="283369"/>
                </a:cubicBezTo>
                <a:cubicBezTo>
                  <a:pt x="207566" y="337741"/>
                  <a:pt x="405011" y="331986"/>
                  <a:pt x="602457" y="32623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D45DADAD-A140-7CC8-DC26-2BA765F2768D}"/>
              </a:ext>
            </a:extLst>
          </p:cNvPr>
          <p:cNvSpPr/>
          <p:nvPr/>
        </p:nvSpPr>
        <p:spPr>
          <a:xfrm>
            <a:off x="3267075" y="2631281"/>
            <a:ext cx="604838" cy="319088"/>
          </a:xfrm>
          <a:custGeom>
            <a:avLst/>
            <a:gdLst>
              <a:gd name="connsiteX0" fmla="*/ 0 w 604838"/>
              <a:gd name="connsiteY0" fmla="*/ 0 h 319088"/>
              <a:gd name="connsiteX1" fmla="*/ 107156 w 604838"/>
              <a:gd name="connsiteY1" fmla="*/ 264319 h 319088"/>
              <a:gd name="connsiteX2" fmla="*/ 604838 w 604838"/>
              <a:gd name="connsiteY2" fmla="*/ 319088 h 319088"/>
            </a:gdLst>
            <a:ahLst/>
            <a:cxnLst>
              <a:cxn ang="0">
                <a:pos x="connsiteX0" y="connsiteY0"/>
              </a:cxn>
              <a:cxn ang="0">
                <a:pos x="connsiteX1" y="connsiteY1"/>
              </a:cxn>
              <a:cxn ang="0">
                <a:pos x="connsiteX2" y="connsiteY2"/>
              </a:cxn>
            </a:cxnLst>
            <a:rect l="l" t="t" r="r" b="b"/>
            <a:pathLst>
              <a:path w="604838" h="319088">
                <a:moveTo>
                  <a:pt x="0" y="0"/>
                </a:moveTo>
                <a:cubicBezTo>
                  <a:pt x="3175" y="105569"/>
                  <a:pt x="6350" y="211138"/>
                  <a:pt x="107156" y="264319"/>
                </a:cubicBezTo>
                <a:cubicBezTo>
                  <a:pt x="207962" y="317500"/>
                  <a:pt x="406400" y="318294"/>
                  <a:pt x="604838" y="31908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4F08D1A4-D05A-DD9A-B833-04FEB977DBCE}"/>
              </a:ext>
            </a:extLst>
          </p:cNvPr>
          <p:cNvSpPr/>
          <p:nvPr/>
        </p:nvSpPr>
        <p:spPr>
          <a:xfrm>
            <a:off x="3355181" y="2626519"/>
            <a:ext cx="526435" cy="323850"/>
          </a:xfrm>
          <a:custGeom>
            <a:avLst/>
            <a:gdLst>
              <a:gd name="connsiteX0" fmla="*/ 0 w 431007"/>
              <a:gd name="connsiteY0" fmla="*/ 0 h 324040"/>
              <a:gd name="connsiteX1" fmla="*/ 76200 w 431007"/>
              <a:gd name="connsiteY1" fmla="*/ 271462 h 324040"/>
              <a:gd name="connsiteX2" fmla="*/ 431007 w 431007"/>
              <a:gd name="connsiteY2" fmla="*/ 323850 h 324040"/>
            </a:gdLst>
            <a:ahLst/>
            <a:cxnLst>
              <a:cxn ang="0">
                <a:pos x="connsiteX0" y="connsiteY0"/>
              </a:cxn>
              <a:cxn ang="0">
                <a:pos x="connsiteX1" y="connsiteY1"/>
              </a:cxn>
              <a:cxn ang="0">
                <a:pos x="connsiteX2" y="connsiteY2"/>
              </a:cxn>
            </a:cxnLst>
            <a:rect l="l" t="t" r="r" b="b"/>
            <a:pathLst>
              <a:path w="431007" h="324040">
                <a:moveTo>
                  <a:pt x="0" y="0"/>
                </a:moveTo>
                <a:cubicBezTo>
                  <a:pt x="2183" y="108743"/>
                  <a:pt x="4366" y="217487"/>
                  <a:pt x="76200" y="271462"/>
                </a:cubicBezTo>
                <a:cubicBezTo>
                  <a:pt x="148034" y="325437"/>
                  <a:pt x="289520" y="324643"/>
                  <a:pt x="431007" y="3238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7607E45E-22C7-102E-43B5-3F6E33285B19}"/>
              </a:ext>
            </a:extLst>
          </p:cNvPr>
          <p:cNvSpPr/>
          <p:nvPr/>
        </p:nvSpPr>
        <p:spPr>
          <a:xfrm>
            <a:off x="3235173" y="1446858"/>
            <a:ext cx="200910" cy="121789"/>
          </a:xfrm>
          <a:custGeom>
            <a:avLst/>
            <a:gdLst>
              <a:gd name="connsiteX0" fmla="*/ 0 w 118486"/>
              <a:gd name="connsiteY0" fmla="*/ 108183 h 108183"/>
              <a:gd name="connsiteX1" fmla="*/ 23182 w 118486"/>
              <a:gd name="connsiteY1" fmla="*/ 30910 h 108183"/>
              <a:gd name="connsiteX2" fmla="*/ 118486 w 118486"/>
              <a:gd name="connsiteY2" fmla="*/ 0 h 108183"/>
            </a:gdLst>
            <a:ahLst/>
            <a:cxnLst>
              <a:cxn ang="0">
                <a:pos x="connsiteX0" y="connsiteY0"/>
              </a:cxn>
              <a:cxn ang="0">
                <a:pos x="connsiteX1" y="connsiteY1"/>
              </a:cxn>
              <a:cxn ang="0">
                <a:pos x="connsiteX2" y="connsiteY2"/>
              </a:cxn>
            </a:cxnLst>
            <a:rect l="l" t="t" r="r" b="b"/>
            <a:pathLst>
              <a:path w="118486" h="108183">
                <a:moveTo>
                  <a:pt x="0" y="108183"/>
                </a:moveTo>
                <a:cubicBezTo>
                  <a:pt x="1717" y="78561"/>
                  <a:pt x="3434" y="48940"/>
                  <a:pt x="23182" y="30910"/>
                </a:cubicBezTo>
                <a:cubicBezTo>
                  <a:pt x="42930" y="12879"/>
                  <a:pt x="80708" y="6439"/>
                  <a:pt x="118486"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79A95C4-FC37-F1B5-826A-92A16BD67953}"/>
              </a:ext>
            </a:extLst>
          </p:cNvPr>
          <p:cNvSpPr/>
          <p:nvPr/>
        </p:nvSpPr>
        <p:spPr>
          <a:xfrm>
            <a:off x="3278961" y="1447585"/>
            <a:ext cx="157122" cy="128789"/>
          </a:xfrm>
          <a:custGeom>
            <a:avLst/>
            <a:gdLst>
              <a:gd name="connsiteX0" fmla="*/ 0 w 157122"/>
              <a:gd name="connsiteY0" fmla="*/ 128789 h 128789"/>
              <a:gd name="connsiteX1" fmla="*/ 36061 w 157122"/>
              <a:gd name="connsiteY1" fmla="*/ 43789 h 128789"/>
              <a:gd name="connsiteX2" fmla="*/ 157122 w 157122"/>
              <a:gd name="connsiteY2" fmla="*/ 0 h 128789"/>
            </a:gdLst>
            <a:ahLst/>
            <a:cxnLst>
              <a:cxn ang="0">
                <a:pos x="connsiteX0" y="connsiteY0"/>
              </a:cxn>
              <a:cxn ang="0">
                <a:pos x="connsiteX1" y="connsiteY1"/>
              </a:cxn>
              <a:cxn ang="0">
                <a:pos x="connsiteX2" y="connsiteY2"/>
              </a:cxn>
            </a:cxnLst>
            <a:rect l="l" t="t" r="r" b="b"/>
            <a:pathLst>
              <a:path w="157122" h="128789">
                <a:moveTo>
                  <a:pt x="0" y="128789"/>
                </a:moveTo>
                <a:cubicBezTo>
                  <a:pt x="4937" y="97021"/>
                  <a:pt x="9874" y="65254"/>
                  <a:pt x="36061" y="43789"/>
                </a:cubicBezTo>
                <a:cubicBezTo>
                  <a:pt x="62248" y="22324"/>
                  <a:pt x="109685" y="11162"/>
                  <a:pt x="15712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E1548132-435A-2F0E-E876-863A54F875AA}"/>
              </a:ext>
            </a:extLst>
          </p:cNvPr>
          <p:cNvSpPr/>
          <p:nvPr/>
        </p:nvSpPr>
        <p:spPr>
          <a:xfrm>
            <a:off x="3076845" y="1432131"/>
            <a:ext cx="57873" cy="141667"/>
          </a:xfrm>
          <a:custGeom>
            <a:avLst/>
            <a:gdLst>
              <a:gd name="connsiteX0" fmla="*/ 154547 w 154547"/>
              <a:gd name="connsiteY0" fmla="*/ 149395 h 149395"/>
              <a:gd name="connsiteX1" fmla="*/ 128789 w 154547"/>
              <a:gd name="connsiteY1" fmla="*/ 56667 h 149395"/>
              <a:gd name="connsiteX2" fmla="*/ 0 w 154547"/>
              <a:gd name="connsiteY2" fmla="*/ 0 h 149395"/>
            </a:gdLst>
            <a:ahLst/>
            <a:cxnLst>
              <a:cxn ang="0">
                <a:pos x="connsiteX0" y="connsiteY0"/>
              </a:cxn>
              <a:cxn ang="0">
                <a:pos x="connsiteX1" y="connsiteY1"/>
              </a:cxn>
              <a:cxn ang="0">
                <a:pos x="connsiteX2" y="connsiteY2"/>
              </a:cxn>
            </a:cxnLst>
            <a:rect l="l" t="t" r="r" b="b"/>
            <a:pathLst>
              <a:path w="154547" h="149395">
                <a:moveTo>
                  <a:pt x="154547" y="149395"/>
                </a:moveTo>
                <a:cubicBezTo>
                  <a:pt x="154547" y="115480"/>
                  <a:pt x="154547" y="81566"/>
                  <a:pt x="128789" y="56667"/>
                </a:cubicBezTo>
                <a:cubicBezTo>
                  <a:pt x="103031" y="31768"/>
                  <a:pt x="51515" y="15884"/>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FC70A023-293A-3D1A-4C46-6B6CEC4772B3}"/>
              </a:ext>
            </a:extLst>
          </p:cNvPr>
          <p:cNvSpPr/>
          <p:nvPr/>
        </p:nvSpPr>
        <p:spPr>
          <a:xfrm>
            <a:off x="3070323" y="1432131"/>
            <a:ext cx="108183" cy="139092"/>
          </a:xfrm>
          <a:custGeom>
            <a:avLst/>
            <a:gdLst>
              <a:gd name="connsiteX0" fmla="*/ 108183 w 108183"/>
              <a:gd name="connsiteY0" fmla="*/ 139092 h 139092"/>
              <a:gd name="connsiteX1" fmla="*/ 85001 w 108183"/>
              <a:gd name="connsiteY1" fmla="*/ 48939 h 139092"/>
              <a:gd name="connsiteX2" fmla="*/ 0 w 108183"/>
              <a:gd name="connsiteY2" fmla="*/ 0 h 139092"/>
            </a:gdLst>
            <a:ahLst/>
            <a:cxnLst>
              <a:cxn ang="0">
                <a:pos x="connsiteX0" y="connsiteY0"/>
              </a:cxn>
              <a:cxn ang="0">
                <a:pos x="connsiteX1" y="connsiteY1"/>
              </a:cxn>
              <a:cxn ang="0">
                <a:pos x="connsiteX2" y="connsiteY2"/>
              </a:cxn>
            </a:cxnLst>
            <a:rect l="l" t="t" r="r" b="b"/>
            <a:pathLst>
              <a:path w="108183" h="139092">
                <a:moveTo>
                  <a:pt x="108183" y="139092"/>
                </a:moveTo>
                <a:cubicBezTo>
                  <a:pt x="105607" y="105606"/>
                  <a:pt x="103031" y="72121"/>
                  <a:pt x="85001" y="48939"/>
                </a:cubicBezTo>
                <a:cubicBezTo>
                  <a:pt x="66971" y="25757"/>
                  <a:pt x="33485" y="12878"/>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F97364E9-AC5C-5990-5086-776791A1F0DF}"/>
              </a:ext>
            </a:extLst>
          </p:cNvPr>
          <p:cNvSpPr/>
          <p:nvPr/>
        </p:nvSpPr>
        <p:spPr>
          <a:xfrm>
            <a:off x="2686533" y="1445010"/>
            <a:ext cx="734096" cy="126213"/>
          </a:xfrm>
          <a:custGeom>
            <a:avLst/>
            <a:gdLst>
              <a:gd name="connsiteX0" fmla="*/ 0 w 734096"/>
              <a:gd name="connsiteY0" fmla="*/ 126213 h 126213"/>
              <a:gd name="connsiteX1" fmla="*/ 59243 w 734096"/>
              <a:gd name="connsiteY1" fmla="*/ 51515 h 126213"/>
              <a:gd name="connsiteX2" fmla="*/ 314244 w 734096"/>
              <a:gd name="connsiteY2" fmla="*/ 69545 h 126213"/>
              <a:gd name="connsiteX3" fmla="*/ 734096 w 734096"/>
              <a:gd name="connsiteY3" fmla="*/ 0 h 126213"/>
            </a:gdLst>
            <a:ahLst/>
            <a:cxnLst>
              <a:cxn ang="0">
                <a:pos x="connsiteX0" y="connsiteY0"/>
              </a:cxn>
              <a:cxn ang="0">
                <a:pos x="connsiteX1" y="connsiteY1"/>
              </a:cxn>
              <a:cxn ang="0">
                <a:pos x="connsiteX2" y="connsiteY2"/>
              </a:cxn>
              <a:cxn ang="0">
                <a:pos x="connsiteX3" y="connsiteY3"/>
              </a:cxn>
            </a:cxnLst>
            <a:rect l="l" t="t" r="r" b="b"/>
            <a:pathLst>
              <a:path w="734096" h="126213">
                <a:moveTo>
                  <a:pt x="0" y="126213"/>
                </a:moveTo>
                <a:cubicBezTo>
                  <a:pt x="3434" y="93586"/>
                  <a:pt x="6869" y="60960"/>
                  <a:pt x="59243" y="51515"/>
                </a:cubicBezTo>
                <a:cubicBezTo>
                  <a:pt x="111617" y="42070"/>
                  <a:pt x="201769" y="78131"/>
                  <a:pt x="314244" y="69545"/>
                </a:cubicBezTo>
                <a:cubicBezTo>
                  <a:pt x="426720" y="60959"/>
                  <a:pt x="580408" y="30479"/>
                  <a:pt x="734096" y="0"/>
                </a:cubicBezTo>
              </a:path>
            </a:pathLst>
          </a:cu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F8A951C6-9AD3-5C72-5815-A16DCA35E53A}"/>
              </a:ext>
            </a:extLst>
          </p:cNvPr>
          <p:cNvSpPr/>
          <p:nvPr/>
        </p:nvSpPr>
        <p:spPr>
          <a:xfrm>
            <a:off x="2678329" y="1439858"/>
            <a:ext cx="448254" cy="128789"/>
          </a:xfrm>
          <a:custGeom>
            <a:avLst/>
            <a:gdLst>
              <a:gd name="connsiteX0" fmla="*/ 10780 w 448254"/>
              <a:gd name="connsiteY0" fmla="*/ 128789 h 128789"/>
              <a:gd name="connsiteX1" fmla="*/ 51992 w 448254"/>
              <a:gd name="connsiteY1" fmla="*/ 36061 h 128789"/>
              <a:gd name="connsiteX2" fmla="*/ 417752 w 448254"/>
              <a:gd name="connsiteY2" fmla="*/ 92728 h 128789"/>
              <a:gd name="connsiteX3" fmla="*/ 402297 w 448254"/>
              <a:gd name="connsiteY3" fmla="*/ 0 h 128789"/>
            </a:gdLst>
            <a:ahLst/>
            <a:cxnLst>
              <a:cxn ang="0">
                <a:pos x="connsiteX0" y="connsiteY0"/>
              </a:cxn>
              <a:cxn ang="0">
                <a:pos x="connsiteX1" y="connsiteY1"/>
              </a:cxn>
              <a:cxn ang="0">
                <a:pos x="connsiteX2" y="connsiteY2"/>
              </a:cxn>
              <a:cxn ang="0">
                <a:pos x="connsiteX3" y="connsiteY3"/>
              </a:cxn>
            </a:cxnLst>
            <a:rect l="l" t="t" r="r" b="b"/>
            <a:pathLst>
              <a:path w="448254" h="128789">
                <a:moveTo>
                  <a:pt x="10780" y="128789"/>
                </a:moveTo>
                <a:cubicBezTo>
                  <a:pt x="-2529" y="85430"/>
                  <a:pt x="-15837" y="42071"/>
                  <a:pt x="51992" y="36061"/>
                </a:cubicBezTo>
                <a:cubicBezTo>
                  <a:pt x="119821" y="30051"/>
                  <a:pt x="359368" y="98738"/>
                  <a:pt x="417752" y="92728"/>
                </a:cubicBezTo>
                <a:cubicBezTo>
                  <a:pt x="476136" y="86718"/>
                  <a:pt x="439216" y="43359"/>
                  <a:pt x="402297" y="0"/>
                </a:cubicBezTo>
              </a:path>
            </a:pathLst>
          </a:cu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E9E87C41-0395-D552-83A3-E731EF5D69EC}"/>
              </a:ext>
            </a:extLst>
          </p:cNvPr>
          <p:cNvSpPr/>
          <p:nvPr/>
        </p:nvSpPr>
        <p:spPr>
          <a:xfrm>
            <a:off x="605307" y="1371771"/>
            <a:ext cx="2495926" cy="212330"/>
          </a:xfrm>
          <a:custGeom>
            <a:avLst/>
            <a:gdLst>
              <a:gd name="connsiteX0" fmla="*/ 2495926 w 2495926"/>
              <a:gd name="connsiteY0" fmla="*/ 73239 h 212330"/>
              <a:gd name="connsiteX1" fmla="*/ 1952437 w 2495926"/>
              <a:gd name="connsiteY1" fmla="*/ 3693 h 212330"/>
              <a:gd name="connsiteX2" fmla="*/ 638792 w 2495926"/>
              <a:gd name="connsiteY2" fmla="*/ 173694 h 212330"/>
              <a:gd name="connsiteX3" fmla="*/ 0 w 2495926"/>
              <a:gd name="connsiteY3" fmla="*/ 212330 h 212330"/>
            </a:gdLst>
            <a:ahLst/>
            <a:cxnLst>
              <a:cxn ang="0">
                <a:pos x="connsiteX0" y="connsiteY0"/>
              </a:cxn>
              <a:cxn ang="0">
                <a:pos x="connsiteX1" y="connsiteY1"/>
              </a:cxn>
              <a:cxn ang="0">
                <a:pos x="connsiteX2" y="connsiteY2"/>
              </a:cxn>
              <a:cxn ang="0">
                <a:pos x="connsiteX3" y="connsiteY3"/>
              </a:cxn>
            </a:cxnLst>
            <a:rect l="l" t="t" r="r" b="b"/>
            <a:pathLst>
              <a:path w="2495926" h="212330">
                <a:moveTo>
                  <a:pt x="2495926" y="73239"/>
                </a:moveTo>
                <a:cubicBezTo>
                  <a:pt x="2378942" y="30095"/>
                  <a:pt x="2261959" y="-13049"/>
                  <a:pt x="1952437" y="3693"/>
                </a:cubicBezTo>
                <a:cubicBezTo>
                  <a:pt x="1642915" y="20435"/>
                  <a:pt x="964198" y="138921"/>
                  <a:pt x="638792" y="173694"/>
                </a:cubicBezTo>
                <a:cubicBezTo>
                  <a:pt x="313386" y="208467"/>
                  <a:pt x="156693" y="210398"/>
                  <a:pt x="0" y="21233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9305EC8B-79BF-A1DA-E3A0-F9894AEAAF63}"/>
              </a:ext>
            </a:extLst>
          </p:cNvPr>
          <p:cNvSpPr/>
          <p:nvPr/>
        </p:nvSpPr>
        <p:spPr>
          <a:xfrm>
            <a:off x="3404007" y="1280458"/>
            <a:ext cx="5392212" cy="2589686"/>
          </a:xfrm>
          <a:custGeom>
            <a:avLst/>
            <a:gdLst>
              <a:gd name="connsiteX0" fmla="*/ 5395965 w 5395965"/>
              <a:gd name="connsiteY0" fmla="*/ 2389442 h 2586268"/>
              <a:gd name="connsiteX1" fmla="*/ 4617217 w 5395965"/>
              <a:gd name="connsiteY1" fmla="*/ 2374370 h 2586268"/>
              <a:gd name="connsiteX2" fmla="*/ 2597499 w 5395965"/>
              <a:gd name="connsiteY2" fmla="*/ 224023 h 2586268"/>
              <a:gd name="connsiteX3" fmla="*/ 0 w 5395965"/>
              <a:gd name="connsiteY3" fmla="*/ 173781 h 2586268"/>
            </a:gdLst>
            <a:ahLst/>
            <a:cxnLst>
              <a:cxn ang="0">
                <a:pos x="connsiteX0" y="connsiteY0"/>
              </a:cxn>
              <a:cxn ang="0">
                <a:pos x="connsiteX1" y="connsiteY1"/>
              </a:cxn>
              <a:cxn ang="0">
                <a:pos x="connsiteX2" y="connsiteY2"/>
              </a:cxn>
              <a:cxn ang="0">
                <a:pos x="connsiteX3" y="connsiteY3"/>
              </a:cxn>
            </a:cxnLst>
            <a:rect l="l" t="t" r="r" b="b"/>
            <a:pathLst>
              <a:path w="5395965" h="2586268">
                <a:moveTo>
                  <a:pt x="5395965" y="2389442"/>
                </a:moveTo>
                <a:cubicBezTo>
                  <a:pt x="5239796" y="2562357"/>
                  <a:pt x="5083628" y="2735273"/>
                  <a:pt x="4617217" y="2374370"/>
                </a:cubicBezTo>
                <a:cubicBezTo>
                  <a:pt x="4150806" y="2013467"/>
                  <a:pt x="3367035" y="590788"/>
                  <a:pt x="2597499" y="224023"/>
                </a:cubicBezTo>
                <a:cubicBezTo>
                  <a:pt x="1827963" y="-142742"/>
                  <a:pt x="913981" y="15519"/>
                  <a:pt x="0" y="173781"/>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3CF1259-51F6-9A3D-0700-0DCDE9C6438E}"/>
              </a:ext>
            </a:extLst>
          </p:cNvPr>
          <p:cNvSpPr/>
          <p:nvPr/>
        </p:nvSpPr>
        <p:spPr>
          <a:xfrm>
            <a:off x="8855535" y="3690852"/>
            <a:ext cx="1969266" cy="447142"/>
          </a:xfrm>
          <a:custGeom>
            <a:avLst/>
            <a:gdLst>
              <a:gd name="connsiteX0" fmla="*/ 290 w 748436"/>
              <a:gd name="connsiteY0" fmla="*/ 0 h 474313"/>
              <a:gd name="connsiteX1" fmla="*/ 122210 w 748436"/>
              <a:gd name="connsiteY1" fmla="*/ 421178 h 474313"/>
              <a:gd name="connsiteX2" fmla="*/ 748436 w 748436"/>
              <a:gd name="connsiteY2" fmla="*/ 454429 h 474313"/>
            </a:gdLst>
            <a:ahLst/>
            <a:cxnLst>
              <a:cxn ang="0">
                <a:pos x="connsiteX0" y="connsiteY0"/>
              </a:cxn>
              <a:cxn ang="0">
                <a:pos x="connsiteX1" y="connsiteY1"/>
              </a:cxn>
              <a:cxn ang="0">
                <a:pos x="connsiteX2" y="connsiteY2"/>
              </a:cxn>
            </a:cxnLst>
            <a:rect l="l" t="t" r="r" b="b"/>
            <a:pathLst>
              <a:path w="748436" h="474313">
                <a:moveTo>
                  <a:pt x="290" y="0"/>
                </a:moveTo>
                <a:cubicBezTo>
                  <a:pt x="-1096" y="172720"/>
                  <a:pt x="-2481" y="345440"/>
                  <a:pt x="122210" y="421178"/>
                </a:cubicBezTo>
                <a:cubicBezTo>
                  <a:pt x="246901" y="496916"/>
                  <a:pt x="497668" y="475672"/>
                  <a:pt x="748436" y="454429"/>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70210C7F-99C7-FDC6-3EE7-95253BDBB6DC}"/>
              </a:ext>
            </a:extLst>
          </p:cNvPr>
          <p:cNvSpPr txBox="1"/>
          <p:nvPr/>
        </p:nvSpPr>
        <p:spPr>
          <a:xfrm>
            <a:off x="202289" y="1598478"/>
            <a:ext cx="1037475" cy="246221"/>
          </a:xfrm>
          <a:prstGeom prst="rect">
            <a:avLst/>
          </a:prstGeom>
          <a:noFill/>
        </p:spPr>
        <p:txBody>
          <a:bodyPr wrap="square" rtlCol="0">
            <a:spAutoFit/>
          </a:bodyPr>
          <a:lstStyle/>
          <a:p>
            <a:pPr algn="ctr"/>
            <a:r>
              <a:rPr lang="en-US" sz="1000" dirty="0"/>
              <a:t>BACnet MS/TP</a:t>
            </a:r>
          </a:p>
        </p:txBody>
      </p:sp>
      <p:sp>
        <p:nvSpPr>
          <p:cNvPr id="128" name="TextBox 127">
            <a:extLst>
              <a:ext uri="{FF2B5EF4-FFF2-40B4-BE49-F238E27FC236}">
                <a16:creationId xmlns:a16="http://schemas.microsoft.com/office/drawing/2014/main" id="{A153B685-4CEE-9617-6B8C-5B3EF0A047DF}"/>
              </a:ext>
            </a:extLst>
          </p:cNvPr>
          <p:cNvSpPr txBox="1"/>
          <p:nvPr/>
        </p:nvSpPr>
        <p:spPr>
          <a:xfrm>
            <a:off x="10984920" y="3982000"/>
            <a:ext cx="1037475" cy="246221"/>
          </a:xfrm>
          <a:prstGeom prst="rect">
            <a:avLst/>
          </a:prstGeom>
          <a:noFill/>
        </p:spPr>
        <p:txBody>
          <a:bodyPr wrap="square" rtlCol="0">
            <a:spAutoFit/>
          </a:bodyPr>
          <a:lstStyle/>
          <a:p>
            <a:pPr algn="ctr"/>
            <a:r>
              <a:rPr lang="en-US" sz="1000" dirty="0"/>
              <a:t>BACnet MS/TP</a:t>
            </a:r>
          </a:p>
        </p:txBody>
      </p:sp>
      <p:sp>
        <p:nvSpPr>
          <p:cNvPr id="131" name="Freeform: Shape 130">
            <a:extLst>
              <a:ext uri="{FF2B5EF4-FFF2-40B4-BE49-F238E27FC236}">
                <a16:creationId xmlns:a16="http://schemas.microsoft.com/office/drawing/2014/main" id="{B0A89230-7C6F-B0CF-EE8F-11F36E118A92}"/>
              </a:ext>
            </a:extLst>
          </p:cNvPr>
          <p:cNvSpPr/>
          <p:nvPr/>
        </p:nvSpPr>
        <p:spPr>
          <a:xfrm>
            <a:off x="3538538" y="2621757"/>
            <a:ext cx="323850" cy="328478"/>
          </a:xfrm>
          <a:custGeom>
            <a:avLst/>
            <a:gdLst>
              <a:gd name="connsiteX0" fmla="*/ 0 w 242887"/>
              <a:gd name="connsiteY0" fmla="*/ 0 h 328613"/>
              <a:gd name="connsiteX1" fmla="*/ 40481 w 242887"/>
              <a:gd name="connsiteY1" fmla="*/ 240507 h 328613"/>
              <a:gd name="connsiteX2" fmla="*/ 242887 w 242887"/>
              <a:gd name="connsiteY2" fmla="*/ 328613 h 328613"/>
            </a:gdLst>
            <a:ahLst/>
            <a:cxnLst>
              <a:cxn ang="0">
                <a:pos x="connsiteX0" y="connsiteY0"/>
              </a:cxn>
              <a:cxn ang="0">
                <a:pos x="connsiteX1" y="connsiteY1"/>
              </a:cxn>
              <a:cxn ang="0">
                <a:pos x="connsiteX2" y="connsiteY2"/>
              </a:cxn>
            </a:cxnLst>
            <a:rect l="l" t="t" r="r" b="b"/>
            <a:pathLst>
              <a:path w="242887" h="328613">
                <a:moveTo>
                  <a:pt x="0" y="0"/>
                </a:moveTo>
                <a:cubicBezTo>
                  <a:pt x="0" y="92869"/>
                  <a:pt x="0" y="185738"/>
                  <a:pt x="40481" y="240507"/>
                </a:cubicBezTo>
                <a:cubicBezTo>
                  <a:pt x="80962" y="295276"/>
                  <a:pt x="161924" y="311944"/>
                  <a:pt x="242887" y="328613"/>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a:extLst>
              <a:ext uri="{FF2B5EF4-FFF2-40B4-BE49-F238E27FC236}">
                <a16:creationId xmlns:a16="http://schemas.microsoft.com/office/drawing/2014/main" id="{61459A2B-9206-F276-4ACE-718834D3AC86}"/>
              </a:ext>
            </a:extLst>
          </p:cNvPr>
          <p:cNvPicPr>
            <a:picLocks noChangeAspect="1"/>
          </p:cNvPicPr>
          <p:nvPr/>
        </p:nvPicPr>
        <p:blipFill>
          <a:blip r:embed="rId3"/>
          <a:stretch>
            <a:fillRect/>
          </a:stretch>
        </p:blipFill>
        <p:spPr>
          <a:xfrm>
            <a:off x="1906990" y="1509457"/>
            <a:ext cx="2163696" cy="1215791"/>
          </a:xfrm>
          <a:prstGeom prst="rect">
            <a:avLst/>
          </a:prstGeom>
        </p:spPr>
      </p:pic>
      <p:pic>
        <p:nvPicPr>
          <p:cNvPr id="142" name="Picture 141">
            <a:extLst>
              <a:ext uri="{FF2B5EF4-FFF2-40B4-BE49-F238E27FC236}">
                <a16:creationId xmlns:a16="http://schemas.microsoft.com/office/drawing/2014/main" id="{AE805B0D-3CEF-3EED-0F0D-6F536869709A}"/>
              </a:ext>
            </a:extLst>
          </p:cNvPr>
          <p:cNvPicPr>
            <a:picLocks noChangeAspect="1"/>
          </p:cNvPicPr>
          <p:nvPr/>
        </p:nvPicPr>
        <p:blipFill>
          <a:blip r:embed="rId4"/>
          <a:stretch>
            <a:fillRect/>
          </a:stretch>
        </p:blipFill>
        <p:spPr>
          <a:xfrm>
            <a:off x="2777331" y="1655843"/>
            <a:ext cx="281510" cy="58711"/>
          </a:xfrm>
          <a:prstGeom prst="rect">
            <a:avLst/>
          </a:prstGeom>
        </p:spPr>
      </p:pic>
      <p:sp>
        <p:nvSpPr>
          <p:cNvPr id="144" name="Freeform: Shape 143">
            <a:extLst>
              <a:ext uri="{FF2B5EF4-FFF2-40B4-BE49-F238E27FC236}">
                <a16:creationId xmlns:a16="http://schemas.microsoft.com/office/drawing/2014/main" id="{D6BFFB1C-6FE9-A8F8-0622-C988C76C3F73}"/>
              </a:ext>
            </a:extLst>
          </p:cNvPr>
          <p:cNvSpPr/>
          <p:nvPr/>
        </p:nvSpPr>
        <p:spPr>
          <a:xfrm>
            <a:off x="8316131" y="2109213"/>
            <a:ext cx="603007" cy="1972625"/>
          </a:xfrm>
          <a:custGeom>
            <a:avLst/>
            <a:gdLst>
              <a:gd name="connsiteX0" fmla="*/ 474784 w 614440"/>
              <a:gd name="connsiteY0" fmla="*/ 1856656 h 1856656"/>
              <a:gd name="connsiteX1" fmla="*/ 601532 w 614440"/>
              <a:gd name="connsiteY1" fmla="*/ 1729908 h 1856656"/>
              <a:gd name="connsiteX2" fmla="*/ 197144 w 614440"/>
              <a:gd name="connsiteY2" fmla="*/ 1340609 h 1856656"/>
              <a:gd name="connsiteX3" fmla="*/ 4004 w 614440"/>
              <a:gd name="connsiteY3" fmla="*/ 217979 h 1856656"/>
              <a:gd name="connsiteX4" fmla="*/ 363124 w 614440"/>
              <a:gd name="connsiteY4" fmla="*/ 696 h 1856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40" h="1856656">
                <a:moveTo>
                  <a:pt x="474784" y="1856656"/>
                </a:moveTo>
                <a:cubicBezTo>
                  <a:pt x="561294" y="1836286"/>
                  <a:pt x="647805" y="1815916"/>
                  <a:pt x="601532" y="1729908"/>
                </a:cubicBezTo>
                <a:cubicBezTo>
                  <a:pt x="555259" y="1643900"/>
                  <a:pt x="296732" y="1592597"/>
                  <a:pt x="197144" y="1340609"/>
                </a:cubicBezTo>
                <a:cubicBezTo>
                  <a:pt x="97556" y="1088621"/>
                  <a:pt x="-23659" y="441298"/>
                  <a:pt x="4004" y="217979"/>
                </a:cubicBezTo>
                <a:cubicBezTo>
                  <a:pt x="31667" y="-5340"/>
                  <a:pt x="197395" y="-2322"/>
                  <a:pt x="363124" y="696"/>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0AE63668-AA92-FC3A-F5EC-E1FEA96F0647}"/>
              </a:ext>
            </a:extLst>
          </p:cNvPr>
          <p:cNvSpPr/>
          <p:nvPr/>
        </p:nvSpPr>
        <p:spPr>
          <a:xfrm>
            <a:off x="8264747" y="2144195"/>
            <a:ext cx="643545" cy="1939331"/>
          </a:xfrm>
          <a:custGeom>
            <a:avLst/>
            <a:gdLst>
              <a:gd name="connsiteX0" fmla="*/ 518854 w 626831"/>
              <a:gd name="connsiteY0" fmla="*/ 1772209 h 1772209"/>
              <a:gd name="connsiteX1" fmla="*/ 611188 w 626831"/>
              <a:gd name="connsiteY1" fmla="*/ 1632219 h 1772209"/>
              <a:gd name="connsiteX2" fmla="*/ 232918 w 626831"/>
              <a:gd name="connsiteY2" fmla="*/ 1212250 h 1772209"/>
              <a:gd name="connsiteX3" fmla="*/ 3574 w 626831"/>
              <a:gd name="connsiteY3" fmla="*/ 205517 h 1772209"/>
              <a:gd name="connsiteX4" fmla="*/ 408650 w 626831"/>
              <a:gd name="connsiteY4" fmla="*/ 0 h 17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831" h="1772209">
                <a:moveTo>
                  <a:pt x="518854" y="1772209"/>
                </a:moveTo>
                <a:cubicBezTo>
                  <a:pt x="588849" y="1748877"/>
                  <a:pt x="658844" y="1725545"/>
                  <a:pt x="611188" y="1632219"/>
                </a:cubicBezTo>
                <a:cubicBezTo>
                  <a:pt x="563532" y="1538893"/>
                  <a:pt x="334187" y="1450034"/>
                  <a:pt x="232918" y="1212250"/>
                </a:cubicBezTo>
                <a:cubicBezTo>
                  <a:pt x="131649" y="974466"/>
                  <a:pt x="-25715" y="407559"/>
                  <a:pt x="3574" y="205517"/>
                </a:cubicBezTo>
                <a:cubicBezTo>
                  <a:pt x="32863" y="3475"/>
                  <a:pt x="220756" y="1737"/>
                  <a:pt x="40865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5"/>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146" name="Freeform: Shape 145">
            <a:extLst>
              <a:ext uri="{FF2B5EF4-FFF2-40B4-BE49-F238E27FC236}">
                <a16:creationId xmlns:a16="http://schemas.microsoft.com/office/drawing/2014/main" id="{35D77677-7AE3-D450-0191-ABC2824B28BA}"/>
              </a:ext>
            </a:extLst>
          </p:cNvPr>
          <p:cNvSpPr/>
          <p:nvPr/>
        </p:nvSpPr>
        <p:spPr>
          <a:xfrm>
            <a:off x="8807489" y="3586162"/>
            <a:ext cx="648455" cy="495675"/>
          </a:xfrm>
          <a:custGeom>
            <a:avLst/>
            <a:gdLst>
              <a:gd name="connsiteX0" fmla="*/ 561975 w 561975"/>
              <a:gd name="connsiteY0" fmla="*/ 0 h 461962"/>
              <a:gd name="connsiteX1" fmla="*/ 464344 w 561975"/>
              <a:gd name="connsiteY1" fmla="*/ 269081 h 461962"/>
              <a:gd name="connsiteX2" fmla="*/ 0 w 561975"/>
              <a:gd name="connsiteY2" fmla="*/ 461962 h 461962"/>
            </a:gdLst>
            <a:ahLst/>
            <a:cxnLst>
              <a:cxn ang="0">
                <a:pos x="connsiteX0" y="connsiteY0"/>
              </a:cxn>
              <a:cxn ang="0">
                <a:pos x="connsiteX1" y="connsiteY1"/>
              </a:cxn>
              <a:cxn ang="0">
                <a:pos x="connsiteX2" y="connsiteY2"/>
              </a:cxn>
            </a:cxnLst>
            <a:rect l="l" t="t" r="r" b="b"/>
            <a:pathLst>
              <a:path w="561975" h="461962">
                <a:moveTo>
                  <a:pt x="561975" y="0"/>
                </a:moveTo>
                <a:cubicBezTo>
                  <a:pt x="559990" y="96043"/>
                  <a:pt x="558006" y="192087"/>
                  <a:pt x="464344" y="269081"/>
                </a:cubicBezTo>
                <a:cubicBezTo>
                  <a:pt x="370681" y="346075"/>
                  <a:pt x="185340" y="404018"/>
                  <a:pt x="0" y="46196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B2529A54-1279-C433-3259-ADF55F42B5C0}"/>
              </a:ext>
            </a:extLst>
          </p:cNvPr>
          <p:cNvSpPr/>
          <p:nvPr/>
        </p:nvSpPr>
        <p:spPr>
          <a:xfrm>
            <a:off x="8767763" y="3588544"/>
            <a:ext cx="711379" cy="492919"/>
          </a:xfrm>
          <a:custGeom>
            <a:avLst/>
            <a:gdLst>
              <a:gd name="connsiteX0" fmla="*/ 0 w 612175"/>
              <a:gd name="connsiteY0" fmla="*/ 492919 h 492919"/>
              <a:gd name="connsiteX1" fmla="*/ 511968 w 612175"/>
              <a:gd name="connsiteY1" fmla="*/ 345281 h 492919"/>
              <a:gd name="connsiteX2" fmla="*/ 611981 w 612175"/>
              <a:gd name="connsiteY2" fmla="*/ 0 h 492919"/>
            </a:gdLst>
            <a:ahLst/>
            <a:cxnLst>
              <a:cxn ang="0">
                <a:pos x="connsiteX0" y="connsiteY0"/>
              </a:cxn>
              <a:cxn ang="0">
                <a:pos x="connsiteX1" y="connsiteY1"/>
              </a:cxn>
              <a:cxn ang="0">
                <a:pos x="connsiteX2" y="connsiteY2"/>
              </a:cxn>
            </a:cxnLst>
            <a:rect l="l" t="t" r="r" b="b"/>
            <a:pathLst>
              <a:path w="612175" h="492919">
                <a:moveTo>
                  <a:pt x="0" y="492919"/>
                </a:moveTo>
                <a:cubicBezTo>
                  <a:pt x="204985" y="460176"/>
                  <a:pt x="409971" y="427434"/>
                  <a:pt x="511968" y="345281"/>
                </a:cubicBezTo>
                <a:cubicBezTo>
                  <a:pt x="613965" y="263128"/>
                  <a:pt x="612973" y="131564"/>
                  <a:pt x="611981"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C4B1063A-6917-C1F9-4120-72337D3610AE}"/>
              </a:ext>
            </a:extLst>
          </p:cNvPr>
          <p:cNvSpPr/>
          <p:nvPr/>
        </p:nvSpPr>
        <p:spPr>
          <a:xfrm>
            <a:off x="8779669" y="3586163"/>
            <a:ext cx="729691" cy="495300"/>
          </a:xfrm>
          <a:custGeom>
            <a:avLst/>
            <a:gdLst>
              <a:gd name="connsiteX0" fmla="*/ 0 w 747712"/>
              <a:gd name="connsiteY0" fmla="*/ 495300 h 495300"/>
              <a:gd name="connsiteX1" fmla="*/ 616743 w 747712"/>
              <a:gd name="connsiteY1" fmla="*/ 338137 h 495300"/>
              <a:gd name="connsiteX2" fmla="*/ 747712 w 747712"/>
              <a:gd name="connsiteY2" fmla="*/ 0 h 495300"/>
            </a:gdLst>
            <a:ahLst/>
            <a:cxnLst>
              <a:cxn ang="0">
                <a:pos x="connsiteX0" y="connsiteY0"/>
              </a:cxn>
              <a:cxn ang="0">
                <a:pos x="connsiteX1" y="connsiteY1"/>
              </a:cxn>
              <a:cxn ang="0">
                <a:pos x="connsiteX2" y="connsiteY2"/>
              </a:cxn>
            </a:cxnLst>
            <a:rect l="l" t="t" r="r" b="b"/>
            <a:pathLst>
              <a:path w="747712" h="495300">
                <a:moveTo>
                  <a:pt x="0" y="495300"/>
                </a:moveTo>
                <a:cubicBezTo>
                  <a:pt x="246062" y="457993"/>
                  <a:pt x="492124" y="420687"/>
                  <a:pt x="616743" y="338137"/>
                </a:cubicBezTo>
                <a:cubicBezTo>
                  <a:pt x="741362" y="255587"/>
                  <a:pt x="744537" y="127793"/>
                  <a:pt x="747712"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443F16FA-1CBB-4224-574F-A3D628423CC5}"/>
              </a:ext>
            </a:extLst>
          </p:cNvPr>
          <p:cNvSpPr/>
          <p:nvPr/>
        </p:nvSpPr>
        <p:spPr>
          <a:xfrm>
            <a:off x="8803481" y="3586163"/>
            <a:ext cx="733716" cy="483393"/>
          </a:xfrm>
          <a:custGeom>
            <a:avLst/>
            <a:gdLst>
              <a:gd name="connsiteX0" fmla="*/ 0 w 742950"/>
              <a:gd name="connsiteY0" fmla="*/ 483393 h 483393"/>
              <a:gd name="connsiteX1" fmla="*/ 611982 w 742950"/>
              <a:gd name="connsiteY1" fmla="*/ 328612 h 483393"/>
              <a:gd name="connsiteX2" fmla="*/ 742950 w 742950"/>
              <a:gd name="connsiteY2" fmla="*/ 0 h 483393"/>
            </a:gdLst>
            <a:ahLst/>
            <a:cxnLst>
              <a:cxn ang="0">
                <a:pos x="connsiteX0" y="connsiteY0"/>
              </a:cxn>
              <a:cxn ang="0">
                <a:pos x="connsiteX1" y="connsiteY1"/>
              </a:cxn>
              <a:cxn ang="0">
                <a:pos x="connsiteX2" y="connsiteY2"/>
              </a:cxn>
            </a:cxnLst>
            <a:rect l="l" t="t" r="r" b="b"/>
            <a:pathLst>
              <a:path w="742950" h="483393">
                <a:moveTo>
                  <a:pt x="0" y="483393"/>
                </a:moveTo>
                <a:cubicBezTo>
                  <a:pt x="244078" y="446285"/>
                  <a:pt x="488157" y="409177"/>
                  <a:pt x="611982" y="328612"/>
                </a:cubicBezTo>
                <a:cubicBezTo>
                  <a:pt x="735807" y="248047"/>
                  <a:pt x="739378" y="124023"/>
                  <a:pt x="74295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AF93474D-AE8D-6425-8EB8-A55B04B35770}"/>
              </a:ext>
            </a:extLst>
          </p:cNvPr>
          <p:cNvSpPr/>
          <p:nvPr/>
        </p:nvSpPr>
        <p:spPr>
          <a:xfrm>
            <a:off x="8798720" y="3590925"/>
            <a:ext cx="768679" cy="483393"/>
          </a:xfrm>
          <a:custGeom>
            <a:avLst/>
            <a:gdLst>
              <a:gd name="connsiteX0" fmla="*/ 0 w 773906"/>
              <a:gd name="connsiteY0" fmla="*/ 483393 h 483393"/>
              <a:gd name="connsiteX1" fmla="*/ 635794 w 773906"/>
              <a:gd name="connsiteY1" fmla="*/ 328612 h 483393"/>
              <a:gd name="connsiteX2" fmla="*/ 773906 w 773906"/>
              <a:gd name="connsiteY2" fmla="*/ 0 h 483393"/>
            </a:gdLst>
            <a:ahLst/>
            <a:cxnLst>
              <a:cxn ang="0">
                <a:pos x="connsiteX0" y="connsiteY0"/>
              </a:cxn>
              <a:cxn ang="0">
                <a:pos x="connsiteX1" y="connsiteY1"/>
              </a:cxn>
              <a:cxn ang="0">
                <a:pos x="connsiteX2" y="connsiteY2"/>
              </a:cxn>
            </a:cxnLst>
            <a:rect l="l" t="t" r="r" b="b"/>
            <a:pathLst>
              <a:path w="773906" h="483393">
                <a:moveTo>
                  <a:pt x="0" y="483393"/>
                </a:moveTo>
                <a:cubicBezTo>
                  <a:pt x="253405" y="446285"/>
                  <a:pt x="506810" y="409177"/>
                  <a:pt x="635794" y="328612"/>
                </a:cubicBezTo>
                <a:cubicBezTo>
                  <a:pt x="764778" y="248047"/>
                  <a:pt x="769342" y="124023"/>
                  <a:pt x="77390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E5B1BEF0-0F7B-D95D-74F9-097B98B9F404}"/>
              </a:ext>
            </a:extLst>
          </p:cNvPr>
          <p:cNvSpPr/>
          <p:nvPr/>
        </p:nvSpPr>
        <p:spPr>
          <a:xfrm>
            <a:off x="3841935" y="2950234"/>
            <a:ext cx="4985763" cy="1639329"/>
          </a:xfrm>
          <a:custGeom>
            <a:avLst/>
            <a:gdLst>
              <a:gd name="connsiteX0" fmla="*/ 0 w 4974566"/>
              <a:gd name="connsiteY0" fmla="*/ 0 h 1639330"/>
              <a:gd name="connsiteX1" fmla="*/ 477328 w 4974566"/>
              <a:gd name="connsiteY1" fmla="*/ 276045 h 1639330"/>
              <a:gd name="connsiteX2" fmla="*/ 1328468 w 4974566"/>
              <a:gd name="connsiteY2" fmla="*/ 1604513 h 1639330"/>
              <a:gd name="connsiteX3" fmla="*/ 4974566 w 4974566"/>
              <a:gd name="connsiteY3" fmla="*/ 1121434 h 1639330"/>
            </a:gdLst>
            <a:ahLst/>
            <a:cxnLst>
              <a:cxn ang="0">
                <a:pos x="connsiteX0" y="connsiteY0"/>
              </a:cxn>
              <a:cxn ang="0">
                <a:pos x="connsiteX1" y="connsiteY1"/>
              </a:cxn>
              <a:cxn ang="0">
                <a:pos x="connsiteX2" y="connsiteY2"/>
              </a:cxn>
              <a:cxn ang="0">
                <a:pos x="connsiteX3" y="connsiteY3"/>
              </a:cxn>
            </a:cxnLst>
            <a:rect l="l" t="t" r="r" b="b"/>
            <a:pathLst>
              <a:path w="4974566" h="1639330">
                <a:moveTo>
                  <a:pt x="0" y="0"/>
                </a:moveTo>
                <a:cubicBezTo>
                  <a:pt x="127958" y="4313"/>
                  <a:pt x="255917" y="8626"/>
                  <a:pt x="477328" y="276045"/>
                </a:cubicBezTo>
                <a:cubicBezTo>
                  <a:pt x="698739" y="543464"/>
                  <a:pt x="578928" y="1463615"/>
                  <a:pt x="1328468" y="1604513"/>
                </a:cubicBezTo>
                <a:cubicBezTo>
                  <a:pt x="2078008" y="1745411"/>
                  <a:pt x="3526287" y="1433422"/>
                  <a:pt x="4974566" y="1121434"/>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6"/>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Tree>
    <p:extLst>
      <p:ext uri="{BB962C8B-B14F-4D97-AF65-F5344CB8AC3E}">
        <p14:creationId xmlns:p14="http://schemas.microsoft.com/office/powerpoint/2010/main" val="193407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448">
            <a:extLst>
              <a:ext uri="{FF2B5EF4-FFF2-40B4-BE49-F238E27FC236}">
                <a16:creationId xmlns:a16="http://schemas.microsoft.com/office/drawing/2014/main" id="{60BB85FD-54D9-6FFB-550F-1B8313B67292}"/>
              </a:ext>
            </a:extLst>
          </p:cNvPr>
          <p:cNvGrpSpPr/>
          <p:nvPr/>
        </p:nvGrpSpPr>
        <p:grpSpPr>
          <a:xfrm>
            <a:off x="7889134" y="2573609"/>
            <a:ext cx="1974715" cy="1631328"/>
            <a:chOff x="7889134" y="2573609"/>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C or 3</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AHU with Electromechanical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Two-Speed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Electromechanical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3</a:t>
            </a:fld>
            <a:endParaRPr lang="en-US"/>
          </a:p>
        </p:txBody>
      </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for this pairing scenario.</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5 conductors. REQUIRED for this pairing scenario.</a:t>
              </a:r>
            </a:p>
          </p:txBody>
        </p:sp>
      </p:grpSp>
      <p:sp>
        <p:nvSpPr>
          <p:cNvPr id="73" name="Oval 72">
            <a:extLst>
              <a:ext uri="{FF2B5EF4-FFF2-40B4-BE49-F238E27FC236}">
                <a16:creationId xmlns:a16="http://schemas.microsoft.com/office/drawing/2014/main" id="{708FED3F-0082-C782-4809-F8DB0F02D9A2}"/>
              </a:ext>
            </a:extLst>
          </p:cNvPr>
          <p:cNvSpPr/>
          <p:nvPr/>
        </p:nvSpPr>
        <p:spPr>
          <a:xfrm>
            <a:off x="5520474" y="191466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74" name="TextBox 73">
            <a:extLst>
              <a:ext uri="{FF2B5EF4-FFF2-40B4-BE49-F238E27FC236}">
                <a16:creationId xmlns:a16="http://schemas.microsoft.com/office/drawing/2014/main" id="{DB8D3496-A31D-0B86-87B6-5A211E9E8888}"/>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sp>
        <p:nvSpPr>
          <p:cNvPr id="75" name="Oval 74">
            <a:extLst>
              <a:ext uri="{FF2B5EF4-FFF2-40B4-BE49-F238E27FC236}">
                <a16:creationId xmlns:a16="http://schemas.microsoft.com/office/drawing/2014/main" id="{6051DACA-1FB1-745E-D0AE-C98C5FDF984B}"/>
              </a:ext>
            </a:extLst>
          </p:cNvPr>
          <p:cNvSpPr/>
          <p:nvPr/>
        </p:nvSpPr>
        <p:spPr>
          <a:xfrm>
            <a:off x="4051935" y="370704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grpSp>
        <p:nvGrpSpPr>
          <p:cNvPr id="77" name="Group 76">
            <a:extLst>
              <a:ext uri="{FF2B5EF4-FFF2-40B4-BE49-F238E27FC236}">
                <a16:creationId xmlns:a16="http://schemas.microsoft.com/office/drawing/2014/main" id="{3AAC589B-5B58-782E-D80F-36118F3192FE}"/>
              </a:ext>
            </a:extLst>
          </p:cNvPr>
          <p:cNvGrpSpPr/>
          <p:nvPr/>
        </p:nvGrpSpPr>
        <p:grpSpPr>
          <a:xfrm>
            <a:off x="7524006" y="1724275"/>
            <a:ext cx="845288" cy="1557836"/>
            <a:chOff x="7524006" y="1724275"/>
            <a:chExt cx="845288" cy="1557836"/>
          </a:xfrm>
        </p:grpSpPr>
        <p:sp>
          <p:nvSpPr>
            <p:cNvPr id="78" name="TextBox 77">
              <a:extLst>
                <a:ext uri="{FF2B5EF4-FFF2-40B4-BE49-F238E27FC236}">
                  <a16:creationId xmlns:a16="http://schemas.microsoft.com/office/drawing/2014/main" id="{F983BDAF-9979-E950-3D28-0B9307FF9F35}"/>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79" name="Rectangle 78">
              <a:extLst>
                <a:ext uri="{FF2B5EF4-FFF2-40B4-BE49-F238E27FC236}">
                  <a16:creationId xmlns:a16="http://schemas.microsoft.com/office/drawing/2014/main" id="{9EFD0715-CD2C-F90C-3699-4807BF729945}"/>
                </a:ext>
              </a:extLst>
            </p:cNvPr>
            <p:cNvSpPr/>
            <p:nvPr/>
          </p:nvSpPr>
          <p:spPr>
            <a:xfrm>
              <a:off x="7820191" y="2249996"/>
              <a:ext cx="252919" cy="101063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56F8B66-EA59-0179-7606-2F8DFAE558FB}"/>
                </a:ext>
              </a:extLst>
            </p:cNvPr>
            <p:cNvSpPr/>
            <p:nvPr/>
          </p:nvSpPr>
          <p:spPr>
            <a:xfrm>
              <a:off x="7886310" y="232061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1285E014-1D45-6D40-7FFF-96EDC0BFF7A2}"/>
                </a:ext>
              </a:extLst>
            </p:cNvPr>
            <p:cNvSpPr/>
            <p:nvPr/>
          </p:nvSpPr>
          <p:spPr>
            <a:xfrm>
              <a:off x="7886310" y="250647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id="{9AD8E3FA-1BBB-4C26-E3C2-C9FE9855DD0E}"/>
                </a:ext>
              </a:extLst>
            </p:cNvPr>
            <p:cNvSpPr/>
            <p:nvPr/>
          </p:nvSpPr>
          <p:spPr>
            <a:xfrm>
              <a:off x="7886310" y="269233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id="{E82AA00D-76FA-B768-CEEC-5B2A0FB21764}"/>
                </a:ext>
              </a:extLst>
            </p:cNvPr>
            <p:cNvSpPr/>
            <p:nvPr/>
          </p:nvSpPr>
          <p:spPr>
            <a:xfrm>
              <a:off x="7886310" y="28781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1FE473B0-E5EB-6F09-215C-41123EBEB1B5}"/>
                </a:ext>
              </a:extLst>
            </p:cNvPr>
            <p:cNvSpPr/>
            <p:nvPr/>
          </p:nvSpPr>
          <p:spPr>
            <a:xfrm>
              <a:off x="7886310" y="30640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D44048E2-726F-ACEB-E7B0-CD041C453186}"/>
                </a:ext>
              </a:extLst>
            </p:cNvPr>
            <p:cNvSpPr txBox="1"/>
            <p:nvPr/>
          </p:nvSpPr>
          <p:spPr>
            <a:xfrm>
              <a:off x="7788764" y="3097445"/>
              <a:ext cx="351317" cy="184666"/>
            </a:xfrm>
            <a:prstGeom prst="rect">
              <a:avLst/>
            </a:prstGeom>
            <a:noFill/>
          </p:spPr>
          <p:txBody>
            <a:bodyPr wrap="square" rtlCol="0">
              <a:spAutoFit/>
            </a:bodyPr>
            <a:lstStyle/>
            <a:p>
              <a:r>
                <a:rPr lang="en-US" sz="600" dirty="0"/>
                <a:t>LTB1</a:t>
              </a:r>
              <a:endParaRPr lang="en-US" sz="500" dirty="0"/>
            </a:p>
          </p:txBody>
        </p:sp>
        <p:sp>
          <p:nvSpPr>
            <p:cNvPr id="86" name="TextBox 85">
              <a:extLst>
                <a:ext uri="{FF2B5EF4-FFF2-40B4-BE49-F238E27FC236}">
                  <a16:creationId xmlns:a16="http://schemas.microsoft.com/office/drawing/2014/main" id="{088538A9-2DA3-922B-4807-590E3372D22B}"/>
                </a:ext>
              </a:extLst>
            </p:cNvPr>
            <p:cNvSpPr txBox="1"/>
            <p:nvPr/>
          </p:nvSpPr>
          <p:spPr>
            <a:xfrm>
              <a:off x="7876643" y="2268771"/>
              <a:ext cx="252920" cy="169277"/>
            </a:xfrm>
            <a:prstGeom prst="rect">
              <a:avLst/>
            </a:prstGeom>
            <a:noFill/>
          </p:spPr>
          <p:txBody>
            <a:bodyPr wrap="square" rtlCol="0">
              <a:spAutoFit/>
            </a:bodyPr>
            <a:lstStyle/>
            <a:p>
              <a:r>
                <a:rPr lang="en-US" sz="500" dirty="0"/>
                <a:t>B1</a:t>
              </a:r>
            </a:p>
          </p:txBody>
        </p:sp>
        <p:sp>
          <p:nvSpPr>
            <p:cNvPr id="87" name="TextBox 86">
              <a:extLst>
                <a:ext uri="{FF2B5EF4-FFF2-40B4-BE49-F238E27FC236}">
                  <a16:creationId xmlns:a16="http://schemas.microsoft.com/office/drawing/2014/main" id="{58EE5D83-3FBB-74C7-3896-00C783F53259}"/>
                </a:ext>
              </a:extLst>
            </p:cNvPr>
            <p:cNvSpPr txBox="1"/>
            <p:nvPr/>
          </p:nvSpPr>
          <p:spPr>
            <a:xfrm>
              <a:off x="7876643" y="2454879"/>
              <a:ext cx="252920" cy="169277"/>
            </a:xfrm>
            <a:prstGeom prst="rect">
              <a:avLst/>
            </a:prstGeom>
            <a:noFill/>
          </p:spPr>
          <p:txBody>
            <a:bodyPr wrap="square" rtlCol="0">
              <a:spAutoFit/>
            </a:bodyPr>
            <a:lstStyle/>
            <a:p>
              <a:r>
                <a:rPr lang="en-US" sz="500" dirty="0"/>
                <a:t>B2</a:t>
              </a:r>
            </a:p>
          </p:txBody>
        </p:sp>
        <p:sp>
          <p:nvSpPr>
            <p:cNvPr id="88" name="TextBox 87">
              <a:extLst>
                <a:ext uri="{FF2B5EF4-FFF2-40B4-BE49-F238E27FC236}">
                  <a16:creationId xmlns:a16="http://schemas.microsoft.com/office/drawing/2014/main" id="{0016B0E0-BC95-331E-840C-8FD09B64EC49}"/>
                </a:ext>
              </a:extLst>
            </p:cNvPr>
            <p:cNvSpPr txBox="1"/>
            <p:nvPr/>
          </p:nvSpPr>
          <p:spPr>
            <a:xfrm>
              <a:off x="7876643" y="2640987"/>
              <a:ext cx="252920" cy="169277"/>
            </a:xfrm>
            <a:prstGeom prst="rect">
              <a:avLst/>
            </a:prstGeom>
            <a:noFill/>
          </p:spPr>
          <p:txBody>
            <a:bodyPr wrap="square" rtlCol="0">
              <a:spAutoFit/>
            </a:bodyPr>
            <a:lstStyle/>
            <a:p>
              <a:r>
                <a:rPr lang="en-US" sz="500" dirty="0"/>
                <a:t>Y1</a:t>
              </a:r>
            </a:p>
          </p:txBody>
        </p:sp>
        <p:sp>
          <p:nvSpPr>
            <p:cNvPr id="89" name="TextBox 88">
              <a:extLst>
                <a:ext uri="{FF2B5EF4-FFF2-40B4-BE49-F238E27FC236}">
                  <a16:creationId xmlns:a16="http://schemas.microsoft.com/office/drawing/2014/main" id="{BFB6019D-C535-AEA5-1826-B10CA0DA39D5}"/>
                </a:ext>
              </a:extLst>
            </p:cNvPr>
            <p:cNvSpPr txBox="1"/>
            <p:nvPr/>
          </p:nvSpPr>
          <p:spPr>
            <a:xfrm>
              <a:off x="7876643" y="2824519"/>
              <a:ext cx="252920" cy="169277"/>
            </a:xfrm>
            <a:prstGeom prst="rect">
              <a:avLst/>
            </a:prstGeom>
            <a:noFill/>
          </p:spPr>
          <p:txBody>
            <a:bodyPr wrap="square" rtlCol="0">
              <a:spAutoFit/>
            </a:bodyPr>
            <a:lstStyle/>
            <a:p>
              <a:r>
                <a:rPr lang="en-US" sz="500" dirty="0"/>
                <a:t>Y2</a:t>
              </a:r>
            </a:p>
          </p:txBody>
        </p:sp>
        <p:sp>
          <p:nvSpPr>
            <p:cNvPr id="90" name="TextBox 89">
              <a:extLst>
                <a:ext uri="{FF2B5EF4-FFF2-40B4-BE49-F238E27FC236}">
                  <a16:creationId xmlns:a16="http://schemas.microsoft.com/office/drawing/2014/main" id="{E8EA5F8B-A987-E1A6-3CA7-1349DBF7E33E}"/>
                </a:ext>
              </a:extLst>
            </p:cNvPr>
            <p:cNvSpPr txBox="1"/>
            <p:nvPr/>
          </p:nvSpPr>
          <p:spPr>
            <a:xfrm>
              <a:off x="7876643" y="3013130"/>
              <a:ext cx="252920" cy="169277"/>
            </a:xfrm>
            <a:prstGeom prst="rect">
              <a:avLst/>
            </a:prstGeom>
            <a:noFill/>
          </p:spPr>
          <p:txBody>
            <a:bodyPr wrap="square" rtlCol="0">
              <a:spAutoFit/>
            </a:bodyPr>
            <a:lstStyle/>
            <a:p>
              <a:r>
                <a:rPr lang="en-US" sz="500" dirty="0"/>
                <a:t>R</a:t>
              </a:r>
            </a:p>
          </p:txBody>
        </p:sp>
      </p:grpSp>
      <p:sp>
        <p:nvSpPr>
          <p:cNvPr id="91" name="Freeform: Shape 90">
            <a:extLst>
              <a:ext uri="{FF2B5EF4-FFF2-40B4-BE49-F238E27FC236}">
                <a16:creationId xmlns:a16="http://schemas.microsoft.com/office/drawing/2014/main" id="{7466CFFA-876C-5306-BB4E-0A39A9C301DB}"/>
              </a:ext>
            </a:extLst>
          </p:cNvPr>
          <p:cNvSpPr/>
          <p:nvPr/>
        </p:nvSpPr>
        <p:spPr>
          <a:xfrm>
            <a:off x="7341243" y="2788419"/>
            <a:ext cx="545067" cy="304079"/>
          </a:xfrm>
          <a:custGeom>
            <a:avLst/>
            <a:gdLst>
              <a:gd name="connsiteX0" fmla="*/ 538223 w 538223"/>
              <a:gd name="connsiteY0" fmla="*/ 573654 h 573654"/>
              <a:gd name="connsiteX1" fmla="*/ 263324 w 538223"/>
              <a:gd name="connsiteY1" fmla="*/ 478163 h 573654"/>
              <a:gd name="connsiteX2" fmla="*/ 176514 w 538223"/>
              <a:gd name="connsiteY2" fmla="*/ 75942 h 573654"/>
              <a:gd name="connsiteX3" fmla="*/ 0 w 538223"/>
              <a:gd name="connsiteY3" fmla="*/ 707 h 573654"/>
            </a:gdLst>
            <a:ahLst/>
            <a:cxnLst>
              <a:cxn ang="0">
                <a:pos x="connsiteX0" y="connsiteY0"/>
              </a:cxn>
              <a:cxn ang="0">
                <a:pos x="connsiteX1" y="connsiteY1"/>
              </a:cxn>
              <a:cxn ang="0">
                <a:pos x="connsiteX2" y="connsiteY2"/>
              </a:cxn>
              <a:cxn ang="0">
                <a:pos x="connsiteX3" y="connsiteY3"/>
              </a:cxn>
            </a:cxnLst>
            <a:rect l="l" t="t" r="r" b="b"/>
            <a:pathLst>
              <a:path w="538223" h="573654">
                <a:moveTo>
                  <a:pt x="538223" y="573654"/>
                </a:moveTo>
                <a:cubicBezTo>
                  <a:pt x="430916" y="567384"/>
                  <a:pt x="323609" y="561115"/>
                  <a:pt x="263324" y="478163"/>
                </a:cubicBezTo>
                <a:cubicBezTo>
                  <a:pt x="203039" y="395211"/>
                  <a:pt x="220401" y="155518"/>
                  <a:pt x="176514" y="75942"/>
                </a:cubicBezTo>
                <a:cubicBezTo>
                  <a:pt x="132627" y="-3634"/>
                  <a:pt x="66313" y="-1464"/>
                  <a:pt x="0" y="707"/>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5C1CB806-117C-21EB-AE0F-FF2EAC7910E9}"/>
              </a:ext>
            </a:extLst>
          </p:cNvPr>
          <p:cNvSpPr/>
          <p:nvPr/>
        </p:nvSpPr>
        <p:spPr>
          <a:xfrm>
            <a:off x="7336631" y="2782048"/>
            <a:ext cx="547688" cy="127840"/>
          </a:xfrm>
          <a:custGeom>
            <a:avLst/>
            <a:gdLst>
              <a:gd name="connsiteX0" fmla="*/ 547688 w 547688"/>
              <a:gd name="connsiteY0" fmla="*/ 147638 h 147638"/>
              <a:gd name="connsiteX1" fmla="*/ 373857 w 547688"/>
              <a:gd name="connsiteY1" fmla="*/ 123825 h 147638"/>
              <a:gd name="connsiteX2" fmla="*/ 269082 w 547688"/>
              <a:gd name="connsiteY2" fmla="*/ 21431 h 147638"/>
              <a:gd name="connsiteX3" fmla="*/ 0 w 547688"/>
              <a:gd name="connsiteY3" fmla="*/ 0 h 147638"/>
            </a:gdLst>
            <a:ahLst/>
            <a:cxnLst>
              <a:cxn ang="0">
                <a:pos x="connsiteX0" y="connsiteY0"/>
              </a:cxn>
              <a:cxn ang="0">
                <a:pos x="connsiteX1" y="connsiteY1"/>
              </a:cxn>
              <a:cxn ang="0">
                <a:pos x="connsiteX2" y="connsiteY2"/>
              </a:cxn>
              <a:cxn ang="0">
                <a:pos x="connsiteX3" y="connsiteY3"/>
              </a:cxn>
            </a:cxnLst>
            <a:rect l="l" t="t" r="r" b="b"/>
            <a:pathLst>
              <a:path w="547688" h="147638">
                <a:moveTo>
                  <a:pt x="547688" y="147638"/>
                </a:moveTo>
                <a:cubicBezTo>
                  <a:pt x="483989" y="146248"/>
                  <a:pt x="420291" y="144859"/>
                  <a:pt x="373857" y="123825"/>
                </a:cubicBezTo>
                <a:cubicBezTo>
                  <a:pt x="327423" y="102791"/>
                  <a:pt x="331392" y="42069"/>
                  <a:pt x="269082" y="21431"/>
                </a:cubicBezTo>
                <a:cubicBezTo>
                  <a:pt x="206772" y="793"/>
                  <a:pt x="103386" y="396"/>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E7760719-F91C-F891-7997-BE91E3301E74}"/>
              </a:ext>
            </a:extLst>
          </p:cNvPr>
          <p:cNvSpPr/>
          <p:nvPr/>
        </p:nvSpPr>
        <p:spPr>
          <a:xfrm>
            <a:off x="7343775" y="2724095"/>
            <a:ext cx="542925" cy="64397"/>
          </a:xfrm>
          <a:custGeom>
            <a:avLst/>
            <a:gdLst>
              <a:gd name="connsiteX0" fmla="*/ 542925 w 542925"/>
              <a:gd name="connsiteY0" fmla="*/ 55 h 64397"/>
              <a:gd name="connsiteX1" fmla="*/ 390525 w 542925"/>
              <a:gd name="connsiteY1" fmla="*/ 9580 h 64397"/>
              <a:gd name="connsiteX2" fmla="*/ 266700 w 542925"/>
              <a:gd name="connsiteY2" fmla="*/ 59586 h 64397"/>
              <a:gd name="connsiteX3" fmla="*/ 0 w 542925"/>
              <a:gd name="connsiteY3" fmla="*/ 59586 h 64397"/>
            </a:gdLst>
            <a:ahLst/>
            <a:cxnLst>
              <a:cxn ang="0">
                <a:pos x="connsiteX0" y="connsiteY0"/>
              </a:cxn>
              <a:cxn ang="0">
                <a:pos x="connsiteX1" y="connsiteY1"/>
              </a:cxn>
              <a:cxn ang="0">
                <a:pos x="connsiteX2" y="connsiteY2"/>
              </a:cxn>
              <a:cxn ang="0">
                <a:pos x="connsiteX3" y="connsiteY3"/>
              </a:cxn>
            </a:cxnLst>
            <a:rect l="l" t="t" r="r" b="b"/>
            <a:pathLst>
              <a:path w="542925" h="64397">
                <a:moveTo>
                  <a:pt x="542925" y="55"/>
                </a:moveTo>
                <a:cubicBezTo>
                  <a:pt x="489743" y="-144"/>
                  <a:pt x="436562" y="-342"/>
                  <a:pt x="390525" y="9580"/>
                </a:cubicBezTo>
                <a:cubicBezTo>
                  <a:pt x="344488" y="19502"/>
                  <a:pt x="331787" y="51252"/>
                  <a:pt x="266700" y="59586"/>
                </a:cubicBezTo>
                <a:cubicBezTo>
                  <a:pt x="201613" y="67920"/>
                  <a:pt x="100806" y="63753"/>
                  <a:pt x="0" y="5958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8F7A948D-743A-0B0E-B85D-273D08E62B6F}"/>
              </a:ext>
            </a:extLst>
          </p:cNvPr>
          <p:cNvSpPr/>
          <p:nvPr/>
        </p:nvSpPr>
        <p:spPr>
          <a:xfrm>
            <a:off x="7343775" y="2537969"/>
            <a:ext cx="542925" cy="239132"/>
          </a:xfrm>
          <a:custGeom>
            <a:avLst/>
            <a:gdLst>
              <a:gd name="connsiteX0" fmla="*/ 542925 w 542925"/>
              <a:gd name="connsiteY0" fmla="*/ 444 h 365768"/>
              <a:gd name="connsiteX1" fmla="*/ 340519 w 542925"/>
              <a:gd name="connsiteY1" fmla="*/ 50450 h 365768"/>
              <a:gd name="connsiteX2" fmla="*/ 261938 w 542925"/>
              <a:gd name="connsiteY2" fmla="*/ 317150 h 365768"/>
              <a:gd name="connsiteX3" fmla="*/ 0 w 542925"/>
              <a:gd name="connsiteY3" fmla="*/ 364775 h 365768"/>
            </a:gdLst>
            <a:ahLst/>
            <a:cxnLst>
              <a:cxn ang="0">
                <a:pos x="connsiteX0" y="connsiteY0"/>
              </a:cxn>
              <a:cxn ang="0">
                <a:pos x="connsiteX1" y="connsiteY1"/>
              </a:cxn>
              <a:cxn ang="0">
                <a:pos x="connsiteX2" y="connsiteY2"/>
              </a:cxn>
              <a:cxn ang="0">
                <a:pos x="connsiteX3" y="connsiteY3"/>
              </a:cxn>
            </a:cxnLst>
            <a:rect l="l" t="t" r="r" b="b"/>
            <a:pathLst>
              <a:path w="542925" h="365768">
                <a:moveTo>
                  <a:pt x="542925" y="444"/>
                </a:moveTo>
                <a:cubicBezTo>
                  <a:pt x="465137" y="-945"/>
                  <a:pt x="387350" y="-2334"/>
                  <a:pt x="340519" y="50450"/>
                </a:cubicBezTo>
                <a:cubicBezTo>
                  <a:pt x="293688" y="103234"/>
                  <a:pt x="318691" y="264763"/>
                  <a:pt x="261938" y="317150"/>
                </a:cubicBezTo>
                <a:cubicBezTo>
                  <a:pt x="205185" y="369538"/>
                  <a:pt x="102592" y="367156"/>
                  <a:pt x="0" y="36477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695CC95D-65EE-A560-A66C-0858067714A8}"/>
              </a:ext>
            </a:extLst>
          </p:cNvPr>
          <p:cNvSpPr/>
          <p:nvPr/>
        </p:nvSpPr>
        <p:spPr>
          <a:xfrm>
            <a:off x="7324725" y="2349868"/>
            <a:ext cx="564356" cy="427233"/>
          </a:xfrm>
          <a:custGeom>
            <a:avLst/>
            <a:gdLst>
              <a:gd name="connsiteX0" fmla="*/ 564356 w 564356"/>
              <a:gd name="connsiteY0" fmla="*/ 426 h 410001"/>
              <a:gd name="connsiteX1" fmla="*/ 295275 w 564356"/>
              <a:gd name="connsiteY1" fmla="*/ 55195 h 410001"/>
              <a:gd name="connsiteX2" fmla="*/ 207169 w 564356"/>
              <a:gd name="connsiteY2" fmla="*/ 345707 h 410001"/>
              <a:gd name="connsiteX3" fmla="*/ 0 w 564356"/>
              <a:gd name="connsiteY3" fmla="*/ 410001 h 410001"/>
            </a:gdLst>
            <a:ahLst/>
            <a:cxnLst>
              <a:cxn ang="0">
                <a:pos x="connsiteX0" y="connsiteY0"/>
              </a:cxn>
              <a:cxn ang="0">
                <a:pos x="connsiteX1" y="connsiteY1"/>
              </a:cxn>
              <a:cxn ang="0">
                <a:pos x="connsiteX2" y="connsiteY2"/>
              </a:cxn>
              <a:cxn ang="0">
                <a:pos x="connsiteX3" y="connsiteY3"/>
              </a:cxn>
            </a:cxnLst>
            <a:rect l="l" t="t" r="r" b="b"/>
            <a:pathLst>
              <a:path w="564356" h="410001">
                <a:moveTo>
                  <a:pt x="564356" y="426"/>
                </a:moveTo>
                <a:cubicBezTo>
                  <a:pt x="459581" y="-963"/>
                  <a:pt x="354806" y="-2352"/>
                  <a:pt x="295275" y="55195"/>
                </a:cubicBezTo>
                <a:cubicBezTo>
                  <a:pt x="235744" y="112742"/>
                  <a:pt x="256381" y="286573"/>
                  <a:pt x="207169" y="345707"/>
                </a:cubicBezTo>
                <a:cubicBezTo>
                  <a:pt x="157956" y="404841"/>
                  <a:pt x="78978" y="407421"/>
                  <a:pt x="0" y="4100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291">
            <a:extLst>
              <a:ext uri="{FF2B5EF4-FFF2-40B4-BE49-F238E27FC236}">
                <a16:creationId xmlns:a16="http://schemas.microsoft.com/office/drawing/2014/main" id="{C7A74A78-A946-51F9-5DCA-8732D6140309}"/>
              </a:ext>
            </a:extLst>
          </p:cNvPr>
          <p:cNvGrpSpPr/>
          <p:nvPr/>
        </p:nvGrpSpPr>
        <p:grpSpPr>
          <a:xfrm>
            <a:off x="3070314" y="2925363"/>
            <a:ext cx="501711" cy="401955"/>
            <a:chOff x="5373289" y="2302223"/>
            <a:chExt cx="501711" cy="401955"/>
          </a:xfrm>
        </p:grpSpPr>
        <p:sp>
          <p:nvSpPr>
            <p:cNvPr id="112" name="TextBox 111">
              <a:extLst>
                <a:ext uri="{FF2B5EF4-FFF2-40B4-BE49-F238E27FC236}">
                  <a16:creationId xmlns:a16="http://schemas.microsoft.com/office/drawing/2014/main" id="{CA073413-EE81-E529-479E-F38A5DF1EA0C}"/>
                </a:ext>
              </a:extLst>
            </p:cNvPr>
            <p:cNvSpPr txBox="1"/>
            <p:nvPr/>
          </p:nvSpPr>
          <p:spPr>
            <a:xfrm rot="16200000">
              <a:off x="5576930" y="2371957"/>
              <a:ext cx="308745" cy="169277"/>
            </a:xfrm>
            <a:prstGeom prst="rect">
              <a:avLst/>
            </a:prstGeom>
            <a:noFill/>
          </p:spPr>
          <p:txBody>
            <a:bodyPr wrap="square" rtlCol="0">
              <a:spAutoFit/>
            </a:bodyPr>
            <a:lstStyle/>
            <a:p>
              <a:r>
                <a:rPr lang="en-US" sz="500" dirty="0"/>
                <a:t>EDC</a:t>
              </a:r>
            </a:p>
          </p:txBody>
        </p:sp>
        <p:sp>
          <p:nvSpPr>
            <p:cNvPr id="104" name="Freeform: Shape 103">
              <a:extLst>
                <a:ext uri="{FF2B5EF4-FFF2-40B4-BE49-F238E27FC236}">
                  <a16:creationId xmlns:a16="http://schemas.microsoft.com/office/drawing/2014/main" id="{997BCD84-C794-17D4-0980-E82467AE2724}"/>
                </a:ext>
              </a:extLst>
            </p:cNvPr>
            <p:cNvSpPr/>
            <p:nvPr/>
          </p:nvSpPr>
          <p:spPr>
            <a:xfrm rot="16200000">
              <a:off x="5484768" y="2319973"/>
              <a:ext cx="272726" cy="495684"/>
            </a:xfrm>
            <a:custGeom>
              <a:avLst/>
              <a:gdLst>
                <a:gd name="connsiteX0" fmla="*/ 169078 w 169078"/>
                <a:gd name="connsiteY0" fmla="*/ 2703 h 765665"/>
                <a:gd name="connsiteX1" fmla="*/ 28584 w 169078"/>
                <a:gd name="connsiteY1" fmla="*/ 100334 h 765665"/>
                <a:gd name="connsiteX2" fmla="*/ 7153 w 169078"/>
                <a:gd name="connsiteY2" fmla="*/ 659928 h 765665"/>
                <a:gd name="connsiteX3" fmla="*/ 119072 w 169078"/>
                <a:gd name="connsiteY3" fmla="*/ 764703 h 765665"/>
              </a:gdLst>
              <a:ahLst/>
              <a:cxnLst>
                <a:cxn ang="0">
                  <a:pos x="connsiteX0" y="connsiteY0"/>
                </a:cxn>
                <a:cxn ang="0">
                  <a:pos x="connsiteX1" y="connsiteY1"/>
                </a:cxn>
                <a:cxn ang="0">
                  <a:pos x="connsiteX2" y="connsiteY2"/>
                </a:cxn>
                <a:cxn ang="0">
                  <a:pos x="connsiteX3" y="connsiteY3"/>
                </a:cxn>
              </a:cxnLst>
              <a:rect l="l" t="t" r="r" b="b"/>
              <a:pathLst>
                <a:path w="169078" h="765665">
                  <a:moveTo>
                    <a:pt x="169078" y="2703"/>
                  </a:moveTo>
                  <a:cubicBezTo>
                    <a:pt x="112324" y="-3250"/>
                    <a:pt x="55571" y="-9203"/>
                    <a:pt x="28584" y="100334"/>
                  </a:cubicBezTo>
                  <a:cubicBezTo>
                    <a:pt x="1597" y="209871"/>
                    <a:pt x="-7928" y="549200"/>
                    <a:pt x="7153" y="659928"/>
                  </a:cubicBezTo>
                  <a:cubicBezTo>
                    <a:pt x="22234" y="770656"/>
                    <a:pt x="70653" y="767679"/>
                    <a:pt x="119072" y="764703"/>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548D7A5C-289D-CC7F-F200-0F9245781B95}"/>
                </a:ext>
              </a:extLst>
            </p:cNvPr>
            <p:cNvGrpSpPr/>
            <p:nvPr/>
          </p:nvGrpSpPr>
          <p:grpSpPr>
            <a:xfrm rot="16200000">
              <a:off x="5717782" y="2387861"/>
              <a:ext cx="192984" cy="121453"/>
              <a:chOff x="2608033" y="2663556"/>
              <a:chExt cx="192984" cy="121453"/>
            </a:xfrm>
          </p:grpSpPr>
          <p:cxnSp>
            <p:nvCxnSpPr>
              <p:cNvPr id="114" name="Straight Connector 113">
                <a:extLst>
                  <a:ext uri="{FF2B5EF4-FFF2-40B4-BE49-F238E27FC236}">
                    <a16:creationId xmlns:a16="http://schemas.microsoft.com/office/drawing/2014/main" id="{9615F821-50E8-FD42-6F66-35A75AB4D7D9}"/>
                  </a:ext>
                </a:extLst>
              </p:cNvPr>
              <p:cNvCxnSpPr>
                <a:cxnSpLocks/>
              </p:cNvCxnSpPr>
              <p:nvPr/>
            </p:nvCxnSpPr>
            <p:spPr>
              <a:xfrm flipV="1">
                <a:off x="2608033" y="2679822"/>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962E9C8-DD60-4079-F6C6-9D81E47E9A04}"/>
                  </a:ext>
                </a:extLst>
              </p:cNvPr>
              <p:cNvCxnSpPr>
                <a:cxnSpLocks/>
              </p:cNvCxnSpPr>
              <p:nvPr/>
            </p:nvCxnSpPr>
            <p:spPr>
              <a:xfrm>
                <a:off x="2642390" y="2694517"/>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45F4B5-7EC8-76A0-5F6B-D74EBA373C43}"/>
                  </a:ext>
                </a:extLst>
              </p:cNvPr>
              <p:cNvCxnSpPr>
                <a:cxnSpLocks/>
              </p:cNvCxnSpPr>
              <p:nvPr/>
            </p:nvCxnSpPr>
            <p:spPr>
              <a:xfrm>
                <a:off x="2641375" y="2727854"/>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962F8A8-3DEC-FDC4-CDD7-0F89051797DF}"/>
                  </a:ext>
                </a:extLst>
              </p:cNvPr>
              <p:cNvCxnSpPr>
                <a:cxnSpLocks/>
              </p:cNvCxnSpPr>
              <p:nvPr/>
            </p:nvCxnSpPr>
            <p:spPr>
              <a:xfrm>
                <a:off x="2641375" y="2751669"/>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E54510E-99F2-F7B3-4F3B-C167EDEB129B}"/>
                  </a:ext>
                </a:extLst>
              </p:cNvPr>
              <p:cNvCxnSpPr/>
              <p:nvPr/>
            </p:nvCxnSpPr>
            <p:spPr>
              <a:xfrm>
                <a:off x="2661438" y="2725472"/>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17665E2-4564-411B-7063-8B708CF532BB}"/>
                  </a:ext>
                </a:extLst>
              </p:cNvPr>
              <p:cNvCxnSpPr>
                <a:cxnSpLocks/>
              </p:cNvCxnSpPr>
              <p:nvPr/>
            </p:nvCxnSpPr>
            <p:spPr>
              <a:xfrm>
                <a:off x="2642390" y="2749290"/>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C64A5B8-5B17-AAEF-4018-447B1A63E586}"/>
                  </a:ext>
                </a:extLst>
              </p:cNvPr>
              <p:cNvCxnSpPr/>
              <p:nvPr/>
            </p:nvCxnSpPr>
            <p:spPr>
              <a:xfrm>
                <a:off x="2691382" y="2710623"/>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FB22443-610F-F008-9816-90C13AB2341A}"/>
                  </a:ext>
                </a:extLst>
              </p:cNvPr>
              <p:cNvCxnSpPr/>
              <p:nvPr/>
            </p:nvCxnSpPr>
            <p:spPr>
              <a:xfrm>
                <a:off x="2746151" y="2663556"/>
                <a:ext cx="0"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E36C463-5CED-C16F-C28B-FFA49C433C6C}"/>
                  </a:ext>
                </a:extLst>
              </p:cNvPr>
              <p:cNvCxnSpPr>
                <a:cxnSpLocks/>
              </p:cNvCxnSpPr>
              <p:nvPr/>
            </p:nvCxnSpPr>
            <p:spPr>
              <a:xfrm flipH="1">
                <a:off x="2746153" y="2666800"/>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98" name="Picture 297" descr="A white electronic device with a screen&#10;&#10;Description automatically generated">
            <a:extLst>
              <a:ext uri="{FF2B5EF4-FFF2-40B4-BE49-F238E27FC236}">
                <a16:creationId xmlns:a16="http://schemas.microsoft.com/office/drawing/2014/main" id="{E2908A75-9C44-C71A-5066-9DD2B79AE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413" name="Picture 412">
            <a:extLst>
              <a:ext uri="{FF2B5EF4-FFF2-40B4-BE49-F238E27FC236}">
                <a16:creationId xmlns:a16="http://schemas.microsoft.com/office/drawing/2014/main" id="{7F169F9A-5363-FD7D-9CAF-0F959B426A1D}"/>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416" name="Freeform: Shape 415">
            <a:extLst>
              <a:ext uri="{FF2B5EF4-FFF2-40B4-BE49-F238E27FC236}">
                <a16:creationId xmlns:a16="http://schemas.microsoft.com/office/drawing/2014/main" id="{0F7ED36A-6D91-CF8E-6BD6-9E3B3D83EB5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C0771FDA-D496-62D5-B085-61B379F5C99A}"/>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FB15BE89-B38B-8229-714A-5B98651551E2}"/>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6E312118-02F1-D445-EF4E-C63DC3273F71}"/>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6288B436-D73A-3BB0-1CED-613270CB07E1}"/>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C94159FE-49CC-EE72-43E2-1F997D5DE33D}"/>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CF02203-5EAA-4463-D25A-A0282845A5FC}"/>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D25B067F-8E27-FE55-E6F8-D437045DE9C3}"/>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517169D2-997C-1574-D620-09D7BC97C645}"/>
              </a:ext>
            </a:extLst>
          </p:cNvPr>
          <p:cNvSpPr/>
          <p:nvPr/>
        </p:nvSpPr>
        <p:spPr>
          <a:xfrm>
            <a:off x="3029111" y="2645048"/>
            <a:ext cx="1112735" cy="770833"/>
          </a:xfrm>
          <a:custGeom>
            <a:avLst/>
            <a:gdLst>
              <a:gd name="connsiteX0" fmla="*/ 898946 w 898946"/>
              <a:gd name="connsiteY0" fmla="*/ 273 h 770833"/>
              <a:gd name="connsiteX1" fmla="*/ 772733 w 898946"/>
              <a:gd name="connsiteY1" fmla="*/ 111031 h 770833"/>
              <a:gd name="connsiteX2" fmla="*/ 636217 w 898946"/>
              <a:gd name="connsiteY2" fmla="*/ 680277 h 770833"/>
              <a:gd name="connsiteX3" fmla="*/ 118486 w 898946"/>
              <a:gd name="connsiteY3" fmla="*/ 744671 h 770833"/>
              <a:gd name="connsiteX4" fmla="*/ 0 w 898946"/>
              <a:gd name="connsiteY4" fmla="*/ 425275 h 77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46" h="770833">
                <a:moveTo>
                  <a:pt x="898946" y="273"/>
                </a:moveTo>
                <a:cubicBezTo>
                  <a:pt x="857733" y="-1015"/>
                  <a:pt x="816521" y="-2303"/>
                  <a:pt x="772733" y="111031"/>
                </a:cubicBezTo>
                <a:cubicBezTo>
                  <a:pt x="728945" y="224365"/>
                  <a:pt x="745258" y="574670"/>
                  <a:pt x="636217" y="680277"/>
                </a:cubicBezTo>
                <a:cubicBezTo>
                  <a:pt x="527176" y="785884"/>
                  <a:pt x="224522" y="787171"/>
                  <a:pt x="118486" y="744671"/>
                </a:cubicBezTo>
                <a:cubicBezTo>
                  <a:pt x="12450" y="702171"/>
                  <a:pt x="6225" y="563723"/>
                  <a:pt x="0" y="42527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D657D40E-7FBC-F7AD-A214-4EBD280BE5F8}"/>
              </a:ext>
            </a:extLst>
          </p:cNvPr>
          <p:cNvSpPr/>
          <p:nvPr/>
        </p:nvSpPr>
        <p:spPr>
          <a:xfrm>
            <a:off x="3693319" y="2454879"/>
            <a:ext cx="442912" cy="185927"/>
          </a:xfrm>
          <a:custGeom>
            <a:avLst/>
            <a:gdLst>
              <a:gd name="connsiteX0" fmla="*/ 442912 w 442912"/>
              <a:gd name="connsiteY0" fmla="*/ 274161 h 274161"/>
              <a:gd name="connsiteX1" fmla="*/ 185737 w 442912"/>
              <a:gd name="connsiteY1" fmla="*/ 226536 h 274161"/>
              <a:gd name="connsiteX2" fmla="*/ 121444 w 442912"/>
              <a:gd name="connsiteY2" fmla="*/ 36036 h 274161"/>
              <a:gd name="connsiteX3" fmla="*/ 0 w 442912"/>
              <a:gd name="connsiteY3" fmla="*/ 318 h 274161"/>
            </a:gdLst>
            <a:ahLst/>
            <a:cxnLst>
              <a:cxn ang="0">
                <a:pos x="connsiteX0" y="connsiteY0"/>
              </a:cxn>
              <a:cxn ang="0">
                <a:pos x="connsiteX1" y="connsiteY1"/>
              </a:cxn>
              <a:cxn ang="0">
                <a:pos x="connsiteX2" y="connsiteY2"/>
              </a:cxn>
              <a:cxn ang="0">
                <a:pos x="connsiteX3" y="connsiteY3"/>
              </a:cxn>
            </a:cxnLst>
            <a:rect l="l" t="t" r="r" b="b"/>
            <a:pathLst>
              <a:path w="442912" h="274161">
                <a:moveTo>
                  <a:pt x="442912" y="274161"/>
                </a:moveTo>
                <a:cubicBezTo>
                  <a:pt x="341113" y="270192"/>
                  <a:pt x="239315" y="266223"/>
                  <a:pt x="185737" y="226536"/>
                </a:cubicBezTo>
                <a:cubicBezTo>
                  <a:pt x="132159" y="186849"/>
                  <a:pt x="152400" y="73739"/>
                  <a:pt x="121444" y="36036"/>
                </a:cubicBezTo>
                <a:cubicBezTo>
                  <a:pt x="90488" y="-1667"/>
                  <a:pt x="45244" y="-675"/>
                  <a:pt x="0" y="31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1E974F92-6C08-A0D2-0A34-4595A9DE3B13}"/>
              </a:ext>
            </a:extLst>
          </p:cNvPr>
          <p:cNvSpPr/>
          <p:nvPr/>
        </p:nvSpPr>
        <p:spPr>
          <a:xfrm>
            <a:off x="3698081" y="2414920"/>
            <a:ext cx="440532" cy="229285"/>
          </a:xfrm>
          <a:custGeom>
            <a:avLst/>
            <a:gdLst>
              <a:gd name="connsiteX0" fmla="*/ 440532 w 440532"/>
              <a:gd name="connsiteY0" fmla="*/ 242887 h 242887"/>
              <a:gd name="connsiteX1" fmla="*/ 226219 w 440532"/>
              <a:gd name="connsiteY1" fmla="*/ 178593 h 242887"/>
              <a:gd name="connsiteX2" fmla="*/ 157163 w 440532"/>
              <a:gd name="connsiteY2" fmla="*/ 33337 h 242887"/>
              <a:gd name="connsiteX3" fmla="*/ 0 w 440532"/>
              <a:gd name="connsiteY3" fmla="*/ 0 h 242887"/>
            </a:gdLst>
            <a:ahLst/>
            <a:cxnLst>
              <a:cxn ang="0">
                <a:pos x="connsiteX0" y="connsiteY0"/>
              </a:cxn>
              <a:cxn ang="0">
                <a:pos x="connsiteX1" y="connsiteY1"/>
              </a:cxn>
              <a:cxn ang="0">
                <a:pos x="connsiteX2" y="connsiteY2"/>
              </a:cxn>
              <a:cxn ang="0">
                <a:pos x="connsiteX3" y="connsiteY3"/>
              </a:cxn>
            </a:cxnLst>
            <a:rect l="l" t="t" r="r" b="b"/>
            <a:pathLst>
              <a:path w="440532" h="242887">
                <a:moveTo>
                  <a:pt x="440532" y="242887"/>
                </a:moveTo>
                <a:cubicBezTo>
                  <a:pt x="356989" y="228202"/>
                  <a:pt x="273447" y="213518"/>
                  <a:pt x="226219" y="178593"/>
                </a:cubicBezTo>
                <a:cubicBezTo>
                  <a:pt x="178991" y="143668"/>
                  <a:pt x="194866" y="63102"/>
                  <a:pt x="157163" y="33337"/>
                </a:cubicBezTo>
                <a:cubicBezTo>
                  <a:pt x="119460" y="3572"/>
                  <a:pt x="59730" y="1786"/>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72C74CAF-3EB9-4CA7-24E9-A73E252375AC}"/>
              </a:ext>
            </a:extLst>
          </p:cNvPr>
          <p:cNvSpPr/>
          <p:nvPr/>
        </p:nvSpPr>
        <p:spPr>
          <a:xfrm>
            <a:off x="3700463" y="2374106"/>
            <a:ext cx="442912" cy="266700"/>
          </a:xfrm>
          <a:custGeom>
            <a:avLst/>
            <a:gdLst>
              <a:gd name="connsiteX0" fmla="*/ 442912 w 442912"/>
              <a:gd name="connsiteY0" fmla="*/ 266700 h 266700"/>
              <a:gd name="connsiteX1" fmla="*/ 373856 w 442912"/>
              <a:gd name="connsiteY1" fmla="*/ 245269 h 266700"/>
              <a:gd name="connsiteX2" fmla="*/ 271462 w 442912"/>
              <a:gd name="connsiteY2" fmla="*/ 180975 h 266700"/>
              <a:gd name="connsiteX3" fmla="*/ 209550 w 442912"/>
              <a:gd name="connsiteY3" fmla="*/ 38100 h 266700"/>
              <a:gd name="connsiteX4" fmla="*/ 0 w 442912"/>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912" h="266700">
                <a:moveTo>
                  <a:pt x="442912" y="266700"/>
                </a:moveTo>
                <a:cubicBezTo>
                  <a:pt x="422671" y="263128"/>
                  <a:pt x="402431" y="259556"/>
                  <a:pt x="373856" y="245269"/>
                </a:cubicBezTo>
                <a:cubicBezTo>
                  <a:pt x="345281" y="230982"/>
                  <a:pt x="298846" y="215503"/>
                  <a:pt x="271462" y="180975"/>
                </a:cubicBezTo>
                <a:cubicBezTo>
                  <a:pt x="244078" y="146447"/>
                  <a:pt x="254794" y="68262"/>
                  <a:pt x="209550" y="38100"/>
                </a:cubicBezTo>
                <a:cubicBezTo>
                  <a:pt x="164306" y="7938"/>
                  <a:pt x="82153" y="3969"/>
                  <a:pt x="0"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50193DBA-C141-FD6E-D6A2-873BBFBBCC7B}"/>
              </a:ext>
            </a:extLst>
          </p:cNvPr>
          <p:cNvSpPr/>
          <p:nvPr/>
        </p:nvSpPr>
        <p:spPr>
          <a:xfrm>
            <a:off x="3698081" y="2333926"/>
            <a:ext cx="457200" cy="309261"/>
          </a:xfrm>
          <a:custGeom>
            <a:avLst/>
            <a:gdLst>
              <a:gd name="connsiteX0" fmla="*/ 457200 w 457200"/>
              <a:gd name="connsiteY0" fmla="*/ 504825 h 504825"/>
              <a:gd name="connsiteX1" fmla="*/ 342900 w 457200"/>
              <a:gd name="connsiteY1" fmla="*/ 419100 h 504825"/>
              <a:gd name="connsiteX2" fmla="*/ 261938 w 457200"/>
              <a:gd name="connsiteY2" fmla="*/ 76200 h 504825"/>
              <a:gd name="connsiteX3" fmla="*/ 0 w 457200"/>
              <a:gd name="connsiteY3" fmla="*/ 0 h 504825"/>
            </a:gdLst>
            <a:ahLst/>
            <a:cxnLst>
              <a:cxn ang="0">
                <a:pos x="connsiteX0" y="connsiteY0"/>
              </a:cxn>
              <a:cxn ang="0">
                <a:pos x="connsiteX1" y="connsiteY1"/>
              </a:cxn>
              <a:cxn ang="0">
                <a:pos x="connsiteX2" y="connsiteY2"/>
              </a:cxn>
              <a:cxn ang="0">
                <a:pos x="connsiteX3" y="connsiteY3"/>
              </a:cxn>
            </a:cxnLst>
            <a:rect l="l" t="t" r="r" b="b"/>
            <a:pathLst>
              <a:path w="457200" h="504825">
                <a:moveTo>
                  <a:pt x="457200" y="504825"/>
                </a:moveTo>
                <a:cubicBezTo>
                  <a:pt x="416322" y="497681"/>
                  <a:pt x="375444" y="490537"/>
                  <a:pt x="342900" y="419100"/>
                </a:cubicBezTo>
                <a:cubicBezTo>
                  <a:pt x="310356" y="347663"/>
                  <a:pt x="319088" y="146050"/>
                  <a:pt x="261938" y="76200"/>
                </a:cubicBezTo>
                <a:cubicBezTo>
                  <a:pt x="204788" y="6350"/>
                  <a:pt x="102394" y="3175"/>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D17F954D-8547-DCF4-CD0F-4E3398B43B64}"/>
              </a:ext>
            </a:extLst>
          </p:cNvPr>
          <p:cNvSpPr/>
          <p:nvPr/>
        </p:nvSpPr>
        <p:spPr>
          <a:xfrm>
            <a:off x="3700463" y="2292288"/>
            <a:ext cx="447675" cy="348518"/>
          </a:xfrm>
          <a:custGeom>
            <a:avLst/>
            <a:gdLst>
              <a:gd name="connsiteX0" fmla="*/ 447675 w 447675"/>
              <a:gd name="connsiteY0" fmla="*/ 539093 h 539093"/>
              <a:gd name="connsiteX1" fmla="*/ 376237 w 447675"/>
              <a:gd name="connsiteY1" fmla="*/ 460512 h 539093"/>
              <a:gd name="connsiteX2" fmla="*/ 278606 w 447675"/>
              <a:gd name="connsiteY2" fmla="*/ 72368 h 539093"/>
              <a:gd name="connsiteX3" fmla="*/ 0 w 447675"/>
              <a:gd name="connsiteY3" fmla="*/ 931 h 539093"/>
            </a:gdLst>
            <a:ahLst/>
            <a:cxnLst>
              <a:cxn ang="0">
                <a:pos x="connsiteX0" y="connsiteY0"/>
              </a:cxn>
              <a:cxn ang="0">
                <a:pos x="connsiteX1" y="connsiteY1"/>
              </a:cxn>
              <a:cxn ang="0">
                <a:pos x="connsiteX2" y="connsiteY2"/>
              </a:cxn>
              <a:cxn ang="0">
                <a:pos x="connsiteX3" y="connsiteY3"/>
              </a:cxn>
            </a:cxnLst>
            <a:rect l="l" t="t" r="r" b="b"/>
            <a:pathLst>
              <a:path w="447675" h="539093">
                <a:moveTo>
                  <a:pt x="447675" y="539093"/>
                </a:moveTo>
                <a:cubicBezTo>
                  <a:pt x="426045" y="538696"/>
                  <a:pt x="404415" y="538299"/>
                  <a:pt x="376237" y="460512"/>
                </a:cubicBezTo>
                <a:cubicBezTo>
                  <a:pt x="348059" y="382724"/>
                  <a:pt x="341312" y="148965"/>
                  <a:pt x="278606" y="72368"/>
                </a:cubicBezTo>
                <a:cubicBezTo>
                  <a:pt x="215900" y="-4229"/>
                  <a:pt x="107950" y="-1649"/>
                  <a:pt x="0" y="9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E9F3DD60-20B6-1ACF-DB49-AD351D489964}"/>
              </a:ext>
            </a:extLst>
          </p:cNvPr>
          <p:cNvSpPr/>
          <p:nvPr/>
        </p:nvSpPr>
        <p:spPr>
          <a:xfrm>
            <a:off x="3698081" y="2256478"/>
            <a:ext cx="464344" cy="382128"/>
          </a:xfrm>
          <a:custGeom>
            <a:avLst/>
            <a:gdLst>
              <a:gd name="connsiteX0" fmla="*/ 464344 w 464344"/>
              <a:gd name="connsiteY0" fmla="*/ 569473 h 573697"/>
              <a:gd name="connsiteX1" fmla="*/ 411957 w 464344"/>
              <a:gd name="connsiteY1" fmla="*/ 502798 h 573697"/>
              <a:gd name="connsiteX2" fmla="*/ 326232 w 464344"/>
              <a:gd name="connsiteY2" fmla="*/ 81317 h 573697"/>
              <a:gd name="connsiteX3" fmla="*/ 0 w 464344"/>
              <a:gd name="connsiteY3" fmla="*/ 354 h 573697"/>
            </a:gdLst>
            <a:ahLst/>
            <a:cxnLst>
              <a:cxn ang="0">
                <a:pos x="connsiteX0" y="connsiteY0"/>
              </a:cxn>
              <a:cxn ang="0">
                <a:pos x="connsiteX1" y="connsiteY1"/>
              </a:cxn>
              <a:cxn ang="0">
                <a:pos x="connsiteX2" y="connsiteY2"/>
              </a:cxn>
              <a:cxn ang="0">
                <a:pos x="connsiteX3" y="connsiteY3"/>
              </a:cxn>
            </a:cxnLst>
            <a:rect l="l" t="t" r="r" b="b"/>
            <a:pathLst>
              <a:path w="464344" h="573697">
                <a:moveTo>
                  <a:pt x="464344" y="569473"/>
                </a:moveTo>
                <a:cubicBezTo>
                  <a:pt x="449660" y="576815"/>
                  <a:pt x="434976" y="584157"/>
                  <a:pt x="411957" y="502798"/>
                </a:cubicBezTo>
                <a:cubicBezTo>
                  <a:pt x="388938" y="421439"/>
                  <a:pt x="394891" y="165058"/>
                  <a:pt x="326232" y="81317"/>
                </a:cubicBezTo>
                <a:cubicBezTo>
                  <a:pt x="257572" y="-2424"/>
                  <a:pt x="128786" y="-1035"/>
                  <a:pt x="0" y="35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E5BBBBD0-2B92-61DB-1157-8F61857A3F27}"/>
              </a:ext>
            </a:extLst>
          </p:cNvPr>
          <p:cNvSpPr/>
          <p:nvPr/>
        </p:nvSpPr>
        <p:spPr>
          <a:xfrm>
            <a:off x="3029111" y="2289293"/>
            <a:ext cx="1406411" cy="1275658"/>
          </a:xfrm>
          <a:custGeom>
            <a:avLst/>
            <a:gdLst>
              <a:gd name="connsiteX0" fmla="*/ 1286301 w 1286301"/>
              <a:gd name="connsiteY0" fmla="*/ 109 h 1370298"/>
              <a:gd name="connsiteX1" fmla="*/ 1105469 w 1286301"/>
              <a:gd name="connsiteY1" fmla="*/ 204825 h 1370298"/>
              <a:gd name="connsiteX2" fmla="*/ 917812 w 1286301"/>
              <a:gd name="connsiteY2" fmla="*/ 1238643 h 1370298"/>
              <a:gd name="connsiteX3" fmla="*/ 170597 w 1286301"/>
              <a:gd name="connsiteY3" fmla="*/ 1306882 h 1370298"/>
              <a:gd name="connsiteX4" fmla="*/ 0 w 1286301"/>
              <a:gd name="connsiteY4" fmla="*/ 784855 h 137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301" h="1370298">
                <a:moveTo>
                  <a:pt x="1286301" y="109"/>
                </a:moveTo>
                <a:cubicBezTo>
                  <a:pt x="1226592" y="-744"/>
                  <a:pt x="1166884" y="-1597"/>
                  <a:pt x="1105469" y="204825"/>
                </a:cubicBezTo>
                <a:cubicBezTo>
                  <a:pt x="1044054" y="411247"/>
                  <a:pt x="1073624" y="1054967"/>
                  <a:pt x="917812" y="1238643"/>
                </a:cubicBezTo>
                <a:cubicBezTo>
                  <a:pt x="762000" y="1422319"/>
                  <a:pt x="323566" y="1382513"/>
                  <a:pt x="170597" y="1306882"/>
                </a:cubicBezTo>
                <a:cubicBezTo>
                  <a:pt x="17628" y="1231251"/>
                  <a:pt x="8814" y="1008053"/>
                  <a:pt x="0" y="78485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B989727A-6E9F-2E7A-3BF3-3BCE1098CB7F}"/>
              </a:ext>
            </a:extLst>
          </p:cNvPr>
          <p:cNvSpPr/>
          <p:nvPr/>
        </p:nvSpPr>
        <p:spPr>
          <a:xfrm>
            <a:off x="3070314" y="2289293"/>
            <a:ext cx="1348149" cy="1199414"/>
          </a:xfrm>
          <a:custGeom>
            <a:avLst/>
            <a:gdLst>
              <a:gd name="connsiteX0" fmla="*/ 1177120 w 1177120"/>
              <a:gd name="connsiteY0" fmla="*/ 119 h 1199414"/>
              <a:gd name="connsiteX1" fmla="*/ 1061114 w 1177120"/>
              <a:gd name="connsiteY1" fmla="*/ 170716 h 1199414"/>
              <a:gd name="connsiteX2" fmla="*/ 842750 w 1177120"/>
              <a:gd name="connsiteY2" fmla="*/ 1033937 h 1199414"/>
              <a:gd name="connsiteX3" fmla="*/ 146714 w 1177120"/>
              <a:gd name="connsiteY3" fmla="*/ 1180650 h 1199414"/>
              <a:gd name="connsiteX4" fmla="*/ 0 w 1177120"/>
              <a:gd name="connsiteY4" fmla="*/ 781453 h 119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120" h="1199414">
                <a:moveTo>
                  <a:pt x="1177120" y="119"/>
                </a:moveTo>
                <a:cubicBezTo>
                  <a:pt x="1146981" y="-734"/>
                  <a:pt x="1116842" y="-1587"/>
                  <a:pt x="1061114" y="170716"/>
                </a:cubicBezTo>
                <a:cubicBezTo>
                  <a:pt x="1005386" y="343019"/>
                  <a:pt x="995150" y="865615"/>
                  <a:pt x="842750" y="1033937"/>
                </a:cubicBezTo>
                <a:cubicBezTo>
                  <a:pt x="690350" y="1202259"/>
                  <a:pt x="287172" y="1222731"/>
                  <a:pt x="146714" y="1180650"/>
                </a:cubicBezTo>
                <a:cubicBezTo>
                  <a:pt x="6256" y="1138569"/>
                  <a:pt x="3128" y="960011"/>
                  <a:pt x="0" y="78145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5B46EE80-EFBB-0C87-0A24-E98F4281C4D8}"/>
              </a:ext>
            </a:extLst>
          </p:cNvPr>
          <p:cNvSpPr/>
          <p:nvPr/>
        </p:nvSpPr>
        <p:spPr>
          <a:xfrm>
            <a:off x="3702844" y="2293144"/>
            <a:ext cx="697706" cy="238125"/>
          </a:xfrm>
          <a:custGeom>
            <a:avLst/>
            <a:gdLst>
              <a:gd name="connsiteX0" fmla="*/ 0 w 697706"/>
              <a:gd name="connsiteY0" fmla="*/ 238125 h 238125"/>
              <a:gd name="connsiteX1" fmla="*/ 288131 w 697706"/>
              <a:gd name="connsiteY1" fmla="*/ 183356 h 238125"/>
              <a:gd name="connsiteX2" fmla="*/ 466725 w 697706"/>
              <a:gd name="connsiteY2" fmla="*/ 59531 h 238125"/>
              <a:gd name="connsiteX3" fmla="*/ 697706 w 697706"/>
              <a:gd name="connsiteY3" fmla="*/ 0 h 238125"/>
            </a:gdLst>
            <a:ahLst/>
            <a:cxnLst>
              <a:cxn ang="0">
                <a:pos x="connsiteX0" y="connsiteY0"/>
              </a:cxn>
              <a:cxn ang="0">
                <a:pos x="connsiteX1" y="connsiteY1"/>
              </a:cxn>
              <a:cxn ang="0">
                <a:pos x="connsiteX2" y="connsiteY2"/>
              </a:cxn>
              <a:cxn ang="0">
                <a:pos x="connsiteX3" y="connsiteY3"/>
              </a:cxn>
            </a:cxnLst>
            <a:rect l="l" t="t" r="r" b="b"/>
            <a:pathLst>
              <a:path w="697706" h="238125">
                <a:moveTo>
                  <a:pt x="0" y="238125"/>
                </a:moveTo>
                <a:cubicBezTo>
                  <a:pt x="105171" y="225623"/>
                  <a:pt x="210343" y="213122"/>
                  <a:pt x="288131" y="183356"/>
                </a:cubicBezTo>
                <a:cubicBezTo>
                  <a:pt x="365919" y="153590"/>
                  <a:pt x="398462" y="90090"/>
                  <a:pt x="466725" y="59531"/>
                </a:cubicBezTo>
                <a:cubicBezTo>
                  <a:pt x="534988" y="28972"/>
                  <a:pt x="616347" y="14486"/>
                  <a:pt x="69770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B234CA30-87E3-CE85-402E-48D8BDC765D1}"/>
              </a:ext>
            </a:extLst>
          </p:cNvPr>
          <p:cNvSpPr/>
          <p:nvPr/>
        </p:nvSpPr>
        <p:spPr>
          <a:xfrm>
            <a:off x="3700463" y="2293144"/>
            <a:ext cx="700087" cy="78829"/>
          </a:xfrm>
          <a:custGeom>
            <a:avLst/>
            <a:gdLst>
              <a:gd name="connsiteX0" fmla="*/ 0 w 700087"/>
              <a:gd name="connsiteY0" fmla="*/ 78581 h 78829"/>
              <a:gd name="connsiteX1" fmla="*/ 350043 w 700087"/>
              <a:gd name="connsiteY1" fmla="*/ 66675 h 78829"/>
              <a:gd name="connsiteX2" fmla="*/ 700087 w 700087"/>
              <a:gd name="connsiteY2" fmla="*/ 0 h 78829"/>
            </a:gdLst>
            <a:ahLst/>
            <a:cxnLst>
              <a:cxn ang="0">
                <a:pos x="connsiteX0" y="connsiteY0"/>
              </a:cxn>
              <a:cxn ang="0">
                <a:pos x="connsiteX1" y="connsiteY1"/>
              </a:cxn>
              <a:cxn ang="0">
                <a:pos x="connsiteX2" y="connsiteY2"/>
              </a:cxn>
            </a:cxnLst>
            <a:rect l="l" t="t" r="r" b="b"/>
            <a:pathLst>
              <a:path w="700087" h="78829">
                <a:moveTo>
                  <a:pt x="0" y="78581"/>
                </a:moveTo>
                <a:cubicBezTo>
                  <a:pt x="116681" y="79176"/>
                  <a:pt x="233362" y="79772"/>
                  <a:pt x="350043" y="66675"/>
                </a:cubicBezTo>
                <a:cubicBezTo>
                  <a:pt x="466724" y="53578"/>
                  <a:pt x="583405" y="26789"/>
                  <a:pt x="700087"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A13916DB-C6E4-839E-B245-2F081FBD2327}"/>
              </a:ext>
            </a:extLst>
          </p:cNvPr>
          <p:cNvSpPr/>
          <p:nvPr/>
        </p:nvSpPr>
        <p:spPr>
          <a:xfrm>
            <a:off x="3698081" y="2290763"/>
            <a:ext cx="704850" cy="40481"/>
          </a:xfrm>
          <a:custGeom>
            <a:avLst/>
            <a:gdLst>
              <a:gd name="connsiteX0" fmla="*/ 0 w 704850"/>
              <a:gd name="connsiteY0" fmla="*/ 40481 h 40481"/>
              <a:gd name="connsiteX1" fmla="*/ 335757 w 704850"/>
              <a:gd name="connsiteY1" fmla="*/ 35718 h 40481"/>
              <a:gd name="connsiteX2" fmla="*/ 704850 w 704850"/>
              <a:gd name="connsiteY2" fmla="*/ 0 h 40481"/>
            </a:gdLst>
            <a:ahLst/>
            <a:cxnLst>
              <a:cxn ang="0">
                <a:pos x="connsiteX0" y="connsiteY0"/>
              </a:cxn>
              <a:cxn ang="0">
                <a:pos x="connsiteX1" y="connsiteY1"/>
              </a:cxn>
              <a:cxn ang="0">
                <a:pos x="connsiteX2" y="connsiteY2"/>
              </a:cxn>
            </a:cxnLst>
            <a:rect l="l" t="t" r="r" b="b"/>
            <a:pathLst>
              <a:path w="704850" h="40481">
                <a:moveTo>
                  <a:pt x="0" y="40481"/>
                </a:moveTo>
                <a:lnTo>
                  <a:pt x="335757" y="35718"/>
                </a:lnTo>
                <a:cubicBezTo>
                  <a:pt x="453232" y="28971"/>
                  <a:pt x="579041" y="14485"/>
                  <a:pt x="70485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D080F207-6F1A-6A91-C404-C0FB12BB03DB}"/>
              </a:ext>
            </a:extLst>
          </p:cNvPr>
          <p:cNvSpPr/>
          <p:nvPr/>
        </p:nvSpPr>
        <p:spPr>
          <a:xfrm>
            <a:off x="4371810" y="2155027"/>
            <a:ext cx="2993086" cy="628079"/>
          </a:xfrm>
          <a:custGeom>
            <a:avLst/>
            <a:gdLst>
              <a:gd name="connsiteX0" fmla="*/ 3101009 w 3101009"/>
              <a:gd name="connsiteY0" fmla="*/ 627930 h 628079"/>
              <a:gd name="connsiteX1" fmla="*/ 2594113 w 3101009"/>
              <a:gd name="connsiteY1" fmla="*/ 528538 h 628079"/>
              <a:gd name="connsiteX2" fmla="*/ 1838739 w 3101009"/>
              <a:gd name="connsiteY2" fmla="*/ 21643 h 628079"/>
              <a:gd name="connsiteX3" fmla="*/ 0 w 3101009"/>
              <a:gd name="connsiteY3" fmla="*/ 140912 h 628079"/>
            </a:gdLst>
            <a:ahLst/>
            <a:cxnLst>
              <a:cxn ang="0">
                <a:pos x="connsiteX0" y="connsiteY0"/>
              </a:cxn>
              <a:cxn ang="0">
                <a:pos x="connsiteX1" y="connsiteY1"/>
              </a:cxn>
              <a:cxn ang="0">
                <a:pos x="connsiteX2" y="connsiteY2"/>
              </a:cxn>
              <a:cxn ang="0">
                <a:pos x="connsiteX3" y="connsiteY3"/>
              </a:cxn>
            </a:cxnLst>
            <a:rect l="l" t="t" r="r" b="b"/>
            <a:pathLst>
              <a:path w="3101009" h="628079">
                <a:moveTo>
                  <a:pt x="3101009" y="627930"/>
                </a:moveTo>
                <a:cubicBezTo>
                  <a:pt x="2952750" y="628758"/>
                  <a:pt x="2804491" y="629586"/>
                  <a:pt x="2594113" y="528538"/>
                </a:cubicBezTo>
                <a:cubicBezTo>
                  <a:pt x="2383735" y="427490"/>
                  <a:pt x="2271091" y="86247"/>
                  <a:pt x="1838739" y="21643"/>
                </a:cubicBezTo>
                <a:cubicBezTo>
                  <a:pt x="1406387" y="-42961"/>
                  <a:pt x="703193" y="48975"/>
                  <a:pt x="0" y="140912"/>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FDCB64E5-5B15-B51F-E5A3-10F9A9D1C51F}"/>
              </a:ext>
            </a:extLst>
          </p:cNvPr>
          <p:cNvSpPr/>
          <p:nvPr/>
        </p:nvSpPr>
        <p:spPr>
          <a:xfrm>
            <a:off x="4112185" y="2634559"/>
            <a:ext cx="529300" cy="1738265"/>
          </a:xfrm>
          <a:custGeom>
            <a:avLst/>
            <a:gdLst>
              <a:gd name="connsiteX0" fmla="*/ 99588 w 526920"/>
              <a:gd name="connsiteY0" fmla="*/ 1738265 h 1738265"/>
              <a:gd name="connsiteX1" fmla="*/ 199176 w 526920"/>
              <a:gd name="connsiteY1" fmla="*/ 1158843 h 1738265"/>
              <a:gd name="connsiteX2" fmla="*/ 461726 w 526920"/>
              <a:gd name="connsiteY2" fmla="*/ 660902 h 1738265"/>
              <a:gd name="connsiteX3" fmla="*/ 488887 w 526920"/>
              <a:gd name="connsiteY3" fmla="*/ 90534 h 1738265"/>
              <a:gd name="connsiteX4" fmla="*/ 0 w 526920"/>
              <a:gd name="connsiteY4" fmla="*/ 9053 h 1738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20" h="1738265">
                <a:moveTo>
                  <a:pt x="99588" y="1738265"/>
                </a:moveTo>
                <a:cubicBezTo>
                  <a:pt x="119204" y="1538334"/>
                  <a:pt x="138820" y="1338403"/>
                  <a:pt x="199176" y="1158843"/>
                </a:cubicBezTo>
                <a:cubicBezTo>
                  <a:pt x="259532" y="979283"/>
                  <a:pt x="413441" y="838953"/>
                  <a:pt x="461726" y="660902"/>
                </a:cubicBezTo>
                <a:cubicBezTo>
                  <a:pt x="510011" y="482851"/>
                  <a:pt x="565841" y="199175"/>
                  <a:pt x="488887" y="90534"/>
                </a:cubicBezTo>
                <a:cubicBezTo>
                  <a:pt x="411933" y="-18108"/>
                  <a:pt x="205966" y="-4528"/>
                  <a:pt x="0" y="9053"/>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9" name="Picture 288">
            <a:extLst>
              <a:ext uri="{FF2B5EF4-FFF2-40B4-BE49-F238E27FC236}">
                <a16:creationId xmlns:a16="http://schemas.microsoft.com/office/drawing/2014/main" id="{39E3AED8-6AA1-76D5-3AC7-EB63821BAAA8}"/>
              </a:ext>
            </a:extLst>
          </p:cNvPr>
          <p:cNvPicPr>
            <a:picLocks noChangeAspect="1"/>
          </p:cNvPicPr>
          <p:nvPr/>
        </p:nvPicPr>
        <p:blipFill>
          <a:blip r:embed="rId5"/>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24522ADB-68AC-51CF-8070-FAD3399BD114}"/>
              </a:ext>
            </a:extLst>
          </p:cNvPr>
          <p:cNvSpPr txBox="1"/>
          <p:nvPr/>
        </p:nvSpPr>
        <p:spPr>
          <a:xfrm>
            <a:off x="4232863" y="3680009"/>
            <a:ext cx="1332832" cy="246221"/>
          </a:xfrm>
          <a:prstGeom prst="rect">
            <a:avLst/>
          </a:prstGeom>
          <a:noFill/>
        </p:spPr>
        <p:txBody>
          <a:bodyPr wrap="square" rtlCol="0">
            <a:spAutoFit/>
          </a:bodyPr>
          <a:lstStyle/>
          <a:p>
            <a:pPr algn="ctr"/>
            <a:r>
              <a:rPr lang="en-US" sz="1000" dirty="0"/>
              <a:t>Thermostat Wiring</a:t>
            </a:r>
          </a:p>
        </p:txBody>
      </p:sp>
      <p:sp>
        <p:nvSpPr>
          <p:cNvPr id="3" name="TextBox 2">
            <a:extLst>
              <a:ext uri="{FF2B5EF4-FFF2-40B4-BE49-F238E27FC236}">
                <a16:creationId xmlns:a16="http://schemas.microsoft.com/office/drawing/2014/main" id="{218F303C-44DC-73D2-4266-F25A27651E19}"/>
              </a:ext>
            </a:extLst>
          </p:cNvPr>
          <p:cNvSpPr txBox="1"/>
          <p:nvPr/>
        </p:nvSpPr>
        <p:spPr>
          <a:xfrm>
            <a:off x="5517748" y="1894979"/>
            <a:ext cx="1332832" cy="246221"/>
          </a:xfrm>
          <a:prstGeom prst="rect">
            <a:avLst/>
          </a:prstGeom>
          <a:noFill/>
        </p:spPr>
        <p:txBody>
          <a:bodyPr wrap="square" rtlCol="0">
            <a:spAutoFit/>
          </a:bodyPr>
          <a:lstStyle/>
          <a:p>
            <a:pPr algn="ctr"/>
            <a:r>
              <a:rPr lang="en-US" sz="1000" dirty="0"/>
              <a:t>Control Wiring</a:t>
            </a:r>
          </a:p>
        </p:txBody>
      </p:sp>
      <p:pic>
        <p:nvPicPr>
          <p:cNvPr id="11" name="Picture 10" descr="A grey box with a label&#10;&#10;Description automatically generated">
            <a:extLst>
              <a:ext uri="{FF2B5EF4-FFF2-40B4-BE49-F238E27FC236}">
                <a16:creationId xmlns:a16="http://schemas.microsoft.com/office/drawing/2014/main" id="{471A4BE0-E42E-738F-D448-E2BD8D8EBC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12" name="Rectangle 11">
            <a:extLst>
              <a:ext uri="{FF2B5EF4-FFF2-40B4-BE49-F238E27FC236}">
                <a16:creationId xmlns:a16="http://schemas.microsoft.com/office/drawing/2014/main" id="{498A3FEC-5A81-12B7-6BE1-BCE92469157E}"/>
              </a:ext>
            </a:extLst>
          </p:cNvPr>
          <p:cNvSpPr/>
          <p:nvPr/>
        </p:nvSpPr>
        <p:spPr>
          <a:xfrm>
            <a:off x="1259212" y="2241014"/>
            <a:ext cx="982494" cy="927206"/>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p:txBody>
      </p:sp>
      <p:grpSp>
        <p:nvGrpSpPr>
          <p:cNvPr id="10" name="Group 9">
            <a:extLst>
              <a:ext uri="{FF2B5EF4-FFF2-40B4-BE49-F238E27FC236}">
                <a16:creationId xmlns:a16="http://schemas.microsoft.com/office/drawing/2014/main" id="{D0B97E84-286C-B9EF-A5C3-02F6DD404016}"/>
              </a:ext>
            </a:extLst>
          </p:cNvPr>
          <p:cNvGrpSpPr/>
          <p:nvPr/>
        </p:nvGrpSpPr>
        <p:grpSpPr>
          <a:xfrm>
            <a:off x="1457717" y="1361462"/>
            <a:ext cx="1525512" cy="895856"/>
            <a:chOff x="1457717" y="1361462"/>
            <a:chExt cx="1525512" cy="895856"/>
          </a:xfrm>
        </p:grpSpPr>
        <p:pic>
          <p:nvPicPr>
            <p:cNvPr id="13" name="Picture 12">
              <a:extLst>
                <a:ext uri="{FF2B5EF4-FFF2-40B4-BE49-F238E27FC236}">
                  <a16:creationId xmlns:a16="http://schemas.microsoft.com/office/drawing/2014/main" id="{245D2C90-5827-8243-4396-6EC4DD0C800A}"/>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16" name="Freeform: Shape 15">
              <a:extLst>
                <a:ext uri="{FF2B5EF4-FFF2-40B4-BE49-F238E27FC236}">
                  <a16:creationId xmlns:a16="http://schemas.microsoft.com/office/drawing/2014/main" id="{A512BFAB-9714-488B-53C2-A38800BB0DA3}"/>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B5789DA-DD1F-D74A-308D-225A84C2D1E4}"/>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1" name="Group 20">
            <a:extLst>
              <a:ext uri="{FF2B5EF4-FFF2-40B4-BE49-F238E27FC236}">
                <a16:creationId xmlns:a16="http://schemas.microsoft.com/office/drawing/2014/main" id="{54D2EDBA-183D-1DEB-E448-2404614389C2}"/>
              </a:ext>
            </a:extLst>
          </p:cNvPr>
          <p:cNvGrpSpPr/>
          <p:nvPr/>
        </p:nvGrpSpPr>
        <p:grpSpPr>
          <a:xfrm>
            <a:off x="224939" y="1556146"/>
            <a:ext cx="2818529" cy="5106196"/>
            <a:chOff x="224939" y="1556146"/>
            <a:chExt cx="2818529" cy="5106196"/>
          </a:xfrm>
        </p:grpSpPr>
        <p:sp>
          <p:nvSpPr>
            <p:cNvPr id="18" name="TextBox 17">
              <a:extLst>
                <a:ext uri="{FF2B5EF4-FFF2-40B4-BE49-F238E27FC236}">
                  <a16:creationId xmlns:a16="http://schemas.microsoft.com/office/drawing/2014/main" id="{6063687C-93C6-1951-2D7E-CCC6E8E28A5B}"/>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19" name="TextBox 18">
              <a:extLst>
                <a:ext uri="{FF2B5EF4-FFF2-40B4-BE49-F238E27FC236}">
                  <a16:creationId xmlns:a16="http://schemas.microsoft.com/office/drawing/2014/main" id="{86CA4C7C-A065-F733-161E-A32E2061F28B}"/>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604781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__ (BACnet MS/TP, Symbio 500 AHU)</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Symbio 500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369332"/>
          </a:xfrm>
          <a:prstGeom prst="rect">
            <a:avLst/>
          </a:prstGeom>
          <a:noFill/>
        </p:spPr>
        <p:txBody>
          <a:bodyPr wrap="square" rtlCol="0">
            <a:spAutoFit/>
          </a:bodyPr>
          <a:lstStyle/>
          <a:p>
            <a:pPr algn="ctr"/>
            <a:r>
              <a:rPr lang="en-US" b="1" dirty="0"/>
              <a:t>Symbio 500 AHU</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BDFFF536-B291-5826-1FDC-6E87551033DD}"/>
              </a:ext>
            </a:extLst>
          </p:cNvPr>
          <p:cNvSpPr/>
          <p:nvPr/>
        </p:nvSpPr>
        <p:spPr>
          <a:xfrm>
            <a:off x="6377292" y="527140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661886" y="4970550"/>
            <a:ext cx="5166944" cy="246221"/>
          </a:xfrm>
          <a:prstGeom prst="rect">
            <a:avLst/>
          </a:prstGeom>
          <a:noFill/>
        </p:spPr>
        <p:txBody>
          <a:bodyPr wrap="square" rtlCol="0">
            <a:spAutoFit/>
          </a:bodyPr>
          <a:lstStyle/>
          <a:p>
            <a:r>
              <a:rPr lang="en-US" sz="1000" dirty="0"/>
              <a:t>Thermostat wire – Up to 3 conductors depending on the application.</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66585"/>
            <a:ext cx="5166943" cy="246221"/>
          </a:xfrm>
          <a:prstGeom prst="rect">
            <a:avLst/>
          </a:prstGeom>
          <a:noFill/>
        </p:spPr>
        <p:txBody>
          <a:bodyPr wrap="square" rtlCol="0">
            <a:spAutoFit/>
          </a:bodyPr>
          <a:lstStyle/>
          <a:p>
            <a:r>
              <a:rPr lang="en-US" sz="1000" dirty="0"/>
              <a:t>Twisted pair communication cable(s) [daisy-chained].*</a:t>
            </a:r>
          </a:p>
        </p:txBody>
      </p:sp>
      <p:sp>
        <p:nvSpPr>
          <p:cNvPr id="102" name="Oval 101">
            <a:extLst>
              <a:ext uri="{FF2B5EF4-FFF2-40B4-BE49-F238E27FC236}">
                <a16:creationId xmlns:a16="http://schemas.microsoft.com/office/drawing/2014/main" id="{792DD89D-0630-E474-138E-7B2EA91DCF8E}"/>
              </a:ext>
            </a:extLst>
          </p:cNvPr>
          <p:cNvSpPr/>
          <p:nvPr/>
        </p:nvSpPr>
        <p:spPr>
          <a:xfrm>
            <a:off x="6377292" y="55152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661886" y="5214389"/>
            <a:ext cx="5166943" cy="246221"/>
          </a:xfrm>
          <a:prstGeom prst="rect">
            <a:avLst/>
          </a:prstGeom>
          <a:noFill/>
        </p:spPr>
        <p:txBody>
          <a:bodyPr wrap="square" rtlCol="0">
            <a:spAutoFit/>
          </a:bodyPr>
          <a:lstStyle/>
          <a:p>
            <a:r>
              <a:rPr lang="en-US" sz="1000" dirty="0"/>
              <a:t>Twisted pair communication cable(s) [daisy-chained].</a:t>
            </a:r>
          </a:p>
        </p:txBody>
      </p:sp>
      <p:sp>
        <p:nvSpPr>
          <p:cNvPr id="104" name="TextBox 103">
            <a:extLst>
              <a:ext uri="{FF2B5EF4-FFF2-40B4-BE49-F238E27FC236}">
                <a16:creationId xmlns:a16="http://schemas.microsoft.com/office/drawing/2014/main" id="{A84AE20A-D1B8-4D88-04EE-C4BB7C6F3AF0}"/>
              </a:ext>
            </a:extLst>
          </p:cNvPr>
          <p:cNvSpPr txBox="1"/>
          <p:nvPr/>
        </p:nvSpPr>
        <p:spPr>
          <a:xfrm>
            <a:off x="6814286" y="56189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F09EA5AD-43FF-9DDB-664C-FC6739044982}"/>
              </a:ext>
            </a:extLst>
          </p:cNvPr>
          <p:cNvSpPr/>
          <p:nvPr/>
        </p:nvSpPr>
        <p:spPr>
          <a:xfrm>
            <a:off x="6377292" y="501143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3" name="Oval 32">
            <a:extLst>
              <a:ext uri="{FF2B5EF4-FFF2-40B4-BE49-F238E27FC236}">
                <a16:creationId xmlns:a16="http://schemas.microsoft.com/office/drawing/2014/main" id="{26F91701-C661-64D9-6A3C-1A54F1C57201}"/>
              </a:ext>
            </a:extLst>
          </p:cNvPr>
          <p:cNvSpPr/>
          <p:nvPr/>
        </p:nvSpPr>
        <p:spPr>
          <a:xfrm>
            <a:off x="5774265" y="15482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55171B78-045B-4728-3B5A-DC21F17718B4}"/>
              </a:ext>
            </a:extLst>
          </p:cNvPr>
          <p:cNvSpPr txBox="1"/>
          <p:nvPr/>
        </p:nvSpPr>
        <p:spPr>
          <a:xfrm>
            <a:off x="5278850" y="1687494"/>
            <a:ext cx="1037475" cy="246221"/>
          </a:xfrm>
          <a:prstGeom prst="rect">
            <a:avLst/>
          </a:prstGeom>
          <a:noFill/>
        </p:spPr>
        <p:txBody>
          <a:bodyPr wrap="square" rtlCol="0">
            <a:spAutoFit/>
          </a:bodyPr>
          <a:lstStyle/>
          <a:p>
            <a:pPr algn="ctr"/>
            <a:r>
              <a:rPr lang="en-US" sz="1000" dirty="0"/>
              <a:t>BACnet MS/TP</a:t>
            </a:r>
          </a:p>
        </p:txBody>
      </p:sp>
      <p:sp>
        <p:nvSpPr>
          <p:cNvPr id="36" name="Oval 35">
            <a:extLst>
              <a:ext uri="{FF2B5EF4-FFF2-40B4-BE49-F238E27FC236}">
                <a16:creationId xmlns:a16="http://schemas.microsoft.com/office/drawing/2014/main" id="{085266C9-FB8D-898F-8738-8977BBE84122}"/>
              </a:ext>
            </a:extLst>
          </p:cNvPr>
          <p:cNvSpPr/>
          <p:nvPr/>
        </p:nvSpPr>
        <p:spPr>
          <a:xfrm>
            <a:off x="10893480" y="401367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40" name="Freeform: Shape 39">
            <a:extLst>
              <a:ext uri="{FF2B5EF4-FFF2-40B4-BE49-F238E27FC236}">
                <a16:creationId xmlns:a16="http://schemas.microsoft.com/office/drawing/2014/main" id="{9C7A5A4F-A225-B569-40D1-9A1705797E28}"/>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306DB8D-CBCD-1585-5699-8976C19B475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8B231B3-2898-262D-3C41-A5122D120D8A}"/>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E467721-036C-4141-9ECF-A758B4017CD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36749BB-AFFD-1B38-67F9-E11B260C7102}"/>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F58C61-48D2-B620-2E74-297E4918734A}"/>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0D20B01-6051-C14A-030F-96C29F90B63B}"/>
              </a:ext>
            </a:extLst>
          </p:cNvPr>
          <p:cNvSpPr txBox="1"/>
          <p:nvPr/>
        </p:nvSpPr>
        <p:spPr>
          <a:xfrm>
            <a:off x="4425216" y="3368135"/>
            <a:ext cx="1332832" cy="246221"/>
          </a:xfrm>
          <a:prstGeom prst="rect">
            <a:avLst/>
          </a:prstGeom>
          <a:noFill/>
        </p:spPr>
        <p:txBody>
          <a:bodyPr wrap="square" rtlCol="0">
            <a:spAutoFit/>
          </a:bodyPr>
          <a:lstStyle/>
          <a:p>
            <a:pPr algn="ctr"/>
            <a:r>
              <a:rPr lang="en-US" sz="1000" dirty="0"/>
              <a:t>Control Wiring</a:t>
            </a:r>
          </a:p>
        </p:txBody>
      </p:sp>
      <p:sp>
        <p:nvSpPr>
          <p:cNvPr id="61" name="Oval 60">
            <a:extLst>
              <a:ext uri="{FF2B5EF4-FFF2-40B4-BE49-F238E27FC236}">
                <a16:creationId xmlns:a16="http://schemas.microsoft.com/office/drawing/2014/main" id="{D326E567-E274-E5CF-AE0C-8F2903CC1452}"/>
              </a:ext>
            </a:extLst>
          </p:cNvPr>
          <p:cNvSpPr/>
          <p:nvPr/>
        </p:nvSpPr>
        <p:spPr>
          <a:xfrm>
            <a:off x="4456614" y="340459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26" name="TextBox 25">
            <a:extLst>
              <a:ext uri="{FF2B5EF4-FFF2-40B4-BE49-F238E27FC236}">
                <a16:creationId xmlns:a16="http://schemas.microsoft.com/office/drawing/2014/main" id="{5BC59ADC-180A-E14A-1DAB-8D0C497FD1EE}"/>
              </a:ext>
            </a:extLst>
          </p:cNvPr>
          <p:cNvSpPr txBox="1"/>
          <p:nvPr/>
        </p:nvSpPr>
        <p:spPr>
          <a:xfrm>
            <a:off x="4306336" y="1821339"/>
            <a:ext cx="3118738" cy="307777"/>
          </a:xfrm>
          <a:prstGeom prst="rect">
            <a:avLst/>
          </a:prstGeom>
          <a:noFill/>
        </p:spPr>
        <p:txBody>
          <a:bodyPr wrap="square" rtlCol="0">
            <a:spAutoFit/>
          </a:bodyPr>
          <a:lstStyle/>
          <a:p>
            <a:pPr algn="ctr"/>
            <a:r>
              <a:rPr lang="en-US" sz="700" dirty="0"/>
              <a:t>BMS communication requires</a:t>
            </a:r>
          </a:p>
          <a:p>
            <a:pPr algn="ctr"/>
            <a:r>
              <a:rPr lang="en-US" sz="700" dirty="0"/>
              <a:t>the </a:t>
            </a:r>
            <a:r>
              <a:rPr lang="en-US" sz="700" b="1" dirty="0"/>
              <a:t>advanced</a:t>
            </a:r>
            <a:r>
              <a:rPr lang="en-US" sz="700" dirty="0"/>
              <a:t> Symbio 700 controller</a:t>
            </a:r>
          </a:p>
        </p:txBody>
      </p:sp>
      <p:sp>
        <p:nvSpPr>
          <p:cNvPr id="116" name="Freeform: Shape 115">
            <a:extLst>
              <a:ext uri="{FF2B5EF4-FFF2-40B4-BE49-F238E27FC236}">
                <a16:creationId xmlns:a16="http://schemas.microsoft.com/office/drawing/2014/main" id="{7607E45E-22C7-102E-43B5-3F6E33285B19}"/>
              </a:ext>
            </a:extLst>
          </p:cNvPr>
          <p:cNvSpPr/>
          <p:nvPr/>
        </p:nvSpPr>
        <p:spPr>
          <a:xfrm>
            <a:off x="3235173" y="1446858"/>
            <a:ext cx="200910" cy="121789"/>
          </a:xfrm>
          <a:custGeom>
            <a:avLst/>
            <a:gdLst>
              <a:gd name="connsiteX0" fmla="*/ 0 w 118486"/>
              <a:gd name="connsiteY0" fmla="*/ 108183 h 108183"/>
              <a:gd name="connsiteX1" fmla="*/ 23182 w 118486"/>
              <a:gd name="connsiteY1" fmla="*/ 30910 h 108183"/>
              <a:gd name="connsiteX2" fmla="*/ 118486 w 118486"/>
              <a:gd name="connsiteY2" fmla="*/ 0 h 108183"/>
            </a:gdLst>
            <a:ahLst/>
            <a:cxnLst>
              <a:cxn ang="0">
                <a:pos x="connsiteX0" y="connsiteY0"/>
              </a:cxn>
              <a:cxn ang="0">
                <a:pos x="connsiteX1" y="connsiteY1"/>
              </a:cxn>
              <a:cxn ang="0">
                <a:pos x="connsiteX2" y="connsiteY2"/>
              </a:cxn>
            </a:cxnLst>
            <a:rect l="l" t="t" r="r" b="b"/>
            <a:pathLst>
              <a:path w="118486" h="108183">
                <a:moveTo>
                  <a:pt x="0" y="108183"/>
                </a:moveTo>
                <a:cubicBezTo>
                  <a:pt x="1717" y="78561"/>
                  <a:pt x="3434" y="48940"/>
                  <a:pt x="23182" y="30910"/>
                </a:cubicBezTo>
                <a:cubicBezTo>
                  <a:pt x="42930" y="12879"/>
                  <a:pt x="80708" y="6439"/>
                  <a:pt x="118486"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79A95C4-FC37-F1B5-826A-92A16BD67953}"/>
              </a:ext>
            </a:extLst>
          </p:cNvPr>
          <p:cNvSpPr/>
          <p:nvPr/>
        </p:nvSpPr>
        <p:spPr>
          <a:xfrm>
            <a:off x="3278961" y="1447585"/>
            <a:ext cx="157122" cy="128789"/>
          </a:xfrm>
          <a:custGeom>
            <a:avLst/>
            <a:gdLst>
              <a:gd name="connsiteX0" fmla="*/ 0 w 157122"/>
              <a:gd name="connsiteY0" fmla="*/ 128789 h 128789"/>
              <a:gd name="connsiteX1" fmla="*/ 36061 w 157122"/>
              <a:gd name="connsiteY1" fmla="*/ 43789 h 128789"/>
              <a:gd name="connsiteX2" fmla="*/ 157122 w 157122"/>
              <a:gd name="connsiteY2" fmla="*/ 0 h 128789"/>
            </a:gdLst>
            <a:ahLst/>
            <a:cxnLst>
              <a:cxn ang="0">
                <a:pos x="connsiteX0" y="connsiteY0"/>
              </a:cxn>
              <a:cxn ang="0">
                <a:pos x="connsiteX1" y="connsiteY1"/>
              </a:cxn>
              <a:cxn ang="0">
                <a:pos x="connsiteX2" y="connsiteY2"/>
              </a:cxn>
            </a:cxnLst>
            <a:rect l="l" t="t" r="r" b="b"/>
            <a:pathLst>
              <a:path w="157122" h="128789">
                <a:moveTo>
                  <a:pt x="0" y="128789"/>
                </a:moveTo>
                <a:cubicBezTo>
                  <a:pt x="4937" y="97021"/>
                  <a:pt x="9874" y="65254"/>
                  <a:pt x="36061" y="43789"/>
                </a:cubicBezTo>
                <a:cubicBezTo>
                  <a:pt x="62248" y="22324"/>
                  <a:pt x="109685" y="11162"/>
                  <a:pt x="15712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E1548132-435A-2F0E-E876-863A54F875AA}"/>
              </a:ext>
            </a:extLst>
          </p:cNvPr>
          <p:cNvSpPr/>
          <p:nvPr/>
        </p:nvSpPr>
        <p:spPr>
          <a:xfrm>
            <a:off x="3076845" y="1432131"/>
            <a:ext cx="57873" cy="141667"/>
          </a:xfrm>
          <a:custGeom>
            <a:avLst/>
            <a:gdLst>
              <a:gd name="connsiteX0" fmla="*/ 154547 w 154547"/>
              <a:gd name="connsiteY0" fmla="*/ 149395 h 149395"/>
              <a:gd name="connsiteX1" fmla="*/ 128789 w 154547"/>
              <a:gd name="connsiteY1" fmla="*/ 56667 h 149395"/>
              <a:gd name="connsiteX2" fmla="*/ 0 w 154547"/>
              <a:gd name="connsiteY2" fmla="*/ 0 h 149395"/>
            </a:gdLst>
            <a:ahLst/>
            <a:cxnLst>
              <a:cxn ang="0">
                <a:pos x="connsiteX0" y="connsiteY0"/>
              </a:cxn>
              <a:cxn ang="0">
                <a:pos x="connsiteX1" y="connsiteY1"/>
              </a:cxn>
              <a:cxn ang="0">
                <a:pos x="connsiteX2" y="connsiteY2"/>
              </a:cxn>
            </a:cxnLst>
            <a:rect l="l" t="t" r="r" b="b"/>
            <a:pathLst>
              <a:path w="154547" h="149395">
                <a:moveTo>
                  <a:pt x="154547" y="149395"/>
                </a:moveTo>
                <a:cubicBezTo>
                  <a:pt x="154547" y="115480"/>
                  <a:pt x="154547" y="81566"/>
                  <a:pt x="128789" y="56667"/>
                </a:cubicBezTo>
                <a:cubicBezTo>
                  <a:pt x="103031" y="31768"/>
                  <a:pt x="51515" y="15884"/>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FC70A023-293A-3D1A-4C46-6B6CEC4772B3}"/>
              </a:ext>
            </a:extLst>
          </p:cNvPr>
          <p:cNvSpPr/>
          <p:nvPr/>
        </p:nvSpPr>
        <p:spPr>
          <a:xfrm>
            <a:off x="3070323" y="1432131"/>
            <a:ext cx="108183" cy="139092"/>
          </a:xfrm>
          <a:custGeom>
            <a:avLst/>
            <a:gdLst>
              <a:gd name="connsiteX0" fmla="*/ 108183 w 108183"/>
              <a:gd name="connsiteY0" fmla="*/ 139092 h 139092"/>
              <a:gd name="connsiteX1" fmla="*/ 85001 w 108183"/>
              <a:gd name="connsiteY1" fmla="*/ 48939 h 139092"/>
              <a:gd name="connsiteX2" fmla="*/ 0 w 108183"/>
              <a:gd name="connsiteY2" fmla="*/ 0 h 139092"/>
            </a:gdLst>
            <a:ahLst/>
            <a:cxnLst>
              <a:cxn ang="0">
                <a:pos x="connsiteX0" y="connsiteY0"/>
              </a:cxn>
              <a:cxn ang="0">
                <a:pos x="connsiteX1" y="connsiteY1"/>
              </a:cxn>
              <a:cxn ang="0">
                <a:pos x="connsiteX2" y="connsiteY2"/>
              </a:cxn>
            </a:cxnLst>
            <a:rect l="l" t="t" r="r" b="b"/>
            <a:pathLst>
              <a:path w="108183" h="139092">
                <a:moveTo>
                  <a:pt x="108183" y="139092"/>
                </a:moveTo>
                <a:cubicBezTo>
                  <a:pt x="105607" y="105606"/>
                  <a:pt x="103031" y="72121"/>
                  <a:pt x="85001" y="48939"/>
                </a:cubicBezTo>
                <a:cubicBezTo>
                  <a:pt x="66971" y="25757"/>
                  <a:pt x="33485" y="12878"/>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F97364E9-AC5C-5990-5086-776791A1F0DF}"/>
              </a:ext>
            </a:extLst>
          </p:cNvPr>
          <p:cNvSpPr/>
          <p:nvPr/>
        </p:nvSpPr>
        <p:spPr>
          <a:xfrm>
            <a:off x="2711143" y="1445010"/>
            <a:ext cx="709486" cy="126213"/>
          </a:xfrm>
          <a:custGeom>
            <a:avLst/>
            <a:gdLst>
              <a:gd name="connsiteX0" fmla="*/ 0 w 734096"/>
              <a:gd name="connsiteY0" fmla="*/ 126213 h 126213"/>
              <a:gd name="connsiteX1" fmla="*/ 59243 w 734096"/>
              <a:gd name="connsiteY1" fmla="*/ 51515 h 126213"/>
              <a:gd name="connsiteX2" fmla="*/ 314244 w 734096"/>
              <a:gd name="connsiteY2" fmla="*/ 69545 h 126213"/>
              <a:gd name="connsiteX3" fmla="*/ 734096 w 734096"/>
              <a:gd name="connsiteY3" fmla="*/ 0 h 126213"/>
            </a:gdLst>
            <a:ahLst/>
            <a:cxnLst>
              <a:cxn ang="0">
                <a:pos x="connsiteX0" y="connsiteY0"/>
              </a:cxn>
              <a:cxn ang="0">
                <a:pos x="connsiteX1" y="connsiteY1"/>
              </a:cxn>
              <a:cxn ang="0">
                <a:pos x="connsiteX2" y="connsiteY2"/>
              </a:cxn>
              <a:cxn ang="0">
                <a:pos x="connsiteX3" y="connsiteY3"/>
              </a:cxn>
            </a:cxnLst>
            <a:rect l="l" t="t" r="r" b="b"/>
            <a:pathLst>
              <a:path w="734096" h="126213">
                <a:moveTo>
                  <a:pt x="0" y="126213"/>
                </a:moveTo>
                <a:cubicBezTo>
                  <a:pt x="3434" y="93586"/>
                  <a:pt x="6869" y="60960"/>
                  <a:pt x="59243" y="51515"/>
                </a:cubicBezTo>
                <a:cubicBezTo>
                  <a:pt x="111617" y="42070"/>
                  <a:pt x="201769" y="78131"/>
                  <a:pt x="314244" y="69545"/>
                </a:cubicBezTo>
                <a:cubicBezTo>
                  <a:pt x="426720" y="60959"/>
                  <a:pt x="580408" y="30479"/>
                  <a:pt x="734096" y="0"/>
                </a:cubicBezTo>
              </a:path>
            </a:pathLst>
          </a:cu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F8A951C6-9AD3-5C72-5815-A16DCA35E53A}"/>
              </a:ext>
            </a:extLst>
          </p:cNvPr>
          <p:cNvSpPr/>
          <p:nvPr/>
        </p:nvSpPr>
        <p:spPr>
          <a:xfrm>
            <a:off x="2711143" y="1439858"/>
            <a:ext cx="415440" cy="128789"/>
          </a:xfrm>
          <a:custGeom>
            <a:avLst/>
            <a:gdLst>
              <a:gd name="connsiteX0" fmla="*/ 10780 w 448254"/>
              <a:gd name="connsiteY0" fmla="*/ 128789 h 128789"/>
              <a:gd name="connsiteX1" fmla="*/ 51992 w 448254"/>
              <a:gd name="connsiteY1" fmla="*/ 36061 h 128789"/>
              <a:gd name="connsiteX2" fmla="*/ 417752 w 448254"/>
              <a:gd name="connsiteY2" fmla="*/ 92728 h 128789"/>
              <a:gd name="connsiteX3" fmla="*/ 402297 w 448254"/>
              <a:gd name="connsiteY3" fmla="*/ 0 h 128789"/>
            </a:gdLst>
            <a:ahLst/>
            <a:cxnLst>
              <a:cxn ang="0">
                <a:pos x="connsiteX0" y="connsiteY0"/>
              </a:cxn>
              <a:cxn ang="0">
                <a:pos x="connsiteX1" y="connsiteY1"/>
              </a:cxn>
              <a:cxn ang="0">
                <a:pos x="connsiteX2" y="connsiteY2"/>
              </a:cxn>
              <a:cxn ang="0">
                <a:pos x="connsiteX3" y="connsiteY3"/>
              </a:cxn>
            </a:cxnLst>
            <a:rect l="l" t="t" r="r" b="b"/>
            <a:pathLst>
              <a:path w="448254" h="128789">
                <a:moveTo>
                  <a:pt x="10780" y="128789"/>
                </a:moveTo>
                <a:cubicBezTo>
                  <a:pt x="-2529" y="85430"/>
                  <a:pt x="-15837" y="42071"/>
                  <a:pt x="51992" y="36061"/>
                </a:cubicBezTo>
                <a:cubicBezTo>
                  <a:pt x="119821" y="30051"/>
                  <a:pt x="359368" y="98738"/>
                  <a:pt x="417752" y="92728"/>
                </a:cubicBezTo>
                <a:cubicBezTo>
                  <a:pt x="476136" y="86718"/>
                  <a:pt x="439216" y="43359"/>
                  <a:pt x="402297" y="0"/>
                </a:cubicBezTo>
              </a:path>
            </a:pathLst>
          </a:custGeom>
          <a:no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E9E87C41-0395-D552-83A3-E731EF5D69EC}"/>
              </a:ext>
            </a:extLst>
          </p:cNvPr>
          <p:cNvSpPr/>
          <p:nvPr/>
        </p:nvSpPr>
        <p:spPr>
          <a:xfrm>
            <a:off x="605307" y="1371771"/>
            <a:ext cx="2495926" cy="212330"/>
          </a:xfrm>
          <a:custGeom>
            <a:avLst/>
            <a:gdLst>
              <a:gd name="connsiteX0" fmla="*/ 2495926 w 2495926"/>
              <a:gd name="connsiteY0" fmla="*/ 73239 h 212330"/>
              <a:gd name="connsiteX1" fmla="*/ 1952437 w 2495926"/>
              <a:gd name="connsiteY1" fmla="*/ 3693 h 212330"/>
              <a:gd name="connsiteX2" fmla="*/ 638792 w 2495926"/>
              <a:gd name="connsiteY2" fmla="*/ 173694 h 212330"/>
              <a:gd name="connsiteX3" fmla="*/ 0 w 2495926"/>
              <a:gd name="connsiteY3" fmla="*/ 212330 h 212330"/>
            </a:gdLst>
            <a:ahLst/>
            <a:cxnLst>
              <a:cxn ang="0">
                <a:pos x="connsiteX0" y="connsiteY0"/>
              </a:cxn>
              <a:cxn ang="0">
                <a:pos x="connsiteX1" y="connsiteY1"/>
              </a:cxn>
              <a:cxn ang="0">
                <a:pos x="connsiteX2" y="connsiteY2"/>
              </a:cxn>
              <a:cxn ang="0">
                <a:pos x="connsiteX3" y="connsiteY3"/>
              </a:cxn>
            </a:cxnLst>
            <a:rect l="l" t="t" r="r" b="b"/>
            <a:pathLst>
              <a:path w="2495926" h="212330">
                <a:moveTo>
                  <a:pt x="2495926" y="73239"/>
                </a:moveTo>
                <a:cubicBezTo>
                  <a:pt x="2378942" y="30095"/>
                  <a:pt x="2261959" y="-13049"/>
                  <a:pt x="1952437" y="3693"/>
                </a:cubicBezTo>
                <a:cubicBezTo>
                  <a:pt x="1642915" y="20435"/>
                  <a:pt x="964198" y="138921"/>
                  <a:pt x="638792" y="173694"/>
                </a:cubicBezTo>
                <a:cubicBezTo>
                  <a:pt x="313386" y="208467"/>
                  <a:pt x="156693" y="210398"/>
                  <a:pt x="0" y="21233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9305EC8B-79BF-A1DA-E3A0-F9894AEAAF63}"/>
              </a:ext>
            </a:extLst>
          </p:cNvPr>
          <p:cNvSpPr/>
          <p:nvPr/>
        </p:nvSpPr>
        <p:spPr>
          <a:xfrm>
            <a:off x="3404007" y="1280458"/>
            <a:ext cx="5392212" cy="2589686"/>
          </a:xfrm>
          <a:custGeom>
            <a:avLst/>
            <a:gdLst>
              <a:gd name="connsiteX0" fmla="*/ 5395965 w 5395965"/>
              <a:gd name="connsiteY0" fmla="*/ 2389442 h 2586268"/>
              <a:gd name="connsiteX1" fmla="*/ 4617217 w 5395965"/>
              <a:gd name="connsiteY1" fmla="*/ 2374370 h 2586268"/>
              <a:gd name="connsiteX2" fmla="*/ 2597499 w 5395965"/>
              <a:gd name="connsiteY2" fmla="*/ 224023 h 2586268"/>
              <a:gd name="connsiteX3" fmla="*/ 0 w 5395965"/>
              <a:gd name="connsiteY3" fmla="*/ 173781 h 2586268"/>
            </a:gdLst>
            <a:ahLst/>
            <a:cxnLst>
              <a:cxn ang="0">
                <a:pos x="connsiteX0" y="connsiteY0"/>
              </a:cxn>
              <a:cxn ang="0">
                <a:pos x="connsiteX1" y="connsiteY1"/>
              </a:cxn>
              <a:cxn ang="0">
                <a:pos x="connsiteX2" y="connsiteY2"/>
              </a:cxn>
              <a:cxn ang="0">
                <a:pos x="connsiteX3" y="connsiteY3"/>
              </a:cxn>
            </a:cxnLst>
            <a:rect l="l" t="t" r="r" b="b"/>
            <a:pathLst>
              <a:path w="5395965" h="2586268">
                <a:moveTo>
                  <a:pt x="5395965" y="2389442"/>
                </a:moveTo>
                <a:cubicBezTo>
                  <a:pt x="5239796" y="2562357"/>
                  <a:pt x="5083628" y="2735273"/>
                  <a:pt x="4617217" y="2374370"/>
                </a:cubicBezTo>
                <a:cubicBezTo>
                  <a:pt x="4150806" y="2013467"/>
                  <a:pt x="3367035" y="590788"/>
                  <a:pt x="2597499" y="224023"/>
                </a:cubicBezTo>
                <a:cubicBezTo>
                  <a:pt x="1827963" y="-142742"/>
                  <a:pt x="913981" y="15519"/>
                  <a:pt x="0" y="173781"/>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E3CF1259-51F6-9A3D-0700-0DCDE9C6438E}"/>
              </a:ext>
            </a:extLst>
          </p:cNvPr>
          <p:cNvSpPr/>
          <p:nvPr/>
        </p:nvSpPr>
        <p:spPr>
          <a:xfrm>
            <a:off x="8855535" y="3690852"/>
            <a:ext cx="1969266" cy="447142"/>
          </a:xfrm>
          <a:custGeom>
            <a:avLst/>
            <a:gdLst>
              <a:gd name="connsiteX0" fmla="*/ 290 w 748436"/>
              <a:gd name="connsiteY0" fmla="*/ 0 h 474313"/>
              <a:gd name="connsiteX1" fmla="*/ 122210 w 748436"/>
              <a:gd name="connsiteY1" fmla="*/ 421178 h 474313"/>
              <a:gd name="connsiteX2" fmla="*/ 748436 w 748436"/>
              <a:gd name="connsiteY2" fmla="*/ 454429 h 474313"/>
            </a:gdLst>
            <a:ahLst/>
            <a:cxnLst>
              <a:cxn ang="0">
                <a:pos x="connsiteX0" y="connsiteY0"/>
              </a:cxn>
              <a:cxn ang="0">
                <a:pos x="connsiteX1" y="connsiteY1"/>
              </a:cxn>
              <a:cxn ang="0">
                <a:pos x="connsiteX2" y="connsiteY2"/>
              </a:cxn>
            </a:cxnLst>
            <a:rect l="l" t="t" r="r" b="b"/>
            <a:pathLst>
              <a:path w="748436" h="474313">
                <a:moveTo>
                  <a:pt x="290" y="0"/>
                </a:moveTo>
                <a:cubicBezTo>
                  <a:pt x="-1096" y="172720"/>
                  <a:pt x="-2481" y="345440"/>
                  <a:pt x="122210" y="421178"/>
                </a:cubicBezTo>
                <a:cubicBezTo>
                  <a:pt x="246901" y="496916"/>
                  <a:pt x="497668" y="475672"/>
                  <a:pt x="748436" y="454429"/>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70210C7F-99C7-FDC6-3EE7-95253BDBB6DC}"/>
              </a:ext>
            </a:extLst>
          </p:cNvPr>
          <p:cNvSpPr txBox="1"/>
          <p:nvPr/>
        </p:nvSpPr>
        <p:spPr>
          <a:xfrm>
            <a:off x="211238" y="1306997"/>
            <a:ext cx="1037475" cy="246221"/>
          </a:xfrm>
          <a:prstGeom prst="rect">
            <a:avLst/>
          </a:prstGeom>
          <a:noFill/>
        </p:spPr>
        <p:txBody>
          <a:bodyPr wrap="square" rtlCol="0">
            <a:spAutoFit/>
          </a:bodyPr>
          <a:lstStyle/>
          <a:p>
            <a:pPr algn="ctr"/>
            <a:r>
              <a:rPr lang="en-US" sz="1000" dirty="0"/>
              <a:t>BACnet MS/TP</a:t>
            </a:r>
          </a:p>
        </p:txBody>
      </p:sp>
      <p:sp>
        <p:nvSpPr>
          <p:cNvPr id="128" name="TextBox 127">
            <a:extLst>
              <a:ext uri="{FF2B5EF4-FFF2-40B4-BE49-F238E27FC236}">
                <a16:creationId xmlns:a16="http://schemas.microsoft.com/office/drawing/2014/main" id="{A153B685-4CEE-9617-6B8C-5B3EF0A047DF}"/>
              </a:ext>
            </a:extLst>
          </p:cNvPr>
          <p:cNvSpPr txBox="1"/>
          <p:nvPr/>
        </p:nvSpPr>
        <p:spPr>
          <a:xfrm>
            <a:off x="10984920" y="3982000"/>
            <a:ext cx="1037475" cy="246221"/>
          </a:xfrm>
          <a:prstGeom prst="rect">
            <a:avLst/>
          </a:prstGeom>
          <a:noFill/>
        </p:spPr>
        <p:txBody>
          <a:bodyPr wrap="square" rtlCol="0">
            <a:spAutoFit/>
          </a:bodyPr>
          <a:lstStyle/>
          <a:p>
            <a:pPr algn="ctr"/>
            <a:r>
              <a:rPr lang="en-US" sz="1000" dirty="0"/>
              <a:t>BACnet MS/TP</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146" name="Freeform: Shape 145">
            <a:extLst>
              <a:ext uri="{FF2B5EF4-FFF2-40B4-BE49-F238E27FC236}">
                <a16:creationId xmlns:a16="http://schemas.microsoft.com/office/drawing/2014/main" id="{35D77677-7AE3-D450-0191-ABC2824B28BA}"/>
              </a:ext>
            </a:extLst>
          </p:cNvPr>
          <p:cNvSpPr/>
          <p:nvPr/>
        </p:nvSpPr>
        <p:spPr>
          <a:xfrm>
            <a:off x="8807489" y="3586162"/>
            <a:ext cx="648455" cy="495675"/>
          </a:xfrm>
          <a:custGeom>
            <a:avLst/>
            <a:gdLst>
              <a:gd name="connsiteX0" fmla="*/ 561975 w 561975"/>
              <a:gd name="connsiteY0" fmla="*/ 0 h 461962"/>
              <a:gd name="connsiteX1" fmla="*/ 464344 w 561975"/>
              <a:gd name="connsiteY1" fmla="*/ 269081 h 461962"/>
              <a:gd name="connsiteX2" fmla="*/ 0 w 561975"/>
              <a:gd name="connsiteY2" fmla="*/ 461962 h 461962"/>
            </a:gdLst>
            <a:ahLst/>
            <a:cxnLst>
              <a:cxn ang="0">
                <a:pos x="connsiteX0" y="connsiteY0"/>
              </a:cxn>
              <a:cxn ang="0">
                <a:pos x="connsiteX1" y="connsiteY1"/>
              </a:cxn>
              <a:cxn ang="0">
                <a:pos x="connsiteX2" y="connsiteY2"/>
              </a:cxn>
            </a:cxnLst>
            <a:rect l="l" t="t" r="r" b="b"/>
            <a:pathLst>
              <a:path w="561975" h="461962">
                <a:moveTo>
                  <a:pt x="561975" y="0"/>
                </a:moveTo>
                <a:cubicBezTo>
                  <a:pt x="559990" y="96043"/>
                  <a:pt x="558006" y="192087"/>
                  <a:pt x="464344" y="269081"/>
                </a:cubicBezTo>
                <a:cubicBezTo>
                  <a:pt x="370681" y="346075"/>
                  <a:pt x="185340" y="404018"/>
                  <a:pt x="0" y="46196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AF93474D-AE8D-6425-8EB8-A55B04B35770}"/>
              </a:ext>
            </a:extLst>
          </p:cNvPr>
          <p:cNvSpPr/>
          <p:nvPr/>
        </p:nvSpPr>
        <p:spPr>
          <a:xfrm>
            <a:off x="8798720" y="3590925"/>
            <a:ext cx="768679" cy="483393"/>
          </a:xfrm>
          <a:custGeom>
            <a:avLst/>
            <a:gdLst>
              <a:gd name="connsiteX0" fmla="*/ 0 w 773906"/>
              <a:gd name="connsiteY0" fmla="*/ 483393 h 483393"/>
              <a:gd name="connsiteX1" fmla="*/ 635794 w 773906"/>
              <a:gd name="connsiteY1" fmla="*/ 328612 h 483393"/>
              <a:gd name="connsiteX2" fmla="*/ 773906 w 773906"/>
              <a:gd name="connsiteY2" fmla="*/ 0 h 483393"/>
            </a:gdLst>
            <a:ahLst/>
            <a:cxnLst>
              <a:cxn ang="0">
                <a:pos x="connsiteX0" y="connsiteY0"/>
              </a:cxn>
              <a:cxn ang="0">
                <a:pos x="connsiteX1" y="connsiteY1"/>
              </a:cxn>
              <a:cxn ang="0">
                <a:pos x="connsiteX2" y="connsiteY2"/>
              </a:cxn>
            </a:cxnLst>
            <a:rect l="l" t="t" r="r" b="b"/>
            <a:pathLst>
              <a:path w="773906" h="483393">
                <a:moveTo>
                  <a:pt x="0" y="483393"/>
                </a:moveTo>
                <a:cubicBezTo>
                  <a:pt x="253405" y="446285"/>
                  <a:pt x="506810" y="409177"/>
                  <a:pt x="635794" y="328612"/>
                </a:cubicBezTo>
                <a:cubicBezTo>
                  <a:pt x="764778" y="248047"/>
                  <a:pt x="769342" y="124023"/>
                  <a:pt x="77390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5D8D8C41-5ED1-C3D1-18DC-6D022066F9B8}"/>
              </a:ext>
            </a:extLst>
          </p:cNvPr>
          <p:cNvSpPr/>
          <p:nvPr/>
        </p:nvSpPr>
        <p:spPr>
          <a:xfrm>
            <a:off x="8800412" y="3590925"/>
            <a:ext cx="624893" cy="483393"/>
          </a:xfrm>
          <a:custGeom>
            <a:avLst/>
            <a:gdLst>
              <a:gd name="connsiteX0" fmla="*/ 0 w 773906"/>
              <a:gd name="connsiteY0" fmla="*/ 483393 h 483393"/>
              <a:gd name="connsiteX1" fmla="*/ 635794 w 773906"/>
              <a:gd name="connsiteY1" fmla="*/ 328612 h 483393"/>
              <a:gd name="connsiteX2" fmla="*/ 773906 w 773906"/>
              <a:gd name="connsiteY2" fmla="*/ 0 h 483393"/>
            </a:gdLst>
            <a:ahLst/>
            <a:cxnLst>
              <a:cxn ang="0">
                <a:pos x="connsiteX0" y="connsiteY0"/>
              </a:cxn>
              <a:cxn ang="0">
                <a:pos x="connsiteX1" y="connsiteY1"/>
              </a:cxn>
              <a:cxn ang="0">
                <a:pos x="connsiteX2" y="connsiteY2"/>
              </a:cxn>
            </a:cxnLst>
            <a:rect l="l" t="t" r="r" b="b"/>
            <a:pathLst>
              <a:path w="773906" h="483393">
                <a:moveTo>
                  <a:pt x="0" y="483393"/>
                </a:moveTo>
                <a:cubicBezTo>
                  <a:pt x="253405" y="446285"/>
                  <a:pt x="506810" y="409177"/>
                  <a:pt x="635794" y="328612"/>
                </a:cubicBezTo>
                <a:cubicBezTo>
                  <a:pt x="764778" y="248047"/>
                  <a:pt x="769342" y="124023"/>
                  <a:pt x="773906"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4"/>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3" name="Picture 12">
            <a:extLst>
              <a:ext uri="{FF2B5EF4-FFF2-40B4-BE49-F238E27FC236}">
                <a16:creationId xmlns:a16="http://schemas.microsoft.com/office/drawing/2014/main" id="{C380B0CA-5C01-B623-1995-3867D8415A1B}"/>
              </a:ext>
            </a:extLst>
          </p:cNvPr>
          <p:cNvPicPr>
            <a:picLocks noChangeAspect="1"/>
          </p:cNvPicPr>
          <p:nvPr/>
        </p:nvPicPr>
        <p:blipFill>
          <a:blip r:embed="rId5"/>
          <a:stretch>
            <a:fillRect/>
          </a:stretch>
        </p:blipFill>
        <p:spPr>
          <a:xfrm>
            <a:off x="358203" y="1518966"/>
            <a:ext cx="3665191" cy="1822811"/>
          </a:xfrm>
          <a:prstGeom prst="rect">
            <a:avLst/>
          </a:prstGeom>
        </p:spPr>
      </p:pic>
      <p:sp>
        <p:nvSpPr>
          <p:cNvPr id="16" name="Freeform: Shape 15">
            <a:extLst>
              <a:ext uri="{FF2B5EF4-FFF2-40B4-BE49-F238E27FC236}">
                <a16:creationId xmlns:a16="http://schemas.microsoft.com/office/drawing/2014/main" id="{CF83E664-745F-7AA1-6BE2-372883F7B5CE}"/>
              </a:ext>
            </a:extLst>
          </p:cNvPr>
          <p:cNvSpPr/>
          <p:nvPr/>
        </p:nvSpPr>
        <p:spPr>
          <a:xfrm>
            <a:off x="1985963" y="2900363"/>
            <a:ext cx="628650" cy="221931"/>
          </a:xfrm>
          <a:custGeom>
            <a:avLst/>
            <a:gdLst>
              <a:gd name="connsiteX0" fmla="*/ 0 w 628650"/>
              <a:gd name="connsiteY0" fmla="*/ 0 h 200025"/>
              <a:gd name="connsiteX1" fmla="*/ 285750 w 628650"/>
              <a:gd name="connsiteY1" fmla="*/ 38100 h 200025"/>
              <a:gd name="connsiteX2" fmla="*/ 628650 w 628650"/>
              <a:gd name="connsiteY2" fmla="*/ 200025 h 200025"/>
            </a:gdLst>
            <a:ahLst/>
            <a:cxnLst>
              <a:cxn ang="0">
                <a:pos x="connsiteX0" y="connsiteY0"/>
              </a:cxn>
              <a:cxn ang="0">
                <a:pos x="connsiteX1" y="connsiteY1"/>
              </a:cxn>
              <a:cxn ang="0">
                <a:pos x="connsiteX2" y="connsiteY2"/>
              </a:cxn>
            </a:cxnLst>
            <a:rect l="l" t="t" r="r" b="b"/>
            <a:pathLst>
              <a:path w="628650" h="200025">
                <a:moveTo>
                  <a:pt x="0" y="0"/>
                </a:moveTo>
                <a:cubicBezTo>
                  <a:pt x="90487" y="2381"/>
                  <a:pt x="180975" y="4763"/>
                  <a:pt x="285750" y="38100"/>
                </a:cubicBezTo>
                <a:cubicBezTo>
                  <a:pt x="390525" y="71437"/>
                  <a:pt x="509587" y="135731"/>
                  <a:pt x="628650" y="200025"/>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028D4E6-F6EE-4101-BCE6-F4FCA237C066}"/>
              </a:ext>
            </a:extLst>
          </p:cNvPr>
          <p:cNvSpPr/>
          <p:nvPr/>
        </p:nvSpPr>
        <p:spPr>
          <a:xfrm>
            <a:off x="1988348" y="3076575"/>
            <a:ext cx="628650" cy="45719"/>
          </a:xfrm>
          <a:custGeom>
            <a:avLst/>
            <a:gdLst>
              <a:gd name="connsiteX0" fmla="*/ 0 w 628650"/>
              <a:gd name="connsiteY0" fmla="*/ 0 h 200025"/>
              <a:gd name="connsiteX1" fmla="*/ 285750 w 628650"/>
              <a:gd name="connsiteY1" fmla="*/ 38100 h 200025"/>
              <a:gd name="connsiteX2" fmla="*/ 628650 w 628650"/>
              <a:gd name="connsiteY2" fmla="*/ 200025 h 200025"/>
            </a:gdLst>
            <a:ahLst/>
            <a:cxnLst>
              <a:cxn ang="0">
                <a:pos x="connsiteX0" y="connsiteY0"/>
              </a:cxn>
              <a:cxn ang="0">
                <a:pos x="connsiteX1" y="connsiteY1"/>
              </a:cxn>
              <a:cxn ang="0">
                <a:pos x="connsiteX2" y="connsiteY2"/>
              </a:cxn>
            </a:cxnLst>
            <a:rect l="l" t="t" r="r" b="b"/>
            <a:pathLst>
              <a:path w="628650" h="200025">
                <a:moveTo>
                  <a:pt x="0" y="0"/>
                </a:moveTo>
                <a:cubicBezTo>
                  <a:pt x="90487" y="2381"/>
                  <a:pt x="180975" y="4763"/>
                  <a:pt x="285750" y="38100"/>
                </a:cubicBezTo>
                <a:cubicBezTo>
                  <a:pt x="390525" y="71437"/>
                  <a:pt x="509587" y="135731"/>
                  <a:pt x="628650" y="2000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03F5517-39B7-6078-085A-2842A7DEB5DA}"/>
              </a:ext>
            </a:extLst>
          </p:cNvPr>
          <p:cNvSpPr/>
          <p:nvPr/>
        </p:nvSpPr>
        <p:spPr>
          <a:xfrm>
            <a:off x="1985963" y="2809875"/>
            <a:ext cx="628650" cy="312419"/>
          </a:xfrm>
          <a:custGeom>
            <a:avLst/>
            <a:gdLst>
              <a:gd name="connsiteX0" fmla="*/ 0 w 616743"/>
              <a:gd name="connsiteY0" fmla="*/ 0 h 250031"/>
              <a:gd name="connsiteX1" fmla="*/ 245268 w 616743"/>
              <a:gd name="connsiteY1" fmla="*/ 42863 h 250031"/>
              <a:gd name="connsiteX2" fmla="*/ 616743 w 616743"/>
              <a:gd name="connsiteY2" fmla="*/ 250031 h 250031"/>
            </a:gdLst>
            <a:ahLst/>
            <a:cxnLst>
              <a:cxn ang="0">
                <a:pos x="connsiteX0" y="connsiteY0"/>
              </a:cxn>
              <a:cxn ang="0">
                <a:pos x="connsiteX1" y="connsiteY1"/>
              </a:cxn>
              <a:cxn ang="0">
                <a:pos x="connsiteX2" y="connsiteY2"/>
              </a:cxn>
            </a:cxnLst>
            <a:rect l="l" t="t" r="r" b="b"/>
            <a:pathLst>
              <a:path w="616743" h="250031">
                <a:moveTo>
                  <a:pt x="0" y="0"/>
                </a:moveTo>
                <a:cubicBezTo>
                  <a:pt x="71239" y="595"/>
                  <a:pt x="142478" y="1191"/>
                  <a:pt x="245268" y="42863"/>
                </a:cubicBezTo>
                <a:cubicBezTo>
                  <a:pt x="348059" y="84535"/>
                  <a:pt x="482401" y="167283"/>
                  <a:pt x="616743" y="250031"/>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E28AF55-0E1F-8A21-0ADF-98BFFCE1FE01}"/>
              </a:ext>
            </a:extLst>
          </p:cNvPr>
          <p:cNvSpPr/>
          <p:nvPr/>
        </p:nvSpPr>
        <p:spPr>
          <a:xfrm>
            <a:off x="1978819" y="2812256"/>
            <a:ext cx="133366" cy="176213"/>
          </a:xfrm>
          <a:custGeom>
            <a:avLst/>
            <a:gdLst>
              <a:gd name="connsiteX0" fmla="*/ 0 w 133366"/>
              <a:gd name="connsiteY0" fmla="*/ 0 h 176213"/>
              <a:gd name="connsiteX1" fmla="*/ 133350 w 133366"/>
              <a:gd name="connsiteY1" fmla="*/ 119063 h 176213"/>
              <a:gd name="connsiteX2" fmla="*/ 7144 w 133366"/>
              <a:gd name="connsiteY2" fmla="*/ 176213 h 176213"/>
            </a:gdLst>
            <a:ahLst/>
            <a:cxnLst>
              <a:cxn ang="0">
                <a:pos x="connsiteX0" y="connsiteY0"/>
              </a:cxn>
              <a:cxn ang="0">
                <a:pos x="connsiteX1" y="connsiteY1"/>
              </a:cxn>
              <a:cxn ang="0">
                <a:pos x="connsiteX2" y="connsiteY2"/>
              </a:cxn>
            </a:cxnLst>
            <a:rect l="l" t="t" r="r" b="b"/>
            <a:pathLst>
              <a:path w="133366" h="176213">
                <a:moveTo>
                  <a:pt x="0" y="0"/>
                </a:moveTo>
                <a:cubicBezTo>
                  <a:pt x="66079" y="44847"/>
                  <a:pt x="132159" y="89694"/>
                  <a:pt x="133350" y="119063"/>
                </a:cubicBezTo>
                <a:cubicBezTo>
                  <a:pt x="134541" y="148432"/>
                  <a:pt x="70842" y="162322"/>
                  <a:pt x="7144" y="176213"/>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F9007DE-55C0-AEAB-4E00-18C292910DA7}"/>
              </a:ext>
            </a:extLst>
          </p:cNvPr>
          <p:cNvSpPr/>
          <p:nvPr/>
        </p:nvSpPr>
        <p:spPr>
          <a:xfrm>
            <a:off x="2572603" y="3111690"/>
            <a:ext cx="6243851" cy="978420"/>
          </a:xfrm>
          <a:custGeom>
            <a:avLst/>
            <a:gdLst>
              <a:gd name="connsiteX0" fmla="*/ 0 w 6243851"/>
              <a:gd name="connsiteY0" fmla="*/ 0 h 978420"/>
              <a:gd name="connsiteX1" fmla="*/ 1508078 w 6243851"/>
              <a:gd name="connsiteY1" fmla="*/ 443552 h 978420"/>
              <a:gd name="connsiteX2" fmla="*/ 3875964 w 6243851"/>
              <a:gd name="connsiteY2" fmla="*/ 907576 h 978420"/>
              <a:gd name="connsiteX3" fmla="*/ 6243851 w 6243851"/>
              <a:gd name="connsiteY3" fmla="*/ 968991 h 978420"/>
            </a:gdLst>
            <a:ahLst/>
            <a:cxnLst>
              <a:cxn ang="0">
                <a:pos x="connsiteX0" y="connsiteY0"/>
              </a:cxn>
              <a:cxn ang="0">
                <a:pos x="connsiteX1" y="connsiteY1"/>
              </a:cxn>
              <a:cxn ang="0">
                <a:pos x="connsiteX2" y="connsiteY2"/>
              </a:cxn>
              <a:cxn ang="0">
                <a:pos x="connsiteX3" y="connsiteY3"/>
              </a:cxn>
            </a:cxnLst>
            <a:rect l="l" t="t" r="r" b="b"/>
            <a:pathLst>
              <a:path w="6243851" h="978420">
                <a:moveTo>
                  <a:pt x="0" y="0"/>
                </a:moveTo>
                <a:cubicBezTo>
                  <a:pt x="431042" y="146144"/>
                  <a:pt x="862084" y="292289"/>
                  <a:pt x="1508078" y="443552"/>
                </a:cubicBezTo>
                <a:cubicBezTo>
                  <a:pt x="2154072" y="594815"/>
                  <a:pt x="3086669" y="820003"/>
                  <a:pt x="3875964" y="907576"/>
                </a:cubicBezTo>
                <a:cubicBezTo>
                  <a:pt x="4665259" y="995149"/>
                  <a:pt x="5454555" y="982070"/>
                  <a:pt x="6243851" y="968991"/>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51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Y (BACnet MS/TP,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Constant Volume AHU (By Others)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Generic AHU</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BDFFF536-B291-5826-1FDC-6E87551033DD}"/>
              </a:ext>
            </a:extLst>
          </p:cNvPr>
          <p:cNvSpPr/>
          <p:nvPr/>
        </p:nvSpPr>
        <p:spPr>
          <a:xfrm>
            <a:off x="6377292" y="527140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661886" y="4970550"/>
            <a:ext cx="5166944" cy="246221"/>
          </a:xfrm>
          <a:prstGeom prst="rect">
            <a:avLst/>
          </a:prstGeom>
          <a:noFill/>
        </p:spPr>
        <p:txBody>
          <a:bodyPr wrap="square" rtlCol="0">
            <a:spAutoFit/>
          </a:bodyPr>
          <a:lstStyle/>
          <a:p>
            <a:r>
              <a:rPr lang="en-US" sz="1000" dirty="0"/>
              <a:t>Thermostat wire – At least 4 conductors. REQUIRED for this pairing scenario.</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571BDB19-7BE2-5CB5-1766-CC9F12BCA303}"/>
              </a:ext>
            </a:extLst>
          </p:cNvPr>
          <p:cNvSpPr txBox="1"/>
          <p:nvPr/>
        </p:nvSpPr>
        <p:spPr>
          <a:xfrm>
            <a:off x="6661886" y="5816062"/>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sp>
        <p:nvSpPr>
          <p:cNvPr id="99" name="TextBox 98">
            <a:extLst>
              <a:ext uri="{FF2B5EF4-FFF2-40B4-BE49-F238E27FC236}">
                <a16:creationId xmlns:a16="http://schemas.microsoft.com/office/drawing/2014/main" id="{08EBDF3C-A226-D172-25AE-61144871695C}"/>
              </a:ext>
            </a:extLst>
          </p:cNvPr>
          <p:cNvSpPr txBox="1"/>
          <p:nvPr/>
        </p:nvSpPr>
        <p:spPr>
          <a:xfrm>
            <a:off x="6661886" y="5466585"/>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0" name="Oval 99">
            <a:extLst>
              <a:ext uri="{FF2B5EF4-FFF2-40B4-BE49-F238E27FC236}">
                <a16:creationId xmlns:a16="http://schemas.microsoft.com/office/drawing/2014/main" id="{25076069-55F2-6EF4-304B-ADF279B0CC19}"/>
              </a:ext>
            </a:extLst>
          </p:cNvPr>
          <p:cNvSpPr/>
          <p:nvPr/>
        </p:nvSpPr>
        <p:spPr>
          <a:xfrm>
            <a:off x="6377292" y="584364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102" name="Oval 101">
            <a:extLst>
              <a:ext uri="{FF2B5EF4-FFF2-40B4-BE49-F238E27FC236}">
                <a16:creationId xmlns:a16="http://schemas.microsoft.com/office/drawing/2014/main" id="{792DD89D-0630-E474-138E-7B2EA91DCF8E}"/>
              </a:ext>
            </a:extLst>
          </p:cNvPr>
          <p:cNvSpPr/>
          <p:nvPr/>
        </p:nvSpPr>
        <p:spPr>
          <a:xfrm>
            <a:off x="6377292" y="551524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03" name="TextBox 102">
            <a:extLst>
              <a:ext uri="{FF2B5EF4-FFF2-40B4-BE49-F238E27FC236}">
                <a16:creationId xmlns:a16="http://schemas.microsoft.com/office/drawing/2014/main" id="{5E1CA2EA-DD21-29CE-CF3E-2446652275E6}"/>
              </a:ext>
            </a:extLst>
          </p:cNvPr>
          <p:cNvSpPr txBox="1"/>
          <p:nvPr/>
        </p:nvSpPr>
        <p:spPr>
          <a:xfrm>
            <a:off x="6661886" y="521438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104" name="TextBox 103">
            <a:extLst>
              <a:ext uri="{FF2B5EF4-FFF2-40B4-BE49-F238E27FC236}">
                <a16:creationId xmlns:a16="http://schemas.microsoft.com/office/drawing/2014/main" id="{A84AE20A-D1B8-4D88-04EE-C4BB7C6F3AF0}"/>
              </a:ext>
            </a:extLst>
          </p:cNvPr>
          <p:cNvSpPr txBox="1"/>
          <p:nvPr/>
        </p:nvSpPr>
        <p:spPr>
          <a:xfrm>
            <a:off x="6814286" y="5618985"/>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12" name="Oval 11">
            <a:extLst>
              <a:ext uri="{FF2B5EF4-FFF2-40B4-BE49-F238E27FC236}">
                <a16:creationId xmlns:a16="http://schemas.microsoft.com/office/drawing/2014/main" id="{F09EA5AD-43FF-9DDB-664C-FC6739044982}"/>
              </a:ext>
            </a:extLst>
          </p:cNvPr>
          <p:cNvSpPr/>
          <p:nvPr/>
        </p:nvSpPr>
        <p:spPr>
          <a:xfrm>
            <a:off x="6377292" y="501143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33" name="Oval 32">
            <a:extLst>
              <a:ext uri="{FF2B5EF4-FFF2-40B4-BE49-F238E27FC236}">
                <a16:creationId xmlns:a16="http://schemas.microsoft.com/office/drawing/2014/main" id="{26F91701-C661-64D9-6A3C-1A54F1C57201}"/>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4" name="TextBox 33">
            <a:extLst>
              <a:ext uri="{FF2B5EF4-FFF2-40B4-BE49-F238E27FC236}">
                <a16:creationId xmlns:a16="http://schemas.microsoft.com/office/drawing/2014/main" id="{55171B78-045B-4728-3B5A-DC21F17718B4}"/>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36" name="Oval 35">
            <a:extLst>
              <a:ext uri="{FF2B5EF4-FFF2-40B4-BE49-F238E27FC236}">
                <a16:creationId xmlns:a16="http://schemas.microsoft.com/office/drawing/2014/main" id="{085266C9-FB8D-898F-8738-8977BBE84122}"/>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38" name="Freeform: Shape 37">
            <a:extLst>
              <a:ext uri="{FF2B5EF4-FFF2-40B4-BE49-F238E27FC236}">
                <a16:creationId xmlns:a16="http://schemas.microsoft.com/office/drawing/2014/main" id="{AAEA7E1C-4255-BABB-C67E-1DEA8475124D}"/>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8A09996-44A4-403D-696E-9DECD58D6D3F}"/>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7A5A4F-A225-B569-40D1-9A1705797E28}"/>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9306DB8D-CBCD-1585-5699-8976C19B4753}"/>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8B231B3-2898-262D-3C41-A5122D120D8A}"/>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E467721-036C-4141-9ECF-A758B4017CD5}"/>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36749BB-AFFD-1B38-67F9-E11B260C7102}"/>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FF58C61-48D2-B620-2E74-297E4918734A}"/>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62C0E61-C672-65A3-B35C-F64233AEA860}"/>
              </a:ext>
            </a:extLst>
          </p:cNvPr>
          <p:cNvSpPr txBox="1"/>
          <p:nvPr/>
        </p:nvSpPr>
        <p:spPr>
          <a:xfrm>
            <a:off x="2744097" y="1229317"/>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50" name="Rectangle 49">
            <a:extLst>
              <a:ext uri="{FF2B5EF4-FFF2-40B4-BE49-F238E27FC236}">
                <a16:creationId xmlns:a16="http://schemas.microsoft.com/office/drawing/2014/main" id="{176585F7-0A6E-6CF0-C39C-735E56B7930C}"/>
              </a:ext>
            </a:extLst>
          </p:cNvPr>
          <p:cNvSpPr/>
          <p:nvPr/>
        </p:nvSpPr>
        <p:spPr>
          <a:xfrm>
            <a:off x="3040282" y="1755036"/>
            <a:ext cx="252919" cy="148346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B2767F1-686C-FC60-A861-17CED62AA8ED}"/>
              </a:ext>
            </a:extLst>
          </p:cNvPr>
          <p:cNvSpPr/>
          <p:nvPr/>
        </p:nvSpPr>
        <p:spPr>
          <a:xfrm>
            <a:off x="3180178" y="182797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CD7CEBD3-718B-58D9-0B5D-A45FA85D0C92}"/>
              </a:ext>
            </a:extLst>
          </p:cNvPr>
          <p:cNvSpPr/>
          <p:nvPr/>
        </p:nvSpPr>
        <p:spPr>
          <a:xfrm>
            <a:off x="3180178" y="200714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61115763-3E7F-DB98-7AE5-E05C8B568C95}"/>
              </a:ext>
            </a:extLst>
          </p:cNvPr>
          <p:cNvSpPr/>
          <p:nvPr/>
        </p:nvSpPr>
        <p:spPr>
          <a:xfrm>
            <a:off x="3180178" y="218675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FF01C596-E5C8-3F2E-C7F1-37563F8B9A59}"/>
              </a:ext>
            </a:extLst>
          </p:cNvPr>
          <p:cNvSpPr/>
          <p:nvPr/>
        </p:nvSpPr>
        <p:spPr>
          <a:xfrm>
            <a:off x="3180178" y="236592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70262E77-92DF-C165-084A-06F68FBC766A}"/>
              </a:ext>
            </a:extLst>
          </p:cNvPr>
          <p:cNvSpPr/>
          <p:nvPr/>
        </p:nvSpPr>
        <p:spPr>
          <a:xfrm>
            <a:off x="3180178" y="254509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1BA0AFF-F1F1-C2D0-7338-5FEC135C94F4}"/>
              </a:ext>
            </a:extLst>
          </p:cNvPr>
          <p:cNvSpPr txBox="1"/>
          <p:nvPr/>
        </p:nvSpPr>
        <p:spPr>
          <a:xfrm>
            <a:off x="2960110" y="1773813"/>
            <a:ext cx="283464" cy="169277"/>
          </a:xfrm>
          <a:prstGeom prst="rect">
            <a:avLst/>
          </a:prstGeom>
          <a:noFill/>
        </p:spPr>
        <p:txBody>
          <a:bodyPr wrap="square" rtlCol="0">
            <a:spAutoFit/>
          </a:bodyPr>
          <a:lstStyle/>
          <a:p>
            <a:pPr algn="r"/>
            <a:r>
              <a:rPr lang="en-US" sz="500" dirty="0"/>
              <a:t>W1</a:t>
            </a:r>
          </a:p>
        </p:txBody>
      </p:sp>
      <p:sp>
        <p:nvSpPr>
          <p:cNvPr id="60" name="TextBox 59">
            <a:extLst>
              <a:ext uri="{FF2B5EF4-FFF2-40B4-BE49-F238E27FC236}">
                <a16:creationId xmlns:a16="http://schemas.microsoft.com/office/drawing/2014/main" id="{5D5A33A7-FABB-99C7-B268-07B2860D13BE}"/>
              </a:ext>
            </a:extLst>
          </p:cNvPr>
          <p:cNvSpPr txBox="1"/>
          <p:nvPr/>
        </p:nvSpPr>
        <p:spPr>
          <a:xfrm>
            <a:off x="2960110" y="1954282"/>
            <a:ext cx="283464" cy="169277"/>
          </a:xfrm>
          <a:prstGeom prst="rect">
            <a:avLst/>
          </a:prstGeom>
          <a:noFill/>
        </p:spPr>
        <p:txBody>
          <a:bodyPr wrap="square" rtlCol="0">
            <a:spAutoFit/>
          </a:bodyPr>
          <a:lstStyle/>
          <a:p>
            <a:pPr algn="r"/>
            <a:r>
              <a:rPr lang="en-US" sz="500" dirty="0"/>
              <a:t>W2</a:t>
            </a:r>
          </a:p>
        </p:txBody>
      </p:sp>
      <p:sp>
        <p:nvSpPr>
          <p:cNvPr id="62" name="TextBox 61">
            <a:extLst>
              <a:ext uri="{FF2B5EF4-FFF2-40B4-BE49-F238E27FC236}">
                <a16:creationId xmlns:a16="http://schemas.microsoft.com/office/drawing/2014/main" id="{7B4BCE2A-2AD3-6847-DA8A-16D03160AF1F}"/>
              </a:ext>
            </a:extLst>
          </p:cNvPr>
          <p:cNvSpPr txBox="1"/>
          <p:nvPr/>
        </p:nvSpPr>
        <p:spPr>
          <a:xfrm>
            <a:off x="2960110" y="2136133"/>
            <a:ext cx="283464" cy="169277"/>
          </a:xfrm>
          <a:prstGeom prst="rect">
            <a:avLst/>
          </a:prstGeom>
          <a:noFill/>
        </p:spPr>
        <p:txBody>
          <a:bodyPr wrap="square" rtlCol="0">
            <a:spAutoFit/>
          </a:bodyPr>
          <a:lstStyle/>
          <a:p>
            <a:pPr algn="r"/>
            <a:r>
              <a:rPr lang="en-US" sz="500" dirty="0"/>
              <a:t>G</a:t>
            </a:r>
          </a:p>
        </p:txBody>
      </p:sp>
      <p:sp>
        <p:nvSpPr>
          <p:cNvPr id="63" name="TextBox 62">
            <a:extLst>
              <a:ext uri="{FF2B5EF4-FFF2-40B4-BE49-F238E27FC236}">
                <a16:creationId xmlns:a16="http://schemas.microsoft.com/office/drawing/2014/main" id="{850AD08E-A42D-76D6-D1AC-9C791F32AF40}"/>
              </a:ext>
            </a:extLst>
          </p:cNvPr>
          <p:cNvSpPr txBox="1"/>
          <p:nvPr/>
        </p:nvSpPr>
        <p:spPr>
          <a:xfrm>
            <a:off x="2960109" y="2314737"/>
            <a:ext cx="283464" cy="169277"/>
          </a:xfrm>
          <a:prstGeom prst="rect">
            <a:avLst/>
          </a:prstGeom>
          <a:noFill/>
        </p:spPr>
        <p:txBody>
          <a:bodyPr wrap="square" rtlCol="0">
            <a:spAutoFit/>
          </a:bodyPr>
          <a:lstStyle/>
          <a:p>
            <a:pPr algn="r"/>
            <a:r>
              <a:rPr lang="en-US" sz="500" dirty="0"/>
              <a:t>Y1</a:t>
            </a:r>
          </a:p>
        </p:txBody>
      </p:sp>
      <p:sp>
        <p:nvSpPr>
          <p:cNvPr id="64" name="TextBox 63">
            <a:extLst>
              <a:ext uri="{FF2B5EF4-FFF2-40B4-BE49-F238E27FC236}">
                <a16:creationId xmlns:a16="http://schemas.microsoft.com/office/drawing/2014/main" id="{431EC79E-C169-A357-D929-7C5EDC092024}"/>
              </a:ext>
            </a:extLst>
          </p:cNvPr>
          <p:cNvSpPr txBox="1"/>
          <p:nvPr/>
        </p:nvSpPr>
        <p:spPr>
          <a:xfrm>
            <a:off x="2960110" y="2493333"/>
            <a:ext cx="283464" cy="169277"/>
          </a:xfrm>
          <a:prstGeom prst="rect">
            <a:avLst/>
          </a:prstGeom>
          <a:noFill/>
        </p:spPr>
        <p:txBody>
          <a:bodyPr wrap="square" rtlCol="0">
            <a:spAutoFit/>
          </a:bodyPr>
          <a:lstStyle/>
          <a:p>
            <a:pPr algn="r"/>
            <a:r>
              <a:rPr lang="en-US" sz="500" dirty="0"/>
              <a:t>Y2</a:t>
            </a:r>
          </a:p>
        </p:txBody>
      </p:sp>
      <p:sp>
        <p:nvSpPr>
          <p:cNvPr id="71" name="Oval 70">
            <a:extLst>
              <a:ext uri="{FF2B5EF4-FFF2-40B4-BE49-F238E27FC236}">
                <a16:creationId xmlns:a16="http://schemas.microsoft.com/office/drawing/2014/main" id="{3863EE63-4CF4-003E-B522-AFDEFBD6BE5C}"/>
              </a:ext>
            </a:extLst>
          </p:cNvPr>
          <p:cNvSpPr/>
          <p:nvPr/>
        </p:nvSpPr>
        <p:spPr>
          <a:xfrm>
            <a:off x="3180178" y="27092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81535318-2042-2925-9501-C1B3D8B5BD78}"/>
              </a:ext>
            </a:extLst>
          </p:cNvPr>
          <p:cNvSpPr/>
          <p:nvPr/>
        </p:nvSpPr>
        <p:spPr>
          <a:xfrm>
            <a:off x="3180178" y="288842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4BDD7E1B-86A4-9699-1BC0-E7738DB296B0}"/>
              </a:ext>
            </a:extLst>
          </p:cNvPr>
          <p:cNvSpPr txBox="1"/>
          <p:nvPr/>
        </p:nvSpPr>
        <p:spPr>
          <a:xfrm>
            <a:off x="2960110" y="2658637"/>
            <a:ext cx="283464" cy="169277"/>
          </a:xfrm>
          <a:prstGeom prst="rect">
            <a:avLst/>
          </a:prstGeom>
          <a:noFill/>
        </p:spPr>
        <p:txBody>
          <a:bodyPr wrap="square" rtlCol="0">
            <a:spAutoFit/>
          </a:bodyPr>
          <a:lstStyle/>
          <a:p>
            <a:pPr algn="r"/>
            <a:r>
              <a:rPr lang="en-US" sz="500" dirty="0"/>
              <a:t>B1</a:t>
            </a:r>
          </a:p>
        </p:txBody>
      </p:sp>
      <p:sp>
        <p:nvSpPr>
          <p:cNvPr id="75" name="TextBox 74">
            <a:extLst>
              <a:ext uri="{FF2B5EF4-FFF2-40B4-BE49-F238E27FC236}">
                <a16:creationId xmlns:a16="http://schemas.microsoft.com/office/drawing/2014/main" id="{D3AD4766-B960-26BF-A07F-404B78803437}"/>
              </a:ext>
            </a:extLst>
          </p:cNvPr>
          <p:cNvSpPr txBox="1"/>
          <p:nvPr/>
        </p:nvSpPr>
        <p:spPr>
          <a:xfrm>
            <a:off x="2960109" y="2837241"/>
            <a:ext cx="283464" cy="169277"/>
          </a:xfrm>
          <a:prstGeom prst="rect">
            <a:avLst/>
          </a:prstGeom>
          <a:noFill/>
        </p:spPr>
        <p:txBody>
          <a:bodyPr wrap="square" rtlCol="0">
            <a:spAutoFit/>
          </a:bodyPr>
          <a:lstStyle/>
          <a:p>
            <a:pPr algn="r"/>
            <a:r>
              <a:rPr lang="en-US" sz="500" dirty="0"/>
              <a:t>R</a:t>
            </a:r>
          </a:p>
        </p:txBody>
      </p:sp>
      <p:sp>
        <p:nvSpPr>
          <p:cNvPr id="96" name="Freeform: Shape 95">
            <a:extLst>
              <a:ext uri="{FF2B5EF4-FFF2-40B4-BE49-F238E27FC236}">
                <a16:creationId xmlns:a16="http://schemas.microsoft.com/office/drawing/2014/main" id="{3A79E10F-D2FA-602F-F33F-EC90EC5E7C14}"/>
              </a:ext>
            </a:extLst>
          </p:cNvPr>
          <p:cNvSpPr/>
          <p:nvPr/>
        </p:nvSpPr>
        <p:spPr>
          <a:xfrm>
            <a:off x="3231356" y="2219325"/>
            <a:ext cx="388144" cy="176212"/>
          </a:xfrm>
          <a:custGeom>
            <a:avLst/>
            <a:gdLst>
              <a:gd name="connsiteX0" fmla="*/ 388144 w 388144"/>
              <a:gd name="connsiteY0" fmla="*/ 176212 h 176212"/>
              <a:gd name="connsiteX1" fmla="*/ 278607 w 388144"/>
              <a:gd name="connsiteY1" fmla="*/ 140493 h 176212"/>
              <a:gd name="connsiteX2" fmla="*/ 171450 w 388144"/>
              <a:gd name="connsiteY2" fmla="*/ 30956 h 176212"/>
              <a:gd name="connsiteX3" fmla="*/ 0 w 388144"/>
              <a:gd name="connsiteY3" fmla="*/ 0 h 176212"/>
            </a:gdLst>
            <a:ahLst/>
            <a:cxnLst>
              <a:cxn ang="0">
                <a:pos x="connsiteX0" y="connsiteY0"/>
              </a:cxn>
              <a:cxn ang="0">
                <a:pos x="connsiteX1" y="connsiteY1"/>
              </a:cxn>
              <a:cxn ang="0">
                <a:pos x="connsiteX2" y="connsiteY2"/>
              </a:cxn>
              <a:cxn ang="0">
                <a:pos x="connsiteX3" y="connsiteY3"/>
              </a:cxn>
            </a:cxnLst>
            <a:rect l="l" t="t" r="r" b="b"/>
            <a:pathLst>
              <a:path w="388144" h="176212">
                <a:moveTo>
                  <a:pt x="388144" y="176212"/>
                </a:moveTo>
                <a:cubicBezTo>
                  <a:pt x="351433" y="170457"/>
                  <a:pt x="314723" y="164702"/>
                  <a:pt x="278607" y="140493"/>
                </a:cubicBezTo>
                <a:cubicBezTo>
                  <a:pt x="242491" y="116284"/>
                  <a:pt x="217884" y="54371"/>
                  <a:pt x="171450" y="30956"/>
                </a:cubicBezTo>
                <a:cubicBezTo>
                  <a:pt x="125016" y="7541"/>
                  <a:pt x="62508" y="3770"/>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B6731B7-26C2-C857-2164-B4B4A329F0C5}"/>
              </a:ext>
            </a:extLst>
          </p:cNvPr>
          <p:cNvSpPr/>
          <p:nvPr/>
        </p:nvSpPr>
        <p:spPr>
          <a:xfrm>
            <a:off x="3180178" y="306463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2077E69A-FBF0-BE0E-3008-B5813AE2ABC9}"/>
              </a:ext>
            </a:extLst>
          </p:cNvPr>
          <p:cNvSpPr txBox="1"/>
          <p:nvPr/>
        </p:nvSpPr>
        <p:spPr>
          <a:xfrm>
            <a:off x="2960109" y="3013451"/>
            <a:ext cx="283464" cy="169277"/>
          </a:xfrm>
          <a:prstGeom prst="rect">
            <a:avLst/>
          </a:prstGeom>
          <a:noFill/>
        </p:spPr>
        <p:txBody>
          <a:bodyPr wrap="square" rtlCol="0">
            <a:spAutoFit/>
          </a:bodyPr>
          <a:lstStyle/>
          <a:p>
            <a:pPr algn="r"/>
            <a:r>
              <a:rPr lang="en-US" sz="500" dirty="0"/>
              <a:t>SH</a:t>
            </a:r>
          </a:p>
        </p:txBody>
      </p:sp>
      <p:sp>
        <p:nvSpPr>
          <p:cNvPr id="105" name="Freeform: Shape 104">
            <a:extLst>
              <a:ext uri="{FF2B5EF4-FFF2-40B4-BE49-F238E27FC236}">
                <a16:creationId xmlns:a16="http://schemas.microsoft.com/office/drawing/2014/main" id="{517B15F4-0656-372B-3C37-F503F9BE2140}"/>
              </a:ext>
            </a:extLst>
          </p:cNvPr>
          <p:cNvSpPr/>
          <p:nvPr/>
        </p:nvSpPr>
        <p:spPr>
          <a:xfrm>
            <a:off x="3231356" y="2402840"/>
            <a:ext cx="390525" cy="692443"/>
          </a:xfrm>
          <a:custGeom>
            <a:avLst/>
            <a:gdLst>
              <a:gd name="connsiteX0" fmla="*/ 390525 w 390525"/>
              <a:gd name="connsiteY0" fmla="*/ 4602 h 571340"/>
              <a:gd name="connsiteX1" fmla="*/ 276225 w 390525"/>
              <a:gd name="connsiteY1" fmla="*/ 68896 h 571340"/>
              <a:gd name="connsiteX2" fmla="*/ 311944 w 390525"/>
              <a:gd name="connsiteY2" fmla="*/ 483233 h 571340"/>
              <a:gd name="connsiteX3" fmla="*/ 0 w 390525"/>
              <a:gd name="connsiteY3" fmla="*/ 571340 h 571340"/>
            </a:gdLst>
            <a:ahLst/>
            <a:cxnLst>
              <a:cxn ang="0">
                <a:pos x="connsiteX0" y="connsiteY0"/>
              </a:cxn>
              <a:cxn ang="0">
                <a:pos x="connsiteX1" y="connsiteY1"/>
              </a:cxn>
              <a:cxn ang="0">
                <a:pos x="connsiteX2" y="connsiteY2"/>
              </a:cxn>
              <a:cxn ang="0">
                <a:pos x="connsiteX3" y="connsiteY3"/>
              </a:cxn>
            </a:cxnLst>
            <a:rect l="l" t="t" r="r" b="b"/>
            <a:pathLst>
              <a:path w="390525" h="571340">
                <a:moveTo>
                  <a:pt x="390525" y="4602"/>
                </a:moveTo>
                <a:cubicBezTo>
                  <a:pt x="339923" y="-3137"/>
                  <a:pt x="289322" y="-10876"/>
                  <a:pt x="276225" y="68896"/>
                </a:cubicBezTo>
                <a:cubicBezTo>
                  <a:pt x="263128" y="148668"/>
                  <a:pt x="357981" y="399492"/>
                  <a:pt x="311944" y="483233"/>
                </a:cubicBezTo>
                <a:cubicBezTo>
                  <a:pt x="265907" y="566974"/>
                  <a:pt x="132953" y="569157"/>
                  <a:pt x="0" y="5713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0B591F7D-F201-3245-B662-D78F42D773E5}"/>
              </a:ext>
            </a:extLst>
          </p:cNvPr>
          <p:cNvSpPr/>
          <p:nvPr/>
        </p:nvSpPr>
        <p:spPr>
          <a:xfrm>
            <a:off x="3233738" y="2388603"/>
            <a:ext cx="397668" cy="532818"/>
          </a:xfrm>
          <a:custGeom>
            <a:avLst/>
            <a:gdLst>
              <a:gd name="connsiteX0" fmla="*/ 397668 w 397668"/>
              <a:gd name="connsiteY0" fmla="*/ 9316 h 423768"/>
              <a:gd name="connsiteX1" fmla="*/ 257175 w 397668"/>
              <a:gd name="connsiteY1" fmla="*/ 45035 h 423768"/>
              <a:gd name="connsiteX2" fmla="*/ 257175 w 397668"/>
              <a:gd name="connsiteY2" fmla="*/ 361741 h 423768"/>
              <a:gd name="connsiteX3" fmla="*/ 0 w 397668"/>
              <a:gd name="connsiteY3" fmla="*/ 423653 h 423768"/>
            </a:gdLst>
            <a:ahLst/>
            <a:cxnLst>
              <a:cxn ang="0">
                <a:pos x="connsiteX0" y="connsiteY0"/>
              </a:cxn>
              <a:cxn ang="0">
                <a:pos x="connsiteX1" y="connsiteY1"/>
              </a:cxn>
              <a:cxn ang="0">
                <a:pos x="connsiteX2" y="connsiteY2"/>
              </a:cxn>
              <a:cxn ang="0">
                <a:pos x="connsiteX3" y="connsiteY3"/>
              </a:cxn>
            </a:cxnLst>
            <a:rect l="l" t="t" r="r" b="b"/>
            <a:pathLst>
              <a:path w="397668" h="423768">
                <a:moveTo>
                  <a:pt x="397668" y="9316"/>
                </a:moveTo>
                <a:cubicBezTo>
                  <a:pt x="339129" y="-2193"/>
                  <a:pt x="280590" y="-13702"/>
                  <a:pt x="257175" y="45035"/>
                </a:cubicBezTo>
                <a:cubicBezTo>
                  <a:pt x="233760" y="103772"/>
                  <a:pt x="300037" y="298638"/>
                  <a:pt x="257175" y="361741"/>
                </a:cubicBezTo>
                <a:cubicBezTo>
                  <a:pt x="214312" y="424844"/>
                  <a:pt x="107156" y="424248"/>
                  <a:pt x="0" y="423653"/>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CA635C9C-6E8E-9DB4-2235-61B4E34EE28F}"/>
              </a:ext>
            </a:extLst>
          </p:cNvPr>
          <p:cNvSpPr/>
          <p:nvPr/>
        </p:nvSpPr>
        <p:spPr>
          <a:xfrm>
            <a:off x="3233738" y="2387518"/>
            <a:ext cx="414337" cy="357693"/>
          </a:xfrm>
          <a:custGeom>
            <a:avLst/>
            <a:gdLst>
              <a:gd name="connsiteX0" fmla="*/ 414337 w 414337"/>
              <a:gd name="connsiteY0" fmla="*/ 12782 h 392838"/>
              <a:gd name="connsiteX1" fmla="*/ 180975 w 414337"/>
              <a:gd name="connsiteY1" fmla="*/ 38976 h 392838"/>
              <a:gd name="connsiteX2" fmla="*/ 195262 w 414337"/>
              <a:gd name="connsiteY2" fmla="*/ 339013 h 392838"/>
              <a:gd name="connsiteX3" fmla="*/ 0 w 414337"/>
              <a:gd name="connsiteY3" fmla="*/ 391401 h 392838"/>
            </a:gdLst>
            <a:ahLst/>
            <a:cxnLst>
              <a:cxn ang="0">
                <a:pos x="connsiteX0" y="connsiteY0"/>
              </a:cxn>
              <a:cxn ang="0">
                <a:pos x="connsiteX1" y="connsiteY1"/>
              </a:cxn>
              <a:cxn ang="0">
                <a:pos x="connsiteX2" y="connsiteY2"/>
              </a:cxn>
              <a:cxn ang="0">
                <a:pos x="connsiteX3" y="connsiteY3"/>
              </a:cxn>
            </a:cxnLst>
            <a:rect l="l" t="t" r="r" b="b"/>
            <a:pathLst>
              <a:path w="414337" h="392838">
                <a:moveTo>
                  <a:pt x="414337" y="12782"/>
                </a:moveTo>
                <a:cubicBezTo>
                  <a:pt x="315912" y="-1307"/>
                  <a:pt x="217487" y="-15396"/>
                  <a:pt x="180975" y="38976"/>
                </a:cubicBezTo>
                <a:cubicBezTo>
                  <a:pt x="144462" y="93348"/>
                  <a:pt x="225425" y="280275"/>
                  <a:pt x="195262" y="339013"/>
                </a:cubicBezTo>
                <a:cubicBezTo>
                  <a:pt x="165099" y="397751"/>
                  <a:pt x="82549" y="394576"/>
                  <a:pt x="0" y="3914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C8FE727-BE15-B88A-9365-6CF9DD68925B}"/>
              </a:ext>
            </a:extLst>
          </p:cNvPr>
          <p:cNvSpPr/>
          <p:nvPr/>
        </p:nvSpPr>
        <p:spPr>
          <a:xfrm>
            <a:off x="8587314" y="1747812"/>
            <a:ext cx="95555" cy="402358"/>
          </a:xfrm>
          <a:custGeom>
            <a:avLst/>
            <a:gdLst>
              <a:gd name="connsiteX0" fmla="*/ 78054 w 78054"/>
              <a:gd name="connsiteY0" fmla="*/ 26 h 309588"/>
              <a:gd name="connsiteX1" fmla="*/ 4235 w 78054"/>
              <a:gd name="connsiteY1" fmla="*/ 42888 h 309588"/>
              <a:gd name="connsiteX2" fmla="*/ 16141 w 78054"/>
              <a:gd name="connsiteY2" fmla="*/ 259582 h 309588"/>
              <a:gd name="connsiteX3" fmla="*/ 75673 w 78054"/>
              <a:gd name="connsiteY3" fmla="*/ 309588 h 309588"/>
            </a:gdLst>
            <a:ahLst/>
            <a:cxnLst>
              <a:cxn ang="0">
                <a:pos x="connsiteX0" y="connsiteY0"/>
              </a:cxn>
              <a:cxn ang="0">
                <a:pos x="connsiteX1" y="connsiteY1"/>
              </a:cxn>
              <a:cxn ang="0">
                <a:pos x="connsiteX2" y="connsiteY2"/>
              </a:cxn>
              <a:cxn ang="0">
                <a:pos x="connsiteX3" y="connsiteY3"/>
              </a:cxn>
            </a:cxnLst>
            <a:rect l="l" t="t" r="r" b="b"/>
            <a:pathLst>
              <a:path w="78054" h="309588">
                <a:moveTo>
                  <a:pt x="78054" y="26"/>
                </a:moveTo>
                <a:cubicBezTo>
                  <a:pt x="46304" y="-173"/>
                  <a:pt x="14554" y="-371"/>
                  <a:pt x="4235" y="42888"/>
                </a:cubicBezTo>
                <a:cubicBezTo>
                  <a:pt x="-6084" y="86147"/>
                  <a:pt x="4235" y="215132"/>
                  <a:pt x="16141" y="259582"/>
                </a:cubicBezTo>
                <a:cubicBezTo>
                  <a:pt x="28047" y="304032"/>
                  <a:pt x="51860" y="306810"/>
                  <a:pt x="75673" y="30958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86" name="Freeform: Shape 85">
            <a:extLst>
              <a:ext uri="{FF2B5EF4-FFF2-40B4-BE49-F238E27FC236}">
                <a16:creationId xmlns:a16="http://schemas.microsoft.com/office/drawing/2014/main" id="{BE1C4E52-D53C-1E1B-9F86-927407F35DFD}"/>
              </a:ext>
            </a:extLst>
          </p:cNvPr>
          <p:cNvSpPr/>
          <p:nvPr/>
        </p:nvSpPr>
        <p:spPr>
          <a:xfrm>
            <a:off x="3593803" y="2397642"/>
            <a:ext cx="4747437" cy="186544"/>
          </a:xfrm>
          <a:custGeom>
            <a:avLst/>
            <a:gdLst>
              <a:gd name="connsiteX0" fmla="*/ 4747437 w 4747437"/>
              <a:gd name="connsiteY0" fmla="*/ 42530 h 186544"/>
              <a:gd name="connsiteX1" fmla="*/ 4247707 w 4747437"/>
              <a:gd name="connsiteY1" fmla="*/ 53163 h 186544"/>
              <a:gd name="connsiteX2" fmla="*/ 2376377 w 4747437"/>
              <a:gd name="connsiteY2" fmla="*/ 186070 h 186544"/>
              <a:gd name="connsiteX3" fmla="*/ 0 w 4747437"/>
              <a:gd name="connsiteY3" fmla="*/ 0 h 186544"/>
            </a:gdLst>
            <a:ahLst/>
            <a:cxnLst>
              <a:cxn ang="0">
                <a:pos x="connsiteX0" y="connsiteY0"/>
              </a:cxn>
              <a:cxn ang="0">
                <a:pos x="connsiteX1" y="connsiteY1"/>
              </a:cxn>
              <a:cxn ang="0">
                <a:pos x="connsiteX2" y="connsiteY2"/>
              </a:cxn>
              <a:cxn ang="0">
                <a:pos x="connsiteX3" y="connsiteY3"/>
              </a:cxn>
            </a:cxnLst>
            <a:rect l="l" t="t" r="r" b="b"/>
            <a:pathLst>
              <a:path w="4747437" h="186544">
                <a:moveTo>
                  <a:pt x="4747437" y="42530"/>
                </a:moveTo>
                <a:cubicBezTo>
                  <a:pt x="4695160" y="35885"/>
                  <a:pt x="4642884" y="29240"/>
                  <a:pt x="4247707" y="53163"/>
                </a:cubicBezTo>
                <a:cubicBezTo>
                  <a:pt x="3852530" y="77086"/>
                  <a:pt x="3084328" y="194930"/>
                  <a:pt x="2376377" y="186070"/>
                </a:cubicBezTo>
                <a:cubicBezTo>
                  <a:pt x="1668426" y="177210"/>
                  <a:pt x="834213" y="88605"/>
                  <a:pt x="0"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0D20B01-6051-C14A-030F-96C29F90B63B}"/>
              </a:ext>
            </a:extLst>
          </p:cNvPr>
          <p:cNvSpPr txBox="1"/>
          <p:nvPr/>
        </p:nvSpPr>
        <p:spPr>
          <a:xfrm>
            <a:off x="5320418" y="2290313"/>
            <a:ext cx="1332832" cy="246221"/>
          </a:xfrm>
          <a:prstGeom prst="rect">
            <a:avLst/>
          </a:prstGeom>
          <a:noFill/>
        </p:spPr>
        <p:txBody>
          <a:bodyPr wrap="square" rtlCol="0">
            <a:spAutoFit/>
          </a:bodyPr>
          <a:lstStyle/>
          <a:p>
            <a:pPr algn="ctr"/>
            <a:r>
              <a:rPr lang="en-US" sz="1000" dirty="0"/>
              <a:t>Control Wiring</a:t>
            </a:r>
          </a:p>
        </p:txBody>
      </p:sp>
      <p:sp>
        <p:nvSpPr>
          <p:cNvPr id="61" name="Oval 60">
            <a:extLst>
              <a:ext uri="{FF2B5EF4-FFF2-40B4-BE49-F238E27FC236}">
                <a16:creationId xmlns:a16="http://schemas.microsoft.com/office/drawing/2014/main" id="{D326E567-E274-E5CF-AE0C-8F2903CC1452}"/>
              </a:ext>
            </a:extLst>
          </p:cNvPr>
          <p:cNvSpPr/>
          <p:nvPr/>
        </p:nvSpPr>
        <p:spPr>
          <a:xfrm>
            <a:off x="5351816" y="23267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28" name="Oval 27">
            <a:extLst>
              <a:ext uri="{FF2B5EF4-FFF2-40B4-BE49-F238E27FC236}">
                <a16:creationId xmlns:a16="http://schemas.microsoft.com/office/drawing/2014/main" id="{E03E97DE-5411-2A42-A7EF-4D3399F867EB}"/>
              </a:ext>
            </a:extLst>
          </p:cNvPr>
          <p:cNvSpPr/>
          <p:nvPr/>
        </p:nvSpPr>
        <p:spPr>
          <a:xfrm>
            <a:off x="7316666" y="436149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grpSp>
        <p:nvGrpSpPr>
          <p:cNvPr id="44" name="Group 43">
            <a:extLst>
              <a:ext uri="{FF2B5EF4-FFF2-40B4-BE49-F238E27FC236}">
                <a16:creationId xmlns:a16="http://schemas.microsoft.com/office/drawing/2014/main" id="{6EFBCB29-BEA7-F837-F38F-D4743206BBE0}"/>
              </a:ext>
            </a:extLst>
          </p:cNvPr>
          <p:cNvGrpSpPr/>
          <p:nvPr/>
        </p:nvGrpSpPr>
        <p:grpSpPr>
          <a:xfrm>
            <a:off x="9034463" y="3588544"/>
            <a:ext cx="111919" cy="157162"/>
            <a:chOff x="9479756" y="3588544"/>
            <a:chExt cx="111919" cy="157162"/>
          </a:xfrm>
        </p:grpSpPr>
        <p:sp>
          <p:nvSpPr>
            <p:cNvPr id="95" name="Freeform: Shape 94">
              <a:extLst>
                <a:ext uri="{FF2B5EF4-FFF2-40B4-BE49-F238E27FC236}">
                  <a16:creationId xmlns:a16="http://schemas.microsoft.com/office/drawing/2014/main" id="{7E9A8F7D-46BE-57C4-7BF0-73430A20012C}"/>
                </a:ext>
              </a:extLst>
            </p:cNvPr>
            <p:cNvSpPr/>
            <p:nvPr/>
          </p:nvSpPr>
          <p:spPr>
            <a:xfrm>
              <a:off x="9479756" y="3590925"/>
              <a:ext cx="72145" cy="154781"/>
            </a:xfrm>
            <a:custGeom>
              <a:avLst/>
              <a:gdLst>
                <a:gd name="connsiteX0" fmla="*/ 0 w 77550"/>
                <a:gd name="connsiteY0" fmla="*/ 0 h 154781"/>
                <a:gd name="connsiteX1" fmla="*/ 11907 w 77550"/>
                <a:gd name="connsiteY1" fmla="*/ 69056 h 154781"/>
                <a:gd name="connsiteX2" fmla="*/ 69057 w 77550"/>
                <a:gd name="connsiteY2" fmla="*/ 97631 h 154781"/>
                <a:gd name="connsiteX3" fmla="*/ 76200 w 7755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77550" h="154781">
                  <a:moveTo>
                    <a:pt x="0" y="0"/>
                  </a:moveTo>
                  <a:cubicBezTo>
                    <a:pt x="199" y="26392"/>
                    <a:pt x="398" y="52784"/>
                    <a:pt x="11907" y="69056"/>
                  </a:cubicBezTo>
                  <a:cubicBezTo>
                    <a:pt x="23416" y="85328"/>
                    <a:pt x="58342" y="83344"/>
                    <a:pt x="69057" y="97631"/>
                  </a:cubicBezTo>
                  <a:cubicBezTo>
                    <a:pt x="79772" y="111918"/>
                    <a:pt x="77986" y="133349"/>
                    <a:pt x="76200" y="15478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F4AE35B3-45BD-EADE-C4D2-D20BA05B6790}"/>
                </a:ext>
              </a:extLst>
            </p:cNvPr>
            <p:cNvSpPr/>
            <p:nvPr/>
          </p:nvSpPr>
          <p:spPr>
            <a:xfrm>
              <a:off x="9508331" y="3590925"/>
              <a:ext cx="50007" cy="145256"/>
            </a:xfrm>
            <a:custGeom>
              <a:avLst/>
              <a:gdLst>
                <a:gd name="connsiteX0" fmla="*/ 0 w 50007"/>
                <a:gd name="connsiteY0" fmla="*/ 0 h 145256"/>
                <a:gd name="connsiteX1" fmla="*/ 7144 w 50007"/>
                <a:gd name="connsiteY1" fmla="*/ 54769 h 145256"/>
                <a:gd name="connsiteX2" fmla="*/ 42863 w 50007"/>
                <a:gd name="connsiteY2" fmla="*/ 78581 h 145256"/>
                <a:gd name="connsiteX3" fmla="*/ 50007 w 50007"/>
                <a:gd name="connsiteY3" fmla="*/ 145256 h 145256"/>
              </a:gdLst>
              <a:ahLst/>
              <a:cxnLst>
                <a:cxn ang="0">
                  <a:pos x="connsiteX0" y="connsiteY0"/>
                </a:cxn>
                <a:cxn ang="0">
                  <a:pos x="connsiteX1" y="connsiteY1"/>
                </a:cxn>
                <a:cxn ang="0">
                  <a:pos x="connsiteX2" y="connsiteY2"/>
                </a:cxn>
                <a:cxn ang="0">
                  <a:pos x="connsiteX3" y="connsiteY3"/>
                </a:cxn>
              </a:cxnLst>
              <a:rect l="l" t="t" r="r" b="b"/>
              <a:pathLst>
                <a:path w="50007" h="145256">
                  <a:moveTo>
                    <a:pt x="0" y="0"/>
                  </a:moveTo>
                  <a:cubicBezTo>
                    <a:pt x="0" y="20836"/>
                    <a:pt x="0" y="41672"/>
                    <a:pt x="7144" y="54769"/>
                  </a:cubicBezTo>
                  <a:cubicBezTo>
                    <a:pt x="14288" y="67866"/>
                    <a:pt x="35719" y="63500"/>
                    <a:pt x="42863" y="78581"/>
                  </a:cubicBezTo>
                  <a:cubicBezTo>
                    <a:pt x="50007" y="93662"/>
                    <a:pt x="50007" y="119459"/>
                    <a:pt x="50007" y="145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2B241E9C-C116-D144-B985-39C3132C8165}"/>
                </a:ext>
              </a:extLst>
            </p:cNvPr>
            <p:cNvSpPr/>
            <p:nvPr/>
          </p:nvSpPr>
          <p:spPr>
            <a:xfrm>
              <a:off x="9532144" y="3590925"/>
              <a:ext cx="23812" cy="147638"/>
            </a:xfrm>
            <a:custGeom>
              <a:avLst/>
              <a:gdLst>
                <a:gd name="connsiteX0" fmla="*/ 0 w 23812"/>
                <a:gd name="connsiteY0" fmla="*/ 0 h 147638"/>
                <a:gd name="connsiteX1" fmla="*/ 14287 w 23812"/>
                <a:gd name="connsiteY1" fmla="*/ 54769 h 147638"/>
                <a:gd name="connsiteX2" fmla="*/ 23812 w 23812"/>
                <a:gd name="connsiteY2" fmla="*/ 147638 h 147638"/>
              </a:gdLst>
              <a:ahLst/>
              <a:cxnLst>
                <a:cxn ang="0">
                  <a:pos x="connsiteX0" y="connsiteY0"/>
                </a:cxn>
                <a:cxn ang="0">
                  <a:pos x="connsiteX1" y="connsiteY1"/>
                </a:cxn>
                <a:cxn ang="0">
                  <a:pos x="connsiteX2" y="connsiteY2"/>
                </a:cxn>
              </a:cxnLst>
              <a:rect l="l" t="t" r="r" b="b"/>
              <a:pathLst>
                <a:path w="23812" h="147638">
                  <a:moveTo>
                    <a:pt x="0" y="0"/>
                  </a:moveTo>
                  <a:cubicBezTo>
                    <a:pt x="5159" y="15081"/>
                    <a:pt x="10318" y="30163"/>
                    <a:pt x="14287" y="54769"/>
                  </a:cubicBezTo>
                  <a:cubicBezTo>
                    <a:pt x="18256" y="79375"/>
                    <a:pt x="21034" y="113506"/>
                    <a:pt x="23812"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C0E611B-B8D1-C738-F9C1-86F87B61E32F}"/>
                </a:ext>
              </a:extLst>
            </p:cNvPr>
            <p:cNvSpPr/>
            <p:nvPr/>
          </p:nvSpPr>
          <p:spPr>
            <a:xfrm>
              <a:off x="9558338" y="3593306"/>
              <a:ext cx="7143" cy="135732"/>
            </a:xfrm>
            <a:custGeom>
              <a:avLst/>
              <a:gdLst>
                <a:gd name="connsiteX0" fmla="*/ 7143 w 7143"/>
                <a:gd name="connsiteY0" fmla="*/ 0 h 135732"/>
                <a:gd name="connsiteX1" fmla="*/ 4762 w 7143"/>
                <a:gd name="connsiteY1" fmla="*/ 61913 h 135732"/>
                <a:gd name="connsiteX2" fmla="*/ 0 w 7143"/>
                <a:gd name="connsiteY2" fmla="*/ 135732 h 135732"/>
              </a:gdLst>
              <a:ahLst/>
              <a:cxnLst>
                <a:cxn ang="0">
                  <a:pos x="connsiteX0" y="connsiteY0"/>
                </a:cxn>
                <a:cxn ang="0">
                  <a:pos x="connsiteX1" y="connsiteY1"/>
                </a:cxn>
                <a:cxn ang="0">
                  <a:pos x="connsiteX2" y="connsiteY2"/>
                </a:cxn>
              </a:cxnLst>
              <a:rect l="l" t="t" r="r" b="b"/>
              <a:pathLst>
                <a:path w="7143" h="135732">
                  <a:moveTo>
                    <a:pt x="7143" y="0"/>
                  </a:moveTo>
                  <a:cubicBezTo>
                    <a:pt x="6547" y="19645"/>
                    <a:pt x="5952" y="39291"/>
                    <a:pt x="4762" y="61913"/>
                  </a:cubicBezTo>
                  <a:cubicBezTo>
                    <a:pt x="3572" y="84535"/>
                    <a:pt x="1786" y="110133"/>
                    <a:pt x="0" y="135732"/>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4B669C9C-62B8-5F6D-8E0C-B345F09145B7}"/>
                </a:ext>
              </a:extLst>
            </p:cNvPr>
            <p:cNvSpPr/>
            <p:nvPr/>
          </p:nvSpPr>
          <p:spPr>
            <a:xfrm>
              <a:off x="9556964" y="3588544"/>
              <a:ext cx="34711" cy="147637"/>
            </a:xfrm>
            <a:custGeom>
              <a:avLst/>
              <a:gdLst>
                <a:gd name="connsiteX0" fmla="*/ 34711 w 34711"/>
                <a:gd name="connsiteY0" fmla="*/ 0 h 147637"/>
                <a:gd name="connsiteX1" fmla="*/ 15661 w 34711"/>
                <a:gd name="connsiteY1" fmla="*/ 52387 h 147637"/>
                <a:gd name="connsiteX2" fmla="*/ 1374 w 34711"/>
                <a:gd name="connsiteY2" fmla="*/ 97631 h 147637"/>
                <a:gd name="connsiteX3" fmla="*/ 1374 w 34711"/>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4711" h="147637">
                  <a:moveTo>
                    <a:pt x="34711" y="0"/>
                  </a:moveTo>
                  <a:cubicBezTo>
                    <a:pt x="27964" y="18057"/>
                    <a:pt x="21217" y="36115"/>
                    <a:pt x="15661" y="52387"/>
                  </a:cubicBezTo>
                  <a:cubicBezTo>
                    <a:pt x="10105" y="68659"/>
                    <a:pt x="3755" y="81756"/>
                    <a:pt x="1374" y="97631"/>
                  </a:cubicBezTo>
                  <a:cubicBezTo>
                    <a:pt x="-1007" y="113506"/>
                    <a:pt x="183" y="130571"/>
                    <a:pt x="1374"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380165BD-AC5C-88EA-B44D-F391BB260CCB}"/>
              </a:ext>
            </a:extLst>
          </p:cNvPr>
          <p:cNvSpPr txBox="1"/>
          <p:nvPr/>
        </p:nvSpPr>
        <p:spPr>
          <a:xfrm>
            <a:off x="7383898" y="4327620"/>
            <a:ext cx="1332832" cy="246221"/>
          </a:xfrm>
          <a:prstGeom prst="rect">
            <a:avLst/>
          </a:prstGeom>
          <a:noFill/>
        </p:spPr>
        <p:txBody>
          <a:bodyPr wrap="square" rtlCol="0">
            <a:spAutoFit/>
          </a:bodyPr>
          <a:lstStyle/>
          <a:p>
            <a:pPr algn="ctr"/>
            <a:r>
              <a:rPr lang="en-US" sz="1000" dirty="0"/>
              <a:t>Zone Sensor Wiring</a:t>
            </a:r>
          </a:p>
        </p:txBody>
      </p:sp>
      <p:pic>
        <p:nvPicPr>
          <p:cNvPr id="67" name="Picture 66">
            <a:extLst>
              <a:ext uri="{FF2B5EF4-FFF2-40B4-BE49-F238E27FC236}">
                <a16:creationId xmlns:a16="http://schemas.microsoft.com/office/drawing/2014/main" id="{DC0DFF84-6D90-F8B1-1CDE-6463BBCAF170}"/>
              </a:ext>
            </a:extLst>
          </p:cNvPr>
          <p:cNvPicPr>
            <a:picLocks noChangeAspect="1"/>
          </p:cNvPicPr>
          <p:nvPr/>
        </p:nvPicPr>
        <p:blipFill>
          <a:blip r:embed="rId4"/>
          <a:stretch>
            <a:fillRect/>
          </a:stretch>
        </p:blipFill>
        <p:spPr>
          <a:xfrm rot="10800000">
            <a:off x="3981454" y="4826953"/>
            <a:ext cx="507493" cy="173736"/>
          </a:xfrm>
          <a:prstGeom prst="rect">
            <a:avLst/>
          </a:prstGeom>
        </p:spPr>
      </p:pic>
      <p:sp>
        <p:nvSpPr>
          <p:cNvPr id="70" name="TextBox 69">
            <a:extLst>
              <a:ext uri="{FF2B5EF4-FFF2-40B4-BE49-F238E27FC236}">
                <a16:creationId xmlns:a16="http://schemas.microsoft.com/office/drawing/2014/main" id="{DFB87411-A38D-D358-879A-0EDB27D02B93}"/>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73" name="TextBox 72">
            <a:extLst>
              <a:ext uri="{FF2B5EF4-FFF2-40B4-BE49-F238E27FC236}">
                <a16:creationId xmlns:a16="http://schemas.microsoft.com/office/drawing/2014/main" id="{BEB21AE0-0C15-BA6C-C44D-F6BB001B72A7}"/>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80" name="TextBox 79">
            <a:extLst>
              <a:ext uri="{FF2B5EF4-FFF2-40B4-BE49-F238E27FC236}">
                <a16:creationId xmlns:a16="http://schemas.microsoft.com/office/drawing/2014/main" id="{29F75657-EDE2-120C-8AA4-3DAD69E23025}"/>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81" name="TextBox 80">
            <a:extLst>
              <a:ext uri="{FF2B5EF4-FFF2-40B4-BE49-F238E27FC236}">
                <a16:creationId xmlns:a16="http://schemas.microsoft.com/office/drawing/2014/main" id="{A2499DE6-04F4-B762-A085-74B2CC1B5CA3}"/>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82" name="TextBox 81">
            <a:extLst>
              <a:ext uri="{FF2B5EF4-FFF2-40B4-BE49-F238E27FC236}">
                <a16:creationId xmlns:a16="http://schemas.microsoft.com/office/drawing/2014/main" id="{D54023FE-4E1E-5FBE-EA4A-1DFE6ACF1957}"/>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85" name="Freeform: Shape 84">
            <a:extLst>
              <a:ext uri="{FF2B5EF4-FFF2-40B4-BE49-F238E27FC236}">
                <a16:creationId xmlns:a16="http://schemas.microsoft.com/office/drawing/2014/main" id="{C306D1B5-857C-91CC-1F78-22BBDA8CB186}"/>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18C6B0F8-49C8-3139-5F47-75E85A09C358}"/>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E1CA7EDB-58D0-8E01-B508-3A5783BCB027}"/>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F175309F-C3F8-6FD9-9D3D-5F5841CC8CFA}"/>
              </a:ext>
            </a:extLst>
          </p:cNvPr>
          <p:cNvSpPr/>
          <p:nvPr/>
        </p:nvSpPr>
        <p:spPr>
          <a:xfrm>
            <a:off x="4288631" y="4432928"/>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C5B4161-6313-F2C3-B91B-6BF8FBF5996F}"/>
              </a:ext>
            </a:extLst>
          </p:cNvPr>
          <p:cNvSpPr/>
          <p:nvPr/>
        </p:nvSpPr>
        <p:spPr>
          <a:xfrm>
            <a:off x="4290886" y="4428166"/>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8B871B57-2880-BB1B-DB45-44E728C787B8}"/>
              </a:ext>
            </a:extLst>
          </p:cNvPr>
          <p:cNvSpPr/>
          <p:nvPr/>
        </p:nvSpPr>
        <p:spPr>
          <a:xfrm>
            <a:off x="4286250" y="3698395"/>
            <a:ext cx="4833938" cy="754543"/>
          </a:xfrm>
          <a:custGeom>
            <a:avLst/>
            <a:gdLst>
              <a:gd name="connsiteX0" fmla="*/ 0 w 2210334"/>
              <a:gd name="connsiteY0" fmla="*/ 733425 h 733425"/>
              <a:gd name="connsiteX1" fmla="*/ 361950 w 2210334"/>
              <a:gd name="connsiteY1" fmla="*/ 357187 h 733425"/>
              <a:gd name="connsiteX2" fmla="*/ 1924050 w 2210334"/>
              <a:gd name="connsiteY2" fmla="*/ 604837 h 733425"/>
              <a:gd name="connsiteX3" fmla="*/ 2205038 w 2210334"/>
              <a:gd name="connsiteY3" fmla="*/ 0 h 733425"/>
            </a:gdLst>
            <a:ahLst/>
            <a:cxnLst>
              <a:cxn ang="0">
                <a:pos x="connsiteX0" y="connsiteY0"/>
              </a:cxn>
              <a:cxn ang="0">
                <a:pos x="connsiteX1" y="connsiteY1"/>
              </a:cxn>
              <a:cxn ang="0">
                <a:pos x="connsiteX2" y="connsiteY2"/>
              </a:cxn>
              <a:cxn ang="0">
                <a:pos x="connsiteX3" y="connsiteY3"/>
              </a:cxn>
            </a:cxnLst>
            <a:rect l="l" t="t" r="r" b="b"/>
            <a:pathLst>
              <a:path w="2210334" h="733425">
                <a:moveTo>
                  <a:pt x="0" y="733425"/>
                </a:moveTo>
                <a:cubicBezTo>
                  <a:pt x="20637" y="556021"/>
                  <a:pt x="41275" y="378618"/>
                  <a:pt x="361950" y="357187"/>
                </a:cubicBezTo>
                <a:cubicBezTo>
                  <a:pt x="682625" y="335756"/>
                  <a:pt x="1616869" y="664368"/>
                  <a:pt x="1924050" y="604837"/>
                </a:cubicBezTo>
                <a:cubicBezTo>
                  <a:pt x="2231231" y="545306"/>
                  <a:pt x="2218134" y="272653"/>
                  <a:pt x="2205038"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5"/>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grpSp>
        <p:nvGrpSpPr>
          <p:cNvPr id="2" name="Group 1">
            <a:extLst>
              <a:ext uri="{FF2B5EF4-FFF2-40B4-BE49-F238E27FC236}">
                <a16:creationId xmlns:a16="http://schemas.microsoft.com/office/drawing/2014/main" id="{E83F309E-C135-48AF-EF85-ECDE3B8D1ABC}"/>
              </a:ext>
            </a:extLst>
          </p:cNvPr>
          <p:cNvGrpSpPr/>
          <p:nvPr/>
        </p:nvGrpSpPr>
        <p:grpSpPr>
          <a:xfrm>
            <a:off x="3621400" y="5392822"/>
            <a:ext cx="1288712" cy="1261103"/>
            <a:chOff x="3621400" y="4830847"/>
            <a:chExt cx="1288712" cy="1261103"/>
          </a:xfrm>
        </p:grpSpPr>
        <p:sp>
          <p:nvSpPr>
            <p:cNvPr id="13" name="TextBox 12">
              <a:extLst>
                <a:ext uri="{FF2B5EF4-FFF2-40B4-BE49-F238E27FC236}">
                  <a16:creationId xmlns:a16="http://schemas.microsoft.com/office/drawing/2014/main" id="{5060EE91-E1A2-B932-EDD8-8C405AC920CD}"/>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16" name="Picture 15" descr="A close-up of a white device&#10;&#10;Description automatically generated">
              <a:extLst>
                <a:ext uri="{FF2B5EF4-FFF2-40B4-BE49-F238E27FC236}">
                  <a16:creationId xmlns:a16="http://schemas.microsoft.com/office/drawing/2014/main" id="{5FDB9E95-1E84-F563-616E-B1C814A917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17" name="TextBox 16">
            <a:extLst>
              <a:ext uri="{FF2B5EF4-FFF2-40B4-BE49-F238E27FC236}">
                <a16:creationId xmlns:a16="http://schemas.microsoft.com/office/drawing/2014/main" id="{F4B94B50-B946-7092-2BB0-AD7C2B95278C}"/>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8" name="Group 17">
            <a:extLst>
              <a:ext uri="{FF2B5EF4-FFF2-40B4-BE49-F238E27FC236}">
                <a16:creationId xmlns:a16="http://schemas.microsoft.com/office/drawing/2014/main" id="{479D034E-BE3C-8438-6338-12D18834E1BD}"/>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622DDBF7-CDC9-EF6B-4FE3-F6077CFDAB2E}"/>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9EE4EB5-0483-CFA1-8433-F508523F9692}"/>
                </a:ext>
              </a:extLst>
            </p:cNvPr>
            <p:cNvCxnSpPr>
              <a:stCxn id="19" idx="3"/>
              <a:endCxn id="1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60CCC9B-C00E-9066-F238-4817E347E31D}"/>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2007420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1383C4-E046-FCE6-779E-7222EFF5CDD0}"/>
              </a:ext>
            </a:extLst>
          </p:cNvPr>
          <p:cNvSpPr/>
          <p:nvPr/>
        </p:nvSpPr>
        <p:spPr>
          <a:xfrm>
            <a:off x="8334732" y="2447365"/>
            <a:ext cx="342288" cy="962073"/>
          </a:xfrm>
          <a:custGeom>
            <a:avLst/>
            <a:gdLst>
              <a:gd name="connsiteX0" fmla="*/ 0 w 342288"/>
              <a:gd name="connsiteY0" fmla="*/ 0 h 1097052"/>
              <a:gd name="connsiteX1" fmla="*/ 207818 w 342288"/>
              <a:gd name="connsiteY1" fmla="*/ 185814 h 1097052"/>
              <a:gd name="connsiteX2" fmla="*/ 83127 w 342288"/>
              <a:gd name="connsiteY2" fmla="*/ 953518 h 1097052"/>
              <a:gd name="connsiteX3" fmla="*/ 342288 w 342288"/>
              <a:gd name="connsiteY3" fmla="*/ 1095324 h 1097052"/>
            </a:gdLst>
            <a:ahLst/>
            <a:cxnLst>
              <a:cxn ang="0">
                <a:pos x="connsiteX0" y="connsiteY0"/>
              </a:cxn>
              <a:cxn ang="0">
                <a:pos x="connsiteX1" y="connsiteY1"/>
              </a:cxn>
              <a:cxn ang="0">
                <a:pos x="connsiteX2" y="connsiteY2"/>
              </a:cxn>
              <a:cxn ang="0">
                <a:pos x="connsiteX3" y="connsiteY3"/>
              </a:cxn>
            </a:cxnLst>
            <a:rect l="l" t="t" r="r" b="b"/>
            <a:pathLst>
              <a:path w="342288" h="1097052">
                <a:moveTo>
                  <a:pt x="0" y="0"/>
                </a:moveTo>
                <a:cubicBezTo>
                  <a:pt x="96982" y="13447"/>
                  <a:pt x="193964" y="26894"/>
                  <a:pt x="207818" y="185814"/>
                </a:cubicBezTo>
                <a:cubicBezTo>
                  <a:pt x="221673" y="344734"/>
                  <a:pt x="60715" y="801933"/>
                  <a:pt x="83127" y="953518"/>
                </a:cubicBezTo>
                <a:cubicBezTo>
                  <a:pt x="105539" y="1105103"/>
                  <a:pt x="223913" y="1100213"/>
                  <a:pt x="342288" y="1095324"/>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Y (Air-Fi Wireless)</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Constant Volume AHU (By Others)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014842" y="4346137"/>
            <a:ext cx="2673524" cy="646331"/>
          </a:xfrm>
          <a:prstGeom prst="rect">
            <a:avLst/>
          </a:prstGeom>
          <a:noFill/>
        </p:spPr>
        <p:txBody>
          <a:bodyPr wrap="square" rtlCol="0">
            <a:spAutoFit/>
          </a:bodyPr>
          <a:lstStyle/>
          <a:p>
            <a:pPr algn="ctr"/>
            <a:r>
              <a:rPr lang="en-US" b="1" dirty="0"/>
              <a:t>Generic AHU</a:t>
            </a:r>
          </a:p>
          <a:p>
            <a:pPr algn="ctr"/>
            <a:r>
              <a:rPr lang="en-US" b="1" dirty="0"/>
              <a:t>Constant Volume</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65" name="Freeform: Shape 64">
            <a:extLst>
              <a:ext uri="{FF2B5EF4-FFF2-40B4-BE49-F238E27FC236}">
                <a16:creationId xmlns:a16="http://schemas.microsoft.com/office/drawing/2014/main" id="{18D3F647-5E43-6E6E-12E7-F9AA5850F706}"/>
              </a:ext>
            </a:extLst>
          </p:cNvPr>
          <p:cNvSpPr/>
          <p:nvPr/>
        </p:nvSpPr>
        <p:spPr>
          <a:xfrm>
            <a:off x="8344883" y="1715462"/>
            <a:ext cx="330127" cy="723136"/>
          </a:xfrm>
          <a:custGeom>
            <a:avLst/>
            <a:gdLst>
              <a:gd name="connsiteX0" fmla="*/ 0 w 330127"/>
              <a:gd name="connsiteY0" fmla="*/ 723136 h 723136"/>
              <a:gd name="connsiteX1" fmla="*/ 128382 w 330127"/>
              <a:gd name="connsiteY1" fmla="*/ 615713 h 723136"/>
              <a:gd name="connsiteX2" fmla="*/ 91702 w 330127"/>
              <a:gd name="connsiteY2" fmla="*/ 115282 h 723136"/>
              <a:gd name="connsiteX3" fmla="*/ 330127 w 330127"/>
              <a:gd name="connsiteY3" fmla="*/ 0 h 723136"/>
            </a:gdLst>
            <a:ahLst/>
            <a:cxnLst>
              <a:cxn ang="0">
                <a:pos x="connsiteX0" y="connsiteY0"/>
              </a:cxn>
              <a:cxn ang="0">
                <a:pos x="connsiteX1" y="connsiteY1"/>
              </a:cxn>
              <a:cxn ang="0">
                <a:pos x="connsiteX2" y="connsiteY2"/>
              </a:cxn>
              <a:cxn ang="0">
                <a:pos x="connsiteX3" y="connsiteY3"/>
              </a:cxn>
            </a:cxnLst>
            <a:rect l="l" t="t" r="r" b="b"/>
            <a:pathLst>
              <a:path w="330127" h="723136">
                <a:moveTo>
                  <a:pt x="0" y="723136"/>
                </a:moveTo>
                <a:cubicBezTo>
                  <a:pt x="56549" y="720079"/>
                  <a:pt x="113098" y="717022"/>
                  <a:pt x="128382" y="615713"/>
                </a:cubicBezTo>
                <a:cubicBezTo>
                  <a:pt x="143666" y="514404"/>
                  <a:pt x="58078" y="217901"/>
                  <a:pt x="91702" y="115282"/>
                </a:cubicBezTo>
                <a:cubicBezTo>
                  <a:pt x="125326" y="12663"/>
                  <a:pt x="227726" y="6331"/>
                  <a:pt x="330127"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5D0A9-E138-0B07-BC86-ABF2524342E0}"/>
              </a:ext>
            </a:extLst>
          </p:cNvPr>
          <p:cNvSpPr/>
          <p:nvPr/>
        </p:nvSpPr>
        <p:spPr>
          <a:xfrm>
            <a:off x="8342262" y="2113710"/>
            <a:ext cx="340608" cy="325560"/>
          </a:xfrm>
          <a:custGeom>
            <a:avLst/>
            <a:gdLst>
              <a:gd name="connsiteX0" fmla="*/ 0 w 340608"/>
              <a:gd name="connsiteY0" fmla="*/ 324888 h 325560"/>
              <a:gd name="connsiteX1" fmla="*/ 146724 w 340608"/>
              <a:gd name="connsiteY1" fmla="*/ 282967 h 325560"/>
              <a:gd name="connsiteX2" fmla="*/ 209605 w 340608"/>
              <a:gd name="connsiteY2" fmla="*/ 52402 h 325560"/>
              <a:gd name="connsiteX3" fmla="*/ 340608 w 340608"/>
              <a:gd name="connsiteY3" fmla="*/ 0 h 325560"/>
            </a:gdLst>
            <a:ahLst/>
            <a:cxnLst>
              <a:cxn ang="0">
                <a:pos x="connsiteX0" y="connsiteY0"/>
              </a:cxn>
              <a:cxn ang="0">
                <a:pos x="connsiteX1" y="connsiteY1"/>
              </a:cxn>
              <a:cxn ang="0">
                <a:pos x="connsiteX2" y="connsiteY2"/>
              </a:cxn>
              <a:cxn ang="0">
                <a:pos x="connsiteX3" y="connsiteY3"/>
              </a:cxn>
            </a:cxnLst>
            <a:rect l="l" t="t" r="r" b="b"/>
            <a:pathLst>
              <a:path w="340608" h="325560">
                <a:moveTo>
                  <a:pt x="0" y="324888"/>
                </a:moveTo>
                <a:cubicBezTo>
                  <a:pt x="55895" y="326634"/>
                  <a:pt x="111790" y="328381"/>
                  <a:pt x="146724" y="282967"/>
                </a:cubicBezTo>
                <a:cubicBezTo>
                  <a:pt x="181658" y="237553"/>
                  <a:pt x="177291" y="99563"/>
                  <a:pt x="209605" y="52402"/>
                </a:cubicBezTo>
                <a:cubicBezTo>
                  <a:pt x="241919" y="5241"/>
                  <a:pt x="291263" y="2620"/>
                  <a:pt x="340608"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93874CD6-00FD-A4DA-831D-F0234171ECA7}"/>
              </a:ext>
            </a:extLst>
          </p:cNvPr>
          <p:cNvSpPr/>
          <p:nvPr/>
        </p:nvSpPr>
        <p:spPr>
          <a:xfrm>
            <a:off x="8344883" y="2142215"/>
            <a:ext cx="327507" cy="306863"/>
          </a:xfrm>
          <a:custGeom>
            <a:avLst/>
            <a:gdLst>
              <a:gd name="connsiteX0" fmla="*/ 0 w 327507"/>
              <a:gd name="connsiteY0" fmla="*/ 256766 h 256766"/>
              <a:gd name="connsiteX1" fmla="*/ 204364 w 327507"/>
              <a:gd name="connsiteY1" fmla="*/ 178164 h 256766"/>
              <a:gd name="connsiteX2" fmla="*/ 238425 w 327507"/>
              <a:gd name="connsiteY2" fmla="*/ 23581 h 256766"/>
              <a:gd name="connsiteX3" fmla="*/ 327507 w 327507"/>
              <a:gd name="connsiteY3" fmla="*/ 0 h 256766"/>
            </a:gdLst>
            <a:ahLst/>
            <a:cxnLst>
              <a:cxn ang="0">
                <a:pos x="connsiteX0" y="connsiteY0"/>
              </a:cxn>
              <a:cxn ang="0">
                <a:pos x="connsiteX1" y="connsiteY1"/>
              </a:cxn>
              <a:cxn ang="0">
                <a:pos x="connsiteX2" y="connsiteY2"/>
              </a:cxn>
              <a:cxn ang="0">
                <a:pos x="connsiteX3" y="connsiteY3"/>
              </a:cxn>
            </a:cxnLst>
            <a:rect l="l" t="t" r="r" b="b"/>
            <a:pathLst>
              <a:path w="327507" h="256766">
                <a:moveTo>
                  <a:pt x="0" y="256766"/>
                </a:moveTo>
                <a:cubicBezTo>
                  <a:pt x="82313" y="236897"/>
                  <a:pt x="164626" y="217028"/>
                  <a:pt x="204364" y="178164"/>
                </a:cubicBezTo>
                <a:cubicBezTo>
                  <a:pt x="244102" y="139300"/>
                  <a:pt x="217901" y="53275"/>
                  <a:pt x="238425" y="23581"/>
                </a:cubicBezTo>
                <a:cubicBezTo>
                  <a:pt x="258949" y="-6113"/>
                  <a:pt x="322704" y="13100"/>
                  <a:pt x="32750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D25F3F-973D-3ED5-A2BB-14FCEFD19703}"/>
              </a:ext>
            </a:extLst>
          </p:cNvPr>
          <p:cNvPicPr>
            <a:picLocks noChangeAspect="1"/>
          </p:cNvPicPr>
          <p:nvPr/>
        </p:nvPicPr>
        <p:blipFill>
          <a:blip r:embed="rId3"/>
          <a:stretch>
            <a:fillRect/>
          </a:stretch>
        </p:blipFill>
        <p:spPr>
          <a:xfrm>
            <a:off x="8652397" y="2442198"/>
            <a:ext cx="1348858" cy="1172158"/>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sp>
        <p:nvSpPr>
          <p:cNvPr id="33" name="Oval 32">
            <a:extLst>
              <a:ext uri="{FF2B5EF4-FFF2-40B4-BE49-F238E27FC236}">
                <a16:creationId xmlns:a16="http://schemas.microsoft.com/office/drawing/2014/main" id="{1852866B-2643-1677-8F07-CC1B7B735191}"/>
              </a:ext>
            </a:extLst>
          </p:cNvPr>
          <p:cNvSpPr/>
          <p:nvPr/>
        </p:nvSpPr>
        <p:spPr>
          <a:xfrm>
            <a:off x="5607454" y="288842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36" name="Oval 35">
            <a:extLst>
              <a:ext uri="{FF2B5EF4-FFF2-40B4-BE49-F238E27FC236}">
                <a16:creationId xmlns:a16="http://schemas.microsoft.com/office/drawing/2014/main" id="{1F7EABD5-4BFC-CDE4-B753-37892BDC95A7}"/>
              </a:ext>
            </a:extLst>
          </p:cNvPr>
          <p:cNvSpPr/>
          <p:nvPr/>
        </p:nvSpPr>
        <p:spPr>
          <a:xfrm>
            <a:off x="5940006" y="3337560"/>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38" name="Group 37">
            <a:extLst>
              <a:ext uri="{FF2B5EF4-FFF2-40B4-BE49-F238E27FC236}">
                <a16:creationId xmlns:a16="http://schemas.microsoft.com/office/drawing/2014/main" id="{87E968A4-CEE5-28EB-45EB-63C3440CC232}"/>
              </a:ext>
            </a:extLst>
          </p:cNvPr>
          <p:cNvGrpSpPr/>
          <p:nvPr/>
        </p:nvGrpSpPr>
        <p:grpSpPr>
          <a:xfrm>
            <a:off x="4275404" y="2183606"/>
            <a:ext cx="4399490" cy="1690676"/>
            <a:chOff x="4275404" y="2183606"/>
            <a:chExt cx="4399490" cy="1690676"/>
          </a:xfrm>
        </p:grpSpPr>
        <p:sp>
          <p:nvSpPr>
            <p:cNvPr id="39" name="Freeform: Shape 38">
              <a:extLst>
                <a:ext uri="{FF2B5EF4-FFF2-40B4-BE49-F238E27FC236}">
                  <a16:creationId xmlns:a16="http://schemas.microsoft.com/office/drawing/2014/main" id="{01D01AA8-3684-9F72-FA57-191B25FDC7D7}"/>
                </a:ext>
              </a:extLst>
            </p:cNvPr>
            <p:cNvSpPr/>
            <p:nvPr/>
          </p:nvSpPr>
          <p:spPr>
            <a:xfrm>
              <a:off x="8398669" y="2183606"/>
              <a:ext cx="276225" cy="35719"/>
            </a:xfrm>
            <a:custGeom>
              <a:avLst/>
              <a:gdLst>
                <a:gd name="connsiteX0" fmla="*/ 0 w 276225"/>
                <a:gd name="connsiteY0" fmla="*/ 35719 h 35719"/>
                <a:gd name="connsiteX1" fmla="*/ 119062 w 276225"/>
                <a:gd name="connsiteY1" fmla="*/ 9525 h 35719"/>
                <a:gd name="connsiteX2" fmla="*/ 276225 w 276225"/>
                <a:gd name="connsiteY2" fmla="*/ 0 h 35719"/>
              </a:gdLst>
              <a:ahLst/>
              <a:cxnLst>
                <a:cxn ang="0">
                  <a:pos x="connsiteX0" y="connsiteY0"/>
                </a:cxn>
                <a:cxn ang="0">
                  <a:pos x="connsiteX1" y="connsiteY1"/>
                </a:cxn>
                <a:cxn ang="0">
                  <a:pos x="connsiteX2" y="connsiteY2"/>
                </a:cxn>
              </a:cxnLst>
              <a:rect l="l" t="t" r="r" b="b"/>
              <a:pathLst>
                <a:path w="276225" h="35719">
                  <a:moveTo>
                    <a:pt x="0" y="35719"/>
                  </a:moveTo>
                  <a:cubicBezTo>
                    <a:pt x="36512" y="25598"/>
                    <a:pt x="73025" y="15478"/>
                    <a:pt x="119062" y="9525"/>
                  </a:cubicBezTo>
                  <a:cubicBezTo>
                    <a:pt x="165100" y="3572"/>
                    <a:pt x="220662" y="1786"/>
                    <a:pt x="276225"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0CD35A2-5271-2A80-95AC-5BF74CD15E5B}"/>
                </a:ext>
              </a:extLst>
            </p:cNvPr>
            <p:cNvSpPr/>
            <p:nvPr/>
          </p:nvSpPr>
          <p:spPr>
            <a:xfrm>
              <a:off x="8396288" y="2213418"/>
              <a:ext cx="278606" cy="13051"/>
            </a:xfrm>
            <a:custGeom>
              <a:avLst/>
              <a:gdLst>
                <a:gd name="connsiteX0" fmla="*/ 0 w 278606"/>
                <a:gd name="connsiteY0" fmla="*/ 13051 h 13051"/>
                <a:gd name="connsiteX1" fmla="*/ 135731 w 278606"/>
                <a:gd name="connsiteY1" fmla="*/ 1145 h 13051"/>
                <a:gd name="connsiteX2" fmla="*/ 278606 w 278606"/>
                <a:gd name="connsiteY2" fmla="*/ 1145 h 13051"/>
              </a:gdLst>
              <a:ahLst/>
              <a:cxnLst>
                <a:cxn ang="0">
                  <a:pos x="connsiteX0" y="connsiteY0"/>
                </a:cxn>
                <a:cxn ang="0">
                  <a:pos x="connsiteX1" y="connsiteY1"/>
                </a:cxn>
                <a:cxn ang="0">
                  <a:pos x="connsiteX2" y="connsiteY2"/>
                </a:cxn>
              </a:cxnLst>
              <a:rect l="l" t="t" r="r" b="b"/>
              <a:pathLst>
                <a:path w="278606" h="13051">
                  <a:moveTo>
                    <a:pt x="0" y="13051"/>
                  </a:moveTo>
                  <a:cubicBezTo>
                    <a:pt x="44648" y="8090"/>
                    <a:pt x="89297" y="3129"/>
                    <a:pt x="135731" y="1145"/>
                  </a:cubicBezTo>
                  <a:cubicBezTo>
                    <a:pt x="182165" y="-839"/>
                    <a:pt x="230385" y="153"/>
                    <a:pt x="278606" y="114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42F71DA-583A-3A99-3840-57620C6E724C}"/>
                </a:ext>
              </a:extLst>
            </p:cNvPr>
            <p:cNvSpPr/>
            <p:nvPr/>
          </p:nvSpPr>
          <p:spPr>
            <a:xfrm>
              <a:off x="4275404" y="2223162"/>
              <a:ext cx="4131876" cy="1651120"/>
            </a:xfrm>
            <a:custGeom>
              <a:avLst/>
              <a:gdLst>
                <a:gd name="connsiteX0" fmla="*/ 3978290 w 3978290"/>
                <a:gd name="connsiteY0" fmla="*/ 0 h 1651120"/>
                <a:gd name="connsiteX1" fmla="*/ 3843946 w 3978290"/>
                <a:gd name="connsiteY1" fmla="*/ 190681 h 1651120"/>
                <a:gd name="connsiteX2" fmla="*/ 3635931 w 3978290"/>
                <a:gd name="connsiteY2" fmla="*/ 1079079 h 1651120"/>
                <a:gd name="connsiteX3" fmla="*/ 667382 w 3978290"/>
                <a:gd name="connsiteY3" fmla="*/ 1057411 h 1651120"/>
                <a:gd name="connsiteX4" fmla="*/ 0 w 3978290"/>
                <a:gd name="connsiteY4" fmla="*/ 1651120 h 165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8290" h="1651120">
                  <a:moveTo>
                    <a:pt x="3978290" y="0"/>
                  </a:moveTo>
                  <a:cubicBezTo>
                    <a:pt x="3939648" y="5417"/>
                    <a:pt x="3901006" y="10835"/>
                    <a:pt x="3843946" y="190681"/>
                  </a:cubicBezTo>
                  <a:cubicBezTo>
                    <a:pt x="3786886" y="370527"/>
                    <a:pt x="4165358" y="934624"/>
                    <a:pt x="3635931" y="1079079"/>
                  </a:cubicBezTo>
                  <a:cubicBezTo>
                    <a:pt x="3106504" y="1223534"/>
                    <a:pt x="1273370" y="962071"/>
                    <a:pt x="667382" y="1057411"/>
                  </a:cubicBezTo>
                  <a:cubicBezTo>
                    <a:pt x="61394" y="1152751"/>
                    <a:pt x="30697" y="1401935"/>
                    <a:pt x="0" y="165112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5255A81-5EB6-BF5F-9A81-1872D9324551}"/>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43" name="Picture 42" descr="A close-up of a remote control&#10;&#10;Description automatically generated">
            <a:extLst>
              <a:ext uri="{FF2B5EF4-FFF2-40B4-BE49-F238E27FC236}">
                <a16:creationId xmlns:a16="http://schemas.microsoft.com/office/drawing/2014/main" id="{B80E7341-2719-2589-D8CD-E71D7380EB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45" name="TextBox 44">
            <a:extLst>
              <a:ext uri="{FF2B5EF4-FFF2-40B4-BE49-F238E27FC236}">
                <a16:creationId xmlns:a16="http://schemas.microsoft.com/office/drawing/2014/main" id="{F0240F99-49AD-64C0-FB4A-132B49FAA0B5}"/>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46" name="Picture 4" descr="Download Wi-Fi Wifi Symbol Royalty-Free Vector Graphic - Pixabay">
            <a:extLst>
              <a:ext uri="{FF2B5EF4-FFF2-40B4-BE49-F238E27FC236}">
                <a16:creationId xmlns:a16="http://schemas.microsoft.com/office/drawing/2014/main" id="{408D6E7A-8C66-8F46-8D96-A5FD216B2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Download Wi-Fi Wifi Symbol Royalty-Free Vector Graphic - Pixabay">
            <a:extLst>
              <a:ext uri="{FF2B5EF4-FFF2-40B4-BE49-F238E27FC236}">
                <a16:creationId xmlns:a16="http://schemas.microsoft.com/office/drawing/2014/main" id="{4F52B03E-2FD5-E3B3-1B5E-95BB70B7D7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B2903315-1EBA-FA52-AF16-8E84017FE2EA}"/>
              </a:ext>
            </a:extLst>
          </p:cNvPr>
          <p:cNvGrpSpPr/>
          <p:nvPr/>
        </p:nvGrpSpPr>
        <p:grpSpPr>
          <a:xfrm>
            <a:off x="4194973" y="2114550"/>
            <a:ext cx="4477540" cy="1759732"/>
            <a:chOff x="4194973" y="2114550"/>
            <a:chExt cx="4477540" cy="1759732"/>
          </a:xfrm>
        </p:grpSpPr>
        <p:sp>
          <p:nvSpPr>
            <p:cNvPr id="50" name="Freeform: Shape 49">
              <a:extLst>
                <a:ext uri="{FF2B5EF4-FFF2-40B4-BE49-F238E27FC236}">
                  <a16:creationId xmlns:a16="http://schemas.microsoft.com/office/drawing/2014/main" id="{70BB95E2-DF07-453C-25E6-9A86544B73C7}"/>
                </a:ext>
              </a:extLst>
            </p:cNvPr>
            <p:cNvSpPr/>
            <p:nvPr/>
          </p:nvSpPr>
          <p:spPr>
            <a:xfrm>
              <a:off x="8296275" y="2114550"/>
              <a:ext cx="369094" cy="0"/>
            </a:xfrm>
            <a:custGeom>
              <a:avLst/>
              <a:gdLst>
                <a:gd name="connsiteX0" fmla="*/ 0 w 369094"/>
                <a:gd name="connsiteY0" fmla="*/ 0 h 0"/>
                <a:gd name="connsiteX1" fmla="*/ 369094 w 369094"/>
                <a:gd name="connsiteY1" fmla="*/ 0 h 0"/>
              </a:gdLst>
              <a:ahLst/>
              <a:cxnLst>
                <a:cxn ang="0">
                  <a:pos x="connsiteX0" y="connsiteY0"/>
                </a:cxn>
                <a:cxn ang="0">
                  <a:pos x="connsiteX1" y="connsiteY1"/>
                </a:cxn>
              </a:cxnLst>
              <a:rect l="l" t="t" r="r" b="b"/>
              <a:pathLst>
                <a:path w="369094">
                  <a:moveTo>
                    <a:pt x="0" y="0"/>
                  </a:moveTo>
                  <a:lnTo>
                    <a:pt x="369094" y="0"/>
                  </a:ln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7E8F168F-2755-112F-63C4-EFD4C629F6B6}"/>
                </a:ext>
              </a:extLst>
            </p:cNvPr>
            <p:cNvSpPr/>
            <p:nvPr/>
          </p:nvSpPr>
          <p:spPr>
            <a:xfrm>
              <a:off x="8298656" y="2116931"/>
              <a:ext cx="373857" cy="36118"/>
            </a:xfrm>
            <a:custGeom>
              <a:avLst/>
              <a:gdLst>
                <a:gd name="connsiteX0" fmla="*/ 0 w 373857"/>
                <a:gd name="connsiteY0" fmla="*/ 0 h 36118"/>
                <a:gd name="connsiteX1" fmla="*/ 164307 w 373857"/>
                <a:gd name="connsiteY1" fmla="*/ 14288 h 36118"/>
                <a:gd name="connsiteX2" fmla="*/ 245269 w 373857"/>
                <a:gd name="connsiteY2" fmla="*/ 35719 h 36118"/>
                <a:gd name="connsiteX3" fmla="*/ 373857 w 373857"/>
                <a:gd name="connsiteY3" fmla="*/ 26194 h 36118"/>
              </a:gdLst>
              <a:ahLst/>
              <a:cxnLst>
                <a:cxn ang="0">
                  <a:pos x="connsiteX0" y="connsiteY0"/>
                </a:cxn>
                <a:cxn ang="0">
                  <a:pos x="connsiteX1" y="connsiteY1"/>
                </a:cxn>
                <a:cxn ang="0">
                  <a:pos x="connsiteX2" y="connsiteY2"/>
                </a:cxn>
                <a:cxn ang="0">
                  <a:pos x="connsiteX3" y="connsiteY3"/>
                </a:cxn>
              </a:cxnLst>
              <a:rect l="l" t="t" r="r" b="b"/>
              <a:pathLst>
                <a:path w="373857" h="36118">
                  <a:moveTo>
                    <a:pt x="0" y="0"/>
                  </a:moveTo>
                  <a:cubicBezTo>
                    <a:pt x="61714" y="4167"/>
                    <a:pt x="123429" y="8335"/>
                    <a:pt x="164307" y="14288"/>
                  </a:cubicBezTo>
                  <a:cubicBezTo>
                    <a:pt x="205185" y="20241"/>
                    <a:pt x="210344" y="33735"/>
                    <a:pt x="245269" y="35719"/>
                  </a:cubicBezTo>
                  <a:cubicBezTo>
                    <a:pt x="280194" y="37703"/>
                    <a:pt x="327025" y="31948"/>
                    <a:pt x="373857" y="26194"/>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EB0FDD99-19DA-C5C5-89C6-3DC811483A41}"/>
                </a:ext>
              </a:extLst>
            </p:cNvPr>
            <p:cNvSpPr/>
            <p:nvPr/>
          </p:nvSpPr>
          <p:spPr>
            <a:xfrm>
              <a:off x="4194973" y="2115391"/>
              <a:ext cx="4112717" cy="1758891"/>
            </a:xfrm>
            <a:custGeom>
              <a:avLst/>
              <a:gdLst>
                <a:gd name="connsiteX0" fmla="*/ 2929876 w 2929876"/>
                <a:gd name="connsiteY0" fmla="*/ 309 h 1746769"/>
                <a:gd name="connsiteX1" fmla="*/ 2791199 w 2929876"/>
                <a:gd name="connsiteY1" fmla="*/ 121651 h 1746769"/>
                <a:gd name="connsiteX2" fmla="*/ 2557182 w 2929876"/>
                <a:gd name="connsiteY2" fmla="*/ 745696 h 1746769"/>
                <a:gd name="connsiteX3" fmla="*/ 403359 w 2929876"/>
                <a:gd name="connsiteY3" fmla="*/ 771698 h 1746769"/>
                <a:gd name="connsiteX4" fmla="*/ 4663 w 2929876"/>
                <a:gd name="connsiteY4" fmla="*/ 1746769 h 174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876" h="1746769">
                  <a:moveTo>
                    <a:pt x="2929876" y="309"/>
                  </a:moveTo>
                  <a:cubicBezTo>
                    <a:pt x="2891595" y="-1136"/>
                    <a:pt x="2853315" y="-2580"/>
                    <a:pt x="2791199" y="121651"/>
                  </a:cubicBezTo>
                  <a:cubicBezTo>
                    <a:pt x="2729083" y="245882"/>
                    <a:pt x="2955155" y="637355"/>
                    <a:pt x="2557182" y="745696"/>
                  </a:cubicBezTo>
                  <a:cubicBezTo>
                    <a:pt x="2159209" y="854037"/>
                    <a:pt x="828779" y="604853"/>
                    <a:pt x="403359" y="771698"/>
                  </a:cubicBezTo>
                  <a:cubicBezTo>
                    <a:pt x="-22061" y="938543"/>
                    <a:pt x="-8699" y="1342656"/>
                    <a:pt x="4663" y="174676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descr="A white rectangular object with a black circle&#10;&#10;Description automatically generated">
            <a:extLst>
              <a:ext uri="{FF2B5EF4-FFF2-40B4-BE49-F238E27FC236}">
                <a16:creationId xmlns:a16="http://schemas.microsoft.com/office/drawing/2014/main" id="{B4165EEC-A282-EB2E-F164-EAD75D9523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grpSp>
        <p:nvGrpSpPr>
          <p:cNvPr id="54" name="Group 53">
            <a:extLst>
              <a:ext uri="{FF2B5EF4-FFF2-40B4-BE49-F238E27FC236}">
                <a16:creationId xmlns:a16="http://schemas.microsoft.com/office/drawing/2014/main" id="{AB6DD3E4-4B07-6FD7-6403-D3D3E5C292D7}"/>
              </a:ext>
            </a:extLst>
          </p:cNvPr>
          <p:cNvGrpSpPr/>
          <p:nvPr/>
        </p:nvGrpSpPr>
        <p:grpSpPr>
          <a:xfrm>
            <a:off x="6377292" y="4980075"/>
            <a:ext cx="5451538" cy="246221"/>
            <a:chOff x="6425932" y="4863339"/>
            <a:chExt cx="5451538" cy="246221"/>
          </a:xfrm>
        </p:grpSpPr>
        <p:sp>
          <p:nvSpPr>
            <p:cNvPr id="55" name="Oval 54">
              <a:extLst>
                <a:ext uri="{FF2B5EF4-FFF2-40B4-BE49-F238E27FC236}">
                  <a16:creationId xmlns:a16="http://schemas.microsoft.com/office/drawing/2014/main" id="{527FE778-1094-32B9-F3A2-354538C1F52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7" name="TextBox 56">
              <a:extLst>
                <a:ext uri="{FF2B5EF4-FFF2-40B4-BE49-F238E27FC236}">
                  <a16:creationId xmlns:a16="http://schemas.microsoft.com/office/drawing/2014/main" id="{40B4E675-FD63-31DA-38E6-30D14220D646}"/>
                </a:ext>
              </a:extLst>
            </p:cNvPr>
            <p:cNvSpPr txBox="1"/>
            <p:nvPr/>
          </p:nvSpPr>
          <p:spPr>
            <a:xfrm>
              <a:off x="6710526" y="4863339"/>
              <a:ext cx="5166944" cy="246221"/>
            </a:xfrm>
            <a:prstGeom prst="rect">
              <a:avLst/>
            </a:prstGeom>
            <a:noFill/>
          </p:spPr>
          <p:txBody>
            <a:bodyPr wrap="square" rtlCol="0">
              <a:spAutoFit/>
            </a:bodyPr>
            <a:lstStyle/>
            <a:p>
              <a:r>
                <a:rPr lang="en-US" sz="1000" dirty="0"/>
                <a:t>Thermostat wire – At least 7 conductors. REQUIRED for this pairing scenario.</a:t>
              </a:r>
            </a:p>
          </p:txBody>
        </p:sp>
      </p:grpSp>
      <p:sp>
        <p:nvSpPr>
          <p:cNvPr id="58" name="TextBox 57">
            <a:extLst>
              <a:ext uri="{FF2B5EF4-FFF2-40B4-BE49-F238E27FC236}">
                <a16:creationId xmlns:a16="http://schemas.microsoft.com/office/drawing/2014/main" id="{13E61698-FBC7-8653-CEB0-86861AEFBF11}"/>
              </a:ext>
            </a:extLst>
          </p:cNvPr>
          <p:cNvSpPr txBox="1"/>
          <p:nvPr/>
        </p:nvSpPr>
        <p:spPr>
          <a:xfrm>
            <a:off x="6661886" y="5476110"/>
            <a:ext cx="5166943" cy="246221"/>
          </a:xfrm>
          <a:prstGeom prst="rect">
            <a:avLst/>
          </a:prstGeom>
          <a:noFill/>
        </p:spPr>
        <p:txBody>
          <a:bodyPr wrap="square" rtlCol="0">
            <a:spAutoFit/>
          </a:bodyPr>
          <a:lstStyle/>
          <a:p>
            <a:r>
              <a:rPr lang="en-US" sz="1000" dirty="0"/>
              <a:t>Twisted pair communication cable. Required only for Air-Fi Wireless in this pairing scenario.</a:t>
            </a:r>
          </a:p>
        </p:txBody>
      </p:sp>
      <p:sp>
        <p:nvSpPr>
          <p:cNvPr id="59" name="Oval 58">
            <a:extLst>
              <a:ext uri="{FF2B5EF4-FFF2-40B4-BE49-F238E27FC236}">
                <a16:creationId xmlns:a16="http://schemas.microsoft.com/office/drawing/2014/main" id="{E6E840C1-9643-CDA1-7A66-AD43527D5699}"/>
              </a:ext>
            </a:extLst>
          </p:cNvPr>
          <p:cNvSpPr/>
          <p:nvPr/>
        </p:nvSpPr>
        <p:spPr>
          <a:xfrm>
            <a:off x="6377292" y="551026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grpSp>
        <p:nvGrpSpPr>
          <p:cNvPr id="60" name="Group 59">
            <a:extLst>
              <a:ext uri="{FF2B5EF4-FFF2-40B4-BE49-F238E27FC236}">
                <a16:creationId xmlns:a16="http://schemas.microsoft.com/office/drawing/2014/main" id="{E6D0BF1C-8FFA-F7B8-6999-0360B7EC46A6}"/>
              </a:ext>
            </a:extLst>
          </p:cNvPr>
          <p:cNvGrpSpPr/>
          <p:nvPr/>
        </p:nvGrpSpPr>
        <p:grpSpPr>
          <a:xfrm>
            <a:off x="6377292" y="5223914"/>
            <a:ext cx="5451537" cy="246221"/>
            <a:chOff x="6425932" y="5810444"/>
            <a:chExt cx="5451537" cy="246221"/>
          </a:xfrm>
        </p:grpSpPr>
        <p:sp>
          <p:nvSpPr>
            <p:cNvPr id="61" name="Oval 60">
              <a:extLst>
                <a:ext uri="{FF2B5EF4-FFF2-40B4-BE49-F238E27FC236}">
                  <a16:creationId xmlns:a16="http://schemas.microsoft.com/office/drawing/2014/main" id="{C6A14A52-708E-507D-80D5-B8BB6301BAC3}"/>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62" name="TextBox 61">
              <a:extLst>
                <a:ext uri="{FF2B5EF4-FFF2-40B4-BE49-F238E27FC236}">
                  <a16:creationId xmlns:a16="http://schemas.microsoft.com/office/drawing/2014/main" id="{9C08356F-201E-7CC6-8DC6-3D561E45AE51}"/>
                </a:ext>
              </a:extLst>
            </p:cNvPr>
            <p:cNvSpPr txBox="1"/>
            <p:nvPr/>
          </p:nvSpPr>
          <p:spPr>
            <a:xfrm>
              <a:off x="6710526" y="5810444"/>
              <a:ext cx="5166943" cy="246221"/>
            </a:xfrm>
            <a:prstGeom prst="rect">
              <a:avLst/>
            </a:prstGeom>
            <a:noFill/>
          </p:spPr>
          <p:txBody>
            <a:bodyPr wrap="square" rtlCol="0">
              <a:spAutoFit/>
            </a:bodyPr>
            <a:lstStyle/>
            <a:p>
              <a:r>
                <a:rPr lang="en-US" sz="1000" dirty="0"/>
                <a:t>Thermostat wire – At least 2 conductors. REQUIRED for this pairing scenario and Air-Fi Wireless.</a:t>
              </a:r>
            </a:p>
          </p:txBody>
        </p:sp>
      </p:grpSp>
      <p:sp>
        <p:nvSpPr>
          <p:cNvPr id="12" name="Freeform: Shape 11">
            <a:extLst>
              <a:ext uri="{FF2B5EF4-FFF2-40B4-BE49-F238E27FC236}">
                <a16:creationId xmlns:a16="http://schemas.microsoft.com/office/drawing/2014/main" id="{4A19594E-57CB-97E7-ECEC-F341B6D55AD2}"/>
              </a:ext>
            </a:extLst>
          </p:cNvPr>
          <p:cNvSpPr/>
          <p:nvPr/>
        </p:nvSpPr>
        <p:spPr>
          <a:xfrm>
            <a:off x="8587314" y="1747812"/>
            <a:ext cx="95555" cy="402358"/>
          </a:xfrm>
          <a:custGeom>
            <a:avLst/>
            <a:gdLst>
              <a:gd name="connsiteX0" fmla="*/ 78054 w 78054"/>
              <a:gd name="connsiteY0" fmla="*/ 26 h 309588"/>
              <a:gd name="connsiteX1" fmla="*/ 4235 w 78054"/>
              <a:gd name="connsiteY1" fmla="*/ 42888 h 309588"/>
              <a:gd name="connsiteX2" fmla="*/ 16141 w 78054"/>
              <a:gd name="connsiteY2" fmla="*/ 259582 h 309588"/>
              <a:gd name="connsiteX3" fmla="*/ 75673 w 78054"/>
              <a:gd name="connsiteY3" fmla="*/ 309588 h 309588"/>
            </a:gdLst>
            <a:ahLst/>
            <a:cxnLst>
              <a:cxn ang="0">
                <a:pos x="connsiteX0" y="connsiteY0"/>
              </a:cxn>
              <a:cxn ang="0">
                <a:pos x="connsiteX1" y="connsiteY1"/>
              </a:cxn>
              <a:cxn ang="0">
                <a:pos x="connsiteX2" y="connsiteY2"/>
              </a:cxn>
              <a:cxn ang="0">
                <a:pos x="connsiteX3" y="connsiteY3"/>
              </a:cxn>
            </a:cxnLst>
            <a:rect l="l" t="t" r="r" b="b"/>
            <a:pathLst>
              <a:path w="78054" h="309588">
                <a:moveTo>
                  <a:pt x="78054" y="26"/>
                </a:moveTo>
                <a:cubicBezTo>
                  <a:pt x="46304" y="-173"/>
                  <a:pt x="14554" y="-371"/>
                  <a:pt x="4235" y="42888"/>
                </a:cubicBezTo>
                <a:cubicBezTo>
                  <a:pt x="-6084" y="86147"/>
                  <a:pt x="4235" y="215132"/>
                  <a:pt x="16141" y="259582"/>
                </a:cubicBezTo>
                <a:cubicBezTo>
                  <a:pt x="28047" y="304032"/>
                  <a:pt x="51860" y="306810"/>
                  <a:pt x="75673" y="30958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7"/>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C925FB3B-832C-23F8-0788-4242E2EA01BE}"/>
              </a:ext>
            </a:extLst>
          </p:cNvPr>
          <p:cNvSpPr txBox="1"/>
          <p:nvPr/>
        </p:nvSpPr>
        <p:spPr>
          <a:xfrm>
            <a:off x="2744097" y="1229317"/>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34" name="Rectangle 33">
            <a:extLst>
              <a:ext uri="{FF2B5EF4-FFF2-40B4-BE49-F238E27FC236}">
                <a16:creationId xmlns:a16="http://schemas.microsoft.com/office/drawing/2014/main" id="{1C2DFBAA-0566-4396-8D05-8363AB26176E}"/>
              </a:ext>
            </a:extLst>
          </p:cNvPr>
          <p:cNvSpPr/>
          <p:nvPr/>
        </p:nvSpPr>
        <p:spPr>
          <a:xfrm>
            <a:off x="3040282" y="1755036"/>
            <a:ext cx="252919" cy="148346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5DB2DB3-969E-543C-BFCA-5D1F3096CD12}"/>
              </a:ext>
            </a:extLst>
          </p:cNvPr>
          <p:cNvSpPr/>
          <p:nvPr/>
        </p:nvSpPr>
        <p:spPr>
          <a:xfrm>
            <a:off x="3180178" y="182797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5DA159AC-E389-EAAC-97E1-B8CBEBD6943E}"/>
              </a:ext>
            </a:extLst>
          </p:cNvPr>
          <p:cNvSpPr/>
          <p:nvPr/>
        </p:nvSpPr>
        <p:spPr>
          <a:xfrm>
            <a:off x="3180178" y="200714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5653C9F6-A3AA-F062-003F-35A56B81D338}"/>
              </a:ext>
            </a:extLst>
          </p:cNvPr>
          <p:cNvSpPr/>
          <p:nvPr/>
        </p:nvSpPr>
        <p:spPr>
          <a:xfrm>
            <a:off x="3180178" y="2186755"/>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E04BF50B-F41E-9C4A-774A-5953A0C8DAC1}"/>
              </a:ext>
            </a:extLst>
          </p:cNvPr>
          <p:cNvSpPr/>
          <p:nvPr/>
        </p:nvSpPr>
        <p:spPr>
          <a:xfrm>
            <a:off x="3180178" y="2365923"/>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DDF31F30-5C0B-F210-06C4-95497F0D1308}"/>
              </a:ext>
            </a:extLst>
          </p:cNvPr>
          <p:cNvSpPr/>
          <p:nvPr/>
        </p:nvSpPr>
        <p:spPr>
          <a:xfrm>
            <a:off x="3180178" y="254509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A1210AE0-47B6-D021-8E76-255A344A4502}"/>
              </a:ext>
            </a:extLst>
          </p:cNvPr>
          <p:cNvSpPr txBox="1"/>
          <p:nvPr/>
        </p:nvSpPr>
        <p:spPr>
          <a:xfrm>
            <a:off x="2960110" y="1773813"/>
            <a:ext cx="283464" cy="169277"/>
          </a:xfrm>
          <a:prstGeom prst="rect">
            <a:avLst/>
          </a:prstGeom>
          <a:noFill/>
        </p:spPr>
        <p:txBody>
          <a:bodyPr wrap="square" rtlCol="0">
            <a:spAutoFit/>
          </a:bodyPr>
          <a:lstStyle/>
          <a:p>
            <a:pPr algn="r"/>
            <a:r>
              <a:rPr lang="en-US" sz="500" dirty="0"/>
              <a:t>W1</a:t>
            </a:r>
          </a:p>
        </p:txBody>
      </p:sp>
      <p:sp>
        <p:nvSpPr>
          <p:cNvPr id="72" name="TextBox 71">
            <a:extLst>
              <a:ext uri="{FF2B5EF4-FFF2-40B4-BE49-F238E27FC236}">
                <a16:creationId xmlns:a16="http://schemas.microsoft.com/office/drawing/2014/main" id="{944BDD12-6FCC-6E91-4DE2-63F998AF93C2}"/>
              </a:ext>
            </a:extLst>
          </p:cNvPr>
          <p:cNvSpPr txBox="1"/>
          <p:nvPr/>
        </p:nvSpPr>
        <p:spPr>
          <a:xfrm>
            <a:off x="2960110" y="1954282"/>
            <a:ext cx="283464" cy="169277"/>
          </a:xfrm>
          <a:prstGeom prst="rect">
            <a:avLst/>
          </a:prstGeom>
          <a:noFill/>
        </p:spPr>
        <p:txBody>
          <a:bodyPr wrap="square" rtlCol="0">
            <a:spAutoFit/>
          </a:bodyPr>
          <a:lstStyle/>
          <a:p>
            <a:pPr algn="r"/>
            <a:r>
              <a:rPr lang="en-US" sz="500" dirty="0"/>
              <a:t>W2</a:t>
            </a:r>
          </a:p>
        </p:txBody>
      </p:sp>
      <p:sp>
        <p:nvSpPr>
          <p:cNvPr id="73" name="TextBox 72">
            <a:extLst>
              <a:ext uri="{FF2B5EF4-FFF2-40B4-BE49-F238E27FC236}">
                <a16:creationId xmlns:a16="http://schemas.microsoft.com/office/drawing/2014/main" id="{8C69AFF0-E6F1-3162-6E4D-7C3D74917F7D}"/>
              </a:ext>
            </a:extLst>
          </p:cNvPr>
          <p:cNvSpPr txBox="1"/>
          <p:nvPr/>
        </p:nvSpPr>
        <p:spPr>
          <a:xfrm>
            <a:off x="2960110" y="2136133"/>
            <a:ext cx="283464" cy="169277"/>
          </a:xfrm>
          <a:prstGeom prst="rect">
            <a:avLst/>
          </a:prstGeom>
          <a:noFill/>
        </p:spPr>
        <p:txBody>
          <a:bodyPr wrap="square" rtlCol="0">
            <a:spAutoFit/>
          </a:bodyPr>
          <a:lstStyle/>
          <a:p>
            <a:pPr algn="r"/>
            <a:r>
              <a:rPr lang="en-US" sz="500" dirty="0"/>
              <a:t>G</a:t>
            </a:r>
          </a:p>
        </p:txBody>
      </p:sp>
      <p:sp>
        <p:nvSpPr>
          <p:cNvPr id="74" name="TextBox 73">
            <a:extLst>
              <a:ext uri="{FF2B5EF4-FFF2-40B4-BE49-F238E27FC236}">
                <a16:creationId xmlns:a16="http://schemas.microsoft.com/office/drawing/2014/main" id="{AC236C9F-4163-09C6-D4FD-D8A12D6C8161}"/>
              </a:ext>
            </a:extLst>
          </p:cNvPr>
          <p:cNvSpPr txBox="1"/>
          <p:nvPr/>
        </p:nvSpPr>
        <p:spPr>
          <a:xfrm>
            <a:off x="2960109" y="2314737"/>
            <a:ext cx="283464" cy="169277"/>
          </a:xfrm>
          <a:prstGeom prst="rect">
            <a:avLst/>
          </a:prstGeom>
          <a:noFill/>
        </p:spPr>
        <p:txBody>
          <a:bodyPr wrap="square" rtlCol="0">
            <a:spAutoFit/>
          </a:bodyPr>
          <a:lstStyle/>
          <a:p>
            <a:pPr algn="r"/>
            <a:r>
              <a:rPr lang="en-US" sz="500" dirty="0"/>
              <a:t>Y1</a:t>
            </a:r>
          </a:p>
        </p:txBody>
      </p:sp>
      <p:sp>
        <p:nvSpPr>
          <p:cNvPr id="75" name="TextBox 74">
            <a:extLst>
              <a:ext uri="{FF2B5EF4-FFF2-40B4-BE49-F238E27FC236}">
                <a16:creationId xmlns:a16="http://schemas.microsoft.com/office/drawing/2014/main" id="{3C796CC0-0097-506C-2347-BEE076B46CAB}"/>
              </a:ext>
            </a:extLst>
          </p:cNvPr>
          <p:cNvSpPr txBox="1"/>
          <p:nvPr/>
        </p:nvSpPr>
        <p:spPr>
          <a:xfrm>
            <a:off x="2960110" y="2493333"/>
            <a:ext cx="283464" cy="169277"/>
          </a:xfrm>
          <a:prstGeom prst="rect">
            <a:avLst/>
          </a:prstGeom>
          <a:noFill/>
        </p:spPr>
        <p:txBody>
          <a:bodyPr wrap="square" rtlCol="0">
            <a:spAutoFit/>
          </a:bodyPr>
          <a:lstStyle/>
          <a:p>
            <a:pPr algn="r"/>
            <a:r>
              <a:rPr lang="en-US" sz="500" dirty="0"/>
              <a:t>Y2</a:t>
            </a:r>
          </a:p>
        </p:txBody>
      </p:sp>
      <p:sp>
        <p:nvSpPr>
          <p:cNvPr id="80" name="Oval 79">
            <a:extLst>
              <a:ext uri="{FF2B5EF4-FFF2-40B4-BE49-F238E27FC236}">
                <a16:creationId xmlns:a16="http://schemas.microsoft.com/office/drawing/2014/main" id="{27D7F344-5946-7234-84C1-3F034957B0CA}"/>
              </a:ext>
            </a:extLst>
          </p:cNvPr>
          <p:cNvSpPr/>
          <p:nvPr/>
        </p:nvSpPr>
        <p:spPr>
          <a:xfrm>
            <a:off x="3180178" y="27092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5C4376E6-E8B9-14D4-A86C-97CA5E72E92E}"/>
              </a:ext>
            </a:extLst>
          </p:cNvPr>
          <p:cNvSpPr/>
          <p:nvPr/>
        </p:nvSpPr>
        <p:spPr>
          <a:xfrm>
            <a:off x="3180178" y="288842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9EF3238C-86D4-1456-A224-F04DE765CDBE}"/>
              </a:ext>
            </a:extLst>
          </p:cNvPr>
          <p:cNvSpPr txBox="1"/>
          <p:nvPr/>
        </p:nvSpPr>
        <p:spPr>
          <a:xfrm>
            <a:off x="2960110" y="2658637"/>
            <a:ext cx="283464" cy="169277"/>
          </a:xfrm>
          <a:prstGeom prst="rect">
            <a:avLst/>
          </a:prstGeom>
          <a:noFill/>
        </p:spPr>
        <p:txBody>
          <a:bodyPr wrap="square" rtlCol="0">
            <a:spAutoFit/>
          </a:bodyPr>
          <a:lstStyle/>
          <a:p>
            <a:pPr algn="r"/>
            <a:r>
              <a:rPr lang="en-US" sz="500" dirty="0"/>
              <a:t>B1</a:t>
            </a:r>
          </a:p>
        </p:txBody>
      </p:sp>
      <p:sp>
        <p:nvSpPr>
          <p:cNvPr id="86" name="TextBox 85">
            <a:extLst>
              <a:ext uri="{FF2B5EF4-FFF2-40B4-BE49-F238E27FC236}">
                <a16:creationId xmlns:a16="http://schemas.microsoft.com/office/drawing/2014/main" id="{830FB08F-BB03-7E6B-9330-E5772E046A3B}"/>
              </a:ext>
            </a:extLst>
          </p:cNvPr>
          <p:cNvSpPr txBox="1"/>
          <p:nvPr/>
        </p:nvSpPr>
        <p:spPr>
          <a:xfrm>
            <a:off x="2960109" y="2837241"/>
            <a:ext cx="283464" cy="169277"/>
          </a:xfrm>
          <a:prstGeom prst="rect">
            <a:avLst/>
          </a:prstGeom>
          <a:noFill/>
        </p:spPr>
        <p:txBody>
          <a:bodyPr wrap="square" rtlCol="0">
            <a:spAutoFit/>
          </a:bodyPr>
          <a:lstStyle/>
          <a:p>
            <a:pPr algn="r"/>
            <a:r>
              <a:rPr lang="en-US" sz="500" dirty="0"/>
              <a:t>R</a:t>
            </a:r>
          </a:p>
        </p:txBody>
      </p:sp>
      <p:sp>
        <p:nvSpPr>
          <p:cNvPr id="87" name="Freeform: Shape 86">
            <a:extLst>
              <a:ext uri="{FF2B5EF4-FFF2-40B4-BE49-F238E27FC236}">
                <a16:creationId xmlns:a16="http://schemas.microsoft.com/office/drawing/2014/main" id="{3ADA0C10-4173-5A9B-DB0B-C9443C4940DC}"/>
              </a:ext>
            </a:extLst>
          </p:cNvPr>
          <p:cNvSpPr/>
          <p:nvPr/>
        </p:nvSpPr>
        <p:spPr>
          <a:xfrm>
            <a:off x="3231356" y="2219325"/>
            <a:ext cx="388144" cy="176212"/>
          </a:xfrm>
          <a:custGeom>
            <a:avLst/>
            <a:gdLst>
              <a:gd name="connsiteX0" fmla="*/ 388144 w 388144"/>
              <a:gd name="connsiteY0" fmla="*/ 176212 h 176212"/>
              <a:gd name="connsiteX1" fmla="*/ 278607 w 388144"/>
              <a:gd name="connsiteY1" fmla="*/ 140493 h 176212"/>
              <a:gd name="connsiteX2" fmla="*/ 171450 w 388144"/>
              <a:gd name="connsiteY2" fmla="*/ 30956 h 176212"/>
              <a:gd name="connsiteX3" fmla="*/ 0 w 388144"/>
              <a:gd name="connsiteY3" fmla="*/ 0 h 176212"/>
            </a:gdLst>
            <a:ahLst/>
            <a:cxnLst>
              <a:cxn ang="0">
                <a:pos x="connsiteX0" y="connsiteY0"/>
              </a:cxn>
              <a:cxn ang="0">
                <a:pos x="connsiteX1" y="connsiteY1"/>
              </a:cxn>
              <a:cxn ang="0">
                <a:pos x="connsiteX2" y="connsiteY2"/>
              </a:cxn>
              <a:cxn ang="0">
                <a:pos x="connsiteX3" y="connsiteY3"/>
              </a:cxn>
            </a:cxnLst>
            <a:rect l="l" t="t" r="r" b="b"/>
            <a:pathLst>
              <a:path w="388144" h="176212">
                <a:moveTo>
                  <a:pt x="388144" y="176212"/>
                </a:moveTo>
                <a:cubicBezTo>
                  <a:pt x="351433" y="170457"/>
                  <a:pt x="314723" y="164702"/>
                  <a:pt x="278607" y="140493"/>
                </a:cubicBezTo>
                <a:cubicBezTo>
                  <a:pt x="242491" y="116284"/>
                  <a:pt x="217884" y="54371"/>
                  <a:pt x="171450" y="30956"/>
                </a:cubicBezTo>
                <a:cubicBezTo>
                  <a:pt x="125016" y="7541"/>
                  <a:pt x="62508" y="3770"/>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4763FDC-7058-A01C-F5E5-DA86598ACF2E}"/>
              </a:ext>
            </a:extLst>
          </p:cNvPr>
          <p:cNvSpPr/>
          <p:nvPr/>
        </p:nvSpPr>
        <p:spPr>
          <a:xfrm>
            <a:off x="3180178" y="3064637"/>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6FD26D8E-1199-1D95-8B60-E859BAD2D0D0}"/>
              </a:ext>
            </a:extLst>
          </p:cNvPr>
          <p:cNvSpPr txBox="1"/>
          <p:nvPr/>
        </p:nvSpPr>
        <p:spPr>
          <a:xfrm>
            <a:off x="2960109" y="3013451"/>
            <a:ext cx="283464" cy="169277"/>
          </a:xfrm>
          <a:prstGeom prst="rect">
            <a:avLst/>
          </a:prstGeom>
          <a:noFill/>
        </p:spPr>
        <p:txBody>
          <a:bodyPr wrap="square" rtlCol="0">
            <a:spAutoFit/>
          </a:bodyPr>
          <a:lstStyle/>
          <a:p>
            <a:pPr algn="r"/>
            <a:r>
              <a:rPr lang="en-US" sz="500" dirty="0"/>
              <a:t>SH</a:t>
            </a:r>
          </a:p>
        </p:txBody>
      </p:sp>
      <p:sp>
        <p:nvSpPr>
          <p:cNvPr id="91" name="Freeform: Shape 90">
            <a:extLst>
              <a:ext uri="{FF2B5EF4-FFF2-40B4-BE49-F238E27FC236}">
                <a16:creationId xmlns:a16="http://schemas.microsoft.com/office/drawing/2014/main" id="{360788B8-326F-5C0A-4B4B-BDA4A5C99B41}"/>
              </a:ext>
            </a:extLst>
          </p:cNvPr>
          <p:cNvSpPr/>
          <p:nvPr/>
        </p:nvSpPr>
        <p:spPr>
          <a:xfrm>
            <a:off x="3231356" y="2402840"/>
            <a:ext cx="390525" cy="692443"/>
          </a:xfrm>
          <a:custGeom>
            <a:avLst/>
            <a:gdLst>
              <a:gd name="connsiteX0" fmla="*/ 390525 w 390525"/>
              <a:gd name="connsiteY0" fmla="*/ 4602 h 571340"/>
              <a:gd name="connsiteX1" fmla="*/ 276225 w 390525"/>
              <a:gd name="connsiteY1" fmla="*/ 68896 h 571340"/>
              <a:gd name="connsiteX2" fmla="*/ 311944 w 390525"/>
              <a:gd name="connsiteY2" fmla="*/ 483233 h 571340"/>
              <a:gd name="connsiteX3" fmla="*/ 0 w 390525"/>
              <a:gd name="connsiteY3" fmla="*/ 571340 h 571340"/>
            </a:gdLst>
            <a:ahLst/>
            <a:cxnLst>
              <a:cxn ang="0">
                <a:pos x="connsiteX0" y="connsiteY0"/>
              </a:cxn>
              <a:cxn ang="0">
                <a:pos x="connsiteX1" y="connsiteY1"/>
              </a:cxn>
              <a:cxn ang="0">
                <a:pos x="connsiteX2" y="connsiteY2"/>
              </a:cxn>
              <a:cxn ang="0">
                <a:pos x="connsiteX3" y="connsiteY3"/>
              </a:cxn>
            </a:cxnLst>
            <a:rect l="l" t="t" r="r" b="b"/>
            <a:pathLst>
              <a:path w="390525" h="571340">
                <a:moveTo>
                  <a:pt x="390525" y="4602"/>
                </a:moveTo>
                <a:cubicBezTo>
                  <a:pt x="339923" y="-3137"/>
                  <a:pt x="289322" y="-10876"/>
                  <a:pt x="276225" y="68896"/>
                </a:cubicBezTo>
                <a:cubicBezTo>
                  <a:pt x="263128" y="148668"/>
                  <a:pt x="357981" y="399492"/>
                  <a:pt x="311944" y="483233"/>
                </a:cubicBezTo>
                <a:cubicBezTo>
                  <a:pt x="265907" y="566974"/>
                  <a:pt x="132953" y="569157"/>
                  <a:pt x="0" y="57134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0711CFA-3B44-EF70-4F02-7CEF8F2B5D6D}"/>
              </a:ext>
            </a:extLst>
          </p:cNvPr>
          <p:cNvSpPr/>
          <p:nvPr/>
        </p:nvSpPr>
        <p:spPr>
          <a:xfrm>
            <a:off x="3233738" y="2388603"/>
            <a:ext cx="397668" cy="532818"/>
          </a:xfrm>
          <a:custGeom>
            <a:avLst/>
            <a:gdLst>
              <a:gd name="connsiteX0" fmla="*/ 397668 w 397668"/>
              <a:gd name="connsiteY0" fmla="*/ 9316 h 423768"/>
              <a:gd name="connsiteX1" fmla="*/ 257175 w 397668"/>
              <a:gd name="connsiteY1" fmla="*/ 45035 h 423768"/>
              <a:gd name="connsiteX2" fmla="*/ 257175 w 397668"/>
              <a:gd name="connsiteY2" fmla="*/ 361741 h 423768"/>
              <a:gd name="connsiteX3" fmla="*/ 0 w 397668"/>
              <a:gd name="connsiteY3" fmla="*/ 423653 h 423768"/>
            </a:gdLst>
            <a:ahLst/>
            <a:cxnLst>
              <a:cxn ang="0">
                <a:pos x="connsiteX0" y="connsiteY0"/>
              </a:cxn>
              <a:cxn ang="0">
                <a:pos x="connsiteX1" y="connsiteY1"/>
              </a:cxn>
              <a:cxn ang="0">
                <a:pos x="connsiteX2" y="connsiteY2"/>
              </a:cxn>
              <a:cxn ang="0">
                <a:pos x="connsiteX3" y="connsiteY3"/>
              </a:cxn>
            </a:cxnLst>
            <a:rect l="l" t="t" r="r" b="b"/>
            <a:pathLst>
              <a:path w="397668" h="423768">
                <a:moveTo>
                  <a:pt x="397668" y="9316"/>
                </a:moveTo>
                <a:cubicBezTo>
                  <a:pt x="339129" y="-2193"/>
                  <a:pt x="280590" y="-13702"/>
                  <a:pt x="257175" y="45035"/>
                </a:cubicBezTo>
                <a:cubicBezTo>
                  <a:pt x="233760" y="103772"/>
                  <a:pt x="300037" y="298638"/>
                  <a:pt x="257175" y="361741"/>
                </a:cubicBezTo>
                <a:cubicBezTo>
                  <a:pt x="214312" y="424844"/>
                  <a:pt x="107156" y="424248"/>
                  <a:pt x="0" y="423653"/>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19DD320-6FFF-DC2B-14A0-B336F2206AB7}"/>
              </a:ext>
            </a:extLst>
          </p:cNvPr>
          <p:cNvSpPr/>
          <p:nvPr/>
        </p:nvSpPr>
        <p:spPr>
          <a:xfrm>
            <a:off x="3233738" y="2387518"/>
            <a:ext cx="414337" cy="357693"/>
          </a:xfrm>
          <a:custGeom>
            <a:avLst/>
            <a:gdLst>
              <a:gd name="connsiteX0" fmla="*/ 414337 w 414337"/>
              <a:gd name="connsiteY0" fmla="*/ 12782 h 392838"/>
              <a:gd name="connsiteX1" fmla="*/ 180975 w 414337"/>
              <a:gd name="connsiteY1" fmla="*/ 38976 h 392838"/>
              <a:gd name="connsiteX2" fmla="*/ 195262 w 414337"/>
              <a:gd name="connsiteY2" fmla="*/ 339013 h 392838"/>
              <a:gd name="connsiteX3" fmla="*/ 0 w 414337"/>
              <a:gd name="connsiteY3" fmla="*/ 391401 h 392838"/>
            </a:gdLst>
            <a:ahLst/>
            <a:cxnLst>
              <a:cxn ang="0">
                <a:pos x="connsiteX0" y="connsiteY0"/>
              </a:cxn>
              <a:cxn ang="0">
                <a:pos x="connsiteX1" y="connsiteY1"/>
              </a:cxn>
              <a:cxn ang="0">
                <a:pos x="connsiteX2" y="connsiteY2"/>
              </a:cxn>
              <a:cxn ang="0">
                <a:pos x="connsiteX3" y="connsiteY3"/>
              </a:cxn>
            </a:cxnLst>
            <a:rect l="l" t="t" r="r" b="b"/>
            <a:pathLst>
              <a:path w="414337" h="392838">
                <a:moveTo>
                  <a:pt x="414337" y="12782"/>
                </a:moveTo>
                <a:cubicBezTo>
                  <a:pt x="315912" y="-1307"/>
                  <a:pt x="217487" y="-15396"/>
                  <a:pt x="180975" y="38976"/>
                </a:cubicBezTo>
                <a:cubicBezTo>
                  <a:pt x="144462" y="93348"/>
                  <a:pt x="225425" y="280275"/>
                  <a:pt x="195262" y="339013"/>
                </a:cubicBezTo>
                <a:cubicBezTo>
                  <a:pt x="165099" y="397751"/>
                  <a:pt x="82549" y="394576"/>
                  <a:pt x="0" y="3914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49BB70C8-4E94-06E9-1509-6BB77067F712}"/>
              </a:ext>
            </a:extLst>
          </p:cNvPr>
          <p:cNvSpPr/>
          <p:nvPr/>
        </p:nvSpPr>
        <p:spPr>
          <a:xfrm>
            <a:off x="3593803" y="2397642"/>
            <a:ext cx="4747437" cy="186544"/>
          </a:xfrm>
          <a:custGeom>
            <a:avLst/>
            <a:gdLst>
              <a:gd name="connsiteX0" fmla="*/ 4747437 w 4747437"/>
              <a:gd name="connsiteY0" fmla="*/ 42530 h 186544"/>
              <a:gd name="connsiteX1" fmla="*/ 4247707 w 4747437"/>
              <a:gd name="connsiteY1" fmla="*/ 53163 h 186544"/>
              <a:gd name="connsiteX2" fmla="*/ 2376377 w 4747437"/>
              <a:gd name="connsiteY2" fmla="*/ 186070 h 186544"/>
              <a:gd name="connsiteX3" fmla="*/ 0 w 4747437"/>
              <a:gd name="connsiteY3" fmla="*/ 0 h 186544"/>
            </a:gdLst>
            <a:ahLst/>
            <a:cxnLst>
              <a:cxn ang="0">
                <a:pos x="connsiteX0" y="connsiteY0"/>
              </a:cxn>
              <a:cxn ang="0">
                <a:pos x="connsiteX1" y="connsiteY1"/>
              </a:cxn>
              <a:cxn ang="0">
                <a:pos x="connsiteX2" y="connsiteY2"/>
              </a:cxn>
              <a:cxn ang="0">
                <a:pos x="connsiteX3" y="connsiteY3"/>
              </a:cxn>
            </a:cxnLst>
            <a:rect l="l" t="t" r="r" b="b"/>
            <a:pathLst>
              <a:path w="4747437" h="186544">
                <a:moveTo>
                  <a:pt x="4747437" y="42530"/>
                </a:moveTo>
                <a:cubicBezTo>
                  <a:pt x="4695160" y="35885"/>
                  <a:pt x="4642884" y="29240"/>
                  <a:pt x="4247707" y="53163"/>
                </a:cubicBezTo>
                <a:cubicBezTo>
                  <a:pt x="3852530" y="77086"/>
                  <a:pt x="3084328" y="194930"/>
                  <a:pt x="2376377" y="186070"/>
                </a:cubicBezTo>
                <a:cubicBezTo>
                  <a:pt x="1668426" y="177210"/>
                  <a:pt x="834213" y="88605"/>
                  <a:pt x="0"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230575D-2380-27A9-5776-F555ACCDEF1C}"/>
              </a:ext>
            </a:extLst>
          </p:cNvPr>
          <p:cNvSpPr txBox="1"/>
          <p:nvPr/>
        </p:nvSpPr>
        <p:spPr>
          <a:xfrm>
            <a:off x="5320418" y="2290313"/>
            <a:ext cx="1332832" cy="246221"/>
          </a:xfrm>
          <a:prstGeom prst="rect">
            <a:avLst/>
          </a:prstGeom>
          <a:noFill/>
        </p:spPr>
        <p:txBody>
          <a:bodyPr wrap="square" rtlCol="0">
            <a:spAutoFit/>
          </a:bodyPr>
          <a:lstStyle/>
          <a:p>
            <a:pPr algn="ctr"/>
            <a:r>
              <a:rPr lang="en-US" sz="1000" dirty="0"/>
              <a:t>Control Wiring</a:t>
            </a:r>
          </a:p>
        </p:txBody>
      </p:sp>
      <p:sp>
        <p:nvSpPr>
          <p:cNvPr id="13" name="Oval 12">
            <a:extLst>
              <a:ext uri="{FF2B5EF4-FFF2-40B4-BE49-F238E27FC236}">
                <a16:creationId xmlns:a16="http://schemas.microsoft.com/office/drawing/2014/main" id="{51E4574C-DDC8-657F-72C2-F806059E3CDC}"/>
              </a:ext>
            </a:extLst>
          </p:cNvPr>
          <p:cNvSpPr/>
          <p:nvPr/>
        </p:nvSpPr>
        <p:spPr>
          <a:xfrm>
            <a:off x="5351816" y="23267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6" name="TextBox 15">
            <a:extLst>
              <a:ext uri="{FF2B5EF4-FFF2-40B4-BE49-F238E27FC236}">
                <a16:creationId xmlns:a16="http://schemas.microsoft.com/office/drawing/2014/main" id="{5DE5D2EB-C3B6-754D-4EE1-B51C5F5FAE2E}"/>
              </a:ext>
            </a:extLst>
          </p:cNvPr>
          <p:cNvSpPr txBox="1"/>
          <p:nvPr/>
        </p:nvSpPr>
        <p:spPr>
          <a:xfrm>
            <a:off x="5649144" y="2960105"/>
            <a:ext cx="1021361" cy="246221"/>
          </a:xfrm>
          <a:prstGeom prst="rect">
            <a:avLst/>
          </a:prstGeom>
          <a:noFill/>
        </p:spPr>
        <p:txBody>
          <a:bodyPr wrap="square" rtlCol="0">
            <a:spAutoFit/>
          </a:bodyPr>
          <a:lstStyle/>
          <a:p>
            <a:pPr algn="ctr"/>
            <a:r>
              <a:rPr lang="en-US" sz="1000" dirty="0"/>
              <a:t>Air-Fi WCI</a:t>
            </a:r>
          </a:p>
        </p:txBody>
      </p:sp>
      <p:sp>
        <p:nvSpPr>
          <p:cNvPr id="17" name="TextBox 16">
            <a:extLst>
              <a:ext uri="{FF2B5EF4-FFF2-40B4-BE49-F238E27FC236}">
                <a16:creationId xmlns:a16="http://schemas.microsoft.com/office/drawing/2014/main" id="{4D490726-8EE6-1C5B-0A2A-4E427D01BC05}"/>
              </a:ext>
            </a:extLst>
          </p:cNvPr>
          <p:cNvSpPr txBox="1"/>
          <p:nvPr/>
        </p:nvSpPr>
        <p:spPr>
          <a:xfrm>
            <a:off x="5764582" y="3339890"/>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grpSp>
        <p:nvGrpSpPr>
          <p:cNvPr id="18" name="Group 17">
            <a:extLst>
              <a:ext uri="{FF2B5EF4-FFF2-40B4-BE49-F238E27FC236}">
                <a16:creationId xmlns:a16="http://schemas.microsoft.com/office/drawing/2014/main" id="{195EBAE4-DBCA-E7E4-4B35-720F19BB07A7}"/>
              </a:ext>
            </a:extLst>
          </p:cNvPr>
          <p:cNvGrpSpPr/>
          <p:nvPr/>
        </p:nvGrpSpPr>
        <p:grpSpPr>
          <a:xfrm>
            <a:off x="3812832" y="1127657"/>
            <a:ext cx="4572000" cy="4572000"/>
            <a:chOff x="3812832" y="1127657"/>
            <a:chExt cx="4572000" cy="4572000"/>
          </a:xfrm>
          <a:effectLst>
            <a:outerShdw blurRad="50800" dist="38100" dir="2700000" algn="tl" rotWithShape="0">
              <a:prstClr val="black">
                <a:alpha val="40000"/>
              </a:prstClr>
            </a:outerShdw>
          </a:effectLst>
        </p:grpSpPr>
        <p:sp>
          <p:nvSpPr>
            <p:cNvPr id="19" name="Oval 18">
              <a:extLst>
                <a:ext uri="{FF2B5EF4-FFF2-40B4-BE49-F238E27FC236}">
                  <a16:creationId xmlns:a16="http://schemas.microsoft.com/office/drawing/2014/main" id="{5238E929-8CEF-710F-0B9A-EE027D38774D}"/>
                </a:ext>
              </a:extLst>
            </p:cNvPr>
            <p:cNvSpPr/>
            <p:nvPr/>
          </p:nvSpPr>
          <p:spPr>
            <a:xfrm>
              <a:off x="3812832" y="1127657"/>
              <a:ext cx="4572000" cy="4572000"/>
            </a:xfrm>
            <a:prstGeom prst="ellipse">
              <a:avLst/>
            </a:prstGeom>
            <a:noFill/>
            <a:ln w="2540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169DDC0-8288-E01A-15CE-7DFC170F4A3F}"/>
                </a:ext>
              </a:extLst>
            </p:cNvPr>
            <p:cNvCxnSpPr>
              <a:stCxn id="19" idx="3"/>
              <a:endCxn id="19" idx="7"/>
            </p:cNvCxnSpPr>
            <p:nvPr/>
          </p:nvCxnSpPr>
          <p:spPr>
            <a:xfrm flipV="1">
              <a:off x="4482386" y="1797211"/>
              <a:ext cx="3232892" cy="3232892"/>
            </a:xfrm>
            <a:prstGeom prst="line">
              <a:avLst/>
            </a:prstGeom>
            <a:ln w="2540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9D3FA18-390B-6C2A-B200-7B9D1A6E9695}"/>
              </a:ext>
            </a:extLst>
          </p:cNvPr>
          <p:cNvSpPr txBox="1"/>
          <p:nvPr/>
        </p:nvSpPr>
        <p:spPr>
          <a:xfrm rot="18883786">
            <a:off x="3961329" y="3316349"/>
            <a:ext cx="4213960" cy="261610"/>
          </a:xfrm>
          <a:prstGeom prst="rect">
            <a:avLst/>
          </a:prstGeom>
          <a:noFill/>
        </p:spPr>
        <p:txBody>
          <a:bodyPr wrap="square" rtlCol="0">
            <a:spAutoFit/>
          </a:bodyPr>
          <a:lstStyle/>
          <a:p>
            <a:pPr algn="ctr"/>
            <a:r>
              <a:rPr lang="en-US" sz="1050" dirty="0">
                <a:solidFill>
                  <a:schemeClr val="bg1"/>
                </a:solidFill>
              </a:rPr>
              <a:t>Zone sensors not supported in this application; use thermostat instead</a:t>
            </a:r>
          </a:p>
        </p:txBody>
      </p:sp>
    </p:spTree>
    <p:extLst>
      <p:ext uri="{BB962C8B-B14F-4D97-AF65-F5344CB8AC3E}">
        <p14:creationId xmlns:p14="http://schemas.microsoft.com/office/powerpoint/2010/main" val="2274511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25AC-92F4-34D1-9C7B-20B13F602E11}"/>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8753DB66-7D6F-7EF9-2474-A48EF5D1645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0808711A-D323-5577-94AB-8C9FCAE7BD93}"/>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C0AFDBC-A94E-8CAC-02CF-88339C182542}"/>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24F0321-4A81-F62C-028D-2CFAEED99A6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8BB8EE6D-7F37-05E1-1525-E013E3F07025}"/>
              </a:ext>
            </a:extLst>
          </p:cNvPr>
          <p:cNvGrpSpPr/>
          <p:nvPr/>
        </p:nvGrpSpPr>
        <p:grpSpPr>
          <a:xfrm>
            <a:off x="526338" y="1412945"/>
            <a:ext cx="5982634" cy="365849"/>
            <a:chOff x="526338" y="1412945"/>
            <a:chExt cx="5982634" cy="365849"/>
          </a:xfrm>
        </p:grpSpPr>
        <p:sp>
          <p:nvSpPr>
            <p:cNvPr id="61" name="Freeform: Shape 60">
              <a:extLst>
                <a:ext uri="{FF2B5EF4-FFF2-40B4-BE49-F238E27FC236}">
                  <a16:creationId xmlns:a16="http://schemas.microsoft.com/office/drawing/2014/main" id="{A1C2AD41-38FA-C015-1076-5588A0D75B87}"/>
                </a:ext>
              </a:extLst>
            </p:cNvPr>
            <p:cNvSpPr/>
            <p:nvPr/>
          </p:nvSpPr>
          <p:spPr>
            <a:xfrm>
              <a:off x="2307431" y="1640681"/>
              <a:ext cx="422071" cy="135732"/>
            </a:xfrm>
            <a:custGeom>
              <a:avLst/>
              <a:gdLst>
                <a:gd name="connsiteX0" fmla="*/ 308066 w 413430"/>
                <a:gd name="connsiteY0" fmla="*/ 0 h 135732"/>
                <a:gd name="connsiteX1" fmla="*/ 400934 w 413430"/>
                <a:gd name="connsiteY1" fmla="*/ 28575 h 135732"/>
                <a:gd name="connsiteX2" fmla="*/ 62797 w 413430"/>
                <a:gd name="connsiteY2" fmla="*/ 54769 h 135732"/>
                <a:gd name="connsiteX3" fmla="*/ 884 w 413430"/>
                <a:gd name="connsiteY3" fmla="*/ 135732 h 135732"/>
              </a:gdLst>
              <a:ahLst/>
              <a:cxnLst>
                <a:cxn ang="0">
                  <a:pos x="connsiteX0" y="connsiteY0"/>
                </a:cxn>
                <a:cxn ang="0">
                  <a:pos x="connsiteX1" y="connsiteY1"/>
                </a:cxn>
                <a:cxn ang="0">
                  <a:pos x="connsiteX2" y="connsiteY2"/>
                </a:cxn>
                <a:cxn ang="0">
                  <a:pos x="connsiteX3" y="connsiteY3"/>
                </a:cxn>
              </a:cxnLst>
              <a:rect l="l" t="t" r="r" b="b"/>
              <a:pathLst>
                <a:path w="413430" h="135732">
                  <a:moveTo>
                    <a:pt x="308066" y="0"/>
                  </a:moveTo>
                  <a:cubicBezTo>
                    <a:pt x="374939" y="9723"/>
                    <a:pt x="441812" y="19447"/>
                    <a:pt x="400934" y="28575"/>
                  </a:cubicBezTo>
                  <a:cubicBezTo>
                    <a:pt x="360056" y="37703"/>
                    <a:pt x="129472" y="36910"/>
                    <a:pt x="62797" y="54769"/>
                  </a:cubicBezTo>
                  <a:cubicBezTo>
                    <a:pt x="-3878" y="72628"/>
                    <a:pt x="-1497" y="104180"/>
                    <a:pt x="884" y="135732"/>
                  </a:cubicBezTo>
                </a:path>
              </a:pathLst>
            </a:custGeom>
            <a:noFill/>
            <a:ln w="158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D18018CF-7E11-45F8-E6DC-B276CCF7B9FA}"/>
                </a:ext>
              </a:extLst>
            </p:cNvPr>
            <p:cNvSpPr/>
            <p:nvPr/>
          </p:nvSpPr>
          <p:spPr>
            <a:xfrm>
              <a:off x="2307431" y="1609725"/>
              <a:ext cx="588169" cy="166688"/>
            </a:xfrm>
            <a:custGeom>
              <a:avLst/>
              <a:gdLst>
                <a:gd name="connsiteX0" fmla="*/ 514361 w 514361"/>
                <a:gd name="connsiteY0" fmla="*/ 0 h 166688"/>
                <a:gd name="connsiteX1" fmla="*/ 280999 w 514361"/>
                <a:gd name="connsiteY1" fmla="*/ 76200 h 166688"/>
                <a:gd name="connsiteX2" fmla="*/ 40492 w 514361"/>
                <a:gd name="connsiteY2" fmla="*/ 100013 h 166688"/>
                <a:gd name="connsiteX3" fmla="*/ 2392 w 514361"/>
                <a:gd name="connsiteY3" fmla="*/ 166688 h 166688"/>
              </a:gdLst>
              <a:ahLst/>
              <a:cxnLst>
                <a:cxn ang="0">
                  <a:pos x="connsiteX0" y="connsiteY0"/>
                </a:cxn>
                <a:cxn ang="0">
                  <a:pos x="connsiteX1" y="connsiteY1"/>
                </a:cxn>
                <a:cxn ang="0">
                  <a:pos x="connsiteX2" y="connsiteY2"/>
                </a:cxn>
                <a:cxn ang="0">
                  <a:pos x="connsiteX3" y="connsiteY3"/>
                </a:cxn>
              </a:cxnLst>
              <a:rect l="l" t="t" r="r" b="b"/>
              <a:pathLst>
                <a:path w="514361" h="166688">
                  <a:moveTo>
                    <a:pt x="514361" y="0"/>
                  </a:moveTo>
                  <a:cubicBezTo>
                    <a:pt x="437169" y="29765"/>
                    <a:pt x="359977" y="59531"/>
                    <a:pt x="280999" y="76200"/>
                  </a:cubicBezTo>
                  <a:cubicBezTo>
                    <a:pt x="202021" y="92869"/>
                    <a:pt x="86926" y="84932"/>
                    <a:pt x="40492" y="100013"/>
                  </a:cubicBezTo>
                  <a:cubicBezTo>
                    <a:pt x="-5943" y="115094"/>
                    <a:pt x="-1776" y="140891"/>
                    <a:pt x="2392" y="166688"/>
                  </a:cubicBezTo>
                </a:path>
              </a:pathLst>
            </a:custGeom>
            <a:noFill/>
            <a:ln w="158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0056ABD-59A6-F409-94CE-AE066F41DD01}"/>
                </a:ext>
              </a:extLst>
            </p:cNvPr>
            <p:cNvSpPr/>
            <p:nvPr/>
          </p:nvSpPr>
          <p:spPr>
            <a:xfrm>
              <a:off x="2590803" y="1626394"/>
              <a:ext cx="163362" cy="150019"/>
            </a:xfrm>
            <a:custGeom>
              <a:avLst/>
              <a:gdLst>
                <a:gd name="connsiteX0" fmla="*/ 0 w 164306"/>
                <a:gd name="connsiteY0" fmla="*/ 0 h 142875"/>
                <a:gd name="connsiteX1" fmla="*/ 135731 w 164306"/>
                <a:gd name="connsiteY1" fmla="*/ 61913 h 142875"/>
                <a:gd name="connsiteX2" fmla="*/ 164306 w 164306"/>
                <a:gd name="connsiteY2" fmla="*/ 142875 h 142875"/>
              </a:gdLst>
              <a:ahLst/>
              <a:cxnLst>
                <a:cxn ang="0">
                  <a:pos x="connsiteX0" y="connsiteY0"/>
                </a:cxn>
                <a:cxn ang="0">
                  <a:pos x="connsiteX1" y="connsiteY1"/>
                </a:cxn>
                <a:cxn ang="0">
                  <a:pos x="connsiteX2" y="connsiteY2"/>
                </a:cxn>
              </a:cxnLst>
              <a:rect l="l" t="t" r="r" b="b"/>
              <a:pathLst>
                <a:path w="164306" h="142875">
                  <a:moveTo>
                    <a:pt x="0" y="0"/>
                  </a:moveTo>
                  <a:cubicBezTo>
                    <a:pt x="54173" y="19050"/>
                    <a:pt x="108347" y="38101"/>
                    <a:pt x="135731" y="61913"/>
                  </a:cubicBezTo>
                  <a:cubicBezTo>
                    <a:pt x="163115" y="85725"/>
                    <a:pt x="163710" y="114300"/>
                    <a:pt x="164306" y="14287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D6A401C-AA22-CAC3-ED59-AEE716D7F829}"/>
                </a:ext>
              </a:extLst>
            </p:cNvPr>
            <p:cNvSpPr/>
            <p:nvPr/>
          </p:nvSpPr>
          <p:spPr>
            <a:xfrm>
              <a:off x="2609852" y="1635919"/>
              <a:ext cx="107746" cy="142875"/>
            </a:xfrm>
            <a:custGeom>
              <a:avLst/>
              <a:gdLst>
                <a:gd name="connsiteX0" fmla="*/ 0 w 119063"/>
                <a:gd name="connsiteY0" fmla="*/ 0 h 142875"/>
                <a:gd name="connsiteX1" fmla="*/ 97632 w 119063"/>
                <a:gd name="connsiteY1" fmla="*/ 35719 h 142875"/>
                <a:gd name="connsiteX2" fmla="*/ 119063 w 119063"/>
                <a:gd name="connsiteY2" fmla="*/ 142875 h 142875"/>
              </a:gdLst>
              <a:ahLst/>
              <a:cxnLst>
                <a:cxn ang="0">
                  <a:pos x="connsiteX0" y="connsiteY0"/>
                </a:cxn>
                <a:cxn ang="0">
                  <a:pos x="connsiteX1" y="connsiteY1"/>
                </a:cxn>
                <a:cxn ang="0">
                  <a:pos x="connsiteX2" y="connsiteY2"/>
                </a:cxn>
              </a:cxnLst>
              <a:rect l="l" t="t" r="r" b="b"/>
              <a:pathLst>
                <a:path w="119063" h="142875">
                  <a:moveTo>
                    <a:pt x="0" y="0"/>
                  </a:moveTo>
                  <a:cubicBezTo>
                    <a:pt x="38894" y="5953"/>
                    <a:pt x="77788" y="11906"/>
                    <a:pt x="97632" y="35719"/>
                  </a:cubicBezTo>
                  <a:cubicBezTo>
                    <a:pt x="117476" y="59532"/>
                    <a:pt x="118269" y="101203"/>
                    <a:pt x="119063" y="1428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313DCBF-03C3-1F4B-0EAA-345AEA00D268}"/>
                </a:ext>
              </a:extLst>
            </p:cNvPr>
            <p:cNvSpPr/>
            <p:nvPr/>
          </p:nvSpPr>
          <p:spPr>
            <a:xfrm>
              <a:off x="2793886" y="1607344"/>
              <a:ext cx="111238" cy="171450"/>
            </a:xfrm>
            <a:custGeom>
              <a:avLst/>
              <a:gdLst>
                <a:gd name="connsiteX0" fmla="*/ 134169 w 134169"/>
                <a:gd name="connsiteY0" fmla="*/ 0 h 171450"/>
                <a:gd name="connsiteX1" fmla="*/ 19869 w 134169"/>
                <a:gd name="connsiteY1" fmla="*/ 73819 h 171450"/>
                <a:gd name="connsiteX2" fmla="*/ 819 w 134169"/>
                <a:gd name="connsiteY2" fmla="*/ 171450 h 171450"/>
              </a:gdLst>
              <a:ahLst/>
              <a:cxnLst>
                <a:cxn ang="0">
                  <a:pos x="connsiteX0" y="connsiteY0"/>
                </a:cxn>
                <a:cxn ang="0">
                  <a:pos x="connsiteX1" y="connsiteY1"/>
                </a:cxn>
                <a:cxn ang="0">
                  <a:pos x="connsiteX2" y="connsiteY2"/>
                </a:cxn>
              </a:cxnLst>
              <a:rect l="l" t="t" r="r" b="b"/>
              <a:pathLst>
                <a:path w="134169" h="171450">
                  <a:moveTo>
                    <a:pt x="134169" y="0"/>
                  </a:moveTo>
                  <a:cubicBezTo>
                    <a:pt x="88131" y="22622"/>
                    <a:pt x="42094" y="45244"/>
                    <a:pt x="19869" y="73819"/>
                  </a:cubicBezTo>
                  <a:cubicBezTo>
                    <a:pt x="-2356" y="102394"/>
                    <a:pt x="-769" y="136922"/>
                    <a:pt x="819" y="17145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C32A1C3C-2B6C-B14B-A33E-752EAF1A445C}"/>
                </a:ext>
              </a:extLst>
            </p:cNvPr>
            <p:cNvSpPr/>
            <p:nvPr/>
          </p:nvSpPr>
          <p:spPr>
            <a:xfrm>
              <a:off x="2835958" y="1593056"/>
              <a:ext cx="119173" cy="180975"/>
            </a:xfrm>
            <a:custGeom>
              <a:avLst/>
              <a:gdLst>
                <a:gd name="connsiteX0" fmla="*/ 111 w 119173"/>
                <a:gd name="connsiteY0" fmla="*/ 180975 h 180975"/>
                <a:gd name="connsiteX1" fmla="*/ 19161 w 119173"/>
                <a:gd name="connsiteY1" fmla="*/ 57150 h 180975"/>
                <a:gd name="connsiteX2" fmla="*/ 119173 w 119173"/>
                <a:gd name="connsiteY2" fmla="*/ 0 h 180975"/>
              </a:gdLst>
              <a:ahLst/>
              <a:cxnLst>
                <a:cxn ang="0">
                  <a:pos x="connsiteX0" y="connsiteY0"/>
                </a:cxn>
                <a:cxn ang="0">
                  <a:pos x="connsiteX1" y="connsiteY1"/>
                </a:cxn>
                <a:cxn ang="0">
                  <a:pos x="connsiteX2" y="connsiteY2"/>
                </a:cxn>
              </a:cxnLst>
              <a:rect l="l" t="t" r="r" b="b"/>
              <a:pathLst>
                <a:path w="119173" h="180975">
                  <a:moveTo>
                    <a:pt x="111" y="180975"/>
                  </a:moveTo>
                  <a:cubicBezTo>
                    <a:pt x="-286" y="134143"/>
                    <a:pt x="-683" y="87312"/>
                    <a:pt x="19161" y="57150"/>
                  </a:cubicBezTo>
                  <a:cubicBezTo>
                    <a:pt x="39005" y="26988"/>
                    <a:pt x="79089" y="13494"/>
                    <a:pt x="119173"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B61884B-1A88-9FA9-050C-EAFB65DA8EAB}"/>
                </a:ext>
              </a:extLst>
            </p:cNvPr>
            <p:cNvSpPr/>
            <p:nvPr/>
          </p:nvSpPr>
          <p:spPr>
            <a:xfrm>
              <a:off x="526338" y="1525487"/>
              <a:ext cx="2132113" cy="120433"/>
            </a:xfrm>
            <a:custGeom>
              <a:avLst/>
              <a:gdLst>
                <a:gd name="connsiteX0" fmla="*/ 0 w 2132113"/>
                <a:gd name="connsiteY0" fmla="*/ 0 h 120433"/>
                <a:gd name="connsiteX1" fmla="*/ 851953 w 2132113"/>
                <a:gd name="connsiteY1" fmla="*/ 115973 h 120433"/>
                <a:gd name="connsiteX2" fmla="*/ 1565631 w 2132113"/>
                <a:gd name="connsiteY2" fmla="*/ 26763 h 120433"/>
                <a:gd name="connsiteX3" fmla="*/ 2132113 w 2132113"/>
                <a:gd name="connsiteY3" fmla="*/ 120433 h 120433"/>
              </a:gdLst>
              <a:ahLst/>
              <a:cxnLst>
                <a:cxn ang="0">
                  <a:pos x="connsiteX0" y="connsiteY0"/>
                </a:cxn>
                <a:cxn ang="0">
                  <a:pos x="connsiteX1" y="connsiteY1"/>
                </a:cxn>
                <a:cxn ang="0">
                  <a:pos x="connsiteX2" y="connsiteY2"/>
                </a:cxn>
                <a:cxn ang="0">
                  <a:pos x="connsiteX3" y="connsiteY3"/>
                </a:cxn>
              </a:cxnLst>
              <a:rect l="l" t="t" r="r" b="b"/>
              <a:pathLst>
                <a:path w="2132113" h="120433">
                  <a:moveTo>
                    <a:pt x="0" y="0"/>
                  </a:moveTo>
                  <a:cubicBezTo>
                    <a:pt x="295507" y="55756"/>
                    <a:pt x="591015" y="111513"/>
                    <a:pt x="851953" y="115973"/>
                  </a:cubicBezTo>
                  <a:cubicBezTo>
                    <a:pt x="1112891" y="120433"/>
                    <a:pt x="1352271" y="26020"/>
                    <a:pt x="1565631" y="26763"/>
                  </a:cubicBezTo>
                  <a:cubicBezTo>
                    <a:pt x="1778991" y="27506"/>
                    <a:pt x="1955552" y="73969"/>
                    <a:pt x="2132113" y="12043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669385C0-2828-E85F-F4D3-E6793BA3F0C6}"/>
                </a:ext>
              </a:extLst>
            </p:cNvPr>
            <p:cNvSpPr/>
            <p:nvPr/>
          </p:nvSpPr>
          <p:spPr>
            <a:xfrm>
              <a:off x="2878310" y="1525914"/>
              <a:ext cx="2462189" cy="98262"/>
            </a:xfrm>
            <a:custGeom>
              <a:avLst/>
              <a:gdLst>
                <a:gd name="connsiteX0" fmla="*/ 0 w 2462189"/>
                <a:gd name="connsiteY0" fmla="*/ 98262 h 98262"/>
                <a:gd name="connsiteX1" fmla="*/ 548640 w 2462189"/>
                <a:gd name="connsiteY1" fmla="*/ 131 h 98262"/>
                <a:gd name="connsiteX2" fmla="*/ 1788655 w 2462189"/>
                <a:gd name="connsiteY2" fmla="*/ 75960 h 98262"/>
                <a:gd name="connsiteX3" fmla="*/ 2462189 w 2462189"/>
                <a:gd name="connsiteY3" fmla="*/ 17973 h 98262"/>
              </a:gdLst>
              <a:ahLst/>
              <a:cxnLst>
                <a:cxn ang="0">
                  <a:pos x="connsiteX0" y="connsiteY0"/>
                </a:cxn>
                <a:cxn ang="0">
                  <a:pos x="connsiteX1" y="connsiteY1"/>
                </a:cxn>
                <a:cxn ang="0">
                  <a:pos x="connsiteX2" y="connsiteY2"/>
                </a:cxn>
                <a:cxn ang="0">
                  <a:pos x="connsiteX3" y="connsiteY3"/>
                </a:cxn>
              </a:cxnLst>
              <a:rect l="l" t="t" r="r" b="b"/>
              <a:pathLst>
                <a:path w="2462189" h="98262">
                  <a:moveTo>
                    <a:pt x="0" y="98262"/>
                  </a:moveTo>
                  <a:cubicBezTo>
                    <a:pt x="125265" y="51055"/>
                    <a:pt x="250531" y="3848"/>
                    <a:pt x="548640" y="131"/>
                  </a:cubicBezTo>
                  <a:cubicBezTo>
                    <a:pt x="846749" y="-3586"/>
                    <a:pt x="1469730" y="72986"/>
                    <a:pt x="1788655" y="75960"/>
                  </a:cubicBezTo>
                  <a:cubicBezTo>
                    <a:pt x="2107580" y="78934"/>
                    <a:pt x="2284884" y="48453"/>
                    <a:pt x="2462189" y="1797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8665983-3A02-7E29-34EA-2B6BA4698539}"/>
                </a:ext>
              </a:extLst>
            </p:cNvPr>
            <p:cNvSpPr txBox="1"/>
            <p:nvPr/>
          </p:nvSpPr>
          <p:spPr>
            <a:xfrm>
              <a:off x="5176140" y="1412945"/>
              <a:ext cx="1332832" cy="246221"/>
            </a:xfrm>
            <a:prstGeom prst="rect">
              <a:avLst/>
            </a:prstGeom>
            <a:noFill/>
          </p:spPr>
          <p:txBody>
            <a:bodyPr wrap="square" rtlCol="0">
              <a:spAutoFit/>
            </a:bodyPr>
            <a:lstStyle/>
            <a:p>
              <a:pPr algn="ctr"/>
              <a:r>
                <a:rPr lang="en-US" sz="1000" dirty="0"/>
                <a:t>BACnet MS/TP</a:t>
              </a:r>
            </a:p>
          </p:txBody>
        </p:sp>
      </p:grpSp>
      <p:grpSp>
        <p:nvGrpSpPr>
          <p:cNvPr id="10" name="Group 9">
            <a:extLst>
              <a:ext uri="{FF2B5EF4-FFF2-40B4-BE49-F238E27FC236}">
                <a16:creationId xmlns:a16="http://schemas.microsoft.com/office/drawing/2014/main" id="{5394E70B-E8B1-7CE2-0874-58E36DE35790}"/>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663EB62A-F82F-DB8C-8343-09DDC10021E2}"/>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D31DB3-2060-A4DA-1296-E0A2640B2D56}"/>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825750-1AFE-1C34-A50E-1C9C61AF7202}"/>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52001A88-01E7-038C-8CEB-358BDC9F8F4F}"/>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6818D019-5CD6-3DEE-3CC3-B68C0AFF9C0D}"/>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Condenser Control (Symbio 500, Zone Sensor)</a:t>
            </a:r>
          </a:p>
        </p:txBody>
      </p:sp>
      <p:sp>
        <p:nvSpPr>
          <p:cNvPr id="30" name="Headline Goes Here">
            <a:extLst>
              <a:ext uri="{FF2B5EF4-FFF2-40B4-BE49-F238E27FC236}">
                <a16:creationId xmlns:a16="http://schemas.microsoft.com/office/drawing/2014/main" id="{34BC0201-77FE-26B7-CD43-78865BC2883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Symbio 500 AHU with Odyssey/Symbio 700 Condenser</a:t>
            </a:r>
          </a:p>
        </p:txBody>
      </p:sp>
      <p:sp>
        <p:nvSpPr>
          <p:cNvPr id="31" name="TextBox 30">
            <a:extLst>
              <a:ext uri="{FF2B5EF4-FFF2-40B4-BE49-F238E27FC236}">
                <a16:creationId xmlns:a16="http://schemas.microsoft.com/office/drawing/2014/main" id="{15699DCD-7405-2CCA-EC34-6446667F9361}"/>
              </a:ext>
            </a:extLst>
          </p:cNvPr>
          <p:cNvSpPr txBox="1"/>
          <p:nvPr/>
        </p:nvSpPr>
        <p:spPr>
          <a:xfrm>
            <a:off x="893618" y="4346137"/>
            <a:ext cx="2794748" cy="646331"/>
          </a:xfrm>
          <a:prstGeom prst="rect">
            <a:avLst/>
          </a:prstGeom>
          <a:noFill/>
        </p:spPr>
        <p:txBody>
          <a:bodyPr wrap="square" rtlCol="0">
            <a:spAutoFit/>
          </a:bodyPr>
          <a:lstStyle/>
          <a:p>
            <a:pPr algn="ctr"/>
            <a:r>
              <a:rPr lang="en-US" b="1" dirty="0"/>
              <a:t>Symbio 500 AHU</a:t>
            </a:r>
          </a:p>
          <a:p>
            <a:pPr algn="ctr"/>
            <a:r>
              <a:rPr lang="en-US" b="1" dirty="0"/>
              <a:t>Constant Volume</a:t>
            </a:r>
          </a:p>
        </p:txBody>
      </p:sp>
      <p:sp>
        <p:nvSpPr>
          <p:cNvPr id="32" name="TextBox 31">
            <a:extLst>
              <a:ext uri="{FF2B5EF4-FFF2-40B4-BE49-F238E27FC236}">
                <a16:creationId xmlns:a16="http://schemas.microsoft.com/office/drawing/2014/main" id="{2E08B490-223A-BEDD-91D2-E12D28AD4F00}"/>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651" name="Group 650">
            <a:extLst>
              <a:ext uri="{FF2B5EF4-FFF2-40B4-BE49-F238E27FC236}">
                <a16:creationId xmlns:a16="http://schemas.microsoft.com/office/drawing/2014/main" id="{A1EFAAA4-2445-3B9F-B7E1-993007FB7CFB}"/>
              </a:ext>
            </a:extLst>
          </p:cNvPr>
          <p:cNvGrpSpPr/>
          <p:nvPr/>
        </p:nvGrpSpPr>
        <p:grpSpPr>
          <a:xfrm>
            <a:off x="8293645" y="5310816"/>
            <a:ext cx="2951534" cy="498417"/>
            <a:chOff x="6377292" y="4980075"/>
            <a:chExt cx="2951534" cy="498417"/>
          </a:xfrm>
        </p:grpSpPr>
        <p:sp>
          <p:nvSpPr>
            <p:cNvPr id="52" name="Oval 51">
              <a:extLst>
                <a:ext uri="{FF2B5EF4-FFF2-40B4-BE49-F238E27FC236}">
                  <a16:creationId xmlns:a16="http://schemas.microsoft.com/office/drawing/2014/main" id="{B8B38901-2ADC-BA0E-9641-052472B5EF53}"/>
                </a:ext>
              </a:extLst>
            </p:cNvPr>
            <p:cNvSpPr/>
            <p:nvPr/>
          </p:nvSpPr>
          <p:spPr>
            <a:xfrm>
              <a:off x="6377292" y="52664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A208A945-687E-ACDD-F130-1163050CC3E5}"/>
                </a:ext>
              </a:extLst>
            </p:cNvPr>
            <p:cNvSpPr txBox="1"/>
            <p:nvPr/>
          </p:nvSpPr>
          <p:spPr>
            <a:xfrm>
              <a:off x="6661886" y="5232271"/>
              <a:ext cx="2595322" cy="246221"/>
            </a:xfrm>
            <a:prstGeom prst="rect">
              <a:avLst/>
            </a:prstGeom>
            <a:noFill/>
          </p:spPr>
          <p:txBody>
            <a:bodyPr wrap="square" rtlCol="0">
              <a:spAutoFit/>
            </a:bodyPr>
            <a:lstStyle/>
            <a:p>
              <a:r>
                <a:rPr lang="en-US" sz="1000" dirty="0"/>
                <a:t>Thermostat wire – Up to 4 conductors.</a:t>
              </a:r>
            </a:p>
          </p:txBody>
        </p:sp>
        <p:sp>
          <p:nvSpPr>
            <p:cNvPr id="49" name="Oval 48">
              <a:extLst>
                <a:ext uri="{FF2B5EF4-FFF2-40B4-BE49-F238E27FC236}">
                  <a16:creationId xmlns:a16="http://schemas.microsoft.com/office/drawing/2014/main" id="{87F1B8B4-4E3B-F132-0A43-DBCBD25C604C}"/>
                </a:ext>
              </a:extLst>
            </p:cNvPr>
            <p:cNvSpPr/>
            <p:nvPr/>
          </p:nvSpPr>
          <p:spPr>
            <a:xfrm>
              <a:off x="6377292" y="50142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48036F1C-8A7D-82FC-1D2D-CDD430380C37}"/>
                </a:ext>
              </a:extLst>
            </p:cNvPr>
            <p:cNvSpPr txBox="1"/>
            <p:nvPr/>
          </p:nvSpPr>
          <p:spPr>
            <a:xfrm>
              <a:off x="6661886" y="4980075"/>
              <a:ext cx="2666940" cy="246221"/>
            </a:xfrm>
            <a:prstGeom prst="rect">
              <a:avLst/>
            </a:prstGeom>
            <a:noFill/>
          </p:spPr>
          <p:txBody>
            <a:bodyPr wrap="square" rtlCol="0">
              <a:spAutoFit/>
            </a:bodyPr>
            <a:lstStyle/>
            <a:p>
              <a:r>
                <a:rPr lang="en-US" sz="1000" dirty="0"/>
                <a:t>Thermostat wire – Up to 3 conductors</a:t>
              </a:r>
            </a:p>
          </p:txBody>
        </p:sp>
      </p:grpSp>
      <p:sp>
        <p:nvSpPr>
          <p:cNvPr id="113" name="Oval 112">
            <a:extLst>
              <a:ext uri="{FF2B5EF4-FFF2-40B4-BE49-F238E27FC236}">
                <a16:creationId xmlns:a16="http://schemas.microsoft.com/office/drawing/2014/main" id="{A69A67E2-B4A7-EE40-FD3B-782E62BD09B8}"/>
              </a:ext>
            </a:extLst>
          </p:cNvPr>
          <p:cNvSpPr/>
          <p:nvPr/>
        </p:nvSpPr>
        <p:spPr>
          <a:xfrm>
            <a:off x="4457714" y="394792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4" name="Oval 113">
            <a:extLst>
              <a:ext uri="{FF2B5EF4-FFF2-40B4-BE49-F238E27FC236}">
                <a16:creationId xmlns:a16="http://schemas.microsoft.com/office/drawing/2014/main" id="{2818584F-A8F3-C44A-4F04-38920A4F559F}"/>
              </a:ext>
            </a:extLst>
          </p:cNvPr>
          <p:cNvSpPr/>
          <p:nvPr/>
        </p:nvSpPr>
        <p:spPr>
          <a:xfrm>
            <a:off x="6360674" y="29200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18" name="TextBox 117">
            <a:extLst>
              <a:ext uri="{FF2B5EF4-FFF2-40B4-BE49-F238E27FC236}">
                <a16:creationId xmlns:a16="http://schemas.microsoft.com/office/drawing/2014/main" id="{1DCE973E-D719-4F0A-3311-F543C4A4E8C3}"/>
              </a:ext>
            </a:extLst>
          </p:cNvPr>
          <p:cNvSpPr txBox="1"/>
          <p:nvPr/>
        </p:nvSpPr>
        <p:spPr>
          <a:xfrm>
            <a:off x="6303826" y="2882437"/>
            <a:ext cx="1332832" cy="246221"/>
          </a:xfrm>
          <a:prstGeom prst="rect">
            <a:avLst/>
          </a:prstGeom>
          <a:noFill/>
        </p:spPr>
        <p:txBody>
          <a:bodyPr wrap="square" rtlCol="0">
            <a:spAutoFit/>
          </a:bodyPr>
          <a:lstStyle/>
          <a:p>
            <a:pPr algn="ctr"/>
            <a:r>
              <a:rPr lang="en-US" sz="1000" dirty="0"/>
              <a:t>Control Wiring</a:t>
            </a:r>
          </a:p>
        </p:txBody>
      </p:sp>
      <p:sp>
        <p:nvSpPr>
          <p:cNvPr id="120" name="Freeform: Shape 119">
            <a:extLst>
              <a:ext uri="{FF2B5EF4-FFF2-40B4-BE49-F238E27FC236}">
                <a16:creationId xmlns:a16="http://schemas.microsoft.com/office/drawing/2014/main" id="{0D78B9D4-E99A-BB6C-F9C9-C0ECA2C12AEA}"/>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94E35480-A0B5-ABDE-EF1E-3D6A138F41F6}"/>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44ACE1EA-F66E-E048-E99C-8E9778DD6123}"/>
              </a:ext>
            </a:extLst>
          </p:cNvPr>
          <p:cNvSpPr txBox="1"/>
          <p:nvPr/>
        </p:nvSpPr>
        <p:spPr>
          <a:xfrm>
            <a:off x="4578632" y="3921610"/>
            <a:ext cx="1352980" cy="246221"/>
          </a:xfrm>
          <a:prstGeom prst="rect">
            <a:avLst/>
          </a:prstGeom>
          <a:noFill/>
        </p:spPr>
        <p:txBody>
          <a:bodyPr wrap="square" rtlCol="0">
            <a:spAutoFit/>
          </a:bodyPr>
          <a:lstStyle/>
          <a:p>
            <a:pPr algn="ctr"/>
            <a:r>
              <a:rPr lang="en-US" sz="1000" dirty="0"/>
              <a:t>Zone Sensor Wiring</a:t>
            </a:r>
          </a:p>
        </p:txBody>
      </p:sp>
      <p:sp>
        <p:nvSpPr>
          <p:cNvPr id="20" name="TextBox 19">
            <a:extLst>
              <a:ext uri="{FF2B5EF4-FFF2-40B4-BE49-F238E27FC236}">
                <a16:creationId xmlns:a16="http://schemas.microsoft.com/office/drawing/2014/main" id="{025BEECD-BBAD-654A-C94C-31DB2971C8FC}"/>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FAED0501-768E-A2E7-D583-590F4FB2B277}"/>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35" name="Freeform: Shape 34">
            <a:extLst>
              <a:ext uri="{FF2B5EF4-FFF2-40B4-BE49-F238E27FC236}">
                <a16:creationId xmlns:a16="http://schemas.microsoft.com/office/drawing/2014/main" id="{A7672B7A-F392-62C0-7637-B66F8BDAD28E}"/>
              </a:ext>
            </a:extLst>
          </p:cNvPr>
          <p:cNvSpPr/>
          <p:nvPr/>
        </p:nvSpPr>
        <p:spPr>
          <a:xfrm>
            <a:off x="8265319" y="2619269"/>
            <a:ext cx="1185862" cy="1158947"/>
          </a:xfrm>
          <a:custGeom>
            <a:avLst/>
            <a:gdLst>
              <a:gd name="connsiteX0" fmla="*/ 1185862 w 1185862"/>
              <a:gd name="connsiteY0" fmla="*/ 847179 h 1041614"/>
              <a:gd name="connsiteX1" fmla="*/ 1019175 w 1185862"/>
              <a:gd name="connsiteY1" fmla="*/ 1035298 h 1041614"/>
              <a:gd name="connsiteX2" fmla="*/ 240506 w 1185862"/>
              <a:gd name="connsiteY2" fmla="*/ 911473 h 1041614"/>
              <a:gd name="connsiteX3" fmla="*/ 254794 w 1185862"/>
              <a:gd name="connsiteY3" fmla="*/ 137567 h 1041614"/>
              <a:gd name="connsiteX4" fmla="*/ 0 w 1185862"/>
              <a:gd name="connsiteY4" fmla="*/ 4217 h 104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2" h="1041614">
                <a:moveTo>
                  <a:pt x="1185862" y="847179"/>
                </a:moveTo>
                <a:cubicBezTo>
                  <a:pt x="1181298" y="935880"/>
                  <a:pt x="1176734" y="1024582"/>
                  <a:pt x="1019175" y="1035298"/>
                </a:cubicBezTo>
                <a:cubicBezTo>
                  <a:pt x="861616" y="1046014"/>
                  <a:pt x="367903" y="1061095"/>
                  <a:pt x="240506" y="911473"/>
                </a:cubicBezTo>
                <a:cubicBezTo>
                  <a:pt x="113109" y="761851"/>
                  <a:pt x="294878" y="288776"/>
                  <a:pt x="254794" y="137567"/>
                </a:cubicBezTo>
                <a:cubicBezTo>
                  <a:pt x="214710" y="-13642"/>
                  <a:pt x="107355" y="-4713"/>
                  <a:pt x="0" y="4217"/>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2B2236A-743A-58CC-92D3-216C29E2FC4E}"/>
              </a:ext>
            </a:extLst>
          </p:cNvPr>
          <p:cNvSpPr/>
          <p:nvPr/>
        </p:nvSpPr>
        <p:spPr>
          <a:xfrm>
            <a:off x="8239125" y="2609014"/>
            <a:ext cx="1321594" cy="1227066"/>
          </a:xfrm>
          <a:custGeom>
            <a:avLst/>
            <a:gdLst>
              <a:gd name="connsiteX0" fmla="*/ 1321594 w 1321594"/>
              <a:gd name="connsiteY0" fmla="*/ 881844 h 1136523"/>
              <a:gd name="connsiteX1" fmla="*/ 1109663 w 1321594"/>
              <a:gd name="connsiteY1" fmla="*/ 1098538 h 1136523"/>
              <a:gd name="connsiteX2" fmla="*/ 111919 w 1321594"/>
              <a:gd name="connsiteY2" fmla="*/ 1036625 h 1136523"/>
              <a:gd name="connsiteX3" fmla="*/ 259556 w 1321594"/>
              <a:gd name="connsiteY3" fmla="*/ 150800 h 1136523"/>
              <a:gd name="connsiteX4" fmla="*/ 0 w 1321594"/>
              <a:gd name="connsiteY4" fmla="*/ 7925 h 113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94" h="1136523">
                <a:moveTo>
                  <a:pt x="1321594" y="881844"/>
                </a:moveTo>
                <a:cubicBezTo>
                  <a:pt x="1316434" y="977292"/>
                  <a:pt x="1311275" y="1072741"/>
                  <a:pt x="1109663" y="1098538"/>
                </a:cubicBezTo>
                <a:cubicBezTo>
                  <a:pt x="908050" y="1124335"/>
                  <a:pt x="253603" y="1194581"/>
                  <a:pt x="111919" y="1036625"/>
                </a:cubicBezTo>
                <a:cubicBezTo>
                  <a:pt x="-29766" y="878669"/>
                  <a:pt x="278209" y="322250"/>
                  <a:pt x="259556" y="150800"/>
                </a:cubicBezTo>
                <a:cubicBezTo>
                  <a:pt x="240903" y="-20650"/>
                  <a:pt x="120451" y="-6363"/>
                  <a:pt x="0" y="79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3" name="Picture 682">
            <a:extLst>
              <a:ext uri="{FF2B5EF4-FFF2-40B4-BE49-F238E27FC236}">
                <a16:creationId xmlns:a16="http://schemas.microsoft.com/office/drawing/2014/main" id="{64CB97D3-2947-C9B9-15E3-6946EDF2DCCF}"/>
              </a:ext>
            </a:extLst>
          </p:cNvPr>
          <p:cNvPicPr>
            <a:picLocks noChangeAspect="1"/>
          </p:cNvPicPr>
          <p:nvPr/>
        </p:nvPicPr>
        <p:blipFill>
          <a:blip r:embed="rId4"/>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22933122-1B1F-E381-67DD-45428C4FD332}"/>
              </a:ext>
            </a:extLst>
          </p:cNvPr>
          <p:cNvPicPr>
            <a:picLocks noChangeAspect="1"/>
          </p:cNvPicPr>
          <p:nvPr/>
        </p:nvPicPr>
        <p:blipFill>
          <a:blip r:embed="rId5"/>
          <a:stretch>
            <a:fillRect/>
          </a:stretch>
        </p:blipFill>
        <p:spPr>
          <a:xfrm>
            <a:off x="1930400" y="1736004"/>
            <a:ext cx="1277690" cy="887377"/>
          </a:xfrm>
          <a:prstGeom prst="rect">
            <a:avLst/>
          </a:prstGeom>
        </p:spPr>
      </p:pic>
      <p:pic>
        <p:nvPicPr>
          <p:cNvPr id="12" name="Picture 11">
            <a:extLst>
              <a:ext uri="{FF2B5EF4-FFF2-40B4-BE49-F238E27FC236}">
                <a16:creationId xmlns:a16="http://schemas.microsoft.com/office/drawing/2014/main" id="{F9D9D44D-0995-A274-ACC6-3D6CF0198DD2}"/>
              </a:ext>
            </a:extLst>
          </p:cNvPr>
          <p:cNvPicPr>
            <a:picLocks noChangeAspect="1"/>
          </p:cNvPicPr>
          <p:nvPr/>
        </p:nvPicPr>
        <p:blipFill>
          <a:blip r:embed="rId6"/>
          <a:stretch>
            <a:fillRect/>
          </a:stretch>
        </p:blipFill>
        <p:spPr>
          <a:xfrm rot="10800000">
            <a:off x="3981454" y="4826953"/>
            <a:ext cx="507493" cy="173736"/>
          </a:xfrm>
          <a:prstGeom prst="rect">
            <a:avLst/>
          </a:prstGeom>
        </p:spPr>
      </p:pic>
      <p:sp>
        <p:nvSpPr>
          <p:cNvPr id="13" name="TextBox 12">
            <a:extLst>
              <a:ext uri="{FF2B5EF4-FFF2-40B4-BE49-F238E27FC236}">
                <a16:creationId xmlns:a16="http://schemas.microsoft.com/office/drawing/2014/main" id="{122F322D-E200-CFF3-6B23-F194184B2988}"/>
              </a:ext>
            </a:extLst>
          </p:cNvPr>
          <p:cNvSpPr txBox="1"/>
          <p:nvPr/>
        </p:nvSpPr>
        <p:spPr>
          <a:xfrm rot="16200000">
            <a:off x="3735410" y="5152408"/>
            <a:ext cx="623887" cy="184666"/>
          </a:xfrm>
          <a:prstGeom prst="rect">
            <a:avLst/>
          </a:prstGeom>
          <a:noFill/>
        </p:spPr>
        <p:txBody>
          <a:bodyPr wrap="square" rtlCol="0">
            <a:spAutoFit/>
          </a:bodyPr>
          <a:lstStyle/>
          <a:p>
            <a:pPr algn="r"/>
            <a:r>
              <a:rPr lang="en-US" sz="600" dirty="0"/>
              <a:t>Zone</a:t>
            </a:r>
          </a:p>
        </p:txBody>
      </p:sp>
      <p:sp>
        <p:nvSpPr>
          <p:cNvPr id="16" name="TextBox 15">
            <a:extLst>
              <a:ext uri="{FF2B5EF4-FFF2-40B4-BE49-F238E27FC236}">
                <a16:creationId xmlns:a16="http://schemas.microsoft.com/office/drawing/2014/main" id="{D112AF22-8E07-534D-5870-B44033941F53}"/>
              </a:ext>
            </a:extLst>
          </p:cNvPr>
          <p:cNvSpPr txBox="1"/>
          <p:nvPr/>
        </p:nvSpPr>
        <p:spPr>
          <a:xfrm rot="16200000">
            <a:off x="3829553" y="5152408"/>
            <a:ext cx="623887" cy="184666"/>
          </a:xfrm>
          <a:prstGeom prst="rect">
            <a:avLst/>
          </a:prstGeom>
          <a:noFill/>
        </p:spPr>
        <p:txBody>
          <a:bodyPr wrap="square" rtlCol="0">
            <a:spAutoFit/>
          </a:bodyPr>
          <a:lstStyle/>
          <a:p>
            <a:pPr algn="r"/>
            <a:r>
              <a:rPr lang="en-US" sz="600" dirty="0"/>
              <a:t>Common</a:t>
            </a:r>
          </a:p>
        </p:txBody>
      </p:sp>
      <p:sp>
        <p:nvSpPr>
          <p:cNvPr id="17" name="TextBox 16">
            <a:extLst>
              <a:ext uri="{FF2B5EF4-FFF2-40B4-BE49-F238E27FC236}">
                <a16:creationId xmlns:a16="http://schemas.microsoft.com/office/drawing/2014/main" id="{1862B88F-27FA-008D-C016-1A32DCEC683D}"/>
              </a:ext>
            </a:extLst>
          </p:cNvPr>
          <p:cNvSpPr txBox="1"/>
          <p:nvPr/>
        </p:nvSpPr>
        <p:spPr>
          <a:xfrm rot="16200000">
            <a:off x="3925238" y="5152408"/>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18" name="TextBox 17">
            <a:extLst>
              <a:ext uri="{FF2B5EF4-FFF2-40B4-BE49-F238E27FC236}">
                <a16:creationId xmlns:a16="http://schemas.microsoft.com/office/drawing/2014/main" id="{5EB1D311-F159-D52F-828B-F3332902F18E}"/>
              </a:ext>
            </a:extLst>
          </p:cNvPr>
          <p:cNvSpPr txBox="1"/>
          <p:nvPr/>
        </p:nvSpPr>
        <p:spPr>
          <a:xfrm rot="16200000">
            <a:off x="4019751" y="5152408"/>
            <a:ext cx="623887" cy="184666"/>
          </a:xfrm>
          <a:prstGeom prst="rect">
            <a:avLst/>
          </a:prstGeom>
          <a:noFill/>
        </p:spPr>
        <p:txBody>
          <a:bodyPr wrap="square" rtlCol="0">
            <a:spAutoFit/>
          </a:bodyPr>
          <a:lstStyle/>
          <a:p>
            <a:pPr algn="r"/>
            <a:r>
              <a:rPr lang="en-US" sz="600" dirty="0"/>
              <a:t>Mode</a:t>
            </a:r>
          </a:p>
        </p:txBody>
      </p:sp>
      <p:sp>
        <p:nvSpPr>
          <p:cNvPr id="19" name="TextBox 18">
            <a:extLst>
              <a:ext uri="{FF2B5EF4-FFF2-40B4-BE49-F238E27FC236}">
                <a16:creationId xmlns:a16="http://schemas.microsoft.com/office/drawing/2014/main" id="{9FB5A65B-8524-24F3-AD99-247031FD2EAB}"/>
              </a:ext>
            </a:extLst>
          </p:cNvPr>
          <p:cNvSpPr txBox="1"/>
          <p:nvPr/>
        </p:nvSpPr>
        <p:spPr>
          <a:xfrm rot="16200000">
            <a:off x="4115487" y="5152408"/>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22" name="Freeform: Shape 21">
            <a:extLst>
              <a:ext uri="{FF2B5EF4-FFF2-40B4-BE49-F238E27FC236}">
                <a16:creationId xmlns:a16="http://schemas.microsoft.com/office/drawing/2014/main" id="{456936D5-B1B9-5EB0-526C-CC6F1CF2CACB}"/>
              </a:ext>
            </a:extLst>
          </p:cNvPr>
          <p:cNvSpPr/>
          <p:nvPr/>
        </p:nvSpPr>
        <p:spPr>
          <a:xfrm>
            <a:off x="4046782" y="4428166"/>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BDDEE8E-4065-8405-0AE2-B9B2A0B35F1A}"/>
              </a:ext>
            </a:extLst>
          </p:cNvPr>
          <p:cNvSpPr/>
          <p:nvPr/>
        </p:nvSpPr>
        <p:spPr>
          <a:xfrm>
            <a:off x="4139687" y="4444835"/>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FE59B57-6724-92E4-1680-F1EF684B0DE2}"/>
              </a:ext>
            </a:extLst>
          </p:cNvPr>
          <p:cNvSpPr/>
          <p:nvPr/>
        </p:nvSpPr>
        <p:spPr>
          <a:xfrm>
            <a:off x="4230107" y="4428166"/>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D6690B3-9898-85BB-8CC0-4837DED8EAD6}"/>
              </a:ext>
            </a:extLst>
          </p:cNvPr>
          <p:cNvGrpSpPr/>
          <p:nvPr/>
        </p:nvGrpSpPr>
        <p:grpSpPr>
          <a:xfrm>
            <a:off x="3621400" y="5392822"/>
            <a:ext cx="1288712" cy="1261103"/>
            <a:chOff x="3621400" y="4830847"/>
            <a:chExt cx="1288712" cy="1261103"/>
          </a:xfrm>
        </p:grpSpPr>
        <p:sp>
          <p:nvSpPr>
            <p:cNvPr id="28" name="TextBox 27">
              <a:extLst>
                <a:ext uri="{FF2B5EF4-FFF2-40B4-BE49-F238E27FC236}">
                  <a16:creationId xmlns:a16="http://schemas.microsoft.com/office/drawing/2014/main" id="{033E5256-4051-32CD-8C88-A7902676FD7E}"/>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33" name="Picture 32" descr="A close-up of a white device&#10;&#10;Description automatically generated">
              <a:extLst>
                <a:ext uri="{FF2B5EF4-FFF2-40B4-BE49-F238E27FC236}">
                  <a16:creationId xmlns:a16="http://schemas.microsoft.com/office/drawing/2014/main" id="{FFA7BB22-9EF5-3041-8AB3-1E1D914C0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sp>
        <p:nvSpPr>
          <p:cNvPr id="38" name="Freeform: Shape 37">
            <a:extLst>
              <a:ext uri="{FF2B5EF4-FFF2-40B4-BE49-F238E27FC236}">
                <a16:creationId xmlns:a16="http://schemas.microsoft.com/office/drawing/2014/main" id="{12F743B9-C5BC-3EB5-87B7-444F4E57998F}"/>
              </a:ext>
            </a:extLst>
          </p:cNvPr>
          <p:cNvSpPr/>
          <p:nvPr/>
        </p:nvSpPr>
        <p:spPr>
          <a:xfrm>
            <a:off x="2590736" y="1600627"/>
            <a:ext cx="443822" cy="249944"/>
          </a:xfrm>
          <a:custGeom>
            <a:avLst/>
            <a:gdLst>
              <a:gd name="connsiteX0" fmla="*/ 64 w 1270064"/>
              <a:gd name="connsiteY0" fmla="*/ 280609 h 280609"/>
              <a:gd name="connsiteX1" fmla="*/ 210521 w 1270064"/>
              <a:gd name="connsiteY1" fmla="*/ 123371 h 280609"/>
              <a:gd name="connsiteX2" fmla="*/ 1270064 w 1270064"/>
              <a:gd name="connsiteY2" fmla="*/ 0 h 280609"/>
            </a:gdLst>
            <a:ahLst/>
            <a:cxnLst>
              <a:cxn ang="0">
                <a:pos x="connsiteX0" y="connsiteY0"/>
              </a:cxn>
              <a:cxn ang="0">
                <a:pos x="connsiteX1" y="connsiteY1"/>
              </a:cxn>
              <a:cxn ang="0">
                <a:pos x="connsiteX2" y="connsiteY2"/>
              </a:cxn>
            </a:cxnLst>
            <a:rect l="l" t="t" r="r" b="b"/>
            <a:pathLst>
              <a:path w="1270064" h="280609">
                <a:moveTo>
                  <a:pt x="64" y="280609"/>
                </a:moveTo>
                <a:cubicBezTo>
                  <a:pt x="-541" y="225374"/>
                  <a:pt x="-1146" y="170139"/>
                  <a:pt x="210521" y="123371"/>
                </a:cubicBezTo>
                <a:cubicBezTo>
                  <a:pt x="422188" y="76603"/>
                  <a:pt x="846126" y="38301"/>
                  <a:pt x="1270064"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BF34686-8AE7-D8C5-B723-0374BBDFADA7}"/>
              </a:ext>
            </a:extLst>
          </p:cNvPr>
          <p:cNvSpPr/>
          <p:nvPr/>
        </p:nvSpPr>
        <p:spPr>
          <a:xfrm>
            <a:off x="2633982" y="1598208"/>
            <a:ext cx="409755" cy="249944"/>
          </a:xfrm>
          <a:custGeom>
            <a:avLst/>
            <a:gdLst>
              <a:gd name="connsiteX0" fmla="*/ 361 w 759942"/>
              <a:gd name="connsiteY0" fmla="*/ 237066 h 237066"/>
              <a:gd name="connsiteX1" fmla="*/ 123732 w 759942"/>
              <a:gd name="connsiteY1" fmla="*/ 116114 h 237066"/>
              <a:gd name="connsiteX2" fmla="*/ 759942 w 759942"/>
              <a:gd name="connsiteY2" fmla="*/ 0 h 237066"/>
            </a:gdLst>
            <a:ahLst/>
            <a:cxnLst>
              <a:cxn ang="0">
                <a:pos x="connsiteX0" y="connsiteY0"/>
              </a:cxn>
              <a:cxn ang="0">
                <a:pos x="connsiteX1" y="connsiteY1"/>
              </a:cxn>
              <a:cxn ang="0">
                <a:pos x="connsiteX2" y="connsiteY2"/>
              </a:cxn>
            </a:cxnLst>
            <a:rect l="l" t="t" r="r" b="b"/>
            <a:pathLst>
              <a:path w="759942" h="237066">
                <a:moveTo>
                  <a:pt x="361" y="237066"/>
                </a:moveTo>
                <a:cubicBezTo>
                  <a:pt x="-1252" y="196345"/>
                  <a:pt x="-2865" y="155625"/>
                  <a:pt x="123732" y="116114"/>
                </a:cubicBezTo>
                <a:cubicBezTo>
                  <a:pt x="250329" y="76603"/>
                  <a:pt x="505135" y="38301"/>
                  <a:pt x="759942"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FF54EC0-EA33-85F2-89C1-B4B94E231CF0}"/>
              </a:ext>
            </a:extLst>
          </p:cNvPr>
          <p:cNvSpPr/>
          <p:nvPr/>
        </p:nvSpPr>
        <p:spPr>
          <a:xfrm>
            <a:off x="2546451" y="1594152"/>
            <a:ext cx="466907" cy="254000"/>
          </a:xfrm>
          <a:custGeom>
            <a:avLst/>
            <a:gdLst>
              <a:gd name="connsiteX0" fmla="*/ 806 w 992616"/>
              <a:gd name="connsiteY0" fmla="*/ 254000 h 254000"/>
              <a:gd name="connsiteX1" fmla="*/ 61282 w 992616"/>
              <a:gd name="connsiteY1" fmla="*/ 118534 h 254000"/>
              <a:gd name="connsiteX2" fmla="*/ 390273 w 992616"/>
              <a:gd name="connsiteY2" fmla="*/ 62896 h 254000"/>
              <a:gd name="connsiteX3" fmla="*/ 992616 w 992616"/>
              <a:gd name="connsiteY3" fmla="*/ 0 h 254000"/>
            </a:gdLst>
            <a:ahLst/>
            <a:cxnLst>
              <a:cxn ang="0">
                <a:pos x="connsiteX0" y="connsiteY0"/>
              </a:cxn>
              <a:cxn ang="0">
                <a:pos x="connsiteX1" y="connsiteY1"/>
              </a:cxn>
              <a:cxn ang="0">
                <a:pos x="connsiteX2" y="connsiteY2"/>
              </a:cxn>
              <a:cxn ang="0">
                <a:pos x="connsiteX3" y="connsiteY3"/>
              </a:cxn>
            </a:cxnLst>
            <a:rect l="l" t="t" r="r" b="b"/>
            <a:pathLst>
              <a:path w="992616" h="254000">
                <a:moveTo>
                  <a:pt x="806" y="254000"/>
                </a:moveTo>
                <a:cubicBezTo>
                  <a:pt x="-1412" y="202192"/>
                  <a:pt x="-3629" y="150385"/>
                  <a:pt x="61282" y="118534"/>
                </a:cubicBezTo>
                <a:cubicBezTo>
                  <a:pt x="126193" y="86683"/>
                  <a:pt x="235051" y="82652"/>
                  <a:pt x="390273" y="62896"/>
                </a:cubicBezTo>
                <a:cubicBezTo>
                  <a:pt x="545495" y="43140"/>
                  <a:pt x="769055" y="21570"/>
                  <a:pt x="992616"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B6DED83-01CE-BC4D-4D82-A76C3E27325E}"/>
              </a:ext>
            </a:extLst>
          </p:cNvPr>
          <p:cNvSpPr/>
          <p:nvPr/>
        </p:nvSpPr>
        <p:spPr>
          <a:xfrm>
            <a:off x="2592306" y="2588381"/>
            <a:ext cx="1212856" cy="483379"/>
          </a:xfrm>
          <a:custGeom>
            <a:avLst/>
            <a:gdLst>
              <a:gd name="connsiteX0" fmla="*/ 913 w 1212856"/>
              <a:gd name="connsiteY0" fmla="*/ 0 h 483379"/>
              <a:gd name="connsiteX1" fmla="*/ 100094 w 1212856"/>
              <a:gd name="connsiteY1" fmla="*/ 469295 h 483379"/>
              <a:gd name="connsiteX2" fmla="*/ 629865 w 1212856"/>
              <a:gd name="connsiteY2" fmla="*/ 360438 h 483379"/>
              <a:gd name="connsiteX3" fmla="*/ 1212856 w 1212856"/>
              <a:gd name="connsiteY3" fmla="*/ 358019 h 483379"/>
            </a:gdLst>
            <a:ahLst/>
            <a:cxnLst>
              <a:cxn ang="0">
                <a:pos x="connsiteX0" y="connsiteY0"/>
              </a:cxn>
              <a:cxn ang="0">
                <a:pos x="connsiteX1" y="connsiteY1"/>
              </a:cxn>
              <a:cxn ang="0">
                <a:pos x="connsiteX2" y="connsiteY2"/>
              </a:cxn>
              <a:cxn ang="0">
                <a:pos x="connsiteX3" y="connsiteY3"/>
              </a:cxn>
            </a:cxnLst>
            <a:rect l="l" t="t" r="r" b="b"/>
            <a:pathLst>
              <a:path w="1212856" h="483379">
                <a:moveTo>
                  <a:pt x="913" y="0"/>
                </a:moveTo>
                <a:cubicBezTo>
                  <a:pt x="-1909" y="204611"/>
                  <a:pt x="-4731" y="409222"/>
                  <a:pt x="100094" y="469295"/>
                </a:cubicBezTo>
                <a:cubicBezTo>
                  <a:pt x="204919" y="529368"/>
                  <a:pt x="444405" y="378984"/>
                  <a:pt x="629865" y="360438"/>
                </a:cubicBezTo>
                <a:cubicBezTo>
                  <a:pt x="815325" y="341892"/>
                  <a:pt x="1014090" y="349955"/>
                  <a:pt x="1212856" y="358019"/>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E5E159F-5C87-0386-CB56-327859BD07F9}"/>
              </a:ext>
            </a:extLst>
          </p:cNvPr>
          <p:cNvSpPr/>
          <p:nvPr/>
        </p:nvSpPr>
        <p:spPr>
          <a:xfrm>
            <a:off x="2703853" y="2590800"/>
            <a:ext cx="1091633" cy="419398"/>
          </a:xfrm>
          <a:custGeom>
            <a:avLst/>
            <a:gdLst>
              <a:gd name="connsiteX0" fmla="*/ 642 w 1091633"/>
              <a:gd name="connsiteY0" fmla="*/ 0 h 419398"/>
              <a:gd name="connsiteX1" fmla="*/ 99823 w 1091633"/>
              <a:gd name="connsiteY1" fmla="*/ 406400 h 419398"/>
              <a:gd name="connsiteX2" fmla="*/ 622337 w 1091633"/>
              <a:gd name="connsiteY2" fmla="*/ 321733 h 419398"/>
              <a:gd name="connsiteX3" fmla="*/ 1091633 w 1091633"/>
              <a:gd name="connsiteY3" fmla="*/ 350762 h 419398"/>
            </a:gdLst>
            <a:ahLst/>
            <a:cxnLst>
              <a:cxn ang="0">
                <a:pos x="connsiteX0" y="connsiteY0"/>
              </a:cxn>
              <a:cxn ang="0">
                <a:pos x="connsiteX1" y="connsiteY1"/>
              </a:cxn>
              <a:cxn ang="0">
                <a:pos x="connsiteX2" y="connsiteY2"/>
              </a:cxn>
              <a:cxn ang="0">
                <a:pos x="connsiteX3" y="connsiteY3"/>
              </a:cxn>
            </a:cxnLst>
            <a:rect l="l" t="t" r="r" b="b"/>
            <a:pathLst>
              <a:path w="1091633" h="419398">
                <a:moveTo>
                  <a:pt x="642" y="0"/>
                </a:moveTo>
                <a:cubicBezTo>
                  <a:pt x="-1576" y="176389"/>
                  <a:pt x="-3793" y="352778"/>
                  <a:pt x="99823" y="406400"/>
                </a:cubicBezTo>
                <a:cubicBezTo>
                  <a:pt x="203439" y="460022"/>
                  <a:pt x="457035" y="331006"/>
                  <a:pt x="622337" y="321733"/>
                </a:cubicBezTo>
                <a:cubicBezTo>
                  <a:pt x="787639" y="312460"/>
                  <a:pt x="939636" y="331611"/>
                  <a:pt x="1091633" y="35076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BE2E6E06-2498-91AC-CCDE-F07B89603735}"/>
              </a:ext>
            </a:extLst>
          </p:cNvPr>
          <p:cNvSpPr/>
          <p:nvPr/>
        </p:nvSpPr>
        <p:spPr>
          <a:xfrm>
            <a:off x="2786743" y="2585962"/>
            <a:ext cx="1006324" cy="386302"/>
          </a:xfrm>
          <a:custGeom>
            <a:avLst/>
            <a:gdLst>
              <a:gd name="connsiteX0" fmla="*/ 0 w 1006324"/>
              <a:gd name="connsiteY0" fmla="*/ 0 h 386302"/>
              <a:gd name="connsiteX1" fmla="*/ 104019 w 1006324"/>
              <a:gd name="connsiteY1" fmla="*/ 370114 h 386302"/>
              <a:gd name="connsiteX2" fmla="*/ 612019 w 1006324"/>
              <a:gd name="connsiteY2" fmla="*/ 324152 h 386302"/>
              <a:gd name="connsiteX3" fmla="*/ 1006324 w 1006324"/>
              <a:gd name="connsiteY3" fmla="*/ 360438 h 386302"/>
            </a:gdLst>
            <a:ahLst/>
            <a:cxnLst>
              <a:cxn ang="0">
                <a:pos x="connsiteX0" y="connsiteY0"/>
              </a:cxn>
              <a:cxn ang="0">
                <a:pos x="connsiteX1" y="connsiteY1"/>
              </a:cxn>
              <a:cxn ang="0">
                <a:pos x="connsiteX2" y="connsiteY2"/>
              </a:cxn>
              <a:cxn ang="0">
                <a:pos x="connsiteX3" y="connsiteY3"/>
              </a:cxn>
            </a:cxnLst>
            <a:rect l="l" t="t" r="r" b="b"/>
            <a:pathLst>
              <a:path w="1006324" h="386302">
                <a:moveTo>
                  <a:pt x="0" y="0"/>
                </a:moveTo>
                <a:cubicBezTo>
                  <a:pt x="1008" y="158044"/>
                  <a:pt x="2016" y="316089"/>
                  <a:pt x="104019" y="370114"/>
                </a:cubicBezTo>
                <a:cubicBezTo>
                  <a:pt x="206022" y="424139"/>
                  <a:pt x="461635" y="325765"/>
                  <a:pt x="612019" y="324152"/>
                </a:cubicBezTo>
                <a:cubicBezTo>
                  <a:pt x="762403" y="322539"/>
                  <a:pt x="884363" y="341488"/>
                  <a:pt x="1006324" y="36043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270366C-4C4A-7187-F176-9034CBC2C9B6}"/>
              </a:ext>
            </a:extLst>
          </p:cNvPr>
          <p:cNvSpPr/>
          <p:nvPr/>
        </p:nvSpPr>
        <p:spPr>
          <a:xfrm>
            <a:off x="3074610" y="2590800"/>
            <a:ext cx="718457" cy="348343"/>
          </a:xfrm>
          <a:custGeom>
            <a:avLst/>
            <a:gdLst>
              <a:gd name="connsiteX0" fmla="*/ 0 w 718457"/>
              <a:gd name="connsiteY0" fmla="*/ 0 h 348343"/>
              <a:gd name="connsiteX1" fmla="*/ 67733 w 718457"/>
              <a:gd name="connsiteY1" fmla="*/ 331410 h 348343"/>
              <a:gd name="connsiteX2" fmla="*/ 406400 w 718457"/>
              <a:gd name="connsiteY2" fmla="*/ 304800 h 348343"/>
              <a:gd name="connsiteX3" fmla="*/ 718457 w 718457"/>
              <a:gd name="connsiteY3" fmla="*/ 348343 h 348343"/>
            </a:gdLst>
            <a:ahLst/>
            <a:cxnLst>
              <a:cxn ang="0">
                <a:pos x="connsiteX0" y="connsiteY0"/>
              </a:cxn>
              <a:cxn ang="0">
                <a:pos x="connsiteX1" y="connsiteY1"/>
              </a:cxn>
              <a:cxn ang="0">
                <a:pos x="connsiteX2" y="connsiteY2"/>
              </a:cxn>
              <a:cxn ang="0">
                <a:pos x="connsiteX3" y="connsiteY3"/>
              </a:cxn>
            </a:cxnLst>
            <a:rect l="l" t="t" r="r" b="b"/>
            <a:pathLst>
              <a:path w="718457" h="348343">
                <a:moveTo>
                  <a:pt x="0" y="0"/>
                </a:moveTo>
                <a:cubicBezTo>
                  <a:pt x="0" y="140305"/>
                  <a:pt x="0" y="280610"/>
                  <a:pt x="67733" y="331410"/>
                </a:cubicBezTo>
                <a:cubicBezTo>
                  <a:pt x="135466" y="382210"/>
                  <a:pt x="297946" y="301978"/>
                  <a:pt x="406400" y="304800"/>
                </a:cubicBezTo>
                <a:cubicBezTo>
                  <a:pt x="514854" y="307622"/>
                  <a:pt x="616655" y="327982"/>
                  <a:pt x="718457" y="348343"/>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0DB8D9-6443-6EDE-0322-2AA4CE236201}"/>
              </a:ext>
            </a:extLst>
          </p:cNvPr>
          <p:cNvSpPr/>
          <p:nvPr/>
        </p:nvSpPr>
        <p:spPr>
          <a:xfrm>
            <a:off x="3757274" y="2613190"/>
            <a:ext cx="4511329" cy="392358"/>
          </a:xfrm>
          <a:custGeom>
            <a:avLst/>
            <a:gdLst>
              <a:gd name="connsiteX0" fmla="*/ 0 w 4511329"/>
              <a:gd name="connsiteY0" fmla="*/ 320690 h 392358"/>
              <a:gd name="connsiteX1" fmla="*/ 1022741 w 4511329"/>
              <a:gd name="connsiteY1" fmla="*/ 385695 h 392358"/>
              <a:gd name="connsiteX2" fmla="*/ 2938214 w 4511329"/>
              <a:gd name="connsiteY2" fmla="*/ 177680 h 392358"/>
              <a:gd name="connsiteX3" fmla="*/ 4511329 w 4511329"/>
              <a:gd name="connsiteY3" fmla="*/ 0 h 392358"/>
            </a:gdLst>
            <a:ahLst/>
            <a:cxnLst>
              <a:cxn ang="0">
                <a:pos x="connsiteX0" y="connsiteY0"/>
              </a:cxn>
              <a:cxn ang="0">
                <a:pos x="connsiteX1" y="connsiteY1"/>
              </a:cxn>
              <a:cxn ang="0">
                <a:pos x="connsiteX2" y="connsiteY2"/>
              </a:cxn>
              <a:cxn ang="0">
                <a:pos x="connsiteX3" y="connsiteY3"/>
              </a:cxn>
            </a:cxnLst>
            <a:rect l="l" t="t" r="r" b="b"/>
            <a:pathLst>
              <a:path w="4511329" h="392358">
                <a:moveTo>
                  <a:pt x="0" y="320690"/>
                </a:moveTo>
                <a:cubicBezTo>
                  <a:pt x="266519" y="365110"/>
                  <a:pt x="533039" y="409530"/>
                  <a:pt x="1022741" y="385695"/>
                </a:cubicBezTo>
                <a:cubicBezTo>
                  <a:pt x="1512443" y="361860"/>
                  <a:pt x="2938214" y="177680"/>
                  <a:pt x="2938214" y="177680"/>
                </a:cubicBezTo>
                <a:lnTo>
                  <a:pt x="4511329" y="0"/>
                </a:ln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F5A0771-C5AA-467A-94EC-D5A3155392CF}"/>
              </a:ext>
            </a:extLst>
          </p:cNvPr>
          <p:cNvSpPr/>
          <p:nvPr/>
        </p:nvSpPr>
        <p:spPr>
          <a:xfrm>
            <a:off x="2994409" y="1561474"/>
            <a:ext cx="1327070" cy="2910041"/>
          </a:xfrm>
          <a:custGeom>
            <a:avLst/>
            <a:gdLst>
              <a:gd name="connsiteX0" fmla="*/ 1286189 w 1327070"/>
              <a:gd name="connsiteY0" fmla="*/ 3031463 h 3031463"/>
              <a:gd name="connsiteX1" fmla="*/ 1306286 w 1327070"/>
              <a:gd name="connsiteY1" fmla="*/ 2418514 h 3031463"/>
              <a:gd name="connsiteX2" fmla="*/ 1029956 w 1327070"/>
              <a:gd name="connsiteY2" fmla="*/ 785657 h 3031463"/>
              <a:gd name="connsiteX3" fmla="*/ 502417 w 1327070"/>
              <a:gd name="connsiteY3" fmla="*/ 82272 h 3031463"/>
              <a:gd name="connsiteX4" fmla="*/ 0 w 1327070"/>
              <a:gd name="connsiteY4" fmla="*/ 42079 h 303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070" h="3031463">
                <a:moveTo>
                  <a:pt x="1286189" y="3031463"/>
                </a:moveTo>
                <a:cubicBezTo>
                  <a:pt x="1317590" y="2912139"/>
                  <a:pt x="1348992" y="2792815"/>
                  <a:pt x="1306286" y="2418514"/>
                </a:cubicBezTo>
                <a:cubicBezTo>
                  <a:pt x="1263580" y="2044213"/>
                  <a:pt x="1163934" y="1175031"/>
                  <a:pt x="1029956" y="785657"/>
                </a:cubicBezTo>
                <a:cubicBezTo>
                  <a:pt x="895978" y="396283"/>
                  <a:pt x="674076" y="206202"/>
                  <a:pt x="502417" y="82272"/>
                </a:cubicBezTo>
                <a:cubicBezTo>
                  <a:pt x="330758" y="-41658"/>
                  <a:pt x="165379" y="210"/>
                  <a:pt x="0" y="42079"/>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8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4DD23-7351-17C9-75F4-0E0B7DE861ED}"/>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F7B3125A-A9F3-4A8D-29B3-43CDCBB6761D}"/>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64DA92DB-9829-12F0-3ABA-FFE957BBA83A}"/>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00C044-BC9E-4773-00F8-EB740829A225}"/>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3FF78C-E12C-92AE-E97A-D73778BF883B}"/>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DF54C138-3A26-7535-C800-012CC458FD4A}"/>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2D109B1B-4FF6-4FED-8AD1-EBD759443C50}"/>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0A6C866-40E2-4C58-E6BF-675CBF9A66A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DE81B1-9284-E20D-9195-8CB949FEDBED}"/>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187D63EA-B025-9136-5147-2DB090624291}"/>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CF525154-E222-A627-357E-A28F5D55D5F4}"/>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Condenser Control (Symbio 500, Air-Fi)</a:t>
            </a:r>
          </a:p>
        </p:txBody>
      </p:sp>
      <p:sp>
        <p:nvSpPr>
          <p:cNvPr id="30" name="Headline Goes Here">
            <a:extLst>
              <a:ext uri="{FF2B5EF4-FFF2-40B4-BE49-F238E27FC236}">
                <a16:creationId xmlns:a16="http://schemas.microsoft.com/office/drawing/2014/main" id="{05EC53B8-C040-4AD4-9952-2E266CB0CA4D}"/>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Symbio 500 AHU with Odyssey/Symbio 700 Condenser</a:t>
            </a:r>
          </a:p>
        </p:txBody>
      </p:sp>
      <p:sp>
        <p:nvSpPr>
          <p:cNvPr id="31" name="TextBox 30">
            <a:extLst>
              <a:ext uri="{FF2B5EF4-FFF2-40B4-BE49-F238E27FC236}">
                <a16:creationId xmlns:a16="http://schemas.microsoft.com/office/drawing/2014/main" id="{F15D1F61-0197-F5B3-800C-673F4791C9B5}"/>
              </a:ext>
            </a:extLst>
          </p:cNvPr>
          <p:cNvSpPr txBox="1"/>
          <p:nvPr/>
        </p:nvSpPr>
        <p:spPr>
          <a:xfrm>
            <a:off x="893618" y="4346137"/>
            <a:ext cx="2794748" cy="646331"/>
          </a:xfrm>
          <a:prstGeom prst="rect">
            <a:avLst/>
          </a:prstGeom>
          <a:noFill/>
        </p:spPr>
        <p:txBody>
          <a:bodyPr wrap="square" rtlCol="0">
            <a:spAutoFit/>
          </a:bodyPr>
          <a:lstStyle/>
          <a:p>
            <a:pPr algn="ctr"/>
            <a:r>
              <a:rPr lang="en-US" b="1" dirty="0"/>
              <a:t>Symbio 500 AHU</a:t>
            </a:r>
          </a:p>
          <a:p>
            <a:pPr algn="ctr"/>
            <a:r>
              <a:rPr lang="en-US" b="1" dirty="0"/>
              <a:t>Constant Volume</a:t>
            </a:r>
          </a:p>
        </p:txBody>
      </p:sp>
      <p:sp>
        <p:nvSpPr>
          <p:cNvPr id="32" name="TextBox 31">
            <a:extLst>
              <a:ext uri="{FF2B5EF4-FFF2-40B4-BE49-F238E27FC236}">
                <a16:creationId xmlns:a16="http://schemas.microsoft.com/office/drawing/2014/main" id="{538D5D57-03C5-6BA2-6102-C7537B2AF608}"/>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sp>
        <p:nvSpPr>
          <p:cNvPr id="49" name="Oval 48">
            <a:extLst>
              <a:ext uri="{FF2B5EF4-FFF2-40B4-BE49-F238E27FC236}">
                <a16:creationId xmlns:a16="http://schemas.microsoft.com/office/drawing/2014/main" id="{C9EF81B5-0FCA-45AE-43F5-08AEC1D06446}"/>
              </a:ext>
            </a:extLst>
          </p:cNvPr>
          <p:cNvSpPr/>
          <p:nvPr/>
        </p:nvSpPr>
        <p:spPr>
          <a:xfrm>
            <a:off x="8293645" y="53449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1876EB55-D16B-0D2F-4517-F44CDF6B6CF2}"/>
              </a:ext>
            </a:extLst>
          </p:cNvPr>
          <p:cNvSpPr txBox="1"/>
          <p:nvPr/>
        </p:nvSpPr>
        <p:spPr>
          <a:xfrm>
            <a:off x="8578239" y="5310816"/>
            <a:ext cx="2666940" cy="246221"/>
          </a:xfrm>
          <a:prstGeom prst="rect">
            <a:avLst/>
          </a:prstGeom>
          <a:noFill/>
        </p:spPr>
        <p:txBody>
          <a:bodyPr wrap="square" rtlCol="0">
            <a:spAutoFit/>
          </a:bodyPr>
          <a:lstStyle/>
          <a:p>
            <a:r>
              <a:rPr lang="en-US" sz="1000" dirty="0"/>
              <a:t>Thermostat wire – Up to 4 conductors</a:t>
            </a:r>
          </a:p>
        </p:txBody>
      </p:sp>
      <p:sp>
        <p:nvSpPr>
          <p:cNvPr id="114" name="Oval 113">
            <a:extLst>
              <a:ext uri="{FF2B5EF4-FFF2-40B4-BE49-F238E27FC236}">
                <a16:creationId xmlns:a16="http://schemas.microsoft.com/office/drawing/2014/main" id="{77F39877-C00F-212F-9E38-6A706930025A}"/>
              </a:ext>
            </a:extLst>
          </p:cNvPr>
          <p:cNvSpPr/>
          <p:nvPr/>
        </p:nvSpPr>
        <p:spPr>
          <a:xfrm>
            <a:off x="6360674" y="29200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8" name="TextBox 117">
            <a:extLst>
              <a:ext uri="{FF2B5EF4-FFF2-40B4-BE49-F238E27FC236}">
                <a16:creationId xmlns:a16="http://schemas.microsoft.com/office/drawing/2014/main" id="{2CC8E273-A48D-0530-8441-020009C0A2B4}"/>
              </a:ext>
            </a:extLst>
          </p:cNvPr>
          <p:cNvSpPr txBox="1"/>
          <p:nvPr/>
        </p:nvSpPr>
        <p:spPr>
          <a:xfrm>
            <a:off x="6343579" y="2882437"/>
            <a:ext cx="1332832" cy="246221"/>
          </a:xfrm>
          <a:prstGeom prst="rect">
            <a:avLst/>
          </a:prstGeom>
          <a:noFill/>
        </p:spPr>
        <p:txBody>
          <a:bodyPr wrap="square" rtlCol="0">
            <a:spAutoFit/>
          </a:bodyPr>
          <a:lstStyle/>
          <a:p>
            <a:pPr algn="ctr"/>
            <a:r>
              <a:rPr lang="en-US" sz="1000" dirty="0"/>
              <a:t>Control Wiring</a:t>
            </a:r>
          </a:p>
        </p:txBody>
      </p:sp>
      <p:sp>
        <p:nvSpPr>
          <p:cNvPr id="120" name="Freeform: Shape 119">
            <a:extLst>
              <a:ext uri="{FF2B5EF4-FFF2-40B4-BE49-F238E27FC236}">
                <a16:creationId xmlns:a16="http://schemas.microsoft.com/office/drawing/2014/main" id="{3938C835-64BD-7A43-1A15-286DE18D1A3F}"/>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9C4284B3-ADCF-EF72-1F1E-9E60FE9C9456}"/>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8D61E21-230A-B0C2-DDCC-1850A107F8AE}"/>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C8746FB9-0A20-CBE5-03AC-854B7CD38AAA}"/>
              </a:ext>
            </a:extLst>
          </p:cNvPr>
          <p:cNvPicPr>
            <a:picLocks noChangeAspect="1"/>
          </p:cNvPicPr>
          <p:nvPr/>
        </p:nvPicPr>
        <p:blipFill>
          <a:blip r:embed="rId3"/>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sp>
        <p:nvSpPr>
          <p:cNvPr id="35" name="Freeform: Shape 34">
            <a:extLst>
              <a:ext uri="{FF2B5EF4-FFF2-40B4-BE49-F238E27FC236}">
                <a16:creationId xmlns:a16="http://schemas.microsoft.com/office/drawing/2014/main" id="{4B5FA343-DBA6-8E6D-9595-3247E67735E1}"/>
              </a:ext>
            </a:extLst>
          </p:cNvPr>
          <p:cNvSpPr/>
          <p:nvPr/>
        </p:nvSpPr>
        <p:spPr>
          <a:xfrm>
            <a:off x="8265319" y="2619269"/>
            <a:ext cx="1185862" cy="1158947"/>
          </a:xfrm>
          <a:custGeom>
            <a:avLst/>
            <a:gdLst>
              <a:gd name="connsiteX0" fmla="*/ 1185862 w 1185862"/>
              <a:gd name="connsiteY0" fmla="*/ 847179 h 1041614"/>
              <a:gd name="connsiteX1" fmla="*/ 1019175 w 1185862"/>
              <a:gd name="connsiteY1" fmla="*/ 1035298 h 1041614"/>
              <a:gd name="connsiteX2" fmla="*/ 240506 w 1185862"/>
              <a:gd name="connsiteY2" fmla="*/ 911473 h 1041614"/>
              <a:gd name="connsiteX3" fmla="*/ 254794 w 1185862"/>
              <a:gd name="connsiteY3" fmla="*/ 137567 h 1041614"/>
              <a:gd name="connsiteX4" fmla="*/ 0 w 1185862"/>
              <a:gd name="connsiteY4" fmla="*/ 4217 h 104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862" h="1041614">
                <a:moveTo>
                  <a:pt x="1185862" y="847179"/>
                </a:moveTo>
                <a:cubicBezTo>
                  <a:pt x="1181298" y="935880"/>
                  <a:pt x="1176734" y="1024582"/>
                  <a:pt x="1019175" y="1035298"/>
                </a:cubicBezTo>
                <a:cubicBezTo>
                  <a:pt x="861616" y="1046014"/>
                  <a:pt x="367903" y="1061095"/>
                  <a:pt x="240506" y="911473"/>
                </a:cubicBezTo>
                <a:cubicBezTo>
                  <a:pt x="113109" y="761851"/>
                  <a:pt x="294878" y="288776"/>
                  <a:pt x="254794" y="137567"/>
                </a:cubicBezTo>
                <a:cubicBezTo>
                  <a:pt x="214710" y="-13642"/>
                  <a:pt x="107355" y="-4713"/>
                  <a:pt x="0" y="4217"/>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46CEE2-1D4B-9483-E21D-E523838A937C}"/>
              </a:ext>
            </a:extLst>
          </p:cNvPr>
          <p:cNvSpPr/>
          <p:nvPr/>
        </p:nvSpPr>
        <p:spPr>
          <a:xfrm>
            <a:off x="8239125" y="2609014"/>
            <a:ext cx="1321594" cy="1227066"/>
          </a:xfrm>
          <a:custGeom>
            <a:avLst/>
            <a:gdLst>
              <a:gd name="connsiteX0" fmla="*/ 1321594 w 1321594"/>
              <a:gd name="connsiteY0" fmla="*/ 881844 h 1136523"/>
              <a:gd name="connsiteX1" fmla="*/ 1109663 w 1321594"/>
              <a:gd name="connsiteY1" fmla="*/ 1098538 h 1136523"/>
              <a:gd name="connsiteX2" fmla="*/ 111919 w 1321594"/>
              <a:gd name="connsiteY2" fmla="*/ 1036625 h 1136523"/>
              <a:gd name="connsiteX3" fmla="*/ 259556 w 1321594"/>
              <a:gd name="connsiteY3" fmla="*/ 150800 h 1136523"/>
              <a:gd name="connsiteX4" fmla="*/ 0 w 1321594"/>
              <a:gd name="connsiteY4" fmla="*/ 7925 h 1136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94" h="1136523">
                <a:moveTo>
                  <a:pt x="1321594" y="881844"/>
                </a:moveTo>
                <a:cubicBezTo>
                  <a:pt x="1316434" y="977292"/>
                  <a:pt x="1311275" y="1072741"/>
                  <a:pt x="1109663" y="1098538"/>
                </a:cubicBezTo>
                <a:cubicBezTo>
                  <a:pt x="908050" y="1124335"/>
                  <a:pt x="253603" y="1194581"/>
                  <a:pt x="111919" y="1036625"/>
                </a:cubicBezTo>
                <a:cubicBezTo>
                  <a:pt x="-29766" y="878669"/>
                  <a:pt x="278209" y="322250"/>
                  <a:pt x="259556" y="150800"/>
                </a:cubicBezTo>
                <a:cubicBezTo>
                  <a:pt x="240903" y="-20650"/>
                  <a:pt x="120451" y="-6363"/>
                  <a:pt x="0" y="792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3" name="Picture 682">
            <a:extLst>
              <a:ext uri="{FF2B5EF4-FFF2-40B4-BE49-F238E27FC236}">
                <a16:creationId xmlns:a16="http://schemas.microsoft.com/office/drawing/2014/main" id="{4D24F2A2-6116-FE37-ABA9-BD2C7BC1646D}"/>
              </a:ext>
            </a:extLst>
          </p:cNvPr>
          <p:cNvPicPr>
            <a:picLocks noChangeAspect="1"/>
          </p:cNvPicPr>
          <p:nvPr/>
        </p:nvPicPr>
        <p:blipFill>
          <a:blip r:embed="rId4"/>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DBCE5915-F2AE-EBB9-95CF-379DC6FF5B97}"/>
              </a:ext>
            </a:extLst>
          </p:cNvPr>
          <p:cNvPicPr>
            <a:picLocks noChangeAspect="1"/>
          </p:cNvPicPr>
          <p:nvPr/>
        </p:nvPicPr>
        <p:blipFill>
          <a:blip r:embed="rId5"/>
          <a:stretch>
            <a:fillRect/>
          </a:stretch>
        </p:blipFill>
        <p:spPr>
          <a:xfrm>
            <a:off x="1930400" y="1736004"/>
            <a:ext cx="1277690" cy="887377"/>
          </a:xfrm>
          <a:prstGeom prst="rect">
            <a:avLst/>
          </a:prstGeom>
        </p:spPr>
      </p:pic>
      <p:sp>
        <p:nvSpPr>
          <p:cNvPr id="41" name="Freeform: Shape 40">
            <a:extLst>
              <a:ext uri="{FF2B5EF4-FFF2-40B4-BE49-F238E27FC236}">
                <a16:creationId xmlns:a16="http://schemas.microsoft.com/office/drawing/2014/main" id="{74955B2B-2F5F-65E8-0B28-A81AA318C648}"/>
              </a:ext>
            </a:extLst>
          </p:cNvPr>
          <p:cNvSpPr/>
          <p:nvPr/>
        </p:nvSpPr>
        <p:spPr>
          <a:xfrm>
            <a:off x="2592306" y="2588381"/>
            <a:ext cx="1212856" cy="483379"/>
          </a:xfrm>
          <a:custGeom>
            <a:avLst/>
            <a:gdLst>
              <a:gd name="connsiteX0" fmla="*/ 913 w 1212856"/>
              <a:gd name="connsiteY0" fmla="*/ 0 h 483379"/>
              <a:gd name="connsiteX1" fmla="*/ 100094 w 1212856"/>
              <a:gd name="connsiteY1" fmla="*/ 469295 h 483379"/>
              <a:gd name="connsiteX2" fmla="*/ 629865 w 1212856"/>
              <a:gd name="connsiteY2" fmla="*/ 360438 h 483379"/>
              <a:gd name="connsiteX3" fmla="*/ 1212856 w 1212856"/>
              <a:gd name="connsiteY3" fmla="*/ 358019 h 483379"/>
            </a:gdLst>
            <a:ahLst/>
            <a:cxnLst>
              <a:cxn ang="0">
                <a:pos x="connsiteX0" y="connsiteY0"/>
              </a:cxn>
              <a:cxn ang="0">
                <a:pos x="connsiteX1" y="connsiteY1"/>
              </a:cxn>
              <a:cxn ang="0">
                <a:pos x="connsiteX2" y="connsiteY2"/>
              </a:cxn>
              <a:cxn ang="0">
                <a:pos x="connsiteX3" y="connsiteY3"/>
              </a:cxn>
            </a:cxnLst>
            <a:rect l="l" t="t" r="r" b="b"/>
            <a:pathLst>
              <a:path w="1212856" h="483379">
                <a:moveTo>
                  <a:pt x="913" y="0"/>
                </a:moveTo>
                <a:cubicBezTo>
                  <a:pt x="-1909" y="204611"/>
                  <a:pt x="-4731" y="409222"/>
                  <a:pt x="100094" y="469295"/>
                </a:cubicBezTo>
                <a:cubicBezTo>
                  <a:pt x="204919" y="529368"/>
                  <a:pt x="444405" y="378984"/>
                  <a:pt x="629865" y="360438"/>
                </a:cubicBezTo>
                <a:cubicBezTo>
                  <a:pt x="815325" y="341892"/>
                  <a:pt x="1014090" y="349955"/>
                  <a:pt x="1212856" y="358019"/>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526703-ECA3-38A9-F987-7FFEE33F22F8}"/>
              </a:ext>
            </a:extLst>
          </p:cNvPr>
          <p:cNvSpPr/>
          <p:nvPr/>
        </p:nvSpPr>
        <p:spPr>
          <a:xfrm>
            <a:off x="2703853" y="2590800"/>
            <a:ext cx="1091633" cy="419398"/>
          </a:xfrm>
          <a:custGeom>
            <a:avLst/>
            <a:gdLst>
              <a:gd name="connsiteX0" fmla="*/ 642 w 1091633"/>
              <a:gd name="connsiteY0" fmla="*/ 0 h 419398"/>
              <a:gd name="connsiteX1" fmla="*/ 99823 w 1091633"/>
              <a:gd name="connsiteY1" fmla="*/ 406400 h 419398"/>
              <a:gd name="connsiteX2" fmla="*/ 622337 w 1091633"/>
              <a:gd name="connsiteY2" fmla="*/ 321733 h 419398"/>
              <a:gd name="connsiteX3" fmla="*/ 1091633 w 1091633"/>
              <a:gd name="connsiteY3" fmla="*/ 350762 h 419398"/>
            </a:gdLst>
            <a:ahLst/>
            <a:cxnLst>
              <a:cxn ang="0">
                <a:pos x="connsiteX0" y="connsiteY0"/>
              </a:cxn>
              <a:cxn ang="0">
                <a:pos x="connsiteX1" y="connsiteY1"/>
              </a:cxn>
              <a:cxn ang="0">
                <a:pos x="connsiteX2" y="connsiteY2"/>
              </a:cxn>
              <a:cxn ang="0">
                <a:pos x="connsiteX3" y="connsiteY3"/>
              </a:cxn>
            </a:cxnLst>
            <a:rect l="l" t="t" r="r" b="b"/>
            <a:pathLst>
              <a:path w="1091633" h="419398">
                <a:moveTo>
                  <a:pt x="642" y="0"/>
                </a:moveTo>
                <a:cubicBezTo>
                  <a:pt x="-1576" y="176389"/>
                  <a:pt x="-3793" y="352778"/>
                  <a:pt x="99823" y="406400"/>
                </a:cubicBezTo>
                <a:cubicBezTo>
                  <a:pt x="203439" y="460022"/>
                  <a:pt x="457035" y="331006"/>
                  <a:pt x="622337" y="321733"/>
                </a:cubicBezTo>
                <a:cubicBezTo>
                  <a:pt x="787639" y="312460"/>
                  <a:pt x="939636" y="331611"/>
                  <a:pt x="1091633" y="35076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B2EF280-65B6-28A0-F256-ADDD262D4353}"/>
              </a:ext>
            </a:extLst>
          </p:cNvPr>
          <p:cNvSpPr/>
          <p:nvPr/>
        </p:nvSpPr>
        <p:spPr>
          <a:xfrm>
            <a:off x="2786743" y="2585962"/>
            <a:ext cx="1006324" cy="386302"/>
          </a:xfrm>
          <a:custGeom>
            <a:avLst/>
            <a:gdLst>
              <a:gd name="connsiteX0" fmla="*/ 0 w 1006324"/>
              <a:gd name="connsiteY0" fmla="*/ 0 h 386302"/>
              <a:gd name="connsiteX1" fmla="*/ 104019 w 1006324"/>
              <a:gd name="connsiteY1" fmla="*/ 370114 h 386302"/>
              <a:gd name="connsiteX2" fmla="*/ 612019 w 1006324"/>
              <a:gd name="connsiteY2" fmla="*/ 324152 h 386302"/>
              <a:gd name="connsiteX3" fmla="*/ 1006324 w 1006324"/>
              <a:gd name="connsiteY3" fmla="*/ 360438 h 386302"/>
            </a:gdLst>
            <a:ahLst/>
            <a:cxnLst>
              <a:cxn ang="0">
                <a:pos x="connsiteX0" y="connsiteY0"/>
              </a:cxn>
              <a:cxn ang="0">
                <a:pos x="connsiteX1" y="connsiteY1"/>
              </a:cxn>
              <a:cxn ang="0">
                <a:pos x="connsiteX2" y="connsiteY2"/>
              </a:cxn>
              <a:cxn ang="0">
                <a:pos x="connsiteX3" y="connsiteY3"/>
              </a:cxn>
            </a:cxnLst>
            <a:rect l="l" t="t" r="r" b="b"/>
            <a:pathLst>
              <a:path w="1006324" h="386302">
                <a:moveTo>
                  <a:pt x="0" y="0"/>
                </a:moveTo>
                <a:cubicBezTo>
                  <a:pt x="1008" y="158044"/>
                  <a:pt x="2016" y="316089"/>
                  <a:pt x="104019" y="370114"/>
                </a:cubicBezTo>
                <a:cubicBezTo>
                  <a:pt x="206022" y="424139"/>
                  <a:pt x="461635" y="325765"/>
                  <a:pt x="612019" y="324152"/>
                </a:cubicBezTo>
                <a:cubicBezTo>
                  <a:pt x="762403" y="322539"/>
                  <a:pt x="884363" y="341488"/>
                  <a:pt x="1006324" y="36043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727BDD8-17F1-3097-43A0-63C51C2A990D}"/>
              </a:ext>
            </a:extLst>
          </p:cNvPr>
          <p:cNvSpPr/>
          <p:nvPr/>
        </p:nvSpPr>
        <p:spPr>
          <a:xfrm>
            <a:off x="3074610" y="2590800"/>
            <a:ext cx="718457" cy="348343"/>
          </a:xfrm>
          <a:custGeom>
            <a:avLst/>
            <a:gdLst>
              <a:gd name="connsiteX0" fmla="*/ 0 w 718457"/>
              <a:gd name="connsiteY0" fmla="*/ 0 h 348343"/>
              <a:gd name="connsiteX1" fmla="*/ 67733 w 718457"/>
              <a:gd name="connsiteY1" fmla="*/ 331410 h 348343"/>
              <a:gd name="connsiteX2" fmla="*/ 406400 w 718457"/>
              <a:gd name="connsiteY2" fmla="*/ 304800 h 348343"/>
              <a:gd name="connsiteX3" fmla="*/ 718457 w 718457"/>
              <a:gd name="connsiteY3" fmla="*/ 348343 h 348343"/>
            </a:gdLst>
            <a:ahLst/>
            <a:cxnLst>
              <a:cxn ang="0">
                <a:pos x="connsiteX0" y="connsiteY0"/>
              </a:cxn>
              <a:cxn ang="0">
                <a:pos x="connsiteX1" y="connsiteY1"/>
              </a:cxn>
              <a:cxn ang="0">
                <a:pos x="connsiteX2" y="connsiteY2"/>
              </a:cxn>
              <a:cxn ang="0">
                <a:pos x="connsiteX3" y="connsiteY3"/>
              </a:cxn>
            </a:cxnLst>
            <a:rect l="l" t="t" r="r" b="b"/>
            <a:pathLst>
              <a:path w="718457" h="348343">
                <a:moveTo>
                  <a:pt x="0" y="0"/>
                </a:moveTo>
                <a:cubicBezTo>
                  <a:pt x="0" y="140305"/>
                  <a:pt x="0" y="280610"/>
                  <a:pt x="67733" y="331410"/>
                </a:cubicBezTo>
                <a:cubicBezTo>
                  <a:pt x="135466" y="382210"/>
                  <a:pt x="297946" y="301978"/>
                  <a:pt x="406400" y="304800"/>
                </a:cubicBezTo>
                <a:cubicBezTo>
                  <a:pt x="514854" y="307622"/>
                  <a:pt x="616655" y="327982"/>
                  <a:pt x="718457" y="348343"/>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37D191A-1D88-1A38-E1F1-CF69F3E23626}"/>
              </a:ext>
            </a:extLst>
          </p:cNvPr>
          <p:cNvSpPr txBox="1"/>
          <p:nvPr/>
        </p:nvSpPr>
        <p:spPr>
          <a:xfrm>
            <a:off x="4834174" y="5532663"/>
            <a:ext cx="1288712" cy="461665"/>
          </a:xfrm>
          <a:prstGeom prst="rect">
            <a:avLst/>
          </a:prstGeom>
          <a:noFill/>
        </p:spPr>
        <p:txBody>
          <a:bodyPr wrap="square" rtlCol="0">
            <a:spAutoFit/>
          </a:bodyPr>
          <a:lstStyle/>
          <a:p>
            <a:pPr algn="ctr"/>
            <a:r>
              <a:rPr lang="en-US" sz="1200" dirty="0"/>
              <a:t>Air-Fi Wireless Space Sensor</a:t>
            </a:r>
          </a:p>
        </p:txBody>
      </p:sp>
      <p:pic>
        <p:nvPicPr>
          <p:cNvPr id="21" name="Picture 20" descr="A close-up of a remote control&#10;&#10;Description automatically generated">
            <a:extLst>
              <a:ext uri="{FF2B5EF4-FFF2-40B4-BE49-F238E27FC236}">
                <a16:creationId xmlns:a16="http://schemas.microsoft.com/office/drawing/2014/main" id="{0C787E01-D7C5-2D57-4001-1E98E68959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8644" y="4533038"/>
            <a:ext cx="617261" cy="985586"/>
          </a:xfrm>
          <a:prstGeom prst="rect">
            <a:avLst/>
          </a:prstGeom>
        </p:spPr>
      </p:pic>
      <p:sp>
        <p:nvSpPr>
          <p:cNvPr id="25" name="TextBox 24">
            <a:extLst>
              <a:ext uri="{FF2B5EF4-FFF2-40B4-BE49-F238E27FC236}">
                <a16:creationId xmlns:a16="http://schemas.microsoft.com/office/drawing/2014/main" id="{E393FE52-E74A-CFFB-8198-D7FE5D13A330}"/>
              </a:ext>
            </a:extLst>
          </p:cNvPr>
          <p:cNvSpPr txBox="1"/>
          <p:nvPr/>
        </p:nvSpPr>
        <p:spPr>
          <a:xfrm>
            <a:off x="3576318" y="4827403"/>
            <a:ext cx="1288712" cy="461665"/>
          </a:xfrm>
          <a:prstGeom prst="rect">
            <a:avLst/>
          </a:prstGeom>
          <a:noFill/>
        </p:spPr>
        <p:txBody>
          <a:bodyPr wrap="square" rtlCol="0">
            <a:spAutoFit/>
          </a:bodyPr>
          <a:lstStyle/>
          <a:p>
            <a:pPr algn="ctr"/>
            <a:r>
              <a:rPr lang="en-US" sz="1200" dirty="0"/>
              <a:t>Air-Fi Wireless WCI</a:t>
            </a:r>
          </a:p>
        </p:txBody>
      </p:sp>
      <p:pic>
        <p:nvPicPr>
          <p:cNvPr id="26" name="Picture 4" descr="Download Wi-Fi Wifi Symbol Royalty-Free Vector Graphic - Pixabay">
            <a:extLst>
              <a:ext uri="{FF2B5EF4-FFF2-40B4-BE49-F238E27FC236}">
                <a16:creationId xmlns:a16="http://schemas.microsoft.com/office/drawing/2014/main" id="{CDFDE2CA-6374-5D6E-E68C-1584279920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411282">
            <a:off x="4461458" y="3644692"/>
            <a:ext cx="355831" cy="2618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Download Wi-Fi Wifi Symbol Royalty-Free Vector Graphic - Pixabay">
            <a:extLst>
              <a:ext uri="{FF2B5EF4-FFF2-40B4-BE49-F238E27FC236}">
                <a16:creationId xmlns:a16="http://schemas.microsoft.com/office/drawing/2014/main" id="{63BA2349-E78C-7E99-D194-1C2ECD7495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966615">
            <a:off x="4944387" y="4280304"/>
            <a:ext cx="355831" cy="261872"/>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Shape 52">
            <a:extLst>
              <a:ext uri="{FF2B5EF4-FFF2-40B4-BE49-F238E27FC236}">
                <a16:creationId xmlns:a16="http://schemas.microsoft.com/office/drawing/2014/main" id="{E1E4E893-C845-1FC5-3B8C-504D66847AE5}"/>
              </a:ext>
            </a:extLst>
          </p:cNvPr>
          <p:cNvSpPr/>
          <p:nvPr/>
        </p:nvSpPr>
        <p:spPr>
          <a:xfrm>
            <a:off x="3089275" y="1821660"/>
            <a:ext cx="1184364" cy="2026143"/>
          </a:xfrm>
          <a:custGeom>
            <a:avLst/>
            <a:gdLst>
              <a:gd name="connsiteX0" fmla="*/ 0 w 1092435"/>
              <a:gd name="connsiteY0" fmla="*/ 790 h 931065"/>
              <a:gd name="connsiteX1" fmla="*/ 923925 w 1092435"/>
              <a:gd name="connsiteY1" fmla="*/ 150015 h 931065"/>
              <a:gd name="connsiteX2" fmla="*/ 1089025 w 1092435"/>
              <a:gd name="connsiteY2" fmla="*/ 931065 h 931065"/>
            </a:gdLst>
            <a:ahLst/>
            <a:cxnLst>
              <a:cxn ang="0">
                <a:pos x="connsiteX0" y="connsiteY0"/>
              </a:cxn>
              <a:cxn ang="0">
                <a:pos x="connsiteX1" y="connsiteY1"/>
              </a:cxn>
              <a:cxn ang="0">
                <a:pos x="connsiteX2" y="connsiteY2"/>
              </a:cxn>
            </a:cxnLst>
            <a:rect l="l" t="t" r="r" b="b"/>
            <a:pathLst>
              <a:path w="1092435" h="931065">
                <a:moveTo>
                  <a:pt x="0" y="790"/>
                </a:moveTo>
                <a:cubicBezTo>
                  <a:pt x="371210" y="-2121"/>
                  <a:pt x="742421" y="-5031"/>
                  <a:pt x="923925" y="150015"/>
                </a:cubicBezTo>
                <a:cubicBezTo>
                  <a:pt x="1105429" y="305061"/>
                  <a:pt x="1097227" y="618063"/>
                  <a:pt x="1089025" y="931065"/>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5030D84C-9D8F-FEDB-ED74-8410ECDE7262}"/>
              </a:ext>
            </a:extLst>
          </p:cNvPr>
          <p:cNvSpPr/>
          <p:nvPr/>
        </p:nvSpPr>
        <p:spPr>
          <a:xfrm>
            <a:off x="3089275" y="1854201"/>
            <a:ext cx="1139730" cy="1990427"/>
          </a:xfrm>
          <a:custGeom>
            <a:avLst/>
            <a:gdLst>
              <a:gd name="connsiteX0" fmla="*/ 0 w 1092435"/>
              <a:gd name="connsiteY0" fmla="*/ 790 h 931065"/>
              <a:gd name="connsiteX1" fmla="*/ 923925 w 1092435"/>
              <a:gd name="connsiteY1" fmla="*/ 150015 h 931065"/>
              <a:gd name="connsiteX2" fmla="*/ 1089025 w 1092435"/>
              <a:gd name="connsiteY2" fmla="*/ 931065 h 931065"/>
            </a:gdLst>
            <a:ahLst/>
            <a:cxnLst>
              <a:cxn ang="0">
                <a:pos x="connsiteX0" y="connsiteY0"/>
              </a:cxn>
              <a:cxn ang="0">
                <a:pos x="connsiteX1" y="connsiteY1"/>
              </a:cxn>
              <a:cxn ang="0">
                <a:pos x="connsiteX2" y="connsiteY2"/>
              </a:cxn>
            </a:cxnLst>
            <a:rect l="l" t="t" r="r" b="b"/>
            <a:pathLst>
              <a:path w="1092435" h="931065">
                <a:moveTo>
                  <a:pt x="0" y="790"/>
                </a:moveTo>
                <a:cubicBezTo>
                  <a:pt x="371210" y="-2121"/>
                  <a:pt x="742421" y="-5031"/>
                  <a:pt x="923925" y="150015"/>
                </a:cubicBezTo>
                <a:cubicBezTo>
                  <a:pt x="1105429" y="305061"/>
                  <a:pt x="1097227" y="618063"/>
                  <a:pt x="1089025" y="93106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8384BDC9-3FFB-7527-788B-7CDD4B62BEC7}"/>
              </a:ext>
            </a:extLst>
          </p:cNvPr>
          <p:cNvSpPr/>
          <p:nvPr/>
        </p:nvSpPr>
        <p:spPr>
          <a:xfrm>
            <a:off x="3089275" y="1885951"/>
            <a:ext cx="1099249" cy="1950130"/>
          </a:xfrm>
          <a:custGeom>
            <a:avLst/>
            <a:gdLst>
              <a:gd name="connsiteX0" fmla="*/ 0 w 1092435"/>
              <a:gd name="connsiteY0" fmla="*/ 790 h 931065"/>
              <a:gd name="connsiteX1" fmla="*/ 923925 w 1092435"/>
              <a:gd name="connsiteY1" fmla="*/ 150015 h 931065"/>
              <a:gd name="connsiteX2" fmla="*/ 1089025 w 1092435"/>
              <a:gd name="connsiteY2" fmla="*/ 931065 h 931065"/>
            </a:gdLst>
            <a:ahLst/>
            <a:cxnLst>
              <a:cxn ang="0">
                <a:pos x="connsiteX0" y="connsiteY0"/>
              </a:cxn>
              <a:cxn ang="0">
                <a:pos x="connsiteX1" y="connsiteY1"/>
              </a:cxn>
              <a:cxn ang="0">
                <a:pos x="connsiteX2" y="connsiteY2"/>
              </a:cxn>
            </a:cxnLst>
            <a:rect l="l" t="t" r="r" b="b"/>
            <a:pathLst>
              <a:path w="1092435" h="931065">
                <a:moveTo>
                  <a:pt x="0" y="790"/>
                </a:moveTo>
                <a:cubicBezTo>
                  <a:pt x="371210" y="-2121"/>
                  <a:pt x="742421" y="-5031"/>
                  <a:pt x="923925" y="150015"/>
                </a:cubicBezTo>
                <a:cubicBezTo>
                  <a:pt x="1105429" y="305061"/>
                  <a:pt x="1097227" y="618063"/>
                  <a:pt x="1089025" y="93106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85F57CDD-0BAD-435E-ADEF-5294A1C32114}"/>
              </a:ext>
            </a:extLst>
          </p:cNvPr>
          <p:cNvSpPr/>
          <p:nvPr/>
        </p:nvSpPr>
        <p:spPr>
          <a:xfrm>
            <a:off x="3089275" y="1913735"/>
            <a:ext cx="1055865" cy="1922345"/>
          </a:xfrm>
          <a:custGeom>
            <a:avLst/>
            <a:gdLst>
              <a:gd name="connsiteX0" fmla="*/ 0 w 1092435"/>
              <a:gd name="connsiteY0" fmla="*/ 790 h 931065"/>
              <a:gd name="connsiteX1" fmla="*/ 923925 w 1092435"/>
              <a:gd name="connsiteY1" fmla="*/ 150015 h 931065"/>
              <a:gd name="connsiteX2" fmla="*/ 1089025 w 1092435"/>
              <a:gd name="connsiteY2" fmla="*/ 931065 h 931065"/>
            </a:gdLst>
            <a:ahLst/>
            <a:cxnLst>
              <a:cxn ang="0">
                <a:pos x="connsiteX0" y="connsiteY0"/>
              </a:cxn>
              <a:cxn ang="0">
                <a:pos x="connsiteX1" y="connsiteY1"/>
              </a:cxn>
              <a:cxn ang="0">
                <a:pos x="connsiteX2" y="connsiteY2"/>
              </a:cxn>
            </a:cxnLst>
            <a:rect l="l" t="t" r="r" b="b"/>
            <a:pathLst>
              <a:path w="1092435" h="931065">
                <a:moveTo>
                  <a:pt x="0" y="790"/>
                </a:moveTo>
                <a:cubicBezTo>
                  <a:pt x="371210" y="-2121"/>
                  <a:pt x="742421" y="-5031"/>
                  <a:pt x="923925" y="150015"/>
                </a:cubicBezTo>
                <a:cubicBezTo>
                  <a:pt x="1105429" y="305061"/>
                  <a:pt x="1097227" y="618063"/>
                  <a:pt x="1089025" y="93106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4BCE65DD-A10D-9EE8-5736-D49D48397D32}"/>
              </a:ext>
            </a:extLst>
          </p:cNvPr>
          <p:cNvSpPr/>
          <p:nvPr/>
        </p:nvSpPr>
        <p:spPr>
          <a:xfrm>
            <a:off x="3757274" y="2613190"/>
            <a:ext cx="4511329" cy="392358"/>
          </a:xfrm>
          <a:custGeom>
            <a:avLst/>
            <a:gdLst>
              <a:gd name="connsiteX0" fmla="*/ 0 w 4511329"/>
              <a:gd name="connsiteY0" fmla="*/ 320690 h 392358"/>
              <a:gd name="connsiteX1" fmla="*/ 1022741 w 4511329"/>
              <a:gd name="connsiteY1" fmla="*/ 385695 h 392358"/>
              <a:gd name="connsiteX2" fmla="*/ 2938214 w 4511329"/>
              <a:gd name="connsiteY2" fmla="*/ 177680 h 392358"/>
              <a:gd name="connsiteX3" fmla="*/ 4511329 w 4511329"/>
              <a:gd name="connsiteY3" fmla="*/ 0 h 392358"/>
            </a:gdLst>
            <a:ahLst/>
            <a:cxnLst>
              <a:cxn ang="0">
                <a:pos x="connsiteX0" y="connsiteY0"/>
              </a:cxn>
              <a:cxn ang="0">
                <a:pos x="connsiteX1" y="connsiteY1"/>
              </a:cxn>
              <a:cxn ang="0">
                <a:pos x="connsiteX2" y="connsiteY2"/>
              </a:cxn>
              <a:cxn ang="0">
                <a:pos x="connsiteX3" y="connsiteY3"/>
              </a:cxn>
            </a:cxnLst>
            <a:rect l="l" t="t" r="r" b="b"/>
            <a:pathLst>
              <a:path w="4511329" h="392358">
                <a:moveTo>
                  <a:pt x="0" y="320690"/>
                </a:moveTo>
                <a:cubicBezTo>
                  <a:pt x="266519" y="365110"/>
                  <a:pt x="533039" y="409530"/>
                  <a:pt x="1022741" y="385695"/>
                </a:cubicBezTo>
                <a:cubicBezTo>
                  <a:pt x="1512443" y="361860"/>
                  <a:pt x="2938214" y="177680"/>
                  <a:pt x="2938214" y="177680"/>
                </a:cubicBezTo>
                <a:lnTo>
                  <a:pt x="4511329" y="0"/>
                </a:ln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white rectangular object with a black circle&#10;&#10;Description automatically generated">
            <a:extLst>
              <a:ext uri="{FF2B5EF4-FFF2-40B4-BE49-F238E27FC236}">
                <a16:creationId xmlns:a16="http://schemas.microsoft.com/office/drawing/2014/main" id="{44297875-D342-E3BA-1CC6-A2397FC85E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3807" y="3829375"/>
            <a:ext cx="617262" cy="985587"/>
          </a:xfrm>
          <a:prstGeom prst="rect">
            <a:avLst/>
          </a:prstGeom>
        </p:spPr>
      </p:pic>
    </p:spTree>
    <p:extLst>
      <p:ext uri="{BB962C8B-B14F-4D97-AF65-F5344CB8AC3E}">
        <p14:creationId xmlns:p14="http://schemas.microsoft.com/office/powerpoint/2010/main" val="259935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6F7894AE-7452-47AE-E799-DFB31E3E9A14}"/>
              </a:ext>
            </a:extLst>
          </p:cNvPr>
          <p:cNvGrpSpPr/>
          <p:nvPr/>
        </p:nvGrpSpPr>
        <p:grpSpPr>
          <a:xfrm>
            <a:off x="7889134" y="2573609"/>
            <a:ext cx="1974715" cy="1631328"/>
            <a:chOff x="7889134" y="2573609"/>
            <a:chExt cx="1974715" cy="1631328"/>
          </a:xfrm>
        </p:grpSpPr>
        <p:sp>
          <p:nvSpPr>
            <p:cNvPr id="140" name="Rectangle 139">
              <a:extLst>
                <a:ext uri="{FF2B5EF4-FFF2-40B4-BE49-F238E27FC236}">
                  <a16:creationId xmlns:a16="http://schemas.microsoft.com/office/drawing/2014/main" id="{D701CDC9-1A96-B25E-C6C3-CA475B0096D5}"/>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F47C45B5-5305-1AAA-563D-E3FAB7286792}"/>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4D9347A-A40B-75E9-1D4F-1065E9D9C285}"/>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D</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Single Zone VAV (SZVAV) AHU with Electromechanical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Electromechanical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4</a:t>
            </a:fld>
            <a:endParaRPr lang="en-US"/>
          </a:p>
        </p:txBody>
      </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for this pairing scenario.</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5 conductors. REQUIRED for this pairing scenario.</a:t>
              </a:r>
            </a:p>
          </p:txBody>
        </p:sp>
      </p:grpSp>
      <p:sp>
        <p:nvSpPr>
          <p:cNvPr id="19" name="Oval 18">
            <a:extLst>
              <a:ext uri="{FF2B5EF4-FFF2-40B4-BE49-F238E27FC236}">
                <a16:creationId xmlns:a16="http://schemas.microsoft.com/office/drawing/2014/main" id="{7EBCE8B5-E920-6B5A-9319-290A29B918FC}"/>
              </a:ext>
            </a:extLst>
          </p:cNvPr>
          <p:cNvSpPr/>
          <p:nvPr/>
        </p:nvSpPr>
        <p:spPr>
          <a:xfrm>
            <a:off x="5520474" y="1914669"/>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4" name="Oval 43">
            <a:extLst>
              <a:ext uri="{FF2B5EF4-FFF2-40B4-BE49-F238E27FC236}">
                <a16:creationId xmlns:a16="http://schemas.microsoft.com/office/drawing/2014/main" id="{E1B7B240-B6B4-A330-488B-45D86F46BCF6}"/>
              </a:ext>
            </a:extLst>
          </p:cNvPr>
          <p:cNvSpPr/>
          <p:nvPr/>
        </p:nvSpPr>
        <p:spPr>
          <a:xfrm>
            <a:off x="4051935" y="3707045"/>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grpSp>
        <p:nvGrpSpPr>
          <p:cNvPr id="46" name="Group 45">
            <a:extLst>
              <a:ext uri="{FF2B5EF4-FFF2-40B4-BE49-F238E27FC236}">
                <a16:creationId xmlns:a16="http://schemas.microsoft.com/office/drawing/2014/main" id="{CDA67F41-FEB6-03C6-E3FC-E59B06F146F6}"/>
              </a:ext>
            </a:extLst>
          </p:cNvPr>
          <p:cNvGrpSpPr/>
          <p:nvPr/>
        </p:nvGrpSpPr>
        <p:grpSpPr>
          <a:xfrm>
            <a:off x="7524006" y="1724275"/>
            <a:ext cx="845288" cy="1557836"/>
            <a:chOff x="7524006" y="1724275"/>
            <a:chExt cx="845288" cy="1557836"/>
          </a:xfrm>
        </p:grpSpPr>
        <p:sp>
          <p:nvSpPr>
            <p:cNvPr id="48" name="TextBox 47">
              <a:extLst>
                <a:ext uri="{FF2B5EF4-FFF2-40B4-BE49-F238E27FC236}">
                  <a16:creationId xmlns:a16="http://schemas.microsoft.com/office/drawing/2014/main" id="{FC66C990-FC42-9770-B060-934F4791AA3F}"/>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49" name="Rectangle 48">
              <a:extLst>
                <a:ext uri="{FF2B5EF4-FFF2-40B4-BE49-F238E27FC236}">
                  <a16:creationId xmlns:a16="http://schemas.microsoft.com/office/drawing/2014/main" id="{DC6B100E-5964-BCD9-950A-3BEE8EA1399C}"/>
                </a:ext>
              </a:extLst>
            </p:cNvPr>
            <p:cNvSpPr/>
            <p:nvPr/>
          </p:nvSpPr>
          <p:spPr>
            <a:xfrm>
              <a:off x="7820191" y="2249996"/>
              <a:ext cx="252919" cy="1010633"/>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116BB22-081E-A7E7-BA56-2BA4BF87F476}"/>
                </a:ext>
              </a:extLst>
            </p:cNvPr>
            <p:cNvSpPr/>
            <p:nvPr/>
          </p:nvSpPr>
          <p:spPr>
            <a:xfrm>
              <a:off x="7886310" y="232061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1467E185-3059-2DD8-15F5-92452D267CD4}"/>
                </a:ext>
              </a:extLst>
            </p:cNvPr>
            <p:cNvSpPr/>
            <p:nvPr/>
          </p:nvSpPr>
          <p:spPr>
            <a:xfrm>
              <a:off x="7886310" y="250647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E61BE0CE-A06E-EBE7-7EAE-37480A3D8B9A}"/>
                </a:ext>
              </a:extLst>
            </p:cNvPr>
            <p:cNvSpPr/>
            <p:nvPr/>
          </p:nvSpPr>
          <p:spPr>
            <a:xfrm>
              <a:off x="7886310" y="269233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1ABBADD7-BFC6-6F05-7212-451B8E51FED1}"/>
                </a:ext>
              </a:extLst>
            </p:cNvPr>
            <p:cNvSpPr/>
            <p:nvPr/>
          </p:nvSpPr>
          <p:spPr>
            <a:xfrm>
              <a:off x="7886310" y="28781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2D93598E-16FB-AB77-E6DA-24FDF73003A2}"/>
                </a:ext>
              </a:extLst>
            </p:cNvPr>
            <p:cNvSpPr/>
            <p:nvPr/>
          </p:nvSpPr>
          <p:spPr>
            <a:xfrm>
              <a:off x="7886310" y="3064059"/>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5348E5E-7AD7-BE7C-6CD5-87A02A055202}"/>
                </a:ext>
              </a:extLst>
            </p:cNvPr>
            <p:cNvSpPr txBox="1"/>
            <p:nvPr/>
          </p:nvSpPr>
          <p:spPr>
            <a:xfrm>
              <a:off x="7788764" y="3097445"/>
              <a:ext cx="351317" cy="184666"/>
            </a:xfrm>
            <a:prstGeom prst="rect">
              <a:avLst/>
            </a:prstGeom>
            <a:noFill/>
          </p:spPr>
          <p:txBody>
            <a:bodyPr wrap="square" rtlCol="0">
              <a:spAutoFit/>
            </a:bodyPr>
            <a:lstStyle/>
            <a:p>
              <a:r>
                <a:rPr lang="en-US" sz="600" dirty="0"/>
                <a:t>LTB1</a:t>
              </a:r>
              <a:endParaRPr lang="en-US" sz="500" dirty="0"/>
            </a:p>
          </p:txBody>
        </p:sp>
        <p:sp>
          <p:nvSpPr>
            <p:cNvPr id="69" name="TextBox 68">
              <a:extLst>
                <a:ext uri="{FF2B5EF4-FFF2-40B4-BE49-F238E27FC236}">
                  <a16:creationId xmlns:a16="http://schemas.microsoft.com/office/drawing/2014/main" id="{6DBBBFAB-A64C-03B1-7A90-8CF7106EB3F3}"/>
                </a:ext>
              </a:extLst>
            </p:cNvPr>
            <p:cNvSpPr txBox="1"/>
            <p:nvPr/>
          </p:nvSpPr>
          <p:spPr>
            <a:xfrm>
              <a:off x="7876643" y="2268771"/>
              <a:ext cx="252920" cy="169277"/>
            </a:xfrm>
            <a:prstGeom prst="rect">
              <a:avLst/>
            </a:prstGeom>
            <a:noFill/>
          </p:spPr>
          <p:txBody>
            <a:bodyPr wrap="square" rtlCol="0">
              <a:spAutoFit/>
            </a:bodyPr>
            <a:lstStyle/>
            <a:p>
              <a:r>
                <a:rPr lang="en-US" sz="500" dirty="0"/>
                <a:t>B1</a:t>
              </a:r>
            </a:p>
          </p:txBody>
        </p:sp>
        <p:sp>
          <p:nvSpPr>
            <p:cNvPr id="74" name="TextBox 73">
              <a:extLst>
                <a:ext uri="{FF2B5EF4-FFF2-40B4-BE49-F238E27FC236}">
                  <a16:creationId xmlns:a16="http://schemas.microsoft.com/office/drawing/2014/main" id="{6AC67DF3-E01E-5991-1C42-590A0AEC0CAE}"/>
                </a:ext>
              </a:extLst>
            </p:cNvPr>
            <p:cNvSpPr txBox="1"/>
            <p:nvPr/>
          </p:nvSpPr>
          <p:spPr>
            <a:xfrm>
              <a:off x="7876643" y="2454879"/>
              <a:ext cx="252920" cy="169277"/>
            </a:xfrm>
            <a:prstGeom prst="rect">
              <a:avLst/>
            </a:prstGeom>
            <a:noFill/>
          </p:spPr>
          <p:txBody>
            <a:bodyPr wrap="square" rtlCol="0">
              <a:spAutoFit/>
            </a:bodyPr>
            <a:lstStyle/>
            <a:p>
              <a:r>
                <a:rPr lang="en-US" sz="500" dirty="0"/>
                <a:t>B2</a:t>
              </a:r>
            </a:p>
          </p:txBody>
        </p:sp>
        <p:sp>
          <p:nvSpPr>
            <p:cNvPr id="76" name="TextBox 75">
              <a:extLst>
                <a:ext uri="{FF2B5EF4-FFF2-40B4-BE49-F238E27FC236}">
                  <a16:creationId xmlns:a16="http://schemas.microsoft.com/office/drawing/2014/main" id="{3B70D390-A273-BF6D-0B90-45C4C273CEB9}"/>
                </a:ext>
              </a:extLst>
            </p:cNvPr>
            <p:cNvSpPr txBox="1"/>
            <p:nvPr/>
          </p:nvSpPr>
          <p:spPr>
            <a:xfrm>
              <a:off x="7876643" y="2640987"/>
              <a:ext cx="252920" cy="169277"/>
            </a:xfrm>
            <a:prstGeom prst="rect">
              <a:avLst/>
            </a:prstGeom>
            <a:noFill/>
          </p:spPr>
          <p:txBody>
            <a:bodyPr wrap="square" rtlCol="0">
              <a:spAutoFit/>
            </a:bodyPr>
            <a:lstStyle/>
            <a:p>
              <a:r>
                <a:rPr lang="en-US" sz="500" dirty="0"/>
                <a:t>Y1</a:t>
              </a:r>
            </a:p>
          </p:txBody>
        </p:sp>
        <p:sp>
          <p:nvSpPr>
            <p:cNvPr id="77" name="TextBox 76">
              <a:extLst>
                <a:ext uri="{FF2B5EF4-FFF2-40B4-BE49-F238E27FC236}">
                  <a16:creationId xmlns:a16="http://schemas.microsoft.com/office/drawing/2014/main" id="{9695F4C7-AD44-C304-7A5C-A72D7D5741F3}"/>
                </a:ext>
              </a:extLst>
            </p:cNvPr>
            <p:cNvSpPr txBox="1"/>
            <p:nvPr/>
          </p:nvSpPr>
          <p:spPr>
            <a:xfrm>
              <a:off x="7876643" y="2824519"/>
              <a:ext cx="252920" cy="169277"/>
            </a:xfrm>
            <a:prstGeom prst="rect">
              <a:avLst/>
            </a:prstGeom>
            <a:noFill/>
          </p:spPr>
          <p:txBody>
            <a:bodyPr wrap="square" rtlCol="0">
              <a:spAutoFit/>
            </a:bodyPr>
            <a:lstStyle/>
            <a:p>
              <a:r>
                <a:rPr lang="en-US" sz="500" dirty="0"/>
                <a:t>Y2</a:t>
              </a:r>
            </a:p>
          </p:txBody>
        </p:sp>
        <p:sp>
          <p:nvSpPr>
            <p:cNvPr id="79" name="TextBox 78">
              <a:extLst>
                <a:ext uri="{FF2B5EF4-FFF2-40B4-BE49-F238E27FC236}">
                  <a16:creationId xmlns:a16="http://schemas.microsoft.com/office/drawing/2014/main" id="{C8671663-66B5-8DF7-2F81-DB6C425256CE}"/>
                </a:ext>
              </a:extLst>
            </p:cNvPr>
            <p:cNvSpPr txBox="1"/>
            <p:nvPr/>
          </p:nvSpPr>
          <p:spPr>
            <a:xfrm>
              <a:off x="7876643" y="3013130"/>
              <a:ext cx="252920" cy="169277"/>
            </a:xfrm>
            <a:prstGeom prst="rect">
              <a:avLst/>
            </a:prstGeom>
            <a:noFill/>
          </p:spPr>
          <p:txBody>
            <a:bodyPr wrap="square" rtlCol="0">
              <a:spAutoFit/>
            </a:bodyPr>
            <a:lstStyle/>
            <a:p>
              <a:r>
                <a:rPr lang="en-US" sz="500" dirty="0"/>
                <a:t>R</a:t>
              </a:r>
            </a:p>
          </p:txBody>
        </p:sp>
      </p:grpSp>
      <p:sp>
        <p:nvSpPr>
          <p:cNvPr id="84" name="Freeform: Shape 83">
            <a:extLst>
              <a:ext uri="{FF2B5EF4-FFF2-40B4-BE49-F238E27FC236}">
                <a16:creationId xmlns:a16="http://schemas.microsoft.com/office/drawing/2014/main" id="{EE9E1FA4-525A-0D63-0A66-10F37A987439}"/>
              </a:ext>
            </a:extLst>
          </p:cNvPr>
          <p:cNvSpPr/>
          <p:nvPr/>
        </p:nvSpPr>
        <p:spPr>
          <a:xfrm>
            <a:off x="7341243" y="2788419"/>
            <a:ext cx="545067" cy="304079"/>
          </a:xfrm>
          <a:custGeom>
            <a:avLst/>
            <a:gdLst>
              <a:gd name="connsiteX0" fmla="*/ 538223 w 538223"/>
              <a:gd name="connsiteY0" fmla="*/ 573654 h 573654"/>
              <a:gd name="connsiteX1" fmla="*/ 263324 w 538223"/>
              <a:gd name="connsiteY1" fmla="*/ 478163 h 573654"/>
              <a:gd name="connsiteX2" fmla="*/ 176514 w 538223"/>
              <a:gd name="connsiteY2" fmla="*/ 75942 h 573654"/>
              <a:gd name="connsiteX3" fmla="*/ 0 w 538223"/>
              <a:gd name="connsiteY3" fmla="*/ 707 h 573654"/>
            </a:gdLst>
            <a:ahLst/>
            <a:cxnLst>
              <a:cxn ang="0">
                <a:pos x="connsiteX0" y="connsiteY0"/>
              </a:cxn>
              <a:cxn ang="0">
                <a:pos x="connsiteX1" y="connsiteY1"/>
              </a:cxn>
              <a:cxn ang="0">
                <a:pos x="connsiteX2" y="connsiteY2"/>
              </a:cxn>
              <a:cxn ang="0">
                <a:pos x="connsiteX3" y="connsiteY3"/>
              </a:cxn>
            </a:cxnLst>
            <a:rect l="l" t="t" r="r" b="b"/>
            <a:pathLst>
              <a:path w="538223" h="573654">
                <a:moveTo>
                  <a:pt x="538223" y="573654"/>
                </a:moveTo>
                <a:cubicBezTo>
                  <a:pt x="430916" y="567384"/>
                  <a:pt x="323609" y="561115"/>
                  <a:pt x="263324" y="478163"/>
                </a:cubicBezTo>
                <a:cubicBezTo>
                  <a:pt x="203039" y="395211"/>
                  <a:pt x="220401" y="155518"/>
                  <a:pt x="176514" y="75942"/>
                </a:cubicBezTo>
                <a:cubicBezTo>
                  <a:pt x="132627" y="-3634"/>
                  <a:pt x="66313" y="-1464"/>
                  <a:pt x="0" y="707"/>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F62E49A-E000-7437-F217-E97D4C8E22A3}"/>
              </a:ext>
            </a:extLst>
          </p:cNvPr>
          <p:cNvSpPr/>
          <p:nvPr/>
        </p:nvSpPr>
        <p:spPr>
          <a:xfrm>
            <a:off x="7336631" y="2782048"/>
            <a:ext cx="547688" cy="127840"/>
          </a:xfrm>
          <a:custGeom>
            <a:avLst/>
            <a:gdLst>
              <a:gd name="connsiteX0" fmla="*/ 547688 w 547688"/>
              <a:gd name="connsiteY0" fmla="*/ 147638 h 147638"/>
              <a:gd name="connsiteX1" fmla="*/ 373857 w 547688"/>
              <a:gd name="connsiteY1" fmla="*/ 123825 h 147638"/>
              <a:gd name="connsiteX2" fmla="*/ 269082 w 547688"/>
              <a:gd name="connsiteY2" fmla="*/ 21431 h 147638"/>
              <a:gd name="connsiteX3" fmla="*/ 0 w 547688"/>
              <a:gd name="connsiteY3" fmla="*/ 0 h 147638"/>
            </a:gdLst>
            <a:ahLst/>
            <a:cxnLst>
              <a:cxn ang="0">
                <a:pos x="connsiteX0" y="connsiteY0"/>
              </a:cxn>
              <a:cxn ang="0">
                <a:pos x="connsiteX1" y="connsiteY1"/>
              </a:cxn>
              <a:cxn ang="0">
                <a:pos x="connsiteX2" y="connsiteY2"/>
              </a:cxn>
              <a:cxn ang="0">
                <a:pos x="connsiteX3" y="connsiteY3"/>
              </a:cxn>
            </a:cxnLst>
            <a:rect l="l" t="t" r="r" b="b"/>
            <a:pathLst>
              <a:path w="547688" h="147638">
                <a:moveTo>
                  <a:pt x="547688" y="147638"/>
                </a:moveTo>
                <a:cubicBezTo>
                  <a:pt x="483989" y="146248"/>
                  <a:pt x="420291" y="144859"/>
                  <a:pt x="373857" y="123825"/>
                </a:cubicBezTo>
                <a:cubicBezTo>
                  <a:pt x="327423" y="102791"/>
                  <a:pt x="331392" y="42069"/>
                  <a:pt x="269082" y="21431"/>
                </a:cubicBezTo>
                <a:cubicBezTo>
                  <a:pt x="206772" y="793"/>
                  <a:pt x="103386" y="396"/>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C9F84FFE-94D3-3B14-8FA1-A3479919191C}"/>
              </a:ext>
            </a:extLst>
          </p:cNvPr>
          <p:cNvSpPr/>
          <p:nvPr/>
        </p:nvSpPr>
        <p:spPr>
          <a:xfrm>
            <a:off x="7343775" y="2724095"/>
            <a:ext cx="542925" cy="64397"/>
          </a:xfrm>
          <a:custGeom>
            <a:avLst/>
            <a:gdLst>
              <a:gd name="connsiteX0" fmla="*/ 542925 w 542925"/>
              <a:gd name="connsiteY0" fmla="*/ 55 h 64397"/>
              <a:gd name="connsiteX1" fmla="*/ 390525 w 542925"/>
              <a:gd name="connsiteY1" fmla="*/ 9580 h 64397"/>
              <a:gd name="connsiteX2" fmla="*/ 266700 w 542925"/>
              <a:gd name="connsiteY2" fmla="*/ 59586 h 64397"/>
              <a:gd name="connsiteX3" fmla="*/ 0 w 542925"/>
              <a:gd name="connsiteY3" fmla="*/ 59586 h 64397"/>
            </a:gdLst>
            <a:ahLst/>
            <a:cxnLst>
              <a:cxn ang="0">
                <a:pos x="connsiteX0" y="connsiteY0"/>
              </a:cxn>
              <a:cxn ang="0">
                <a:pos x="connsiteX1" y="connsiteY1"/>
              </a:cxn>
              <a:cxn ang="0">
                <a:pos x="connsiteX2" y="connsiteY2"/>
              </a:cxn>
              <a:cxn ang="0">
                <a:pos x="connsiteX3" y="connsiteY3"/>
              </a:cxn>
            </a:cxnLst>
            <a:rect l="l" t="t" r="r" b="b"/>
            <a:pathLst>
              <a:path w="542925" h="64397">
                <a:moveTo>
                  <a:pt x="542925" y="55"/>
                </a:moveTo>
                <a:cubicBezTo>
                  <a:pt x="489743" y="-144"/>
                  <a:pt x="436562" y="-342"/>
                  <a:pt x="390525" y="9580"/>
                </a:cubicBezTo>
                <a:cubicBezTo>
                  <a:pt x="344488" y="19502"/>
                  <a:pt x="331787" y="51252"/>
                  <a:pt x="266700" y="59586"/>
                </a:cubicBezTo>
                <a:cubicBezTo>
                  <a:pt x="201613" y="67920"/>
                  <a:pt x="100806" y="63753"/>
                  <a:pt x="0" y="5958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4EE9106E-BC5E-989B-D1AE-71B2999EA06F}"/>
              </a:ext>
            </a:extLst>
          </p:cNvPr>
          <p:cNvSpPr/>
          <p:nvPr/>
        </p:nvSpPr>
        <p:spPr>
          <a:xfrm>
            <a:off x="7343775" y="2537969"/>
            <a:ext cx="542925" cy="239132"/>
          </a:xfrm>
          <a:custGeom>
            <a:avLst/>
            <a:gdLst>
              <a:gd name="connsiteX0" fmla="*/ 542925 w 542925"/>
              <a:gd name="connsiteY0" fmla="*/ 444 h 365768"/>
              <a:gd name="connsiteX1" fmla="*/ 340519 w 542925"/>
              <a:gd name="connsiteY1" fmla="*/ 50450 h 365768"/>
              <a:gd name="connsiteX2" fmla="*/ 261938 w 542925"/>
              <a:gd name="connsiteY2" fmla="*/ 317150 h 365768"/>
              <a:gd name="connsiteX3" fmla="*/ 0 w 542925"/>
              <a:gd name="connsiteY3" fmla="*/ 364775 h 365768"/>
            </a:gdLst>
            <a:ahLst/>
            <a:cxnLst>
              <a:cxn ang="0">
                <a:pos x="connsiteX0" y="connsiteY0"/>
              </a:cxn>
              <a:cxn ang="0">
                <a:pos x="connsiteX1" y="connsiteY1"/>
              </a:cxn>
              <a:cxn ang="0">
                <a:pos x="connsiteX2" y="connsiteY2"/>
              </a:cxn>
              <a:cxn ang="0">
                <a:pos x="connsiteX3" y="connsiteY3"/>
              </a:cxn>
            </a:cxnLst>
            <a:rect l="l" t="t" r="r" b="b"/>
            <a:pathLst>
              <a:path w="542925" h="365768">
                <a:moveTo>
                  <a:pt x="542925" y="444"/>
                </a:moveTo>
                <a:cubicBezTo>
                  <a:pt x="465137" y="-945"/>
                  <a:pt x="387350" y="-2334"/>
                  <a:pt x="340519" y="50450"/>
                </a:cubicBezTo>
                <a:cubicBezTo>
                  <a:pt x="293688" y="103234"/>
                  <a:pt x="318691" y="264763"/>
                  <a:pt x="261938" y="317150"/>
                </a:cubicBezTo>
                <a:cubicBezTo>
                  <a:pt x="205185" y="369538"/>
                  <a:pt x="102592" y="367156"/>
                  <a:pt x="0" y="364775"/>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4E2339F-7BCD-4E55-16D4-1F1D5CE02C97}"/>
              </a:ext>
            </a:extLst>
          </p:cNvPr>
          <p:cNvSpPr/>
          <p:nvPr/>
        </p:nvSpPr>
        <p:spPr>
          <a:xfrm>
            <a:off x="7324725" y="2349868"/>
            <a:ext cx="564356" cy="427233"/>
          </a:xfrm>
          <a:custGeom>
            <a:avLst/>
            <a:gdLst>
              <a:gd name="connsiteX0" fmla="*/ 564356 w 564356"/>
              <a:gd name="connsiteY0" fmla="*/ 426 h 410001"/>
              <a:gd name="connsiteX1" fmla="*/ 295275 w 564356"/>
              <a:gd name="connsiteY1" fmla="*/ 55195 h 410001"/>
              <a:gd name="connsiteX2" fmla="*/ 207169 w 564356"/>
              <a:gd name="connsiteY2" fmla="*/ 345707 h 410001"/>
              <a:gd name="connsiteX3" fmla="*/ 0 w 564356"/>
              <a:gd name="connsiteY3" fmla="*/ 410001 h 410001"/>
            </a:gdLst>
            <a:ahLst/>
            <a:cxnLst>
              <a:cxn ang="0">
                <a:pos x="connsiteX0" y="connsiteY0"/>
              </a:cxn>
              <a:cxn ang="0">
                <a:pos x="connsiteX1" y="connsiteY1"/>
              </a:cxn>
              <a:cxn ang="0">
                <a:pos x="connsiteX2" y="connsiteY2"/>
              </a:cxn>
              <a:cxn ang="0">
                <a:pos x="connsiteX3" y="connsiteY3"/>
              </a:cxn>
            </a:cxnLst>
            <a:rect l="l" t="t" r="r" b="b"/>
            <a:pathLst>
              <a:path w="564356" h="410001">
                <a:moveTo>
                  <a:pt x="564356" y="426"/>
                </a:moveTo>
                <a:cubicBezTo>
                  <a:pt x="459581" y="-963"/>
                  <a:pt x="354806" y="-2352"/>
                  <a:pt x="295275" y="55195"/>
                </a:cubicBezTo>
                <a:cubicBezTo>
                  <a:pt x="235744" y="112742"/>
                  <a:pt x="256381" y="286573"/>
                  <a:pt x="207169" y="345707"/>
                </a:cubicBezTo>
                <a:cubicBezTo>
                  <a:pt x="157956" y="404841"/>
                  <a:pt x="78978" y="407421"/>
                  <a:pt x="0" y="41000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C0B11AD3-9F66-026F-7952-9832CEB32A1C}"/>
              </a:ext>
            </a:extLst>
          </p:cNvPr>
          <p:cNvGrpSpPr/>
          <p:nvPr/>
        </p:nvGrpSpPr>
        <p:grpSpPr>
          <a:xfrm>
            <a:off x="3070314" y="2925363"/>
            <a:ext cx="501711" cy="401955"/>
            <a:chOff x="5373289" y="2302223"/>
            <a:chExt cx="501711" cy="401955"/>
          </a:xfrm>
        </p:grpSpPr>
        <p:sp>
          <p:nvSpPr>
            <p:cNvPr id="101" name="TextBox 100">
              <a:extLst>
                <a:ext uri="{FF2B5EF4-FFF2-40B4-BE49-F238E27FC236}">
                  <a16:creationId xmlns:a16="http://schemas.microsoft.com/office/drawing/2014/main" id="{0EF0A82C-CAF7-8E1E-C80A-B118D260B242}"/>
                </a:ext>
              </a:extLst>
            </p:cNvPr>
            <p:cNvSpPr txBox="1"/>
            <p:nvPr/>
          </p:nvSpPr>
          <p:spPr>
            <a:xfrm rot="16200000">
              <a:off x="5576930" y="2371957"/>
              <a:ext cx="308745" cy="169277"/>
            </a:xfrm>
            <a:prstGeom prst="rect">
              <a:avLst/>
            </a:prstGeom>
            <a:noFill/>
          </p:spPr>
          <p:txBody>
            <a:bodyPr wrap="square" rtlCol="0">
              <a:spAutoFit/>
            </a:bodyPr>
            <a:lstStyle/>
            <a:p>
              <a:r>
                <a:rPr lang="en-US" sz="500" dirty="0"/>
                <a:t>EDC</a:t>
              </a:r>
            </a:p>
          </p:txBody>
        </p:sp>
        <p:sp>
          <p:nvSpPr>
            <p:cNvPr id="102" name="Freeform: Shape 101">
              <a:extLst>
                <a:ext uri="{FF2B5EF4-FFF2-40B4-BE49-F238E27FC236}">
                  <a16:creationId xmlns:a16="http://schemas.microsoft.com/office/drawing/2014/main" id="{6E29FCD0-6A01-E6BB-1857-808A837E4F50}"/>
                </a:ext>
              </a:extLst>
            </p:cNvPr>
            <p:cNvSpPr/>
            <p:nvPr/>
          </p:nvSpPr>
          <p:spPr>
            <a:xfrm rot="16200000">
              <a:off x="5484768" y="2319973"/>
              <a:ext cx="272726" cy="495684"/>
            </a:xfrm>
            <a:custGeom>
              <a:avLst/>
              <a:gdLst>
                <a:gd name="connsiteX0" fmla="*/ 169078 w 169078"/>
                <a:gd name="connsiteY0" fmla="*/ 2703 h 765665"/>
                <a:gd name="connsiteX1" fmla="*/ 28584 w 169078"/>
                <a:gd name="connsiteY1" fmla="*/ 100334 h 765665"/>
                <a:gd name="connsiteX2" fmla="*/ 7153 w 169078"/>
                <a:gd name="connsiteY2" fmla="*/ 659928 h 765665"/>
                <a:gd name="connsiteX3" fmla="*/ 119072 w 169078"/>
                <a:gd name="connsiteY3" fmla="*/ 764703 h 765665"/>
              </a:gdLst>
              <a:ahLst/>
              <a:cxnLst>
                <a:cxn ang="0">
                  <a:pos x="connsiteX0" y="connsiteY0"/>
                </a:cxn>
                <a:cxn ang="0">
                  <a:pos x="connsiteX1" y="connsiteY1"/>
                </a:cxn>
                <a:cxn ang="0">
                  <a:pos x="connsiteX2" y="connsiteY2"/>
                </a:cxn>
                <a:cxn ang="0">
                  <a:pos x="connsiteX3" y="connsiteY3"/>
                </a:cxn>
              </a:cxnLst>
              <a:rect l="l" t="t" r="r" b="b"/>
              <a:pathLst>
                <a:path w="169078" h="765665">
                  <a:moveTo>
                    <a:pt x="169078" y="2703"/>
                  </a:moveTo>
                  <a:cubicBezTo>
                    <a:pt x="112324" y="-3250"/>
                    <a:pt x="55571" y="-9203"/>
                    <a:pt x="28584" y="100334"/>
                  </a:cubicBezTo>
                  <a:cubicBezTo>
                    <a:pt x="1597" y="209871"/>
                    <a:pt x="-7928" y="549200"/>
                    <a:pt x="7153" y="659928"/>
                  </a:cubicBezTo>
                  <a:cubicBezTo>
                    <a:pt x="22234" y="770656"/>
                    <a:pt x="70653" y="767679"/>
                    <a:pt x="119072" y="764703"/>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6F29FD3A-8D91-87EE-45DB-15A7EC93C7C9}"/>
                </a:ext>
              </a:extLst>
            </p:cNvPr>
            <p:cNvGrpSpPr/>
            <p:nvPr/>
          </p:nvGrpSpPr>
          <p:grpSpPr>
            <a:xfrm rot="16200000">
              <a:off x="5717782" y="2387861"/>
              <a:ext cx="192984" cy="121453"/>
              <a:chOff x="2608033" y="2663556"/>
              <a:chExt cx="192984" cy="121453"/>
            </a:xfrm>
          </p:grpSpPr>
          <p:cxnSp>
            <p:nvCxnSpPr>
              <p:cNvPr id="104" name="Straight Connector 103">
                <a:extLst>
                  <a:ext uri="{FF2B5EF4-FFF2-40B4-BE49-F238E27FC236}">
                    <a16:creationId xmlns:a16="http://schemas.microsoft.com/office/drawing/2014/main" id="{18D2438E-BE75-DDDF-1F1E-F241E40718FE}"/>
                  </a:ext>
                </a:extLst>
              </p:cNvPr>
              <p:cNvCxnSpPr>
                <a:cxnSpLocks/>
              </p:cNvCxnSpPr>
              <p:nvPr/>
            </p:nvCxnSpPr>
            <p:spPr>
              <a:xfrm flipV="1">
                <a:off x="2608033" y="2679822"/>
                <a:ext cx="82831" cy="2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34675D2-E482-07C8-47F2-F26B58421E54}"/>
                  </a:ext>
                </a:extLst>
              </p:cNvPr>
              <p:cNvCxnSpPr>
                <a:cxnSpLocks/>
              </p:cNvCxnSpPr>
              <p:nvPr/>
            </p:nvCxnSpPr>
            <p:spPr>
              <a:xfrm>
                <a:off x="2642390" y="2694517"/>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348DDD5-75C7-CBB4-EF2B-E1899C3DD2CC}"/>
                  </a:ext>
                </a:extLst>
              </p:cNvPr>
              <p:cNvCxnSpPr>
                <a:cxnSpLocks/>
              </p:cNvCxnSpPr>
              <p:nvPr/>
            </p:nvCxnSpPr>
            <p:spPr>
              <a:xfrm>
                <a:off x="2641375" y="2727854"/>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702E9AE-D381-5ADA-A659-F9F087816FB7}"/>
                  </a:ext>
                </a:extLst>
              </p:cNvPr>
              <p:cNvCxnSpPr>
                <a:cxnSpLocks/>
              </p:cNvCxnSpPr>
              <p:nvPr/>
            </p:nvCxnSpPr>
            <p:spPr>
              <a:xfrm>
                <a:off x="2641375" y="2751669"/>
                <a:ext cx="214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D6574B4-B2C7-1CCA-FFA7-98DFBEFA2066}"/>
                  </a:ext>
                </a:extLst>
              </p:cNvPr>
              <p:cNvCxnSpPr/>
              <p:nvPr/>
            </p:nvCxnSpPr>
            <p:spPr>
              <a:xfrm>
                <a:off x="2661438" y="2725472"/>
                <a:ext cx="0" cy="27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5E569B9-D9BA-A15E-6072-D69EA149AE9D}"/>
                  </a:ext>
                </a:extLst>
              </p:cNvPr>
              <p:cNvCxnSpPr>
                <a:cxnSpLocks/>
              </p:cNvCxnSpPr>
              <p:nvPr/>
            </p:nvCxnSpPr>
            <p:spPr>
              <a:xfrm>
                <a:off x="2642390" y="2749290"/>
                <a:ext cx="0" cy="357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64C4168-A542-79B4-022C-61AAC410FA32}"/>
                  </a:ext>
                </a:extLst>
              </p:cNvPr>
              <p:cNvCxnSpPr/>
              <p:nvPr/>
            </p:nvCxnSpPr>
            <p:spPr>
              <a:xfrm>
                <a:off x="2691382" y="2710623"/>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9C671BC-4C5F-8194-04B6-0F21BEAC2CAD}"/>
                  </a:ext>
                </a:extLst>
              </p:cNvPr>
              <p:cNvCxnSpPr/>
              <p:nvPr/>
            </p:nvCxnSpPr>
            <p:spPr>
              <a:xfrm>
                <a:off x="2746151" y="2663556"/>
                <a:ext cx="0"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6424EB1-4174-3213-A752-82B2DA2B7F2B}"/>
                  </a:ext>
                </a:extLst>
              </p:cNvPr>
              <p:cNvCxnSpPr>
                <a:cxnSpLocks/>
              </p:cNvCxnSpPr>
              <p:nvPr/>
            </p:nvCxnSpPr>
            <p:spPr>
              <a:xfrm flipH="1">
                <a:off x="2746153" y="2666800"/>
                <a:ext cx="548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8" name="Group 137">
            <a:extLst>
              <a:ext uri="{FF2B5EF4-FFF2-40B4-BE49-F238E27FC236}">
                <a16:creationId xmlns:a16="http://schemas.microsoft.com/office/drawing/2014/main" id="{34E2F1F4-6CE4-6FE6-B768-ADBE9BF4CBBB}"/>
              </a:ext>
            </a:extLst>
          </p:cNvPr>
          <p:cNvGrpSpPr/>
          <p:nvPr/>
        </p:nvGrpSpPr>
        <p:grpSpPr>
          <a:xfrm>
            <a:off x="3649858" y="4331494"/>
            <a:ext cx="1291034" cy="2238516"/>
            <a:chOff x="3649858" y="4331494"/>
            <a:chExt cx="1291034" cy="2238516"/>
          </a:xfrm>
        </p:grpSpPr>
        <p:sp>
          <p:nvSpPr>
            <p:cNvPr id="35" name="TextBox 34">
              <a:extLst>
                <a:ext uri="{FF2B5EF4-FFF2-40B4-BE49-F238E27FC236}">
                  <a16:creationId xmlns:a16="http://schemas.microsoft.com/office/drawing/2014/main" id="{D172D53F-7E4F-C133-D32A-37514619A64D}"/>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13" name="Picture 112" descr="A white electronic device with a screen&#10;&#10;Description automatically generated">
              <a:extLst>
                <a:ext uri="{FF2B5EF4-FFF2-40B4-BE49-F238E27FC236}">
                  <a16:creationId xmlns:a16="http://schemas.microsoft.com/office/drawing/2014/main" id="{D1FA1855-3886-0507-4783-104603E9E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114" name="Picture 113">
              <a:extLst>
                <a:ext uri="{FF2B5EF4-FFF2-40B4-BE49-F238E27FC236}">
                  <a16:creationId xmlns:a16="http://schemas.microsoft.com/office/drawing/2014/main" id="{0C2B982F-FCC6-7FDE-6B58-62450E0A8F2B}"/>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115" name="Freeform: Shape 114">
              <a:extLst>
                <a:ext uri="{FF2B5EF4-FFF2-40B4-BE49-F238E27FC236}">
                  <a16:creationId xmlns:a16="http://schemas.microsoft.com/office/drawing/2014/main" id="{BF1151D5-5E88-BAA7-B14D-83FBEFD331CB}"/>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76A5C040-9802-C3D4-8786-B622CC7D1B11}"/>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DAA3FAFD-2471-24CE-805F-D79373F4D43E}"/>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643F258F-13A9-40E9-BE2C-F45BE404947A}"/>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95CB711A-E9DF-DB30-0D52-0C875B73CED5}"/>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F5CBFF4-240E-7B2D-4C73-3266912F410E}"/>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8665BC4D-B752-657D-BCA1-C78158650459}"/>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105E1012-3807-C5C0-A3F9-3A62562C90CF}"/>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Freeform: Shape 122">
            <a:extLst>
              <a:ext uri="{FF2B5EF4-FFF2-40B4-BE49-F238E27FC236}">
                <a16:creationId xmlns:a16="http://schemas.microsoft.com/office/drawing/2014/main" id="{A8BC08CB-D294-B74F-CDD9-EECDFD6F166C}"/>
              </a:ext>
            </a:extLst>
          </p:cNvPr>
          <p:cNvSpPr/>
          <p:nvPr/>
        </p:nvSpPr>
        <p:spPr>
          <a:xfrm>
            <a:off x="3029111" y="2645048"/>
            <a:ext cx="1112735" cy="770833"/>
          </a:xfrm>
          <a:custGeom>
            <a:avLst/>
            <a:gdLst>
              <a:gd name="connsiteX0" fmla="*/ 898946 w 898946"/>
              <a:gd name="connsiteY0" fmla="*/ 273 h 770833"/>
              <a:gd name="connsiteX1" fmla="*/ 772733 w 898946"/>
              <a:gd name="connsiteY1" fmla="*/ 111031 h 770833"/>
              <a:gd name="connsiteX2" fmla="*/ 636217 w 898946"/>
              <a:gd name="connsiteY2" fmla="*/ 680277 h 770833"/>
              <a:gd name="connsiteX3" fmla="*/ 118486 w 898946"/>
              <a:gd name="connsiteY3" fmla="*/ 744671 h 770833"/>
              <a:gd name="connsiteX4" fmla="*/ 0 w 898946"/>
              <a:gd name="connsiteY4" fmla="*/ 425275 h 77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946" h="770833">
                <a:moveTo>
                  <a:pt x="898946" y="273"/>
                </a:moveTo>
                <a:cubicBezTo>
                  <a:pt x="857733" y="-1015"/>
                  <a:pt x="816521" y="-2303"/>
                  <a:pt x="772733" y="111031"/>
                </a:cubicBezTo>
                <a:cubicBezTo>
                  <a:pt x="728945" y="224365"/>
                  <a:pt x="745258" y="574670"/>
                  <a:pt x="636217" y="680277"/>
                </a:cubicBezTo>
                <a:cubicBezTo>
                  <a:pt x="527176" y="785884"/>
                  <a:pt x="224522" y="787171"/>
                  <a:pt x="118486" y="744671"/>
                </a:cubicBezTo>
                <a:cubicBezTo>
                  <a:pt x="12450" y="702171"/>
                  <a:pt x="6225" y="563723"/>
                  <a:pt x="0" y="42527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5F21027B-D06F-1422-7739-3A962CB082B7}"/>
              </a:ext>
            </a:extLst>
          </p:cNvPr>
          <p:cNvSpPr/>
          <p:nvPr/>
        </p:nvSpPr>
        <p:spPr>
          <a:xfrm>
            <a:off x="3693319" y="2454879"/>
            <a:ext cx="442912" cy="185927"/>
          </a:xfrm>
          <a:custGeom>
            <a:avLst/>
            <a:gdLst>
              <a:gd name="connsiteX0" fmla="*/ 442912 w 442912"/>
              <a:gd name="connsiteY0" fmla="*/ 274161 h 274161"/>
              <a:gd name="connsiteX1" fmla="*/ 185737 w 442912"/>
              <a:gd name="connsiteY1" fmla="*/ 226536 h 274161"/>
              <a:gd name="connsiteX2" fmla="*/ 121444 w 442912"/>
              <a:gd name="connsiteY2" fmla="*/ 36036 h 274161"/>
              <a:gd name="connsiteX3" fmla="*/ 0 w 442912"/>
              <a:gd name="connsiteY3" fmla="*/ 318 h 274161"/>
            </a:gdLst>
            <a:ahLst/>
            <a:cxnLst>
              <a:cxn ang="0">
                <a:pos x="connsiteX0" y="connsiteY0"/>
              </a:cxn>
              <a:cxn ang="0">
                <a:pos x="connsiteX1" y="connsiteY1"/>
              </a:cxn>
              <a:cxn ang="0">
                <a:pos x="connsiteX2" y="connsiteY2"/>
              </a:cxn>
              <a:cxn ang="0">
                <a:pos x="connsiteX3" y="connsiteY3"/>
              </a:cxn>
            </a:cxnLst>
            <a:rect l="l" t="t" r="r" b="b"/>
            <a:pathLst>
              <a:path w="442912" h="274161">
                <a:moveTo>
                  <a:pt x="442912" y="274161"/>
                </a:moveTo>
                <a:cubicBezTo>
                  <a:pt x="341113" y="270192"/>
                  <a:pt x="239315" y="266223"/>
                  <a:pt x="185737" y="226536"/>
                </a:cubicBezTo>
                <a:cubicBezTo>
                  <a:pt x="132159" y="186849"/>
                  <a:pt x="152400" y="73739"/>
                  <a:pt x="121444" y="36036"/>
                </a:cubicBezTo>
                <a:cubicBezTo>
                  <a:pt x="90488" y="-1667"/>
                  <a:pt x="45244" y="-675"/>
                  <a:pt x="0" y="31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83BF07A-88F5-7281-61EC-570D9168309C}"/>
              </a:ext>
            </a:extLst>
          </p:cNvPr>
          <p:cNvSpPr/>
          <p:nvPr/>
        </p:nvSpPr>
        <p:spPr>
          <a:xfrm>
            <a:off x="3698081" y="2414920"/>
            <a:ext cx="440532" cy="229285"/>
          </a:xfrm>
          <a:custGeom>
            <a:avLst/>
            <a:gdLst>
              <a:gd name="connsiteX0" fmla="*/ 440532 w 440532"/>
              <a:gd name="connsiteY0" fmla="*/ 242887 h 242887"/>
              <a:gd name="connsiteX1" fmla="*/ 226219 w 440532"/>
              <a:gd name="connsiteY1" fmla="*/ 178593 h 242887"/>
              <a:gd name="connsiteX2" fmla="*/ 157163 w 440532"/>
              <a:gd name="connsiteY2" fmla="*/ 33337 h 242887"/>
              <a:gd name="connsiteX3" fmla="*/ 0 w 440532"/>
              <a:gd name="connsiteY3" fmla="*/ 0 h 242887"/>
            </a:gdLst>
            <a:ahLst/>
            <a:cxnLst>
              <a:cxn ang="0">
                <a:pos x="connsiteX0" y="connsiteY0"/>
              </a:cxn>
              <a:cxn ang="0">
                <a:pos x="connsiteX1" y="connsiteY1"/>
              </a:cxn>
              <a:cxn ang="0">
                <a:pos x="connsiteX2" y="connsiteY2"/>
              </a:cxn>
              <a:cxn ang="0">
                <a:pos x="connsiteX3" y="connsiteY3"/>
              </a:cxn>
            </a:cxnLst>
            <a:rect l="l" t="t" r="r" b="b"/>
            <a:pathLst>
              <a:path w="440532" h="242887">
                <a:moveTo>
                  <a:pt x="440532" y="242887"/>
                </a:moveTo>
                <a:cubicBezTo>
                  <a:pt x="356989" y="228202"/>
                  <a:pt x="273447" y="213518"/>
                  <a:pt x="226219" y="178593"/>
                </a:cubicBezTo>
                <a:cubicBezTo>
                  <a:pt x="178991" y="143668"/>
                  <a:pt x="194866" y="63102"/>
                  <a:pt x="157163" y="33337"/>
                </a:cubicBezTo>
                <a:cubicBezTo>
                  <a:pt x="119460" y="3572"/>
                  <a:pt x="59730" y="1786"/>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04B48617-7477-B784-9F1A-ACC67923C156}"/>
              </a:ext>
            </a:extLst>
          </p:cNvPr>
          <p:cNvSpPr/>
          <p:nvPr/>
        </p:nvSpPr>
        <p:spPr>
          <a:xfrm>
            <a:off x="3700463" y="2374106"/>
            <a:ext cx="442912" cy="266700"/>
          </a:xfrm>
          <a:custGeom>
            <a:avLst/>
            <a:gdLst>
              <a:gd name="connsiteX0" fmla="*/ 442912 w 442912"/>
              <a:gd name="connsiteY0" fmla="*/ 266700 h 266700"/>
              <a:gd name="connsiteX1" fmla="*/ 373856 w 442912"/>
              <a:gd name="connsiteY1" fmla="*/ 245269 h 266700"/>
              <a:gd name="connsiteX2" fmla="*/ 271462 w 442912"/>
              <a:gd name="connsiteY2" fmla="*/ 180975 h 266700"/>
              <a:gd name="connsiteX3" fmla="*/ 209550 w 442912"/>
              <a:gd name="connsiteY3" fmla="*/ 38100 h 266700"/>
              <a:gd name="connsiteX4" fmla="*/ 0 w 442912"/>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912" h="266700">
                <a:moveTo>
                  <a:pt x="442912" y="266700"/>
                </a:moveTo>
                <a:cubicBezTo>
                  <a:pt x="422671" y="263128"/>
                  <a:pt x="402431" y="259556"/>
                  <a:pt x="373856" y="245269"/>
                </a:cubicBezTo>
                <a:cubicBezTo>
                  <a:pt x="345281" y="230982"/>
                  <a:pt x="298846" y="215503"/>
                  <a:pt x="271462" y="180975"/>
                </a:cubicBezTo>
                <a:cubicBezTo>
                  <a:pt x="244078" y="146447"/>
                  <a:pt x="254794" y="68262"/>
                  <a:pt x="209550" y="38100"/>
                </a:cubicBezTo>
                <a:cubicBezTo>
                  <a:pt x="164306" y="7938"/>
                  <a:pt x="82153" y="3969"/>
                  <a:pt x="0"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2942A87D-9AFF-AF8E-0B89-6427EE618CB9}"/>
              </a:ext>
            </a:extLst>
          </p:cNvPr>
          <p:cNvSpPr/>
          <p:nvPr/>
        </p:nvSpPr>
        <p:spPr>
          <a:xfrm>
            <a:off x="3698081" y="2333926"/>
            <a:ext cx="457200" cy="309261"/>
          </a:xfrm>
          <a:custGeom>
            <a:avLst/>
            <a:gdLst>
              <a:gd name="connsiteX0" fmla="*/ 457200 w 457200"/>
              <a:gd name="connsiteY0" fmla="*/ 504825 h 504825"/>
              <a:gd name="connsiteX1" fmla="*/ 342900 w 457200"/>
              <a:gd name="connsiteY1" fmla="*/ 419100 h 504825"/>
              <a:gd name="connsiteX2" fmla="*/ 261938 w 457200"/>
              <a:gd name="connsiteY2" fmla="*/ 76200 h 504825"/>
              <a:gd name="connsiteX3" fmla="*/ 0 w 457200"/>
              <a:gd name="connsiteY3" fmla="*/ 0 h 504825"/>
            </a:gdLst>
            <a:ahLst/>
            <a:cxnLst>
              <a:cxn ang="0">
                <a:pos x="connsiteX0" y="connsiteY0"/>
              </a:cxn>
              <a:cxn ang="0">
                <a:pos x="connsiteX1" y="connsiteY1"/>
              </a:cxn>
              <a:cxn ang="0">
                <a:pos x="connsiteX2" y="connsiteY2"/>
              </a:cxn>
              <a:cxn ang="0">
                <a:pos x="connsiteX3" y="connsiteY3"/>
              </a:cxn>
            </a:cxnLst>
            <a:rect l="l" t="t" r="r" b="b"/>
            <a:pathLst>
              <a:path w="457200" h="504825">
                <a:moveTo>
                  <a:pt x="457200" y="504825"/>
                </a:moveTo>
                <a:cubicBezTo>
                  <a:pt x="416322" y="497681"/>
                  <a:pt x="375444" y="490537"/>
                  <a:pt x="342900" y="419100"/>
                </a:cubicBezTo>
                <a:cubicBezTo>
                  <a:pt x="310356" y="347663"/>
                  <a:pt x="319088" y="146050"/>
                  <a:pt x="261938" y="76200"/>
                </a:cubicBezTo>
                <a:cubicBezTo>
                  <a:pt x="204788" y="6350"/>
                  <a:pt x="102394" y="3175"/>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EC83CFF-D31B-C35C-A10F-38874369A355}"/>
              </a:ext>
            </a:extLst>
          </p:cNvPr>
          <p:cNvSpPr/>
          <p:nvPr/>
        </p:nvSpPr>
        <p:spPr>
          <a:xfrm>
            <a:off x="3700463" y="2292288"/>
            <a:ext cx="447675" cy="348518"/>
          </a:xfrm>
          <a:custGeom>
            <a:avLst/>
            <a:gdLst>
              <a:gd name="connsiteX0" fmla="*/ 447675 w 447675"/>
              <a:gd name="connsiteY0" fmla="*/ 539093 h 539093"/>
              <a:gd name="connsiteX1" fmla="*/ 376237 w 447675"/>
              <a:gd name="connsiteY1" fmla="*/ 460512 h 539093"/>
              <a:gd name="connsiteX2" fmla="*/ 278606 w 447675"/>
              <a:gd name="connsiteY2" fmla="*/ 72368 h 539093"/>
              <a:gd name="connsiteX3" fmla="*/ 0 w 447675"/>
              <a:gd name="connsiteY3" fmla="*/ 931 h 539093"/>
            </a:gdLst>
            <a:ahLst/>
            <a:cxnLst>
              <a:cxn ang="0">
                <a:pos x="connsiteX0" y="connsiteY0"/>
              </a:cxn>
              <a:cxn ang="0">
                <a:pos x="connsiteX1" y="connsiteY1"/>
              </a:cxn>
              <a:cxn ang="0">
                <a:pos x="connsiteX2" y="connsiteY2"/>
              </a:cxn>
              <a:cxn ang="0">
                <a:pos x="connsiteX3" y="connsiteY3"/>
              </a:cxn>
            </a:cxnLst>
            <a:rect l="l" t="t" r="r" b="b"/>
            <a:pathLst>
              <a:path w="447675" h="539093">
                <a:moveTo>
                  <a:pt x="447675" y="539093"/>
                </a:moveTo>
                <a:cubicBezTo>
                  <a:pt x="426045" y="538696"/>
                  <a:pt x="404415" y="538299"/>
                  <a:pt x="376237" y="460512"/>
                </a:cubicBezTo>
                <a:cubicBezTo>
                  <a:pt x="348059" y="382724"/>
                  <a:pt x="341312" y="148965"/>
                  <a:pt x="278606" y="72368"/>
                </a:cubicBezTo>
                <a:cubicBezTo>
                  <a:pt x="215900" y="-4229"/>
                  <a:pt x="107950" y="-1649"/>
                  <a:pt x="0" y="9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D6A54EB0-D77D-4873-2614-ECB49A77D169}"/>
              </a:ext>
            </a:extLst>
          </p:cNvPr>
          <p:cNvSpPr/>
          <p:nvPr/>
        </p:nvSpPr>
        <p:spPr>
          <a:xfrm>
            <a:off x="3698081" y="2256478"/>
            <a:ext cx="464344" cy="382128"/>
          </a:xfrm>
          <a:custGeom>
            <a:avLst/>
            <a:gdLst>
              <a:gd name="connsiteX0" fmla="*/ 464344 w 464344"/>
              <a:gd name="connsiteY0" fmla="*/ 569473 h 573697"/>
              <a:gd name="connsiteX1" fmla="*/ 411957 w 464344"/>
              <a:gd name="connsiteY1" fmla="*/ 502798 h 573697"/>
              <a:gd name="connsiteX2" fmla="*/ 326232 w 464344"/>
              <a:gd name="connsiteY2" fmla="*/ 81317 h 573697"/>
              <a:gd name="connsiteX3" fmla="*/ 0 w 464344"/>
              <a:gd name="connsiteY3" fmla="*/ 354 h 573697"/>
            </a:gdLst>
            <a:ahLst/>
            <a:cxnLst>
              <a:cxn ang="0">
                <a:pos x="connsiteX0" y="connsiteY0"/>
              </a:cxn>
              <a:cxn ang="0">
                <a:pos x="connsiteX1" y="connsiteY1"/>
              </a:cxn>
              <a:cxn ang="0">
                <a:pos x="connsiteX2" y="connsiteY2"/>
              </a:cxn>
              <a:cxn ang="0">
                <a:pos x="connsiteX3" y="connsiteY3"/>
              </a:cxn>
            </a:cxnLst>
            <a:rect l="l" t="t" r="r" b="b"/>
            <a:pathLst>
              <a:path w="464344" h="573697">
                <a:moveTo>
                  <a:pt x="464344" y="569473"/>
                </a:moveTo>
                <a:cubicBezTo>
                  <a:pt x="449660" y="576815"/>
                  <a:pt x="434976" y="584157"/>
                  <a:pt x="411957" y="502798"/>
                </a:cubicBezTo>
                <a:cubicBezTo>
                  <a:pt x="388938" y="421439"/>
                  <a:pt x="394891" y="165058"/>
                  <a:pt x="326232" y="81317"/>
                </a:cubicBezTo>
                <a:cubicBezTo>
                  <a:pt x="257572" y="-2424"/>
                  <a:pt x="128786" y="-1035"/>
                  <a:pt x="0" y="354"/>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03CBFB17-ED4F-CA66-988A-7059D1CF3F1E}"/>
              </a:ext>
            </a:extLst>
          </p:cNvPr>
          <p:cNvSpPr/>
          <p:nvPr/>
        </p:nvSpPr>
        <p:spPr>
          <a:xfrm>
            <a:off x="3029111" y="2289293"/>
            <a:ext cx="1406411" cy="1275658"/>
          </a:xfrm>
          <a:custGeom>
            <a:avLst/>
            <a:gdLst>
              <a:gd name="connsiteX0" fmla="*/ 1286301 w 1286301"/>
              <a:gd name="connsiteY0" fmla="*/ 109 h 1370298"/>
              <a:gd name="connsiteX1" fmla="*/ 1105469 w 1286301"/>
              <a:gd name="connsiteY1" fmla="*/ 204825 h 1370298"/>
              <a:gd name="connsiteX2" fmla="*/ 917812 w 1286301"/>
              <a:gd name="connsiteY2" fmla="*/ 1238643 h 1370298"/>
              <a:gd name="connsiteX3" fmla="*/ 170597 w 1286301"/>
              <a:gd name="connsiteY3" fmla="*/ 1306882 h 1370298"/>
              <a:gd name="connsiteX4" fmla="*/ 0 w 1286301"/>
              <a:gd name="connsiteY4" fmla="*/ 784855 h 137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301" h="1370298">
                <a:moveTo>
                  <a:pt x="1286301" y="109"/>
                </a:moveTo>
                <a:cubicBezTo>
                  <a:pt x="1226592" y="-744"/>
                  <a:pt x="1166884" y="-1597"/>
                  <a:pt x="1105469" y="204825"/>
                </a:cubicBezTo>
                <a:cubicBezTo>
                  <a:pt x="1044054" y="411247"/>
                  <a:pt x="1073624" y="1054967"/>
                  <a:pt x="917812" y="1238643"/>
                </a:cubicBezTo>
                <a:cubicBezTo>
                  <a:pt x="762000" y="1422319"/>
                  <a:pt x="323566" y="1382513"/>
                  <a:pt x="170597" y="1306882"/>
                </a:cubicBezTo>
                <a:cubicBezTo>
                  <a:pt x="17628" y="1231251"/>
                  <a:pt x="8814" y="1008053"/>
                  <a:pt x="0" y="78485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CC26BD8A-AAC1-CDF3-7732-E9C10E7348C9}"/>
              </a:ext>
            </a:extLst>
          </p:cNvPr>
          <p:cNvSpPr/>
          <p:nvPr/>
        </p:nvSpPr>
        <p:spPr>
          <a:xfrm>
            <a:off x="3070314" y="2289293"/>
            <a:ext cx="1348149" cy="1199414"/>
          </a:xfrm>
          <a:custGeom>
            <a:avLst/>
            <a:gdLst>
              <a:gd name="connsiteX0" fmla="*/ 1177120 w 1177120"/>
              <a:gd name="connsiteY0" fmla="*/ 119 h 1199414"/>
              <a:gd name="connsiteX1" fmla="*/ 1061114 w 1177120"/>
              <a:gd name="connsiteY1" fmla="*/ 170716 h 1199414"/>
              <a:gd name="connsiteX2" fmla="*/ 842750 w 1177120"/>
              <a:gd name="connsiteY2" fmla="*/ 1033937 h 1199414"/>
              <a:gd name="connsiteX3" fmla="*/ 146714 w 1177120"/>
              <a:gd name="connsiteY3" fmla="*/ 1180650 h 1199414"/>
              <a:gd name="connsiteX4" fmla="*/ 0 w 1177120"/>
              <a:gd name="connsiteY4" fmla="*/ 781453 h 1199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120" h="1199414">
                <a:moveTo>
                  <a:pt x="1177120" y="119"/>
                </a:moveTo>
                <a:cubicBezTo>
                  <a:pt x="1146981" y="-734"/>
                  <a:pt x="1116842" y="-1587"/>
                  <a:pt x="1061114" y="170716"/>
                </a:cubicBezTo>
                <a:cubicBezTo>
                  <a:pt x="1005386" y="343019"/>
                  <a:pt x="995150" y="865615"/>
                  <a:pt x="842750" y="1033937"/>
                </a:cubicBezTo>
                <a:cubicBezTo>
                  <a:pt x="690350" y="1202259"/>
                  <a:pt x="287172" y="1222731"/>
                  <a:pt x="146714" y="1180650"/>
                </a:cubicBezTo>
                <a:cubicBezTo>
                  <a:pt x="6256" y="1138569"/>
                  <a:pt x="3128" y="960011"/>
                  <a:pt x="0" y="78145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A8DD096-2021-D0A8-A3C2-2CAEE5E6F216}"/>
              </a:ext>
            </a:extLst>
          </p:cNvPr>
          <p:cNvSpPr/>
          <p:nvPr/>
        </p:nvSpPr>
        <p:spPr>
          <a:xfrm>
            <a:off x="3702844" y="2293144"/>
            <a:ext cx="697706" cy="238125"/>
          </a:xfrm>
          <a:custGeom>
            <a:avLst/>
            <a:gdLst>
              <a:gd name="connsiteX0" fmla="*/ 0 w 697706"/>
              <a:gd name="connsiteY0" fmla="*/ 238125 h 238125"/>
              <a:gd name="connsiteX1" fmla="*/ 288131 w 697706"/>
              <a:gd name="connsiteY1" fmla="*/ 183356 h 238125"/>
              <a:gd name="connsiteX2" fmla="*/ 466725 w 697706"/>
              <a:gd name="connsiteY2" fmla="*/ 59531 h 238125"/>
              <a:gd name="connsiteX3" fmla="*/ 697706 w 697706"/>
              <a:gd name="connsiteY3" fmla="*/ 0 h 238125"/>
            </a:gdLst>
            <a:ahLst/>
            <a:cxnLst>
              <a:cxn ang="0">
                <a:pos x="connsiteX0" y="connsiteY0"/>
              </a:cxn>
              <a:cxn ang="0">
                <a:pos x="connsiteX1" y="connsiteY1"/>
              </a:cxn>
              <a:cxn ang="0">
                <a:pos x="connsiteX2" y="connsiteY2"/>
              </a:cxn>
              <a:cxn ang="0">
                <a:pos x="connsiteX3" y="connsiteY3"/>
              </a:cxn>
            </a:cxnLst>
            <a:rect l="l" t="t" r="r" b="b"/>
            <a:pathLst>
              <a:path w="697706" h="238125">
                <a:moveTo>
                  <a:pt x="0" y="238125"/>
                </a:moveTo>
                <a:cubicBezTo>
                  <a:pt x="105171" y="225623"/>
                  <a:pt x="210343" y="213122"/>
                  <a:pt x="288131" y="183356"/>
                </a:cubicBezTo>
                <a:cubicBezTo>
                  <a:pt x="365919" y="153590"/>
                  <a:pt x="398462" y="90090"/>
                  <a:pt x="466725" y="59531"/>
                </a:cubicBezTo>
                <a:cubicBezTo>
                  <a:pt x="534988" y="28972"/>
                  <a:pt x="616347" y="14486"/>
                  <a:pt x="697706"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32">
            <a:extLst>
              <a:ext uri="{FF2B5EF4-FFF2-40B4-BE49-F238E27FC236}">
                <a16:creationId xmlns:a16="http://schemas.microsoft.com/office/drawing/2014/main" id="{3BC2274F-1E6C-EF38-5170-A35D91560874}"/>
              </a:ext>
            </a:extLst>
          </p:cNvPr>
          <p:cNvSpPr/>
          <p:nvPr/>
        </p:nvSpPr>
        <p:spPr>
          <a:xfrm>
            <a:off x="3700463" y="2293144"/>
            <a:ext cx="700087" cy="78829"/>
          </a:xfrm>
          <a:custGeom>
            <a:avLst/>
            <a:gdLst>
              <a:gd name="connsiteX0" fmla="*/ 0 w 700087"/>
              <a:gd name="connsiteY0" fmla="*/ 78581 h 78829"/>
              <a:gd name="connsiteX1" fmla="*/ 350043 w 700087"/>
              <a:gd name="connsiteY1" fmla="*/ 66675 h 78829"/>
              <a:gd name="connsiteX2" fmla="*/ 700087 w 700087"/>
              <a:gd name="connsiteY2" fmla="*/ 0 h 78829"/>
            </a:gdLst>
            <a:ahLst/>
            <a:cxnLst>
              <a:cxn ang="0">
                <a:pos x="connsiteX0" y="connsiteY0"/>
              </a:cxn>
              <a:cxn ang="0">
                <a:pos x="connsiteX1" y="connsiteY1"/>
              </a:cxn>
              <a:cxn ang="0">
                <a:pos x="connsiteX2" y="connsiteY2"/>
              </a:cxn>
            </a:cxnLst>
            <a:rect l="l" t="t" r="r" b="b"/>
            <a:pathLst>
              <a:path w="700087" h="78829">
                <a:moveTo>
                  <a:pt x="0" y="78581"/>
                </a:moveTo>
                <a:cubicBezTo>
                  <a:pt x="116681" y="79176"/>
                  <a:pt x="233362" y="79772"/>
                  <a:pt x="350043" y="66675"/>
                </a:cubicBezTo>
                <a:cubicBezTo>
                  <a:pt x="466724" y="53578"/>
                  <a:pt x="583405" y="26789"/>
                  <a:pt x="700087"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C691EC21-4E64-4AC0-E6B6-FC5B71C3E3DE}"/>
              </a:ext>
            </a:extLst>
          </p:cNvPr>
          <p:cNvSpPr/>
          <p:nvPr/>
        </p:nvSpPr>
        <p:spPr>
          <a:xfrm>
            <a:off x="3698081" y="2290763"/>
            <a:ext cx="704850" cy="40481"/>
          </a:xfrm>
          <a:custGeom>
            <a:avLst/>
            <a:gdLst>
              <a:gd name="connsiteX0" fmla="*/ 0 w 704850"/>
              <a:gd name="connsiteY0" fmla="*/ 40481 h 40481"/>
              <a:gd name="connsiteX1" fmla="*/ 335757 w 704850"/>
              <a:gd name="connsiteY1" fmla="*/ 35718 h 40481"/>
              <a:gd name="connsiteX2" fmla="*/ 704850 w 704850"/>
              <a:gd name="connsiteY2" fmla="*/ 0 h 40481"/>
            </a:gdLst>
            <a:ahLst/>
            <a:cxnLst>
              <a:cxn ang="0">
                <a:pos x="connsiteX0" y="connsiteY0"/>
              </a:cxn>
              <a:cxn ang="0">
                <a:pos x="connsiteX1" y="connsiteY1"/>
              </a:cxn>
              <a:cxn ang="0">
                <a:pos x="connsiteX2" y="connsiteY2"/>
              </a:cxn>
            </a:cxnLst>
            <a:rect l="l" t="t" r="r" b="b"/>
            <a:pathLst>
              <a:path w="704850" h="40481">
                <a:moveTo>
                  <a:pt x="0" y="40481"/>
                </a:moveTo>
                <a:lnTo>
                  <a:pt x="335757" y="35718"/>
                </a:lnTo>
                <a:cubicBezTo>
                  <a:pt x="453232" y="28971"/>
                  <a:pt x="579041" y="14485"/>
                  <a:pt x="70485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7D701969-7FE1-1DAF-1E84-F293795A3BD1}"/>
              </a:ext>
            </a:extLst>
          </p:cNvPr>
          <p:cNvSpPr/>
          <p:nvPr/>
        </p:nvSpPr>
        <p:spPr>
          <a:xfrm>
            <a:off x="4371810" y="2155027"/>
            <a:ext cx="2993086" cy="628079"/>
          </a:xfrm>
          <a:custGeom>
            <a:avLst/>
            <a:gdLst>
              <a:gd name="connsiteX0" fmla="*/ 3101009 w 3101009"/>
              <a:gd name="connsiteY0" fmla="*/ 627930 h 628079"/>
              <a:gd name="connsiteX1" fmla="*/ 2594113 w 3101009"/>
              <a:gd name="connsiteY1" fmla="*/ 528538 h 628079"/>
              <a:gd name="connsiteX2" fmla="*/ 1838739 w 3101009"/>
              <a:gd name="connsiteY2" fmla="*/ 21643 h 628079"/>
              <a:gd name="connsiteX3" fmla="*/ 0 w 3101009"/>
              <a:gd name="connsiteY3" fmla="*/ 140912 h 628079"/>
            </a:gdLst>
            <a:ahLst/>
            <a:cxnLst>
              <a:cxn ang="0">
                <a:pos x="connsiteX0" y="connsiteY0"/>
              </a:cxn>
              <a:cxn ang="0">
                <a:pos x="connsiteX1" y="connsiteY1"/>
              </a:cxn>
              <a:cxn ang="0">
                <a:pos x="connsiteX2" y="connsiteY2"/>
              </a:cxn>
              <a:cxn ang="0">
                <a:pos x="connsiteX3" y="connsiteY3"/>
              </a:cxn>
            </a:cxnLst>
            <a:rect l="l" t="t" r="r" b="b"/>
            <a:pathLst>
              <a:path w="3101009" h="628079">
                <a:moveTo>
                  <a:pt x="3101009" y="627930"/>
                </a:moveTo>
                <a:cubicBezTo>
                  <a:pt x="2952750" y="628758"/>
                  <a:pt x="2804491" y="629586"/>
                  <a:pt x="2594113" y="528538"/>
                </a:cubicBezTo>
                <a:cubicBezTo>
                  <a:pt x="2383735" y="427490"/>
                  <a:pt x="2271091" y="86247"/>
                  <a:pt x="1838739" y="21643"/>
                </a:cubicBezTo>
                <a:cubicBezTo>
                  <a:pt x="1406387" y="-42961"/>
                  <a:pt x="703193" y="48975"/>
                  <a:pt x="0" y="140912"/>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a:extLst>
              <a:ext uri="{FF2B5EF4-FFF2-40B4-BE49-F238E27FC236}">
                <a16:creationId xmlns:a16="http://schemas.microsoft.com/office/drawing/2014/main" id="{57FBCE8E-30BF-C11C-CDE7-59BAA7E34CF7}"/>
              </a:ext>
            </a:extLst>
          </p:cNvPr>
          <p:cNvPicPr>
            <a:picLocks noChangeAspect="1"/>
          </p:cNvPicPr>
          <p:nvPr/>
        </p:nvPicPr>
        <p:blipFill>
          <a:blip r:embed="rId5"/>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137" name="Freeform: Shape 136">
            <a:extLst>
              <a:ext uri="{FF2B5EF4-FFF2-40B4-BE49-F238E27FC236}">
                <a16:creationId xmlns:a16="http://schemas.microsoft.com/office/drawing/2014/main" id="{25617863-383B-F1D0-232B-546DBCC6EEA4}"/>
              </a:ext>
            </a:extLst>
          </p:cNvPr>
          <p:cNvSpPr/>
          <p:nvPr/>
        </p:nvSpPr>
        <p:spPr>
          <a:xfrm>
            <a:off x="4112185" y="2634559"/>
            <a:ext cx="529300" cy="1738265"/>
          </a:xfrm>
          <a:custGeom>
            <a:avLst/>
            <a:gdLst>
              <a:gd name="connsiteX0" fmla="*/ 99588 w 526920"/>
              <a:gd name="connsiteY0" fmla="*/ 1738265 h 1738265"/>
              <a:gd name="connsiteX1" fmla="*/ 199176 w 526920"/>
              <a:gd name="connsiteY1" fmla="*/ 1158843 h 1738265"/>
              <a:gd name="connsiteX2" fmla="*/ 461726 w 526920"/>
              <a:gd name="connsiteY2" fmla="*/ 660902 h 1738265"/>
              <a:gd name="connsiteX3" fmla="*/ 488887 w 526920"/>
              <a:gd name="connsiteY3" fmla="*/ 90534 h 1738265"/>
              <a:gd name="connsiteX4" fmla="*/ 0 w 526920"/>
              <a:gd name="connsiteY4" fmla="*/ 9053 h 1738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920" h="1738265">
                <a:moveTo>
                  <a:pt x="99588" y="1738265"/>
                </a:moveTo>
                <a:cubicBezTo>
                  <a:pt x="119204" y="1538334"/>
                  <a:pt x="138820" y="1338403"/>
                  <a:pt x="199176" y="1158843"/>
                </a:cubicBezTo>
                <a:cubicBezTo>
                  <a:pt x="259532" y="979283"/>
                  <a:pt x="413441" y="838953"/>
                  <a:pt x="461726" y="660902"/>
                </a:cubicBezTo>
                <a:cubicBezTo>
                  <a:pt x="510011" y="482851"/>
                  <a:pt x="565841" y="199175"/>
                  <a:pt x="488887" y="90534"/>
                </a:cubicBezTo>
                <a:cubicBezTo>
                  <a:pt x="411933" y="-18108"/>
                  <a:pt x="205966" y="-4528"/>
                  <a:pt x="0" y="9053"/>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812EEA8-63AB-4BEE-CC81-076D918D9CB1}"/>
              </a:ext>
            </a:extLst>
          </p:cNvPr>
          <p:cNvSpPr txBox="1"/>
          <p:nvPr/>
        </p:nvSpPr>
        <p:spPr>
          <a:xfrm>
            <a:off x="4232863" y="3680009"/>
            <a:ext cx="1332832" cy="246221"/>
          </a:xfrm>
          <a:prstGeom prst="rect">
            <a:avLst/>
          </a:prstGeom>
          <a:noFill/>
        </p:spPr>
        <p:txBody>
          <a:bodyPr wrap="square" rtlCol="0">
            <a:spAutoFit/>
          </a:bodyPr>
          <a:lstStyle/>
          <a:p>
            <a:pPr algn="ctr"/>
            <a:r>
              <a:rPr lang="en-US" sz="1000" dirty="0"/>
              <a:t>Thermostat Wiring</a:t>
            </a:r>
          </a:p>
        </p:txBody>
      </p:sp>
      <p:sp>
        <p:nvSpPr>
          <p:cNvPr id="3" name="TextBox 2">
            <a:extLst>
              <a:ext uri="{FF2B5EF4-FFF2-40B4-BE49-F238E27FC236}">
                <a16:creationId xmlns:a16="http://schemas.microsoft.com/office/drawing/2014/main" id="{5FF72ADA-BC3D-A867-FE7F-CFED671A9826}"/>
              </a:ext>
            </a:extLst>
          </p:cNvPr>
          <p:cNvSpPr txBox="1"/>
          <p:nvPr/>
        </p:nvSpPr>
        <p:spPr>
          <a:xfrm>
            <a:off x="5517748" y="1894979"/>
            <a:ext cx="1332832" cy="246221"/>
          </a:xfrm>
          <a:prstGeom prst="rect">
            <a:avLst/>
          </a:prstGeom>
          <a:noFill/>
        </p:spPr>
        <p:txBody>
          <a:bodyPr wrap="square" rtlCol="0">
            <a:spAutoFit/>
          </a:bodyPr>
          <a:lstStyle/>
          <a:p>
            <a:pPr algn="ctr"/>
            <a:r>
              <a:rPr lang="en-US" sz="1000" dirty="0"/>
              <a:t>Control Wiring</a:t>
            </a:r>
          </a:p>
        </p:txBody>
      </p:sp>
      <p:grpSp>
        <p:nvGrpSpPr>
          <p:cNvPr id="82" name="Group 81">
            <a:extLst>
              <a:ext uri="{FF2B5EF4-FFF2-40B4-BE49-F238E27FC236}">
                <a16:creationId xmlns:a16="http://schemas.microsoft.com/office/drawing/2014/main" id="{72056896-9320-61ED-0630-299B3998427F}"/>
              </a:ext>
            </a:extLst>
          </p:cNvPr>
          <p:cNvGrpSpPr/>
          <p:nvPr/>
        </p:nvGrpSpPr>
        <p:grpSpPr>
          <a:xfrm>
            <a:off x="1259212" y="1767764"/>
            <a:ext cx="1750688" cy="1604855"/>
            <a:chOff x="1259212" y="1767764"/>
            <a:chExt cx="1750688" cy="1604855"/>
          </a:xfrm>
        </p:grpSpPr>
        <p:pic>
          <p:nvPicPr>
            <p:cNvPr id="8" name="Picture 7" descr="A grey box with a label&#10;&#10;Description automatically generated">
              <a:extLst>
                <a:ext uri="{FF2B5EF4-FFF2-40B4-BE49-F238E27FC236}">
                  <a16:creationId xmlns:a16="http://schemas.microsoft.com/office/drawing/2014/main" id="{FE2E401B-C914-0519-3D7C-468B90E0D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204" y="1767764"/>
              <a:ext cx="1018721" cy="1604855"/>
            </a:xfrm>
            <a:prstGeom prst="rect">
              <a:avLst/>
            </a:prstGeom>
          </p:spPr>
        </p:pic>
        <p:sp>
          <p:nvSpPr>
            <p:cNvPr id="9" name="Rectangle 8">
              <a:extLst>
                <a:ext uri="{FF2B5EF4-FFF2-40B4-BE49-F238E27FC236}">
                  <a16:creationId xmlns:a16="http://schemas.microsoft.com/office/drawing/2014/main" id="{A6226015-DB35-76D9-89FE-F5202B2EB34B}"/>
                </a:ext>
              </a:extLst>
            </p:cNvPr>
            <p:cNvSpPr/>
            <p:nvPr/>
          </p:nvSpPr>
          <p:spPr>
            <a:xfrm>
              <a:off x="1259212" y="2241014"/>
              <a:ext cx="982494" cy="927206"/>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p:txBody>
        </p:sp>
        <p:grpSp>
          <p:nvGrpSpPr>
            <p:cNvPr id="17" name="Group 16">
              <a:extLst>
                <a:ext uri="{FF2B5EF4-FFF2-40B4-BE49-F238E27FC236}">
                  <a16:creationId xmlns:a16="http://schemas.microsoft.com/office/drawing/2014/main" id="{9BFB8969-1659-84C2-045B-6E5A3B38C7F2}"/>
                </a:ext>
              </a:extLst>
            </p:cNvPr>
            <p:cNvGrpSpPr/>
            <p:nvPr/>
          </p:nvGrpSpPr>
          <p:grpSpPr>
            <a:xfrm>
              <a:off x="2094063" y="2388960"/>
              <a:ext cx="91440" cy="91440"/>
              <a:chOff x="2109474" y="2770600"/>
              <a:chExt cx="91440" cy="91440"/>
            </a:xfrm>
          </p:grpSpPr>
          <p:sp>
            <p:nvSpPr>
              <p:cNvPr id="12" name="Oval 11">
                <a:extLst>
                  <a:ext uri="{FF2B5EF4-FFF2-40B4-BE49-F238E27FC236}">
                    <a16:creationId xmlns:a16="http://schemas.microsoft.com/office/drawing/2014/main" id="{D82A0EB4-7887-93A9-E73A-13D8D4C24B06}"/>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16053C-0241-5DEA-D55E-699A509BF319}"/>
                  </a:ext>
                </a:extLst>
              </p:cNvPr>
              <p:cNvCxnSpPr>
                <a:stCxn id="12" idx="3"/>
                <a:endCxn id="12"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72F4C7E-3881-8D08-5542-6CAA79DAD567}"/>
                </a:ext>
              </a:extLst>
            </p:cNvPr>
            <p:cNvGrpSpPr/>
            <p:nvPr/>
          </p:nvGrpSpPr>
          <p:grpSpPr>
            <a:xfrm>
              <a:off x="2094063" y="2524775"/>
              <a:ext cx="91440" cy="91440"/>
              <a:chOff x="2109474" y="2770600"/>
              <a:chExt cx="91440" cy="91440"/>
            </a:xfrm>
          </p:grpSpPr>
          <p:sp>
            <p:nvSpPr>
              <p:cNvPr id="21" name="Oval 20">
                <a:extLst>
                  <a:ext uri="{FF2B5EF4-FFF2-40B4-BE49-F238E27FC236}">
                    <a16:creationId xmlns:a16="http://schemas.microsoft.com/office/drawing/2014/main" id="{2404DD9E-9F69-ECFA-BB04-B617CA9A87D4}"/>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A2F06A-F52C-F5A2-D356-024F9C480BD5}"/>
                  </a:ext>
                </a:extLst>
              </p:cNvPr>
              <p:cNvCxnSpPr>
                <a:stCxn id="21" idx="3"/>
                <a:endCxn id="21"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7D18174-5F48-A394-A0B5-B14887483871}"/>
                </a:ext>
              </a:extLst>
            </p:cNvPr>
            <p:cNvGrpSpPr/>
            <p:nvPr/>
          </p:nvGrpSpPr>
          <p:grpSpPr>
            <a:xfrm>
              <a:off x="2094063" y="2660590"/>
              <a:ext cx="91440" cy="91440"/>
              <a:chOff x="2109474" y="2770600"/>
              <a:chExt cx="91440" cy="91440"/>
            </a:xfrm>
          </p:grpSpPr>
          <p:sp>
            <p:nvSpPr>
              <p:cNvPr id="24" name="Oval 23">
                <a:extLst>
                  <a:ext uri="{FF2B5EF4-FFF2-40B4-BE49-F238E27FC236}">
                    <a16:creationId xmlns:a16="http://schemas.microsoft.com/office/drawing/2014/main" id="{C70B9EF5-4C4B-F46D-5BB4-200AB9C376AC}"/>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5367168-2D62-F98B-A570-8686689820FC}"/>
                  </a:ext>
                </a:extLst>
              </p:cNvPr>
              <p:cNvCxnSpPr>
                <a:stCxn id="24" idx="3"/>
                <a:endCxn id="24"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3C93EF3C-60F4-8AD9-0AF4-316EB2BBC9D0}"/>
                </a:ext>
              </a:extLst>
            </p:cNvPr>
            <p:cNvGrpSpPr/>
            <p:nvPr/>
          </p:nvGrpSpPr>
          <p:grpSpPr>
            <a:xfrm>
              <a:off x="2094063" y="2796405"/>
              <a:ext cx="91440" cy="91440"/>
              <a:chOff x="2109474" y="2770600"/>
              <a:chExt cx="91440" cy="91440"/>
            </a:xfrm>
          </p:grpSpPr>
          <p:sp>
            <p:nvSpPr>
              <p:cNvPr id="27" name="Oval 26">
                <a:extLst>
                  <a:ext uri="{FF2B5EF4-FFF2-40B4-BE49-F238E27FC236}">
                    <a16:creationId xmlns:a16="http://schemas.microsoft.com/office/drawing/2014/main" id="{3D5F4F71-3AA6-25D3-CF7D-D773BBC3BE4B}"/>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B7962F28-9B10-C375-AAB3-4B8D8E2530CB}"/>
                  </a:ext>
                </a:extLst>
              </p:cNvPr>
              <p:cNvCxnSpPr>
                <a:stCxn id="27" idx="3"/>
                <a:endCxn id="27"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8AF039E-0FA5-40DE-047B-213927A13691}"/>
                </a:ext>
              </a:extLst>
            </p:cNvPr>
            <p:cNvGrpSpPr/>
            <p:nvPr/>
          </p:nvGrpSpPr>
          <p:grpSpPr>
            <a:xfrm>
              <a:off x="2094063" y="2932221"/>
              <a:ext cx="91440" cy="91440"/>
              <a:chOff x="2109474" y="2770600"/>
              <a:chExt cx="91440" cy="91440"/>
            </a:xfrm>
          </p:grpSpPr>
          <p:sp>
            <p:nvSpPr>
              <p:cNvPr id="34" name="Oval 33">
                <a:extLst>
                  <a:ext uri="{FF2B5EF4-FFF2-40B4-BE49-F238E27FC236}">
                    <a16:creationId xmlns:a16="http://schemas.microsoft.com/office/drawing/2014/main" id="{82F78105-A085-1187-2396-66137F669E09}"/>
                  </a:ext>
                </a:extLst>
              </p:cNvPr>
              <p:cNvSpPr/>
              <p:nvPr/>
            </p:nvSpPr>
            <p:spPr>
              <a:xfrm>
                <a:off x="2109474" y="2770600"/>
                <a:ext cx="91440" cy="91440"/>
              </a:xfrm>
              <a:prstGeom prst="ellipse">
                <a:avLst/>
              </a:prstGeom>
              <a:solidFill>
                <a:schemeClr val="bg1">
                  <a:lumMod val="50000"/>
                </a:schemeClr>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CEB510D-9412-04C4-A052-CBD5849AABB2}"/>
                  </a:ext>
                </a:extLst>
              </p:cNvPr>
              <p:cNvCxnSpPr>
                <a:stCxn id="34" idx="3"/>
                <a:endCxn id="34" idx="7"/>
              </p:cNvCxnSpPr>
              <p:nvPr/>
            </p:nvCxnSpPr>
            <p:spPr>
              <a:xfrm flipV="1">
                <a:off x="2122865" y="2783991"/>
                <a:ext cx="64658" cy="6465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3EE1A2EC-EE33-BFD9-E64F-6C7F02F52815}"/>
                </a:ext>
              </a:extLst>
            </p:cNvPr>
            <p:cNvSpPr txBox="1"/>
            <p:nvPr/>
          </p:nvSpPr>
          <p:spPr>
            <a:xfrm>
              <a:off x="1916707" y="2346745"/>
              <a:ext cx="264904" cy="169277"/>
            </a:xfrm>
            <a:prstGeom prst="rect">
              <a:avLst/>
            </a:prstGeom>
            <a:noFill/>
          </p:spPr>
          <p:txBody>
            <a:bodyPr wrap="square" rtlCol="0">
              <a:spAutoFit/>
            </a:bodyPr>
            <a:lstStyle/>
            <a:p>
              <a:r>
                <a:rPr lang="en-US" sz="500" dirty="0"/>
                <a:t>27</a:t>
              </a:r>
            </a:p>
          </p:txBody>
        </p:sp>
        <p:sp>
          <p:nvSpPr>
            <p:cNvPr id="38" name="TextBox 37">
              <a:extLst>
                <a:ext uri="{FF2B5EF4-FFF2-40B4-BE49-F238E27FC236}">
                  <a16:creationId xmlns:a16="http://schemas.microsoft.com/office/drawing/2014/main" id="{464EB8EA-5832-EF54-CBD3-EC78AD0F0691}"/>
                </a:ext>
              </a:extLst>
            </p:cNvPr>
            <p:cNvSpPr txBox="1"/>
            <p:nvPr/>
          </p:nvSpPr>
          <p:spPr>
            <a:xfrm>
              <a:off x="1916707" y="2491313"/>
              <a:ext cx="264904" cy="169277"/>
            </a:xfrm>
            <a:prstGeom prst="rect">
              <a:avLst/>
            </a:prstGeom>
            <a:noFill/>
          </p:spPr>
          <p:txBody>
            <a:bodyPr wrap="square" rtlCol="0">
              <a:spAutoFit/>
            </a:bodyPr>
            <a:lstStyle/>
            <a:p>
              <a:r>
                <a:rPr lang="en-US" sz="500" dirty="0"/>
                <a:t>12</a:t>
              </a:r>
            </a:p>
          </p:txBody>
        </p:sp>
        <p:sp>
          <p:nvSpPr>
            <p:cNvPr id="39" name="TextBox 38">
              <a:extLst>
                <a:ext uri="{FF2B5EF4-FFF2-40B4-BE49-F238E27FC236}">
                  <a16:creationId xmlns:a16="http://schemas.microsoft.com/office/drawing/2014/main" id="{7BA9B147-3FB8-4867-C470-FABC0B5675F9}"/>
                </a:ext>
              </a:extLst>
            </p:cNvPr>
            <p:cNvSpPr txBox="1"/>
            <p:nvPr/>
          </p:nvSpPr>
          <p:spPr>
            <a:xfrm>
              <a:off x="1916707" y="2620432"/>
              <a:ext cx="264904" cy="169277"/>
            </a:xfrm>
            <a:prstGeom prst="rect">
              <a:avLst/>
            </a:prstGeom>
            <a:noFill/>
          </p:spPr>
          <p:txBody>
            <a:bodyPr wrap="square" rtlCol="0">
              <a:spAutoFit/>
            </a:bodyPr>
            <a:lstStyle/>
            <a:p>
              <a:r>
                <a:rPr lang="en-US" sz="500" dirty="0"/>
                <a:t>18</a:t>
              </a:r>
            </a:p>
          </p:txBody>
        </p:sp>
        <p:sp>
          <p:nvSpPr>
            <p:cNvPr id="43" name="TextBox 42">
              <a:extLst>
                <a:ext uri="{FF2B5EF4-FFF2-40B4-BE49-F238E27FC236}">
                  <a16:creationId xmlns:a16="http://schemas.microsoft.com/office/drawing/2014/main" id="{6DEA7E78-E0E3-103C-08CF-645DE9617451}"/>
                </a:ext>
              </a:extLst>
            </p:cNvPr>
            <p:cNvSpPr txBox="1"/>
            <p:nvPr/>
          </p:nvSpPr>
          <p:spPr>
            <a:xfrm>
              <a:off x="1916707" y="2754634"/>
              <a:ext cx="264904" cy="169277"/>
            </a:xfrm>
            <a:prstGeom prst="rect">
              <a:avLst/>
            </a:prstGeom>
            <a:noFill/>
          </p:spPr>
          <p:txBody>
            <a:bodyPr wrap="square" rtlCol="0">
              <a:spAutoFit/>
            </a:bodyPr>
            <a:lstStyle/>
            <a:p>
              <a:r>
                <a:rPr lang="en-US" sz="500" dirty="0"/>
                <a:t>50</a:t>
              </a:r>
            </a:p>
          </p:txBody>
        </p:sp>
        <p:sp>
          <p:nvSpPr>
            <p:cNvPr id="47" name="TextBox 46">
              <a:extLst>
                <a:ext uri="{FF2B5EF4-FFF2-40B4-BE49-F238E27FC236}">
                  <a16:creationId xmlns:a16="http://schemas.microsoft.com/office/drawing/2014/main" id="{6290333A-AC0A-826A-B98E-3FF4FB9C408C}"/>
                </a:ext>
              </a:extLst>
            </p:cNvPr>
            <p:cNvSpPr txBox="1"/>
            <p:nvPr/>
          </p:nvSpPr>
          <p:spPr>
            <a:xfrm>
              <a:off x="1916707" y="2887300"/>
              <a:ext cx="264904" cy="169277"/>
            </a:xfrm>
            <a:prstGeom prst="rect">
              <a:avLst/>
            </a:prstGeom>
            <a:noFill/>
          </p:spPr>
          <p:txBody>
            <a:bodyPr wrap="square" rtlCol="0">
              <a:spAutoFit/>
            </a:bodyPr>
            <a:lstStyle/>
            <a:p>
              <a:r>
                <a:rPr lang="en-US" sz="500" dirty="0"/>
                <a:t>53</a:t>
              </a:r>
            </a:p>
          </p:txBody>
        </p:sp>
        <p:sp>
          <p:nvSpPr>
            <p:cNvPr id="64" name="Freeform: Shape 63">
              <a:extLst>
                <a:ext uri="{FF2B5EF4-FFF2-40B4-BE49-F238E27FC236}">
                  <a16:creationId xmlns:a16="http://schemas.microsoft.com/office/drawing/2014/main" id="{2CEC184A-CBA2-BB96-8901-7F878CAA1BA6}"/>
                </a:ext>
              </a:extLst>
            </p:cNvPr>
            <p:cNvSpPr/>
            <p:nvPr/>
          </p:nvSpPr>
          <p:spPr>
            <a:xfrm>
              <a:off x="2602706" y="2426494"/>
              <a:ext cx="357188" cy="2381"/>
            </a:xfrm>
            <a:custGeom>
              <a:avLst/>
              <a:gdLst>
                <a:gd name="connsiteX0" fmla="*/ 357188 w 357188"/>
                <a:gd name="connsiteY0" fmla="*/ 2381 h 2381"/>
                <a:gd name="connsiteX1" fmla="*/ 192882 w 357188"/>
                <a:gd name="connsiteY1" fmla="*/ 0 h 2381"/>
                <a:gd name="connsiteX2" fmla="*/ 0 w 357188"/>
                <a:gd name="connsiteY2" fmla="*/ 2381 h 2381"/>
              </a:gdLst>
              <a:ahLst/>
              <a:cxnLst>
                <a:cxn ang="0">
                  <a:pos x="connsiteX0" y="connsiteY0"/>
                </a:cxn>
                <a:cxn ang="0">
                  <a:pos x="connsiteX1" y="connsiteY1"/>
                </a:cxn>
                <a:cxn ang="0">
                  <a:pos x="connsiteX2" y="connsiteY2"/>
                </a:cxn>
              </a:cxnLst>
              <a:rect l="l" t="t" r="r" b="b"/>
              <a:pathLst>
                <a:path w="357188" h="2381">
                  <a:moveTo>
                    <a:pt x="357188" y="2381"/>
                  </a:moveTo>
                  <a:lnTo>
                    <a:pt x="192882" y="0"/>
                  </a:lnTo>
                  <a:cubicBezTo>
                    <a:pt x="133351" y="0"/>
                    <a:pt x="66675" y="1190"/>
                    <a:pt x="0" y="238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8929DEB-C015-F71C-1F3B-3C9E28662D93}"/>
                </a:ext>
              </a:extLst>
            </p:cNvPr>
            <p:cNvSpPr/>
            <p:nvPr/>
          </p:nvSpPr>
          <p:spPr>
            <a:xfrm>
              <a:off x="2183606" y="2426495"/>
              <a:ext cx="359569" cy="145256"/>
            </a:xfrm>
            <a:custGeom>
              <a:avLst/>
              <a:gdLst>
                <a:gd name="connsiteX0" fmla="*/ 0 w 359569"/>
                <a:gd name="connsiteY0" fmla="*/ 121919 h 121919"/>
                <a:gd name="connsiteX1" fmla="*/ 161925 w 359569"/>
                <a:gd name="connsiteY1" fmla="*/ 98107 h 121919"/>
                <a:gd name="connsiteX2" fmla="*/ 230982 w 359569"/>
                <a:gd name="connsiteY2" fmla="*/ 14763 h 121919"/>
                <a:gd name="connsiteX3" fmla="*/ 359569 w 359569"/>
                <a:gd name="connsiteY3" fmla="*/ 475 h 121919"/>
              </a:gdLst>
              <a:ahLst/>
              <a:cxnLst>
                <a:cxn ang="0">
                  <a:pos x="connsiteX0" y="connsiteY0"/>
                </a:cxn>
                <a:cxn ang="0">
                  <a:pos x="connsiteX1" y="connsiteY1"/>
                </a:cxn>
                <a:cxn ang="0">
                  <a:pos x="connsiteX2" y="connsiteY2"/>
                </a:cxn>
                <a:cxn ang="0">
                  <a:pos x="connsiteX3" y="connsiteY3"/>
                </a:cxn>
              </a:cxnLst>
              <a:rect l="l" t="t" r="r" b="b"/>
              <a:pathLst>
                <a:path w="359569" h="121919">
                  <a:moveTo>
                    <a:pt x="0" y="121919"/>
                  </a:moveTo>
                  <a:cubicBezTo>
                    <a:pt x="61714" y="118942"/>
                    <a:pt x="123428" y="115966"/>
                    <a:pt x="161925" y="98107"/>
                  </a:cubicBezTo>
                  <a:cubicBezTo>
                    <a:pt x="200422" y="80248"/>
                    <a:pt x="198041" y="31035"/>
                    <a:pt x="230982" y="14763"/>
                  </a:cubicBezTo>
                  <a:cubicBezTo>
                    <a:pt x="263923" y="-1509"/>
                    <a:pt x="311746" y="-517"/>
                    <a:pt x="359569" y="4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E96EAB6-A43D-A997-77CE-33A6A57867B1}"/>
                </a:ext>
              </a:extLst>
            </p:cNvPr>
            <p:cNvSpPr/>
            <p:nvPr/>
          </p:nvSpPr>
          <p:spPr>
            <a:xfrm>
              <a:off x="2178844" y="2433638"/>
              <a:ext cx="114308" cy="133350"/>
            </a:xfrm>
            <a:custGeom>
              <a:avLst/>
              <a:gdLst>
                <a:gd name="connsiteX0" fmla="*/ 4762 w 114308"/>
                <a:gd name="connsiteY0" fmla="*/ 0 h 133350"/>
                <a:gd name="connsiteX1" fmla="*/ 114300 w 114308"/>
                <a:gd name="connsiteY1" fmla="*/ 54768 h 133350"/>
                <a:gd name="connsiteX2" fmla="*/ 0 w 114308"/>
                <a:gd name="connsiteY2" fmla="*/ 133350 h 133350"/>
              </a:gdLst>
              <a:ahLst/>
              <a:cxnLst>
                <a:cxn ang="0">
                  <a:pos x="connsiteX0" y="connsiteY0"/>
                </a:cxn>
                <a:cxn ang="0">
                  <a:pos x="connsiteX1" y="connsiteY1"/>
                </a:cxn>
                <a:cxn ang="0">
                  <a:pos x="connsiteX2" y="connsiteY2"/>
                </a:cxn>
              </a:cxnLst>
              <a:rect l="l" t="t" r="r" b="b"/>
              <a:pathLst>
                <a:path w="114308" h="133350">
                  <a:moveTo>
                    <a:pt x="4762" y="0"/>
                  </a:moveTo>
                  <a:cubicBezTo>
                    <a:pt x="59928" y="16271"/>
                    <a:pt x="115094" y="32543"/>
                    <a:pt x="114300" y="54768"/>
                  </a:cubicBezTo>
                  <a:cubicBezTo>
                    <a:pt x="113506" y="76993"/>
                    <a:pt x="56753" y="105171"/>
                    <a:pt x="0" y="13335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049C3FC5-B3BA-4D9B-7427-1519DBDF6BB7}"/>
                </a:ext>
              </a:extLst>
            </p:cNvPr>
            <p:cNvSpPr/>
            <p:nvPr/>
          </p:nvSpPr>
          <p:spPr>
            <a:xfrm>
              <a:off x="2608415" y="2383631"/>
              <a:ext cx="349098" cy="71248"/>
            </a:xfrm>
            <a:custGeom>
              <a:avLst/>
              <a:gdLst>
                <a:gd name="connsiteX0" fmla="*/ 350044 w 350044"/>
                <a:gd name="connsiteY0" fmla="*/ 0 h 67296"/>
                <a:gd name="connsiteX1" fmla="*/ 216694 w 350044"/>
                <a:gd name="connsiteY1" fmla="*/ 11907 h 67296"/>
                <a:gd name="connsiteX2" fmla="*/ 133350 w 350044"/>
                <a:gd name="connsiteY2" fmla="*/ 59532 h 67296"/>
                <a:gd name="connsiteX3" fmla="*/ 0 w 350044"/>
                <a:gd name="connsiteY3" fmla="*/ 66675 h 67296"/>
              </a:gdLst>
              <a:ahLst/>
              <a:cxnLst>
                <a:cxn ang="0">
                  <a:pos x="connsiteX0" y="connsiteY0"/>
                </a:cxn>
                <a:cxn ang="0">
                  <a:pos x="connsiteX1" y="connsiteY1"/>
                </a:cxn>
                <a:cxn ang="0">
                  <a:pos x="connsiteX2" y="connsiteY2"/>
                </a:cxn>
                <a:cxn ang="0">
                  <a:pos x="connsiteX3" y="connsiteY3"/>
                </a:cxn>
              </a:cxnLst>
              <a:rect l="l" t="t" r="r" b="b"/>
              <a:pathLst>
                <a:path w="350044" h="67296">
                  <a:moveTo>
                    <a:pt x="350044" y="0"/>
                  </a:moveTo>
                  <a:cubicBezTo>
                    <a:pt x="301427" y="992"/>
                    <a:pt x="252810" y="1985"/>
                    <a:pt x="216694" y="11907"/>
                  </a:cubicBezTo>
                  <a:cubicBezTo>
                    <a:pt x="180578" y="21829"/>
                    <a:pt x="169466" y="50404"/>
                    <a:pt x="133350" y="59532"/>
                  </a:cubicBezTo>
                  <a:cubicBezTo>
                    <a:pt x="97234" y="68660"/>
                    <a:pt x="48617" y="67667"/>
                    <a:pt x="0" y="6667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479C332-DAFD-3B1B-9508-E8E95F4324AB}"/>
                </a:ext>
              </a:extLst>
            </p:cNvPr>
            <p:cNvSpPr/>
            <p:nvPr/>
          </p:nvSpPr>
          <p:spPr>
            <a:xfrm>
              <a:off x="2181225" y="2455069"/>
              <a:ext cx="366713" cy="246434"/>
            </a:xfrm>
            <a:custGeom>
              <a:avLst/>
              <a:gdLst>
                <a:gd name="connsiteX0" fmla="*/ 366713 w 366713"/>
                <a:gd name="connsiteY0" fmla="*/ 0 h 157162"/>
                <a:gd name="connsiteX1" fmla="*/ 240506 w 366713"/>
                <a:gd name="connsiteY1" fmla="*/ 21431 h 157162"/>
                <a:gd name="connsiteX2" fmla="*/ 192881 w 366713"/>
                <a:gd name="connsiteY2" fmla="*/ 128587 h 157162"/>
                <a:gd name="connsiteX3" fmla="*/ 0 w 366713"/>
                <a:gd name="connsiteY3" fmla="*/ 157162 h 157162"/>
              </a:gdLst>
              <a:ahLst/>
              <a:cxnLst>
                <a:cxn ang="0">
                  <a:pos x="connsiteX0" y="connsiteY0"/>
                </a:cxn>
                <a:cxn ang="0">
                  <a:pos x="connsiteX1" y="connsiteY1"/>
                </a:cxn>
                <a:cxn ang="0">
                  <a:pos x="connsiteX2" y="connsiteY2"/>
                </a:cxn>
                <a:cxn ang="0">
                  <a:pos x="connsiteX3" y="connsiteY3"/>
                </a:cxn>
              </a:cxnLst>
              <a:rect l="l" t="t" r="r" b="b"/>
              <a:pathLst>
                <a:path w="366713" h="157162">
                  <a:moveTo>
                    <a:pt x="366713" y="0"/>
                  </a:moveTo>
                  <a:cubicBezTo>
                    <a:pt x="318095" y="0"/>
                    <a:pt x="269478" y="0"/>
                    <a:pt x="240506" y="21431"/>
                  </a:cubicBezTo>
                  <a:cubicBezTo>
                    <a:pt x="211534" y="42862"/>
                    <a:pt x="232965" y="105965"/>
                    <a:pt x="192881" y="128587"/>
                  </a:cubicBezTo>
                  <a:cubicBezTo>
                    <a:pt x="152797" y="151209"/>
                    <a:pt x="76398" y="154185"/>
                    <a:pt x="0" y="15716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BA640A5-E3D8-13CE-1517-DDAD92EB23BA}"/>
                </a:ext>
              </a:extLst>
            </p:cNvPr>
            <p:cNvSpPr/>
            <p:nvPr/>
          </p:nvSpPr>
          <p:spPr>
            <a:xfrm>
              <a:off x="2607469" y="2340550"/>
              <a:ext cx="350044" cy="141239"/>
            </a:xfrm>
            <a:custGeom>
              <a:avLst/>
              <a:gdLst>
                <a:gd name="connsiteX0" fmla="*/ 350044 w 350044"/>
                <a:gd name="connsiteY0" fmla="*/ 0 h 147637"/>
                <a:gd name="connsiteX1" fmla="*/ 230981 w 350044"/>
                <a:gd name="connsiteY1" fmla="*/ 21431 h 147637"/>
                <a:gd name="connsiteX2" fmla="*/ 166687 w 350044"/>
                <a:gd name="connsiteY2" fmla="*/ 121443 h 147637"/>
                <a:gd name="connsiteX3" fmla="*/ 0 w 350044"/>
                <a:gd name="connsiteY3" fmla="*/ 147637 h 147637"/>
              </a:gdLst>
              <a:ahLst/>
              <a:cxnLst>
                <a:cxn ang="0">
                  <a:pos x="connsiteX0" y="connsiteY0"/>
                </a:cxn>
                <a:cxn ang="0">
                  <a:pos x="connsiteX1" y="connsiteY1"/>
                </a:cxn>
                <a:cxn ang="0">
                  <a:pos x="connsiteX2" y="connsiteY2"/>
                </a:cxn>
                <a:cxn ang="0">
                  <a:pos x="connsiteX3" y="connsiteY3"/>
                </a:cxn>
              </a:cxnLst>
              <a:rect l="l" t="t" r="r" b="b"/>
              <a:pathLst>
                <a:path w="350044" h="147637">
                  <a:moveTo>
                    <a:pt x="350044" y="0"/>
                  </a:moveTo>
                  <a:cubicBezTo>
                    <a:pt x="305792" y="595"/>
                    <a:pt x="261540" y="1191"/>
                    <a:pt x="230981" y="21431"/>
                  </a:cubicBezTo>
                  <a:cubicBezTo>
                    <a:pt x="200422" y="41671"/>
                    <a:pt x="205184" y="100409"/>
                    <a:pt x="166687" y="121443"/>
                  </a:cubicBezTo>
                  <a:cubicBezTo>
                    <a:pt x="128190" y="142477"/>
                    <a:pt x="64095" y="145057"/>
                    <a:pt x="0" y="147637"/>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EFCDC91-484B-1C36-1A37-ADA78433378C}"/>
                </a:ext>
              </a:extLst>
            </p:cNvPr>
            <p:cNvSpPr/>
            <p:nvPr/>
          </p:nvSpPr>
          <p:spPr>
            <a:xfrm>
              <a:off x="2181225" y="2483244"/>
              <a:ext cx="361950" cy="358354"/>
            </a:xfrm>
            <a:custGeom>
              <a:avLst/>
              <a:gdLst>
                <a:gd name="connsiteX0" fmla="*/ 361950 w 361950"/>
                <a:gd name="connsiteY0" fmla="*/ 400 h 171850"/>
                <a:gd name="connsiteX1" fmla="*/ 252413 w 361950"/>
                <a:gd name="connsiteY1" fmla="*/ 21831 h 171850"/>
                <a:gd name="connsiteX2" fmla="*/ 185738 w 361950"/>
                <a:gd name="connsiteY2" fmla="*/ 140894 h 171850"/>
                <a:gd name="connsiteX3" fmla="*/ 0 w 361950"/>
                <a:gd name="connsiteY3" fmla="*/ 171850 h 171850"/>
              </a:gdLst>
              <a:ahLst/>
              <a:cxnLst>
                <a:cxn ang="0">
                  <a:pos x="connsiteX0" y="connsiteY0"/>
                </a:cxn>
                <a:cxn ang="0">
                  <a:pos x="connsiteX1" y="connsiteY1"/>
                </a:cxn>
                <a:cxn ang="0">
                  <a:pos x="connsiteX2" y="connsiteY2"/>
                </a:cxn>
                <a:cxn ang="0">
                  <a:pos x="connsiteX3" y="connsiteY3"/>
                </a:cxn>
              </a:cxnLst>
              <a:rect l="l" t="t" r="r" b="b"/>
              <a:pathLst>
                <a:path w="361950" h="171850">
                  <a:moveTo>
                    <a:pt x="361950" y="400"/>
                  </a:moveTo>
                  <a:cubicBezTo>
                    <a:pt x="321866" y="-593"/>
                    <a:pt x="281782" y="-1585"/>
                    <a:pt x="252413" y="21831"/>
                  </a:cubicBezTo>
                  <a:cubicBezTo>
                    <a:pt x="223044" y="45247"/>
                    <a:pt x="227807" y="115891"/>
                    <a:pt x="185738" y="140894"/>
                  </a:cubicBezTo>
                  <a:cubicBezTo>
                    <a:pt x="143669" y="165897"/>
                    <a:pt x="71834" y="168873"/>
                    <a:pt x="0" y="17185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F9C00A9-1CC2-B98E-20DA-2581B96C113D}"/>
                </a:ext>
              </a:extLst>
            </p:cNvPr>
            <p:cNvSpPr/>
            <p:nvPr/>
          </p:nvSpPr>
          <p:spPr>
            <a:xfrm>
              <a:off x="2607469" y="2428875"/>
              <a:ext cx="402431" cy="83621"/>
            </a:xfrm>
            <a:custGeom>
              <a:avLst/>
              <a:gdLst>
                <a:gd name="connsiteX0" fmla="*/ 402431 w 402431"/>
                <a:gd name="connsiteY0" fmla="*/ 0 h 83621"/>
                <a:gd name="connsiteX1" fmla="*/ 200025 w 402431"/>
                <a:gd name="connsiteY1" fmla="*/ 26194 h 83621"/>
                <a:gd name="connsiteX2" fmla="*/ 76200 w 402431"/>
                <a:gd name="connsiteY2" fmla="*/ 78581 h 83621"/>
                <a:gd name="connsiteX3" fmla="*/ 0 w 402431"/>
                <a:gd name="connsiteY3" fmla="*/ 78581 h 83621"/>
              </a:gdLst>
              <a:ahLst/>
              <a:cxnLst>
                <a:cxn ang="0">
                  <a:pos x="connsiteX0" y="connsiteY0"/>
                </a:cxn>
                <a:cxn ang="0">
                  <a:pos x="connsiteX1" y="connsiteY1"/>
                </a:cxn>
                <a:cxn ang="0">
                  <a:pos x="connsiteX2" y="connsiteY2"/>
                </a:cxn>
                <a:cxn ang="0">
                  <a:pos x="connsiteX3" y="connsiteY3"/>
                </a:cxn>
              </a:cxnLst>
              <a:rect l="l" t="t" r="r" b="b"/>
              <a:pathLst>
                <a:path w="402431" h="83621">
                  <a:moveTo>
                    <a:pt x="402431" y="0"/>
                  </a:moveTo>
                  <a:cubicBezTo>
                    <a:pt x="328414" y="6548"/>
                    <a:pt x="254397" y="13097"/>
                    <a:pt x="200025" y="26194"/>
                  </a:cubicBezTo>
                  <a:cubicBezTo>
                    <a:pt x="145653" y="39291"/>
                    <a:pt x="109537" y="69850"/>
                    <a:pt x="76200" y="78581"/>
                  </a:cubicBezTo>
                  <a:cubicBezTo>
                    <a:pt x="42863" y="87312"/>
                    <a:pt x="21431" y="82946"/>
                    <a:pt x="0" y="78581"/>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B06BDDB3-91A2-A1EB-6F63-3F2796F8E83F}"/>
                </a:ext>
              </a:extLst>
            </p:cNvPr>
            <p:cNvSpPr/>
            <p:nvPr/>
          </p:nvSpPr>
          <p:spPr>
            <a:xfrm>
              <a:off x="2178844" y="2509838"/>
              <a:ext cx="366712" cy="465396"/>
            </a:xfrm>
            <a:custGeom>
              <a:avLst/>
              <a:gdLst>
                <a:gd name="connsiteX0" fmla="*/ 366712 w 366712"/>
                <a:gd name="connsiteY0" fmla="*/ 0 h 173831"/>
                <a:gd name="connsiteX1" fmla="*/ 290512 w 366712"/>
                <a:gd name="connsiteY1" fmla="*/ 26193 h 173831"/>
                <a:gd name="connsiteX2" fmla="*/ 254794 w 366712"/>
                <a:gd name="connsiteY2" fmla="*/ 140493 h 173831"/>
                <a:gd name="connsiteX3" fmla="*/ 0 w 366712"/>
                <a:gd name="connsiteY3" fmla="*/ 173831 h 173831"/>
              </a:gdLst>
              <a:ahLst/>
              <a:cxnLst>
                <a:cxn ang="0">
                  <a:pos x="connsiteX0" y="connsiteY0"/>
                </a:cxn>
                <a:cxn ang="0">
                  <a:pos x="connsiteX1" y="connsiteY1"/>
                </a:cxn>
                <a:cxn ang="0">
                  <a:pos x="connsiteX2" y="connsiteY2"/>
                </a:cxn>
                <a:cxn ang="0">
                  <a:pos x="connsiteX3" y="connsiteY3"/>
                </a:cxn>
              </a:cxnLst>
              <a:rect l="l" t="t" r="r" b="b"/>
              <a:pathLst>
                <a:path w="366712" h="173831">
                  <a:moveTo>
                    <a:pt x="366712" y="0"/>
                  </a:moveTo>
                  <a:cubicBezTo>
                    <a:pt x="337938" y="1389"/>
                    <a:pt x="309165" y="2778"/>
                    <a:pt x="290512" y="26193"/>
                  </a:cubicBezTo>
                  <a:cubicBezTo>
                    <a:pt x="271859" y="49608"/>
                    <a:pt x="303212" y="115887"/>
                    <a:pt x="254794" y="140493"/>
                  </a:cubicBezTo>
                  <a:cubicBezTo>
                    <a:pt x="206376" y="165099"/>
                    <a:pt x="103188" y="169465"/>
                    <a:pt x="0" y="173831"/>
                  </a:cubicBezTo>
                </a:path>
              </a:pathLst>
            </a:custGeom>
            <a:noFill/>
            <a:ln w="19050">
              <a:solidFill>
                <a:srgbClr val="FFC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B020D17-297B-E006-7EFE-180BF7E8A52E}"/>
                </a:ext>
              </a:extLst>
            </p:cNvPr>
            <p:cNvSpPr/>
            <p:nvPr/>
          </p:nvSpPr>
          <p:spPr>
            <a:xfrm>
              <a:off x="2531269" y="2402056"/>
              <a:ext cx="45719" cy="168135"/>
            </a:xfrm>
            <a:prstGeom prst="rect">
              <a:avLst/>
            </a:prstGeom>
            <a:solidFill>
              <a:schemeClr val="bg1">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3DE741C-BFF0-E1C5-E903-814446E69CEB}"/>
                </a:ext>
              </a:extLst>
            </p:cNvPr>
            <p:cNvSpPr/>
            <p:nvPr/>
          </p:nvSpPr>
          <p:spPr>
            <a:xfrm>
              <a:off x="2580303" y="2402056"/>
              <a:ext cx="45719" cy="168135"/>
            </a:xfrm>
            <a:prstGeom prst="rect">
              <a:avLst/>
            </a:prstGeom>
            <a:solidFill>
              <a:schemeClr val="bg1">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79AB6E0-4814-F206-AA76-55368EFA78B0}"/>
              </a:ext>
            </a:extLst>
          </p:cNvPr>
          <p:cNvGrpSpPr/>
          <p:nvPr/>
        </p:nvGrpSpPr>
        <p:grpSpPr>
          <a:xfrm>
            <a:off x="1457717" y="1361462"/>
            <a:ext cx="1525512" cy="895856"/>
            <a:chOff x="1457717" y="1361462"/>
            <a:chExt cx="1525512" cy="895856"/>
          </a:xfrm>
        </p:grpSpPr>
        <p:pic>
          <p:nvPicPr>
            <p:cNvPr id="10" name="Picture 9">
              <a:extLst>
                <a:ext uri="{FF2B5EF4-FFF2-40B4-BE49-F238E27FC236}">
                  <a16:creationId xmlns:a16="http://schemas.microsoft.com/office/drawing/2014/main" id="{A136C032-B68C-7162-B70B-5BAFE388D94D}"/>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11" name="Freeform: Shape 10">
              <a:extLst>
                <a:ext uri="{FF2B5EF4-FFF2-40B4-BE49-F238E27FC236}">
                  <a16:creationId xmlns:a16="http://schemas.microsoft.com/office/drawing/2014/main" id="{E03117B2-1946-1A4D-E304-B97DE263ADE8}"/>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F9B9E0D-D778-5CA5-83E9-7D92C0E0E174}"/>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40" name="Group 39">
            <a:extLst>
              <a:ext uri="{FF2B5EF4-FFF2-40B4-BE49-F238E27FC236}">
                <a16:creationId xmlns:a16="http://schemas.microsoft.com/office/drawing/2014/main" id="{C013E46C-624D-F4D2-A5E0-7BA3D40AC652}"/>
              </a:ext>
            </a:extLst>
          </p:cNvPr>
          <p:cNvGrpSpPr/>
          <p:nvPr/>
        </p:nvGrpSpPr>
        <p:grpSpPr>
          <a:xfrm>
            <a:off x="224939" y="1556146"/>
            <a:ext cx="2818529" cy="5106196"/>
            <a:chOff x="224939" y="1556146"/>
            <a:chExt cx="2818529" cy="5106196"/>
          </a:xfrm>
        </p:grpSpPr>
        <p:sp>
          <p:nvSpPr>
            <p:cNvPr id="41" name="TextBox 40">
              <a:extLst>
                <a:ext uri="{FF2B5EF4-FFF2-40B4-BE49-F238E27FC236}">
                  <a16:creationId xmlns:a16="http://schemas.microsoft.com/office/drawing/2014/main" id="{E988BAEF-7EEF-8E14-83C8-E258DA917402}"/>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42" name="TextBox 41">
              <a:extLst>
                <a:ext uri="{FF2B5EF4-FFF2-40B4-BE49-F238E27FC236}">
                  <a16:creationId xmlns:a16="http://schemas.microsoft.com/office/drawing/2014/main" id="{E546809A-F7D2-C038-B383-CB01E820579F}"/>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02118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4A564D8A-6416-E34B-C266-E371C4422E90}"/>
              </a:ext>
            </a:extLst>
          </p:cNvPr>
          <p:cNvGrpSpPr/>
          <p:nvPr/>
        </p:nvGrpSpPr>
        <p:grpSpPr>
          <a:xfrm>
            <a:off x="7889134" y="2573609"/>
            <a:ext cx="1974715" cy="1631328"/>
            <a:chOff x="7889134" y="2573609"/>
            <a:chExt cx="1974715" cy="1631328"/>
          </a:xfrm>
        </p:grpSpPr>
        <p:sp>
          <p:nvSpPr>
            <p:cNvPr id="81" name="Rectangle 80">
              <a:extLst>
                <a:ext uri="{FF2B5EF4-FFF2-40B4-BE49-F238E27FC236}">
                  <a16:creationId xmlns:a16="http://schemas.microsoft.com/office/drawing/2014/main" id="{2EC6B697-621C-C935-90AD-2A56BC2C9C62}"/>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18887AE-73F1-CF1A-DD52-47783F1B794B}"/>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8A36AA9-AD16-B281-AB99-69F0E100846F}"/>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4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AHU with ReliaTel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Constant 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Trane ReliaTel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5</a:t>
            </a:fld>
            <a:endParaRPr lang="en-US"/>
          </a:p>
        </p:txBody>
      </p:sp>
      <p:sp>
        <p:nvSpPr>
          <p:cNvPr id="51" name="Oval 50">
            <a:extLst>
              <a:ext uri="{FF2B5EF4-FFF2-40B4-BE49-F238E27FC236}">
                <a16:creationId xmlns:a16="http://schemas.microsoft.com/office/drawing/2014/main" id="{B9958986-7EF3-4FFE-98C7-BD1B108E6227}"/>
              </a:ext>
            </a:extLst>
          </p:cNvPr>
          <p:cNvSpPr/>
          <p:nvPr/>
        </p:nvSpPr>
        <p:spPr>
          <a:xfrm>
            <a:off x="4755706" y="21478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for this pairing scenario.</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6 conductors. REQUIRED for this pairing scenario.</a:t>
              </a:r>
            </a:p>
          </p:txBody>
        </p:sp>
      </p:grpSp>
      <p:sp>
        <p:nvSpPr>
          <p:cNvPr id="63" name="Freeform: Shape 62">
            <a:extLst>
              <a:ext uri="{FF2B5EF4-FFF2-40B4-BE49-F238E27FC236}">
                <a16:creationId xmlns:a16="http://schemas.microsoft.com/office/drawing/2014/main" id="{D26CBB2A-B212-1251-287E-E95F6F4CF95F}"/>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7AFF0A5-0DFD-A77B-9776-6FBADB66E20C}"/>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E5F838EA-900C-8F45-EE63-1C8E4AC5732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A657F1E-5335-FB09-F420-131A8A6CBBDB}"/>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D070BD5-5C6C-0876-95EA-9A31158072D1}"/>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2D18F352-9667-AA38-E9D4-C84FB8F2CA45}"/>
              </a:ext>
            </a:extLst>
          </p:cNvPr>
          <p:cNvSpPr/>
          <p:nvPr/>
        </p:nvSpPr>
        <p:spPr>
          <a:xfrm rot="16200000">
            <a:off x="3711974" y="2372835"/>
            <a:ext cx="154832"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A71E3175-4290-4119-87E9-6292C0EE87CE}"/>
              </a:ext>
            </a:extLst>
          </p:cNvPr>
          <p:cNvGrpSpPr/>
          <p:nvPr/>
        </p:nvGrpSpPr>
        <p:grpSpPr>
          <a:xfrm>
            <a:off x="3649858" y="4331494"/>
            <a:ext cx="1291034" cy="2238516"/>
            <a:chOff x="3649858" y="4331494"/>
            <a:chExt cx="1291034" cy="2238516"/>
          </a:xfrm>
        </p:grpSpPr>
        <p:sp>
          <p:nvSpPr>
            <p:cNvPr id="38" name="TextBox 37">
              <a:extLst>
                <a:ext uri="{FF2B5EF4-FFF2-40B4-BE49-F238E27FC236}">
                  <a16:creationId xmlns:a16="http://schemas.microsoft.com/office/drawing/2014/main" id="{7D5EFD06-FB43-2601-81CE-8F0D190F2FEF}"/>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41" name="Picture 40" descr="A white electronic device with a screen&#10;&#10;Description automatically generated">
              <a:extLst>
                <a:ext uri="{FF2B5EF4-FFF2-40B4-BE49-F238E27FC236}">
                  <a16:creationId xmlns:a16="http://schemas.microsoft.com/office/drawing/2014/main" id="{AC90832C-9113-DAB4-18BF-238FC48BD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50" name="Picture 49">
              <a:extLst>
                <a:ext uri="{FF2B5EF4-FFF2-40B4-BE49-F238E27FC236}">
                  <a16:creationId xmlns:a16="http://schemas.microsoft.com/office/drawing/2014/main" id="{B4573EDC-DE33-CEDF-47BC-EFE832893642}"/>
                </a:ext>
              </a:extLst>
            </p:cNvPr>
            <p:cNvPicPr>
              <a:picLocks noChangeAspect="1"/>
            </p:cNvPicPr>
            <p:nvPr/>
          </p:nvPicPr>
          <p:blipFill>
            <a:blip r:embed="rId4"/>
            <a:stretch>
              <a:fillRect/>
            </a:stretch>
          </p:blipFill>
          <p:spPr>
            <a:xfrm rot="16200000">
              <a:off x="4095698" y="4403941"/>
              <a:ext cx="388772" cy="1270247"/>
            </a:xfrm>
            <a:prstGeom prst="rect">
              <a:avLst/>
            </a:prstGeom>
          </p:spPr>
        </p:pic>
        <p:sp>
          <p:nvSpPr>
            <p:cNvPr id="62" name="Freeform: Shape 61">
              <a:extLst>
                <a:ext uri="{FF2B5EF4-FFF2-40B4-BE49-F238E27FC236}">
                  <a16:creationId xmlns:a16="http://schemas.microsoft.com/office/drawing/2014/main" id="{EB3A39F7-64B4-4B1C-944E-2524A3E90768}"/>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F6674CB1-322E-18A5-100C-EF8B899BFE98}"/>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91E116CC-813F-049B-07DD-AC60FE2F33EB}"/>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7D910259-EB05-7C6B-774C-C29B49271AD8}"/>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FDCCDC10-66AB-1D5F-D02F-ABBAD502521B}"/>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A3F26C26-CA3F-73CB-37DF-E2BD30CFD648}"/>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6F7BAA95-E257-7DBB-87E8-04864E43055A}"/>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81EB2928-49B4-F39E-7E7F-E26889E155C6}"/>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8" name="Picture 77">
            <a:extLst>
              <a:ext uri="{FF2B5EF4-FFF2-40B4-BE49-F238E27FC236}">
                <a16:creationId xmlns:a16="http://schemas.microsoft.com/office/drawing/2014/main" id="{EA3CDC05-0A97-4EA7-9A2D-045A00CDD3BB}"/>
              </a:ext>
            </a:extLst>
          </p:cNvPr>
          <p:cNvPicPr>
            <a:picLocks noChangeAspect="1"/>
          </p:cNvPicPr>
          <p:nvPr/>
        </p:nvPicPr>
        <p:blipFill>
          <a:blip r:embed="rId5"/>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7" name="Oval 6">
            <a:extLst>
              <a:ext uri="{FF2B5EF4-FFF2-40B4-BE49-F238E27FC236}">
                <a16:creationId xmlns:a16="http://schemas.microsoft.com/office/drawing/2014/main" id="{B4B138F7-E43D-9376-39C3-33AE661AA4AA}"/>
              </a:ext>
            </a:extLst>
          </p:cNvPr>
          <p:cNvSpPr/>
          <p:nvPr/>
        </p:nvSpPr>
        <p:spPr>
          <a:xfrm>
            <a:off x="5352075" y="34121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8" name="Rectangle 7">
            <a:extLst>
              <a:ext uri="{FF2B5EF4-FFF2-40B4-BE49-F238E27FC236}">
                <a16:creationId xmlns:a16="http://schemas.microsoft.com/office/drawing/2014/main" id="{DBC19B34-62F1-DA84-648C-5253454CC83F}"/>
              </a:ext>
            </a:extLst>
          </p:cNvPr>
          <p:cNvSpPr/>
          <p:nvPr/>
        </p:nvSpPr>
        <p:spPr>
          <a:xfrm>
            <a:off x="8044533" y="2198573"/>
            <a:ext cx="1318287" cy="837765"/>
          </a:xfrm>
          <a:prstGeom prst="rect">
            <a:avLst/>
          </a:prstGeom>
          <a:solidFill>
            <a:srgbClr val="385723"/>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RTRM</a:t>
            </a:r>
            <a:endParaRPr lang="en-US" sz="1400" dirty="0">
              <a:solidFill>
                <a:schemeClr val="bg1"/>
              </a:solidFill>
            </a:endParaRPr>
          </a:p>
        </p:txBody>
      </p:sp>
      <p:sp>
        <p:nvSpPr>
          <p:cNvPr id="9" name="TextBox 8">
            <a:extLst>
              <a:ext uri="{FF2B5EF4-FFF2-40B4-BE49-F238E27FC236}">
                <a16:creationId xmlns:a16="http://schemas.microsoft.com/office/drawing/2014/main" id="{62CAE03C-C201-457E-C855-2B9A303D8C5B}"/>
              </a:ext>
            </a:extLst>
          </p:cNvPr>
          <p:cNvSpPr txBox="1"/>
          <p:nvPr/>
        </p:nvSpPr>
        <p:spPr>
          <a:xfrm>
            <a:off x="8748816" y="2719684"/>
            <a:ext cx="252920" cy="169277"/>
          </a:xfrm>
          <a:prstGeom prst="rect">
            <a:avLst/>
          </a:prstGeom>
          <a:noFill/>
        </p:spPr>
        <p:txBody>
          <a:bodyPr wrap="square" rtlCol="0">
            <a:spAutoFit/>
          </a:bodyPr>
          <a:lstStyle/>
          <a:p>
            <a:pPr algn="ctr"/>
            <a:r>
              <a:rPr lang="en-US" sz="500" dirty="0">
                <a:solidFill>
                  <a:schemeClr val="bg1"/>
                </a:solidFill>
              </a:rPr>
              <a:t>Y2</a:t>
            </a:r>
          </a:p>
        </p:txBody>
      </p:sp>
      <p:sp>
        <p:nvSpPr>
          <p:cNvPr id="10" name="TextBox 9">
            <a:extLst>
              <a:ext uri="{FF2B5EF4-FFF2-40B4-BE49-F238E27FC236}">
                <a16:creationId xmlns:a16="http://schemas.microsoft.com/office/drawing/2014/main" id="{23649CD9-BD32-D72C-5DA2-96FDED0F79AE}"/>
              </a:ext>
            </a:extLst>
          </p:cNvPr>
          <p:cNvSpPr txBox="1"/>
          <p:nvPr/>
        </p:nvSpPr>
        <p:spPr>
          <a:xfrm>
            <a:off x="8992267" y="2719684"/>
            <a:ext cx="316290" cy="169277"/>
          </a:xfrm>
          <a:prstGeom prst="rect">
            <a:avLst/>
          </a:prstGeom>
          <a:noFill/>
        </p:spPr>
        <p:txBody>
          <a:bodyPr wrap="square" rtlCol="0">
            <a:spAutoFit/>
          </a:bodyPr>
          <a:lstStyle/>
          <a:p>
            <a:pPr algn="ctr"/>
            <a:r>
              <a:rPr lang="en-US" sz="500" dirty="0">
                <a:solidFill>
                  <a:schemeClr val="bg1"/>
                </a:solidFill>
              </a:rPr>
              <a:t>COM</a:t>
            </a:r>
          </a:p>
        </p:txBody>
      </p:sp>
      <p:sp>
        <p:nvSpPr>
          <p:cNvPr id="13" name="TextBox 12">
            <a:extLst>
              <a:ext uri="{FF2B5EF4-FFF2-40B4-BE49-F238E27FC236}">
                <a16:creationId xmlns:a16="http://schemas.microsoft.com/office/drawing/2014/main" id="{D77A632C-E644-1F84-7C0B-08A9D431AC25}"/>
              </a:ext>
            </a:extLst>
          </p:cNvPr>
          <p:cNvSpPr txBox="1"/>
          <p:nvPr/>
        </p:nvSpPr>
        <p:spPr>
          <a:xfrm>
            <a:off x="8912390" y="2719684"/>
            <a:ext cx="252920" cy="169277"/>
          </a:xfrm>
          <a:prstGeom prst="rect">
            <a:avLst/>
          </a:prstGeom>
          <a:noFill/>
        </p:spPr>
        <p:txBody>
          <a:bodyPr wrap="square" rtlCol="0">
            <a:spAutoFit/>
          </a:bodyPr>
          <a:lstStyle/>
          <a:p>
            <a:pPr algn="ctr"/>
            <a:r>
              <a:rPr lang="en-US" sz="500" dirty="0">
                <a:solidFill>
                  <a:schemeClr val="bg1"/>
                </a:solidFill>
              </a:rPr>
              <a:t>T</a:t>
            </a:r>
          </a:p>
        </p:txBody>
      </p:sp>
      <p:sp>
        <p:nvSpPr>
          <p:cNvPr id="42" name="TextBox 41">
            <a:extLst>
              <a:ext uri="{FF2B5EF4-FFF2-40B4-BE49-F238E27FC236}">
                <a16:creationId xmlns:a16="http://schemas.microsoft.com/office/drawing/2014/main" id="{286A50E4-3E64-BAB1-9D70-AB56456EEF8A}"/>
              </a:ext>
            </a:extLst>
          </p:cNvPr>
          <p:cNvSpPr txBox="1"/>
          <p:nvPr/>
        </p:nvSpPr>
        <p:spPr>
          <a:xfrm>
            <a:off x="8839307" y="2719684"/>
            <a:ext cx="252920" cy="169277"/>
          </a:xfrm>
          <a:prstGeom prst="rect">
            <a:avLst/>
          </a:prstGeom>
          <a:noFill/>
        </p:spPr>
        <p:txBody>
          <a:bodyPr wrap="square" rtlCol="0">
            <a:spAutoFit/>
          </a:bodyPr>
          <a:lstStyle/>
          <a:p>
            <a:pPr algn="ctr"/>
            <a:r>
              <a:rPr lang="en-US" sz="500" dirty="0">
                <a:solidFill>
                  <a:schemeClr val="bg1"/>
                </a:solidFill>
              </a:rPr>
              <a:t>X2</a:t>
            </a:r>
          </a:p>
        </p:txBody>
      </p:sp>
      <p:sp>
        <p:nvSpPr>
          <p:cNvPr id="47" name="TextBox 46">
            <a:extLst>
              <a:ext uri="{FF2B5EF4-FFF2-40B4-BE49-F238E27FC236}">
                <a16:creationId xmlns:a16="http://schemas.microsoft.com/office/drawing/2014/main" id="{ED68805B-4291-3FEF-5381-10469DDC816A}"/>
              </a:ext>
            </a:extLst>
          </p:cNvPr>
          <p:cNvSpPr txBox="1"/>
          <p:nvPr/>
        </p:nvSpPr>
        <p:spPr>
          <a:xfrm>
            <a:off x="8648802" y="2719684"/>
            <a:ext cx="272199" cy="169277"/>
          </a:xfrm>
          <a:prstGeom prst="rect">
            <a:avLst/>
          </a:prstGeom>
          <a:noFill/>
        </p:spPr>
        <p:txBody>
          <a:bodyPr wrap="square" rtlCol="0">
            <a:spAutoFit/>
          </a:bodyPr>
          <a:lstStyle/>
          <a:p>
            <a:pPr algn="ctr"/>
            <a:r>
              <a:rPr lang="en-US" sz="500" dirty="0">
                <a:solidFill>
                  <a:schemeClr val="bg1"/>
                </a:solidFill>
              </a:rPr>
              <a:t>W2</a:t>
            </a:r>
          </a:p>
        </p:txBody>
      </p:sp>
      <p:sp>
        <p:nvSpPr>
          <p:cNvPr id="48" name="TextBox 47">
            <a:extLst>
              <a:ext uri="{FF2B5EF4-FFF2-40B4-BE49-F238E27FC236}">
                <a16:creationId xmlns:a16="http://schemas.microsoft.com/office/drawing/2014/main" id="{47836459-E0CF-87DA-D84D-A0F80C4D44EB}"/>
              </a:ext>
            </a:extLst>
          </p:cNvPr>
          <p:cNvSpPr txBox="1"/>
          <p:nvPr/>
        </p:nvSpPr>
        <p:spPr>
          <a:xfrm>
            <a:off x="8579750" y="2719684"/>
            <a:ext cx="252920" cy="169277"/>
          </a:xfrm>
          <a:prstGeom prst="rect">
            <a:avLst/>
          </a:prstGeom>
          <a:noFill/>
        </p:spPr>
        <p:txBody>
          <a:bodyPr wrap="square" rtlCol="0">
            <a:spAutoFit/>
          </a:bodyPr>
          <a:lstStyle/>
          <a:p>
            <a:pPr algn="ctr"/>
            <a:r>
              <a:rPr lang="en-US" sz="500" dirty="0">
                <a:solidFill>
                  <a:schemeClr val="bg1"/>
                </a:solidFill>
              </a:rPr>
              <a:t>G</a:t>
            </a:r>
          </a:p>
        </p:txBody>
      </p:sp>
      <p:sp>
        <p:nvSpPr>
          <p:cNvPr id="84" name="TextBox 83">
            <a:extLst>
              <a:ext uri="{FF2B5EF4-FFF2-40B4-BE49-F238E27FC236}">
                <a16:creationId xmlns:a16="http://schemas.microsoft.com/office/drawing/2014/main" id="{FB3B7995-897F-1354-E76E-C30AD780B01B}"/>
              </a:ext>
            </a:extLst>
          </p:cNvPr>
          <p:cNvSpPr txBox="1"/>
          <p:nvPr/>
        </p:nvSpPr>
        <p:spPr>
          <a:xfrm>
            <a:off x="8417825" y="2719684"/>
            <a:ext cx="345790" cy="169277"/>
          </a:xfrm>
          <a:prstGeom prst="rect">
            <a:avLst/>
          </a:prstGeom>
          <a:noFill/>
        </p:spPr>
        <p:txBody>
          <a:bodyPr wrap="square" rtlCol="0">
            <a:spAutoFit/>
          </a:bodyPr>
          <a:lstStyle/>
          <a:p>
            <a:pPr algn="ctr"/>
            <a:r>
              <a:rPr lang="en-US" sz="500" dirty="0">
                <a:solidFill>
                  <a:schemeClr val="bg1"/>
                </a:solidFill>
              </a:rPr>
              <a:t>W1/O</a:t>
            </a:r>
          </a:p>
        </p:txBody>
      </p:sp>
      <p:sp>
        <p:nvSpPr>
          <p:cNvPr id="85" name="TextBox 84">
            <a:extLst>
              <a:ext uri="{FF2B5EF4-FFF2-40B4-BE49-F238E27FC236}">
                <a16:creationId xmlns:a16="http://schemas.microsoft.com/office/drawing/2014/main" id="{D6A45BA9-9946-469F-F2FC-463AC831F248}"/>
              </a:ext>
            </a:extLst>
          </p:cNvPr>
          <p:cNvSpPr txBox="1"/>
          <p:nvPr/>
        </p:nvSpPr>
        <p:spPr>
          <a:xfrm>
            <a:off x="8344012" y="2719684"/>
            <a:ext cx="252920" cy="169277"/>
          </a:xfrm>
          <a:prstGeom prst="rect">
            <a:avLst/>
          </a:prstGeom>
          <a:noFill/>
        </p:spPr>
        <p:txBody>
          <a:bodyPr wrap="square" rtlCol="0">
            <a:spAutoFit/>
          </a:bodyPr>
          <a:lstStyle/>
          <a:p>
            <a:pPr algn="ctr"/>
            <a:r>
              <a:rPr lang="en-US" sz="500" dirty="0">
                <a:solidFill>
                  <a:schemeClr val="bg1"/>
                </a:solidFill>
              </a:rPr>
              <a:t>Y1</a:t>
            </a:r>
          </a:p>
        </p:txBody>
      </p:sp>
      <p:sp>
        <p:nvSpPr>
          <p:cNvPr id="86" name="TextBox 85">
            <a:extLst>
              <a:ext uri="{FF2B5EF4-FFF2-40B4-BE49-F238E27FC236}">
                <a16:creationId xmlns:a16="http://schemas.microsoft.com/office/drawing/2014/main" id="{90FEC726-1953-61C8-14D3-2D4D53BC6C0D}"/>
              </a:ext>
            </a:extLst>
          </p:cNvPr>
          <p:cNvSpPr txBox="1"/>
          <p:nvPr/>
        </p:nvSpPr>
        <p:spPr>
          <a:xfrm>
            <a:off x="8267804" y="2719684"/>
            <a:ext cx="252920" cy="169277"/>
          </a:xfrm>
          <a:prstGeom prst="rect">
            <a:avLst/>
          </a:prstGeom>
          <a:noFill/>
        </p:spPr>
        <p:txBody>
          <a:bodyPr wrap="square" rtlCol="0">
            <a:spAutoFit/>
          </a:bodyPr>
          <a:lstStyle/>
          <a:p>
            <a:pPr algn="ctr"/>
            <a:r>
              <a:rPr lang="en-US" sz="500" dirty="0">
                <a:solidFill>
                  <a:schemeClr val="bg1"/>
                </a:solidFill>
              </a:rPr>
              <a:t>R</a:t>
            </a:r>
          </a:p>
        </p:txBody>
      </p:sp>
      <p:sp>
        <p:nvSpPr>
          <p:cNvPr id="88" name="TextBox 87">
            <a:extLst>
              <a:ext uri="{FF2B5EF4-FFF2-40B4-BE49-F238E27FC236}">
                <a16:creationId xmlns:a16="http://schemas.microsoft.com/office/drawing/2014/main" id="{0118E572-94EE-FD80-5468-5A4D736783BF}"/>
              </a:ext>
            </a:extLst>
          </p:cNvPr>
          <p:cNvSpPr txBox="1"/>
          <p:nvPr/>
        </p:nvSpPr>
        <p:spPr>
          <a:xfrm>
            <a:off x="8193574" y="2222771"/>
            <a:ext cx="1033462" cy="369332"/>
          </a:xfrm>
          <a:prstGeom prst="rect">
            <a:avLst/>
          </a:prstGeom>
          <a:noFill/>
        </p:spPr>
        <p:txBody>
          <a:bodyPr wrap="square" rtlCol="0">
            <a:spAutoFit/>
          </a:bodyPr>
          <a:lstStyle/>
          <a:p>
            <a:pPr algn="ctr"/>
            <a:r>
              <a:rPr lang="en-US" dirty="0">
                <a:solidFill>
                  <a:schemeClr val="bg1"/>
                </a:solidFill>
              </a:rPr>
              <a:t>ReliaTel</a:t>
            </a:r>
          </a:p>
        </p:txBody>
      </p:sp>
      <p:grpSp>
        <p:nvGrpSpPr>
          <p:cNvPr id="98" name="Group 97">
            <a:extLst>
              <a:ext uri="{FF2B5EF4-FFF2-40B4-BE49-F238E27FC236}">
                <a16:creationId xmlns:a16="http://schemas.microsoft.com/office/drawing/2014/main" id="{BEC659D6-E845-9CFC-CB75-97BC900577A8}"/>
              </a:ext>
            </a:extLst>
          </p:cNvPr>
          <p:cNvGrpSpPr/>
          <p:nvPr/>
        </p:nvGrpSpPr>
        <p:grpSpPr>
          <a:xfrm>
            <a:off x="7524006" y="1724275"/>
            <a:ext cx="845288" cy="1742688"/>
            <a:chOff x="7524006" y="1724275"/>
            <a:chExt cx="845288" cy="1742688"/>
          </a:xfrm>
        </p:grpSpPr>
        <p:sp>
          <p:nvSpPr>
            <p:cNvPr id="28" name="TextBox 27">
              <a:extLst>
                <a:ext uri="{FF2B5EF4-FFF2-40B4-BE49-F238E27FC236}">
                  <a16:creationId xmlns:a16="http://schemas.microsoft.com/office/drawing/2014/main" id="{4CDF4167-6286-9DC6-F02D-169BB187FE5E}"/>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11" name="Rectangle 10">
              <a:extLst>
                <a:ext uri="{FF2B5EF4-FFF2-40B4-BE49-F238E27FC236}">
                  <a16:creationId xmlns:a16="http://schemas.microsoft.com/office/drawing/2014/main" id="{6A52BDA3-978D-5673-9237-233820D6B48B}"/>
                </a:ext>
              </a:extLst>
            </p:cNvPr>
            <p:cNvSpPr/>
            <p:nvPr/>
          </p:nvSpPr>
          <p:spPr>
            <a:xfrm>
              <a:off x="7820191" y="2249996"/>
              <a:ext cx="252919" cy="1179004"/>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3A7FD10-DFEB-A9AA-53AD-A13BDECA8F28}"/>
                </a:ext>
              </a:extLst>
            </p:cNvPr>
            <p:cNvSpPr/>
            <p:nvPr/>
          </p:nvSpPr>
          <p:spPr>
            <a:xfrm>
              <a:off x="7875346" y="232293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B3F0172-9BFD-EA68-0BCA-7265BD51DF6B}"/>
                </a:ext>
              </a:extLst>
            </p:cNvPr>
            <p:cNvSpPr/>
            <p:nvPr/>
          </p:nvSpPr>
          <p:spPr>
            <a:xfrm>
              <a:off x="7875346" y="25020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297397C-5EAE-E3D9-2D00-C1641BEC475D}"/>
                </a:ext>
              </a:extLst>
            </p:cNvPr>
            <p:cNvSpPr/>
            <p:nvPr/>
          </p:nvSpPr>
          <p:spPr>
            <a:xfrm>
              <a:off x="7875346" y="268126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D25DED8-20A7-CA79-DA96-676A420860D5}"/>
                </a:ext>
              </a:extLst>
            </p:cNvPr>
            <p:cNvSpPr/>
            <p:nvPr/>
          </p:nvSpPr>
          <p:spPr>
            <a:xfrm>
              <a:off x="7875346" y="286043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27BD246-6DA9-06AC-2F60-1E48AEDB2572}"/>
                </a:ext>
              </a:extLst>
            </p:cNvPr>
            <p:cNvSpPr/>
            <p:nvPr/>
          </p:nvSpPr>
          <p:spPr>
            <a:xfrm>
              <a:off x="7875346" y="303960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ECDBA4E-304C-747C-3B0A-155F1BD49A3C}"/>
                </a:ext>
              </a:extLst>
            </p:cNvPr>
            <p:cNvSpPr/>
            <p:nvPr/>
          </p:nvSpPr>
          <p:spPr>
            <a:xfrm>
              <a:off x="7875346" y="321877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828C934-FCE0-B415-1FB5-520C0E0A0440}"/>
                </a:ext>
              </a:extLst>
            </p:cNvPr>
            <p:cNvSpPr txBox="1"/>
            <p:nvPr/>
          </p:nvSpPr>
          <p:spPr>
            <a:xfrm>
              <a:off x="7780276" y="3282297"/>
              <a:ext cx="332748" cy="184666"/>
            </a:xfrm>
            <a:prstGeom prst="rect">
              <a:avLst/>
            </a:prstGeom>
            <a:noFill/>
          </p:spPr>
          <p:txBody>
            <a:bodyPr wrap="square" rtlCol="0">
              <a:spAutoFit/>
            </a:bodyPr>
            <a:lstStyle/>
            <a:p>
              <a:pPr algn="ctr"/>
              <a:r>
                <a:rPr lang="en-US" sz="600" dirty="0"/>
                <a:t>LTB1</a:t>
              </a:r>
            </a:p>
          </p:txBody>
        </p:sp>
        <p:sp>
          <p:nvSpPr>
            <p:cNvPr id="22" name="TextBox 21">
              <a:extLst>
                <a:ext uri="{FF2B5EF4-FFF2-40B4-BE49-F238E27FC236}">
                  <a16:creationId xmlns:a16="http://schemas.microsoft.com/office/drawing/2014/main" id="{977C5CA2-48BF-2C05-3F87-2CA90095F5FB}"/>
                </a:ext>
              </a:extLst>
            </p:cNvPr>
            <p:cNvSpPr txBox="1"/>
            <p:nvPr/>
          </p:nvSpPr>
          <p:spPr>
            <a:xfrm>
              <a:off x="7876643" y="2268771"/>
              <a:ext cx="252920" cy="169277"/>
            </a:xfrm>
            <a:prstGeom prst="rect">
              <a:avLst/>
            </a:prstGeom>
            <a:noFill/>
          </p:spPr>
          <p:txBody>
            <a:bodyPr wrap="square" rtlCol="0">
              <a:spAutoFit/>
            </a:bodyPr>
            <a:lstStyle/>
            <a:p>
              <a:r>
                <a:rPr lang="en-US" sz="500" dirty="0"/>
                <a:t>B1</a:t>
              </a:r>
            </a:p>
          </p:txBody>
        </p:sp>
        <p:sp>
          <p:nvSpPr>
            <p:cNvPr id="23" name="TextBox 22">
              <a:extLst>
                <a:ext uri="{FF2B5EF4-FFF2-40B4-BE49-F238E27FC236}">
                  <a16:creationId xmlns:a16="http://schemas.microsoft.com/office/drawing/2014/main" id="{696B0011-3541-913C-1F89-503D684A2F0C}"/>
                </a:ext>
              </a:extLst>
            </p:cNvPr>
            <p:cNvSpPr txBox="1"/>
            <p:nvPr/>
          </p:nvSpPr>
          <p:spPr>
            <a:xfrm>
              <a:off x="7876643" y="2449240"/>
              <a:ext cx="252920" cy="169277"/>
            </a:xfrm>
            <a:prstGeom prst="rect">
              <a:avLst/>
            </a:prstGeom>
            <a:noFill/>
          </p:spPr>
          <p:txBody>
            <a:bodyPr wrap="square" rtlCol="0">
              <a:spAutoFit/>
            </a:bodyPr>
            <a:lstStyle/>
            <a:p>
              <a:r>
                <a:rPr lang="en-US" sz="500" dirty="0"/>
                <a:t>R</a:t>
              </a:r>
            </a:p>
          </p:txBody>
        </p:sp>
        <p:sp>
          <p:nvSpPr>
            <p:cNvPr id="24" name="TextBox 23">
              <a:extLst>
                <a:ext uri="{FF2B5EF4-FFF2-40B4-BE49-F238E27FC236}">
                  <a16:creationId xmlns:a16="http://schemas.microsoft.com/office/drawing/2014/main" id="{45DB5DF1-33AC-35BD-F0FF-BF359F9DE654}"/>
                </a:ext>
              </a:extLst>
            </p:cNvPr>
            <p:cNvSpPr txBox="1"/>
            <p:nvPr/>
          </p:nvSpPr>
          <p:spPr>
            <a:xfrm>
              <a:off x="7876643" y="2628220"/>
              <a:ext cx="265410" cy="169277"/>
            </a:xfrm>
            <a:prstGeom prst="rect">
              <a:avLst/>
            </a:prstGeom>
            <a:noFill/>
          </p:spPr>
          <p:txBody>
            <a:bodyPr wrap="square" rtlCol="0">
              <a:spAutoFit/>
            </a:bodyPr>
            <a:lstStyle/>
            <a:p>
              <a:r>
                <a:rPr lang="en-US" sz="500" dirty="0"/>
                <a:t>CD</a:t>
              </a:r>
            </a:p>
          </p:txBody>
        </p:sp>
        <p:sp>
          <p:nvSpPr>
            <p:cNvPr id="25" name="TextBox 24">
              <a:extLst>
                <a:ext uri="{FF2B5EF4-FFF2-40B4-BE49-F238E27FC236}">
                  <a16:creationId xmlns:a16="http://schemas.microsoft.com/office/drawing/2014/main" id="{FDB35AAE-2187-79BF-8A7D-4D379AA7041E}"/>
                </a:ext>
              </a:extLst>
            </p:cNvPr>
            <p:cNvSpPr txBox="1"/>
            <p:nvPr/>
          </p:nvSpPr>
          <p:spPr>
            <a:xfrm>
              <a:off x="7876643" y="2809812"/>
              <a:ext cx="279342" cy="169277"/>
            </a:xfrm>
            <a:prstGeom prst="rect">
              <a:avLst/>
            </a:prstGeom>
            <a:noFill/>
          </p:spPr>
          <p:txBody>
            <a:bodyPr wrap="square" rtlCol="0">
              <a:spAutoFit/>
            </a:bodyPr>
            <a:lstStyle/>
            <a:p>
              <a:r>
                <a:rPr lang="en-US" sz="500" dirty="0"/>
                <a:t>H1</a:t>
              </a:r>
            </a:p>
          </p:txBody>
        </p:sp>
        <p:sp>
          <p:nvSpPr>
            <p:cNvPr id="26" name="TextBox 25">
              <a:extLst>
                <a:ext uri="{FF2B5EF4-FFF2-40B4-BE49-F238E27FC236}">
                  <a16:creationId xmlns:a16="http://schemas.microsoft.com/office/drawing/2014/main" id="{ADEF4EAD-1FC0-EF02-225D-937C9BB2BA18}"/>
                </a:ext>
              </a:extLst>
            </p:cNvPr>
            <p:cNvSpPr txBox="1"/>
            <p:nvPr/>
          </p:nvSpPr>
          <p:spPr>
            <a:xfrm>
              <a:off x="7876642" y="2988416"/>
              <a:ext cx="279341" cy="169277"/>
            </a:xfrm>
            <a:prstGeom prst="rect">
              <a:avLst/>
            </a:prstGeom>
            <a:noFill/>
          </p:spPr>
          <p:txBody>
            <a:bodyPr wrap="square" rtlCol="0">
              <a:spAutoFit/>
            </a:bodyPr>
            <a:lstStyle/>
            <a:p>
              <a:r>
                <a:rPr lang="en-US" sz="500" dirty="0"/>
                <a:t>H2</a:t>
              </a:r>
            </a:p>
          </p:txBody>
        </p:sp>
        <p:sp>
          <p:nvSpPr>
            <p:cNvPr id="27" name="TextBox 26">
              <a:extLst>
                <a:ext uri="{FF2B5EF4-FFF2-40B4-BE49-F238E27FC236}">
                  <a16:creationId xmlns:a16="http://schemas.microsoft.com/office/drawing/2014/main" id="{F057C19B-71CC-86D9-CC67-E7979A526498}"/>
                </a:ext>
              </a:extLst>
            </p:cNvPr>
            <p:cNvSpPr txBox="1"/>
            <p:nvPr/>
          </p:nvSpPr>
          <p:spPr>
            <a:xfrm>
              <a:off x="7876643" y="3167012"/>
              <a:ext cx="252920" cy="169277"/>
            </a:xfrm>
            <a:prstGeom prst="rect">
              <a:avLst/>
            </a:prstGeom>
            <a:noFill/>
          </p:spPr>
          <p:txBody>
            <a:bodyPr wrap="square" rtlCol="0">
              <a:spAutoFit/>
            </a:bodyPr>
            <a:lstStyle/>
            <a:p>
              <a:r>
                <a:rPr lang="en-US" sz="500" dirty="0"/>
                <a:t>EF</a:t>
              </a:r>
            </a:p>
          </p:txBody>
        </p:sp>
        <p:sp>
          <p:nvSpPr>
            <p:cNvPr id="36" name="Freeform: Shape 35">
              <a:extLst>
                <a:ext uri="{FF2B5EF4-FFF2-40B4-BE49-F238E27FC236}">
                  <a16:creationId xmlns:a16="http://schemas.microsoft.com/office/drawing/2014/main" id="{3CE69AB8-E268-2306-84C6-F8984DA79769}"/>
                </a:ext>
              </a:extLst>
            </p:cNvPr>
            <p:cNvSpPr/>
            <p:nvPr/>
          </p:nvSpPr>
          <p:spPr>
            <a:xfrm>
              <a:off x="7773686" y="2533595"/>
              <a:ext cx="112828" cy="168009"/>
            </a:xfrm>
            <a:custGeom>
              <a:avLst/>
              <a:gdLst>
                <a:gd name="connsiteX0" fmla="*/ 107446 w 107446"/>
                <a:gd name="connsiteY0" fmla="*/ 0 h 170304"/>
                <a:gd name="connsiteX1" fmla="*/ 24 w 107446"/>
                <a:gd name="connsiteY1" fmla="*/ 73362 h 170304"/>
                <a:gd name="connsiteX2" fmla="*/ 99586 w 107446"/>
                <a:gd name="connsiteY2" fmla="*/ 170304 h 170304"/>
              </a:gdLst>
              <a:ahLst/>
              <a:cxnLst>
                <a:cxn ang="0">
                  <a:pos x="connsiteX0" y="connsiteY0"/>
                </a:cxn>
                <a:cxn ang="0">
                  <a:pos x="connsiteX1" y="connsiteY1"/>
                </a:cxn>
                <a:cxn ang="0">
                  <a:pos x="connsiteX2" y="connsiteY2"/>
                </a:cxn>
              </a:cxnLst>
              <a:rect l="l" t="t" r="r" b="b"/>
              <a:pathLst>
                <a:path w="107446" h="170304">
                  <a:moveTo>
                    <a:pt x="107446" y="0"/>
                  </a:moveTo>
                  <a:cubicBezTo>
                    <a:pt x="54390" y="22489"/>
                    <a:pt x="1334" y="44978"/>
                    <a:pt x="24" y="73362"/>
                  </a:cubicBezTo>
                  <a:cubicBezTo>
                    <a:pt x="-1286" y="101746"/>
                    <a:pt x="49150" y="136025"/>
                    <a:pt x="99586" y="170304"/>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A7B7E432-FA08-7D0E-972F-38034490E899}"/>
              </a:ext>
            </a:extLst>
          </p:cNvPr>
          <p:cNvSpPr/>
          <p:nvPr/>
        </p:nvSpPr>
        <p:spPr>
          <a:xfrm>
            <a:off x="7381875" y="2352675"/>
            <a:ext cx="492919" cy="326231"/>
          </a:xfrm>
          <a:custGeom>
            <a:avLst/>
            <a:gdLst>
              <a:gd name="connsiteX0" fmla="*/ 492919 w 492919"/>
              <a:gd name="connsiteY0" fmla="*/ 0 h 326231"/>
              <a:gd name="connsiteX1" fmla="*/ 288131 w 492919"/>
              <a:gd name="connsiteY1" fmla="*/ 97631 h 326231"/>
              <a:gd name="connsiteX2" fmla="*/ 238125 w 492919"/>
              <a:gd name="connsiteY2" fmla="*/ 276225 h 326231"/>
              <a:gd name="connsiteX3" fmla="*/ 0 w 492919"/>
              <a:gd name="connsiteY3" fmla="*/ 326231 h 326231"/>
            </a:gdLst>
            <a:ahLst/>
            <a:cxnLst>
              <a:cxn ang="0">
                <a:pos x="connsiteX0" y="connsiteY0"/>
              </a:cxn>
              <a:cxn ang="0">
                <a:pos x="connsiteX1" y="connsiteY1"/>
              </a:cxn>
              <a:cxn ang="0">
                <a:pos x="connsiteX2" y="connsiteY2"/>
              </a:cxn>
              <a:cxn ang="0">
                <a:pos x="connsiteX3" y="connsiteY3"/>
              </a:cxn>
            </a:cxnLst>
            <a:rect l="l" t="t" r="r" b="b"/>
            <a:pathLst>
              <a:path w="492919" h="326231">
                <a:moveTo>
                  <a:pt x="492919" y="0"/>
                </a:moveTo>
                <a:cubicBezTo>
                  <a:pt x="411758" y="25797"/>
                  <a:pt x="330597" y="51594"/>
                  <a:pt x="288131" y="97631"/>
                </a:cubicBezTo>
                <a:cubicBezTo>
                  <a:pt x="245665" y="143669"/>
                  <a:pt x="286147" y="238125"/>
                  <a:pt x="238125" y="276225"/>
                </a:cubicBezTo>
                <a:cubicBezTo>
                  <a:pt x="190103" y="314325"/>
                  <a:pt x="95051" y="320278"/>
                  <a:pt x="0" y="32623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65399A2-B99F-A95C-DAC3-F7A9E75C22D2}"/>
              </a:ext>
            </a:extLst>
          </p:cNvPr>
          <p:cNvSpPr/>
          <p:nvPr/>
        </p:nvSpPr>
        <p:spPr>
          <a:xfrm>
            <a:off x="7389019" y="2536031"/>
            <a:ext cx="492919" cy="170167"/>
          </a:xfrm>
          <a:custGeom>
            <a:avLst/>
            <a:gdLst>
              <a:gd name="connsiteX0" fmla="*/ 492919 w 492919"/>
              <a:gd name="connsiteY0" fmla="*/ 0 h 170167"/>
              <a:gd name="connsiteX1" fmla="*/ 323850 w 492919"/>
              <a:gd name="connsiteY1" fmla="*/ 59532 h 170167"/>
              <a:gd name="connsiteX2" fmla="*/ 261937 w 492919"/>
              <a:gd name="connsiteY2" fmla="*/ 164307 h 170167"/>
              <a:gd name="connsiteX3" fmla="*/ 0 w 492919"/>
              <a:gd name="connsiteY3" fmla="*/ 147638 h 170167"/>
            </a:gdLst>
            <a:ahLst/>
            <a:cxnLst>
              <a:cxn ang="0">
                <a:pos x="connsiteX0" y="connsiteY0"/>
              </a:cxn>
              <a:cxn ang="0">
                <a:pos x="connsiteX1" y="connsiteY1"/>
              </a:cxn>
              <a:cxn ang="0">
                <a:pos x="connsiteX2" y="connsiteY2"/>
              </a:cxn>
              <a:cxn ang="0">
                <a:pos x="connsiteX3" y="connsiteY3"/>
              </a:cxn>
            </a:cxnLst>
            <a:rect l="l" t="t" r="r" b="b"/>
            <a:pathLst>
              <a:path w="492919" h="170167">
                <a:moveTo>
                  <a:pt x="492919" y="0"/>
                </a:moveTo>
                <a:cubicBezTo>
                  <a:pt x="427633" y="16074"/>
                  <a:pt x="362347" y="32148"/>
                  <a:pt x="323850" y="59532"/>
                </a:cubicBezTo>
                <a:cubicBezTo>
                  <a:pt x="285353" y="86916"/>
                  <a:pt x="315912" y="149623"/>
                  <a:pt x="261937" y="164307"/>
                </a:cubicBezTo>
                <a:cubicBezTo>
                  <a:pt x="207962" y="178991"/>
                  <a:pt x="103981" y="163314"/>
                  <a:pt x="0"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DFE102-4E44-4225-4807-950AE326CF13}"/>
              </a:ext>
            </a:extLst>
          </p:cNvPr>
          <p:cNvSpPr/>
          <p:nvPr/>
        </p:nvSpPr>
        <p:spPr>
          <a:xfrm>
            <a:off x="7396163" y="2683669"/>
            <a:ext cx="485775" cy="37902"/>
          </a:xfrm>
          <a:custGeom>
            <a:avLst/>
            <a:gdLst>
              <a:gd name="connsiteX0" fmla="*/ 485775 w 485775"/>
              <a:gd name="connsiteY0" fmla="*/ 30956 h 37902"/>
              <a:gd name="connsiteX1" fmla="*/ 252412 w 485775"/>
              <a:gd name="connsiteY1" fmla="*/ 35719 h 37902"/>
              <a:gd name="connsiteX2" fmla="*/ 0 w 485775"/>
              <a:gd name="connsiteY2" fmla="*/ 0 h 37902"/>
            </a:gdLst>
            <a:ahLst/>
            <a:cxnLst>
              <a:cxn ang="0">
                <a:pos x="connsiteX0" y="connsiteY0"/>
              </a:cxn>
              <a:cxn ang="0">
                <a:pos x="connsiteX1" y="connsiteY1"/>
              </a:cxn>
              <a:cxn ang="0">
                <a:pos x="connsiteX2" y="connsiteY2"/>
              </a:cxn>
            </a:cxnLst>
            <a:rect l="l" t="t" r="r" b="b"/>
            <a:pathLst>
              <a:path w="485775" h="37902">
                <a:moveTo>
                  <a:pt x="485775" y="30956"/>
                </a:moveTo>
                <a:cubicBezTo>
                  <a:pt x="409574" y="35917"/>
                  <a:pt x="333374" y="40878"/>
                  <a:pt x="252412" y="35719"/>
                </a:cubicBezTo>
                <a:cubicBezTo>
                  <a:pt x="171449" y="30560"/>
                  <a:pt x="85724" y="15280"/>
                  <a:pt x="0"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0BFE671-A3D3-6961-D738-3DC212457DD7}"/>
              </a:ext>
            </a:extLst>
          </p:cNvPr>
          <p:cNvSpPr/>
          <p:nvPr/>
        </p:nvSpPr>
        <p:spPr>
          <a:xfrm>
            <a:off x="7393781" y="2681288"/>
            <a:ext cx="481013" cy="211931"/>
          </a:xfrm>
          <a:custGeom>
            <a:avLst/>
            <a:gdLst>
              <a:gd name="connsiteX0" fmla="*/ 481013 w 481013"/>
              <a:gd name="connsiteY0" fmla="*/ 211931 h 211931"/>
              <a:gd name="connsiteX1" fmla="*/ 354807 w 481013"/>
              <a:gd name="connsiteY1" fmla="*/ 176212 h 211931"/>
              <a:gd name="connsiteX2" fmla="*/ 259557 w 481013"/>
              <a:gd name="connsiteY2" fmla="*/ 52387 h 211931"/>
              <a:gd name="connsiteX3" fmla="*/ 0 w 481013"/>
              <a:gd name="connsiteY3" fmla="*/ 0 h 211931"/>
            </a:gdLst>
            <a:ahLst/>
            <a:cxnLst>
              <a:cxn ang="0">
                <a:pos x="connsiteX0" y="connsiteY0"/>
              </a:cxn>
              <a:cxn ang="0">
                <a:pos x="connsiteX1" y="connsiteY1"/>
              </a:cxn>
              <a:cxn ang="0">
                <a:pos x="connsiteX2" y="connsiteY2"/>
              </a:cxn>
              <a:cxn ang="0">
                <a:pos x="connsiteX3" y="connsiteY3"/>
              </a:cxn>
            </a:cxnLst>
            <a:rect l="l" t="t" r="r" b="b"/>
            <a:pathLst>
              <a:path w="481013" h="211931">
                <a:moveTo>
                  <a:pt x="481013" y="211931"/>
                </a:moveTo>
                <a:cubicBezTo>
                  <a:pt x="436364" y="207367"/>
                  <a:pt x="391716" y="202803"/>
                  <a:pt x="354807" y="176212"/>
                </a:cubicBezTo>
                <a:cubicBezTo>
                  <a:pt x="317898" y="149621"/>
                  <a:pt x="318691" y="81756"/>
                  <a:pt x="259557" y="52387"/>
                </a:cubicBezTo>
                <a:cubicBezTo>
                  <a:pt x="200423" y="23018"/>
                  <a:pt x="100211" y="11509"/>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E4D3362D-9DAC-9F42-7BB3-83F4647C2EE0}"/>
              </a:ext>
            </a:extLst>
          </p:cNvPr>
          <p:cNvSpPr/>
          <p:nvPr/>
        </p:nvSpPr>
        <p:spPr>
          <a:xfrm>
            <a:off x="7391400" y="2681288"/>
            <a:ext cx="492919" cy="385762"/>
          </a:xfrm>
          <a:custGeom>
            <a:avLst/>
            <a:gdLst>
              <a:gd name="connsiteX0" fmla="*/ 492919 w 492919"/>
              <a:gd name="connsiteY0" fmla="*/ 385762 h 385762"/>
              <a:gd name="connsiteX1" fmla="*/ 378619 w 492919"/>
              <a:gd name="connsiteY1" fmla="*/ 316706 h 385762"/>
              <a:gd name="connsiteX2" fmla="*/ 307181 w 492919"/>
              <a:gd name="connsiteY2" fmla="*/ 64293 h 385762"/>
              <a:gd name="connsiteX3" fmla="*/ 0 w 492919"/>
              <a:gd name="connsiteY3" fmla="*/ 0 h 385762"/>
            </a:gdLst>
            <a:ahLst/>
            <a:cxnLst>
              <a:cxn ang="0">
                <a:pos x="connsiteX0" y="connsiteY0"/>
              </a:cxn>
              <a:cxn ang="0">
                <a:pos x="connsiteX1" y="connsiteY1"/>
              </a:cxn>
              <a:cxn ang="0">
                <a:pos x="connsiteX2" y="connsiteY2"/>
              </a:cxn>
              <a:cxn ang="0">
                <a:pos x="connsiteX3" y="connsiteY3"/>
              </a:cxn>
            </a:cxnLst>
            <a:rect l="l" t="t" r="r" b="b"/>
            <a:pathLst>
              <a:path w="492919" h="385762">
                <a:moveTo>
                  <a:pt x="492919" y="385762"/>
                </a:moveTo>
                <a:cubicBezTo>
                  <a:pt x="451247" y="378023"/>
                  <a:pt x="409575" y="370284"/>
                  <a:pt x="378619" y="316706"/>
                </a:cubicBezTo>
                <a:cubicBezTo>
                  <a:pt x="347663" y="263128"/>
                  <a:pt x="370284" y="117077"/>
                  <a:pt x="307181" y="64293"/>
                </a:cubicBezTo>
                <a:cubicBezTo>
                  <a:pt x="244078" y="11509"/>
                  <a:pt x="122039" y="5754"/>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B451976-A9EE-1412-4275-71CDDC43561B}"/>
              </a:ext>
            </a:extLst>
          </p:cNvPr>
          <p:cNvSpPr/>
          <p:nvPr/>
        </p:nvSpPr>
        <p:spPr>
          <a:xfrm>
            <a:off x="7391400" y="2676525"/>
            <a:ext cx="490538" cy="571500"/>
          </a:xfrm>
          <a:custGeom>
            <a:avLst/>
            <a:gdLst>
              <a:gd name="connsiteX0" fmla="*/ 490538 w 490538"/>
              <a:gd name="connsiteY0" fmla="*/ 571500 h 571500"/>
              <a:gd name="connsiteX1" fmla="*/ 400050 w 490538"/>
              <a:gd name="connsiteY1" fmla="*/ 476250 h 571500"/>
              <a:gd name="connsiteX2" fmla="*/ 383381 w 490538"/>
              <a:gd name="connsiteY2" fmla="*/ 111919 h 571500"/>
              <a:gd name="connsiteX3" fmla="*/ 0 w 490538"/>
              <a:gd name="connsiteY3" fmla="*/ 0 h 571500"/>
            </a:gdLst>
            <a:ahLst/>
            <a:cxnLst>
              <a:cxn ang="0">
                <a:pos x="connsiteX0" y="connsiteY0"/>
              </a:cxn>
              <a:cxn ang="0">
                <a:pos x="connsiteX1" y="connsiteY1"/>
              </a:cxn>
              <a:cxn ang="0">
                <a:pos x="connsiteX2" y="connsiteY2"/>
              </a:cxn>
              <a:cxn ang="0">
                <a:pos x="connsiteX3" y="connsiteY3"/>
              </a:cxn>
            </a:cxnLst>
            <a:rect l="l" t="t" r="r" b="b"/>
            <a:pathLst>
              <a:path w="490538" h="571500">
                <a:moveTo>
                  <a:pt x="490538" y="571500"/>
                </a:moveTo>
                <a:cubicBezTo>
                  <a:pt x="454223" y="562173"/>
                  <a:pt x="417909" y="552847"/>
                  <a:pt x="400050" y="476250"/>
                </a:cubicBezTo>
                <a:cubicBezTo>
                  <a:pt x="382190" y="399653"/>
                  <a:pt x="450056" y="191294"/>
                  <a:pt x="383381" y="111919"/>
                </a:cubicBezTo>
                <a:cubicBezTo>
                  <a:pt x="316706" y="32544"/>
                  <a:pt x="158353" y="16272"/>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7FFB3D97-D1E1-3DD9-F1FD-16C9E559E499}"/>
              </a:ext>
            </a:extLst>
          </p:cNvPr>
          <p:cNvSpPr/>
          <p:nvPr/>
        </p:nvSpPr>
        <p:spPr>
          <a:xfrm>
            <a:off x="3860800" y="2371998"/>
            <a:ext cx="3571875" cy="307701"/>
          </a:xfrm>
          <a:custGeom>
            <a:avLst/>
            <a:gdLst>
              <a:gd name="connsiteX0" fmla="*/ 3571875 w 3571875"/>
              <a:gd name="connsiteY0" fmla="*/ 738708 h 738708"/>
              <a:gd name="connsiteX1" fmla="*/ 2673350 w 3571875"/>
              <a:gd name="connsiteY1" fmla="*/ 599008 h 738708"/>
              <a:gd name="connsiteX2" fmla="*/ 1466850 w 3571875"/>
              <a:gd name="connsiteY2" fmla="*/ 75133 h 738708"/>
              <a:gd name="connsiteX3" fmla="*/ 0 w 3571875"/>
              <a:gd name="connsiteY3" fmla="*/ 14808 h 738708"/>
            </a:gdLst>
            <a:ahLst/>
            <a:cxnLst>
              <a:cxn ang="0">
                <a:pos x="connsiteX0" y="connsiteY0"/>
              </a:cxn>
              <a:cxn ang="0">
                <a:pos x="connsiteX1" y="connsiteY1"/>
              </a:cxn>
              <a:cxn ang="0">
                <a:pos x="connsiteX2" y="connsiteY2"/>
              </a:cxn>
              <a:cxn ang="0">
                <a:pos x="connsiteX3" y="connsiteY3"/>
              </a:cxn>
            </a:cxnLst>
            <a:rect l="l" t="t" r="r" b="b"/>
            <a:pathLst>
              <a:path w="3571875" h="738708">
                <a:moveTo>
                  <a:pt x="3571875" y="738708"/>
                </a:moveTo>
                <a:cubicBezTo>
                  <a:pt x="3298031" y="724156"/>
                  <a:pt x="3024187" y="709604"/>
                  <a:pt x="2673350" y="599008"/>
                </a:cubicBezTo>
                <a:cubicBezTo>
                  <a:pt x="2322512" y="488412"/>
                  <a:pt x="1912408" y="172500"/>
                  <a:pt x="1466850" y="75133"/>
                </a:cubicBezTo>
                <a:cubicBezTo>
                  <a:pt x="1021292" y="-22234"/>
                  <a:pt x="510646" y="-3713"/>
                  <a:pt x="0" y="14808"/>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C5B1C8B5-3947-84EE-8D22-8521F1DECCED}"/>
              </a:ext>
            </a:extLst>
          </p:cNvPr>
          <p:cNvSpPr/>
          <p:nvPr/>
        </p:nvSpPr>
        <p:spPr>
          <a:xfrm>
            <a:off x="8398419" y="2997994"/>
            <a:ext cx="359818" cy="576262"/>
          </a:xfrm>
          <a:custGeom>
            <a:avLst/>
            <a:gdLst>
              <a:gd name="connsiteX0" fmla="*/ 357136 w 357136"/>
              <a:gd name="connsiteY0" fmla="*/ 576262 h 576262"/>
              <a:gd name="connsiteX1" fmla="*/ 269030 w 357136"/>
              <a:gd name="connsiteY1" fmla="*/ 323850 h 576262"/>
              <a:gd name="connsiteX2" fmla="*/ 35667 w 357136"/>
              <a:gd name="connsiteY2" fmla="*/ 152400 h 576262"/>
              <a:gd name="connsiteX3" fmla="*/ 4711 w 357136"/>
              <a:gd name="connsiteY3" fmla="*/ 0 h 576262"/>
            </a:gdLst>
            <a:ahLst/>
            <a:cxnLst>
              <a:cxn ang="0">
                <a:pos x="connsiteX0" y="connsiteY0"/>
              </a:cxn>
              <a:cxn ang="0">
                <a:pos x="connsiteX1" y="connsiteY1"/>
              </a:cxn>
              <a:cxn ang="0">
                <a:pos x="connsiteX2" y="connsiteY2"/>
              </a:cxn>
              <a:cxn ang="0">
                <a:pos x="connsiteX3" y="connsiteY3"/>
              </a:cxn>
            </a:cxnLst>
            <a:rect l="l" t="t" r="r" b="b"/>
            <a:pathLst>
              <a:path w="357136" h="576262">
                <a:moveTo>
                  <a:pt x="357136" y="576262"/>
                </a:moveTo>
                <a:cubicBezTo>
                  <a:pt x="339872" y="485378"/>
                  <a:pt x="322608" y="394494"/>
                  <a:pt x="269030" y="323850"/>
                </a:cubicBezTo>
                <a:cubicBezTo>
                  <a:pt x="215452" y="253206"/>
                  <a:pt x="79720" y="206375"/>
                  <a:pt x="35667" y="152400"/>
                </a:cubicBezTo>
                <a:cubicBezTo>
                  <a:pt x="-8386" y="98425"/>
                  <a:pt x="-1838" y="49212"/>
                  <a:pt x="4711"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17D0C5D3-F085-D3F0-CB77-84B074D81BA7}"/>
              </a:ext>
            </a:extLst>
          </p:cNvPr>
          <p:cNvSpPr/>
          <p:nvPr/>
        </p:nvSpPr>
        <p:spPr>
          <a:xfrm>
            <a:off x="8500133" y="2997994"/>
            <a:ext cx="260486" cy="583406"/>
          </a:xfrm>
          <a:custGeom>
            <a:avLst/>
            <a:gdLst>
              <a:gd name="connsiteX0" fmla="*/ 285750 w 285750"/>
              <a:gd name="connsiteY0" fmla="*/ 583406 h 583406"/>
              <a:gd name="connsiteX1" fmla="*/ 235744 w 285750"/>
              <a:gd name="connsiteY1" fmla="*/ 352425 h 583406"/>
              <a:gd name="connsiteX2" fmla="*/ 47625 w 285750"/>
              <a:gd name="connsiteY2" fmla="*/ 138112 h 583406"/>
              <a:gd name="connsiteX3" fmla="*/ 0 w 285750"/>
              <a:gd name="connsiteY3" fmla="*/ 0 h 583406"/>
            </a:gdLst>
            <a:ahLst/>
            <a:cxnLst>
              <a:cxn ang="0">
                <a:pos x="connsiteX0" y="connsiteY0"/>
              </a:cxn>
              <a:cxn ang="0">
                <a:pos x="connsiteX1" y="connsiteY1"/>
              </a:cxn>
              <a:cxn ang="0">
                <a:pos x="connsiteX2" y="connsiteY2"/>
              </a:cxn>
              <a:cxn ang="0">
                <a:pos x="connsiteX3" y="connsiteY3"/>
              </a:cxn>
            </a:cxnLst>
            <a:rect l="l" t="t" r="r" b="b"/>
            <a:pathLst>
              <a:path w="285750" h="583406">
                <a:moveTo>
                  <a:pt x="285750" y="583406"/>
                </a:moveTo>
                <a:cubicBezTo>
                  <a:pt x="280590" y="505023"/>
                  <a:pt x="275431" y="426641"/>
                  <a:pt x="235744" y="352425"/>
                </a:cubicBezTo>
                <a:cubicBezTo>
                  <a:pt x="196056" y="278209"/>
                  <a:pt x="86916" y="196849"/>
                  <a:pt x="47625" y="138112"/>
                </a:cubicBezTo>
                <a:cubicBezTo>
                  <a:pt x="8334" y="79374"/>
                  <a:pt x="4167" y="39687"/>
                  <a:pt x="0"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DA68FD7-B00E-728A-F500-67EC611FD288}"/>
              </a:ext>
            </a:extLst>
          </p:cNvPr>
          <p:cNvSpPr/>
          <p:nvPr/>
        </p:nvSpPr>
        <p:spPr>
          <a:xfrm>
            <a:off x="8584406" y="2993231"/>
            <a:ext cx="180975" cy="578644"/>
          </a:xfrm>
          <a:custGeom>
            <a:avLst/>
            <a:gdLst>
              <a:gd name="connsiteX0" fmla="*/ 180975 w 180975"/>
              <a:gd name="connsiteY0" fmla="*/ 578644 h 578644"/>
              <a:gd name="connsiteX1" fmla="*/ 135732 w 180975"/>
              <a:gd name="connsiteY1" fmla="*/ 316707 h 578644"/>
              <a:gd name="connsiteX2" fmla="*/ 23813 w 180975"/>
              <a:gd name="connsiteY2" fmla="*/ 159544 h 578644"/>
              <a:gd name="connsiteX3" fmla="*/ 0 w 180975"/>
              <a:gd name="connsiteY3" fmla="*/ 0 h 578644"/>
            </a:gdLst>
            <a:ahLst/>
            <a:cxnLst>
              <a:cxn ang="0">
                <a:pos x="connsiteX0" y="connsiteY0"/>
              </a:cxn>
              <a:cxn ang="0">
                <a:pos x="connsiteX1" y="connsiteY1"/>
              </a:cxn>
              <a:cxn ang="0">
                <a:pos x="connsiteX2" y="connsiteY2"/>
              </a:cxn>
              <a:cxn ang="0">
                <a:pos x="connsiteX3" y="connsiteY3"/>
              </a:cxn>
            </a:cxnLst>
            <a:rect l="l" t="t" r="r" b="b"/>
            <a:pathLst>
              <a:path w="180975" h="578644">
                <a:moveTo>
                  <a:pt x="180975" y="578644"/>
                </a:moveTo>
                <a:cubicBezTo>
                  <a:pt x="171450" y="482600"/>
                  <a:pt x="161926" y="386557"/>
                  <a:pt x="135732" y="316707"/>
                </a:cubicBezTo>
                <a:cubicBezTo>
                  <a:pt x="109538" y="246857"/>
                  <a:pt x="46435" y="212328"/>
                  <a:pt x="23813" y="159544"/>
                </a:cubicBezTo>
                <a:cubicBezTo>
                  <a:pt x="1191" y="106760"/>
                  <a:pt x="595" y="53380"/>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B148DE1B-8703-ABF7-1712-CCC521328BFA}"/>
              </a:ext>
            </a:extLst>
          </p:cNvPr>
          <p:cNvSpPr/>
          <p:nvPr/>
        </p:nvSpPr>
        <p:spPr>
          <a:xfrm>
            <a:off x="8679098" y="2993231"/>
            <a:ext cx="86283" cy="597694"/>
          </a:xfrm>
          <a:custGeom>
            <a:avLst/>
            <a:gdLst>
              <a:gd name="connsiteX0" fmla="*/ 558 w 86283"/>
              <a:gd name="connsiteY0" fmla="*/ 0 h 597694"/>
              <a:gd name="connsiteX1" fmla="*/ 10083 w 86283"/>
              <a:gd name="connsiteY1" fmla="*/ 178594 h 597694"/>
              <a:gd name="connsiteX2" fmla="*/ 69615 w 86283"/>
              <a:gd name="connsiteY2" fmla="*/ 326232 h 597694"/>
              <a:gd name="connsiteX3" fmla="*/ 86283 w 86283"/>
              <a:gd name="connsiteY3" fmla="*/ 597694 h 597694"/>
            </a:gdLst>
            <a:ahLst/>
            <a:cxnLst>
              <a:cxn ang="0">
                <a:pos x="connsiteX0" y="connsiteY0"/>
              </a:cxn>
              <a:cxn ang="0">
                <a:pos x="connsiteX1" y="connsiteY1"/>
              </a:cxn>
              <a:cxn ang="0">
                <a:pos x="connsiteX2" y="connsiteY2"/>
              </a:cxn>
              <a:cxn ang="0">
                <a:pos x="connsiteX3" y="connsiteY3"/>
              </a:cxn>
            </a:cxnLst>
            <a:rect l="l" t="t" r="r" b="b"/>
            <a:pathLst>
              <a:path w="86283" h="597694">
                <a:moveTo>
                  <a:pt x="558" y="0"/>
                </a:moveTo>
                <a:cubicBezTo>
                  <a:pt x="-434" y="62111"/>
                  <a:pt x="-1426" y="124222"/>
                  <a:pt x="10083" y="178594"/>
                </a:cubicBezTo>
                <a:cubicBezTo>
                  <a:pt x="21592" y="232966"/>
                  <a:pt x="56915" y="256382"/>
                  <a:pt x="69615" y="326232"/>
                </a:cubicBezTo>
                <a:cubicBezTo>
                  <a:pt x="82315" y="396082"/>
                  <a:pt x="84299" y="496888"/>
                  <a:pt x="86283" y="597694"/>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506C7EB6-F12C-6860-F86F-C1D92B771A2F}"/>
              </a:ext>
            </a:extLst>
          </p:cNvPr>
          <p:cNvSpPr/>
          <p:nvPr/>
        </p:nvSpPr>
        <p:spPr>
          <a:xfrm>
            <a:off x="8760619" y="2995613"/>
            <a:ext cx="17655" cy="602456"/>
          </a:xfrm>
          <a:custGeom>
            <a:avLst/>
            <a:gdLst>
              <a:gd name="connsiteX0" fmla="*/ 14287 w 17655"/>
              <a:gd name="connsiteY0" fmla="*/ 0 h 602456"/>
              <a:gd name="connsiteX1" fmla="*/ 16669 w 17655"/>
              <a:gd name="connsiteY1" fmla="*/ 269081 h 602456"/>
              <a:gd name="connsiteX2" fmla="*/ 0 w 17655"/>
              <a:gd name="connsiteY2" fmla="*/ 602456 h 602456"/>
            </a:gdLst>
            <a:ahLst/>
            <a:cxnLst>
              <a:cxn ang="0">
                <a:pos x="connsiteX0" y="connsiteY0"/>
              </a:cxn>
              <a:cxn ang="0">
                <a:pos x="connsiteX1" y="connsiteY1"/>
              </a:cxn>
              <a:cxn ang="0">
                <a:pos x="connsiteX2" y="connsiteY2"/>
              </a:cxn>
            </a:cxnLst>
            <a:rect l="l" t="t" r="r" b="b"/>
            <a:pathLst>
              <a:path w="17655" h="602456">
                <a:moveTo>
                  <a:pt x="14287" y="0"/>
                </a:moveTo>
                <a:cubicBezTo>
                  <a:pt x="16668" y="84336"/>
                  <a:pt x="19050" y="168672"/>
                  <a:pt x="16669" y="269081"/>
                </a:cubicBezTo>
                <a:cubicBezTo>
                  <a:pt x="14288" y="369490"/>
                  <a:pt x="7144" y="485973"/>
                  <a:pt x="0" y="602456"/>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2D62B806-0062-DB35-E805-AD497DF57DB4}"/>
              </a:ext>
            </a:extLst>
          </p:cNvPr>
          <p:cNvSpPr/>
          <p:nvPr/>
        </p:nvSpPr>
        <p:spPr>
          <a:xfrm>
            <a:off x="8755856" y="2976563"/>
            <a:ext cx="112636" cy="592931"/>
          </a:xfrm>
          <a:custGeom>
            <a:avLst/>
            <a:gdLst>
              <a:gd name="connsiteX0" fmla="*/ 111919 w 112636"/>
              <a:gd name="connsiteY0" fmla="*/ 0 h 592931"/>
              <a:gd name="connsiteX1" fmla="*/ 102394 w 112636"/>
              <a:gd name="connsiteY1" fmla="*/ 269081 h 592931"/>
              <a:gd name="connsiteX2" fmla="*/ 40482 w 112636"/>
              <a:gd name="connsiteY2" fmla="*/ 447675 h 592931"/>
              <a:gd name="connsiteX3" fmla="*/ 0 w 112636"/>
              <a:gd name="connsiteY3" fmla="*/ 592931 h 592931"/>
            </a:gdLst>
            <a:ahLst/>
            <a:cxnLst>
              <a:cxn ang="0">
                <a:pos x="connsiteX0" y="connsiteY0"/>
              </a:cxn>
              <a:cxn ang="0">
                <a:pos x="connsiteX1" y="connsiteY1"/>
              </a:cxn>
              <a:cxn ang="0">
                <a:pos x="connsiteX2" y="connsiteY2"/>
              </a:cxn>
              <a:cxn ang="0">
                <a:pos x="connsiteX3" y="connsiteY3"/>
              </a:cxn>
            </a:cxnLst>
            <a:rect l="l" t="t" r="r" b="b"/>
            <a:pathLst>
              <a:path w="112636" h="592931">
                <a:moveTo>
                  <a:pt x="111919" y="0"/>
                </a:moveTo>
                <a:cubicBezTo>
                  <a:pt x="113109" y="97234"/>
                  <a:pt x="114300" y="194469"/>
                  <a:pt x="102394" y="269081"/>
                </a:cubicBezTo>
                <a:cubicBezTo>
                  <a:pt x="90488" y="343693"/>
                  <a:pt x="57548" y="393700"/>
                  <a:pt x="40482" y="447675"/>
                </a:cubicBezTo>
                <a:cubicBezTo>
                  <a:pt x="23416" y="501650"/>
                  <a:pt x="11708" y="547290"/>
                  <a:pt x="0" y="592931"/>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320C556-3732-8D15-1C86-5E776A0BD9CD}"/>
              </a:ext>
            </a:extLst>
          </p:cNvPr>
          <p:cNvSpPr/>
          <p:nvPr/>
        </p:nvSpPr>
        <p:spPr>
          <a:xfrm>
            <a:off x="8763052" y="2976563"/>
            <a:ext cx="379161" cy="600075"/>
          </a:xfrm>
          <a:custGeom>
            <a:avLst/>
            <a:gdLst>
              <a:gd name="connsiteX0" fmla="*/ 321469 w 322063"/>
              <a:gd name="connsiteY0" fmla="*/ 0 h 600075"/>
              <a:gd name="connsiteX1" fmla="*/ 280988 w 322063"/>
              <a:gd name="connsiteY1" fmla="*/ 169068 h 600075"/>
              <a:gd name="connsiteX2" fmla="*/ 59531 w 322063"/>
              <a:gd name="connsiteY2" fmla="*/ 330993 h 600075"/>
              <a:gd name="connsiteX3" fmla="*/ 0 w 322063"/>
              <a:gd name="connsiteY3" fmla="*/ 600075 h 600075"/>
            </a:gdLst>
            <a:ahLst/>
            <a:cxnLst>
              <a:cxn ang="0">
                <a:pos x="connsiteX0" y="connsiteY0"/>
              </a:cxn>
              <a:cxn ang="0">
                <a:pos x="connsiteX1" y="connsiteY1"/>
              </a:cxn>
              <a:cxn ang="0">
                <a:pos x="connsiteX2" y="connsiteY2"/>
              </a:cxn>
              <a:cxn ang="0">
                <a:pos x="connsiteX3" y="connsiteY3"/>
              </a:cxn>
            </a:cxnLst>
            <a:rect l="l" t="t" r="r" b="b"/>
            <a:pathLst>
              <a:path w="322063" h="600075">
                <a:moveTo>
                  <a:pt x="321469" y="0"/>
                </a:moveTo>
                <a:cubicBezTo>
                  <a:pt x="323056" y="56951"/>
                  <a:pt x="324644" y="113903"/>
                  <a:pt x="280988" y="169068"/>
                </a:cubicBezTo>
                <a:cubicBezTo>
                  <a:pt x="237332" y="224233"/>
                  <a:pt x="106362" y="259159"/>
                  <a:pt x="59531" y="330993"/>
                </a:cubicBezTo>
                <a:cubicBezTo>
                  <a:pt x="12700" y="402828"/>
                  <a:pt x="6350" y="501451"/>
                  <a:pt x="0" y="6000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C0FE85BA-4EB9-1B39-57DF-A317253673CC}"/>
              </a:ext>
            </a:extLst>
          </p:cNvPr>
          <p:cNvPicPr>
            <a:picLocks noChangeAspect="1"/>
          </p:cNvPicPr>
          <p:nvPr/>
        </p:nvPicPr>
        <p:blipFill>
          <a:blip r:embed="rId6"/>
          <a:stretch>
            <a:fillRect/>
          </a:stretch>
        </p:blipFill>
        <p:spPr>
          <a:xfrm>
            <a:off x="8339396" y="2846904"/>
            <a:ext cx="873113" cy="169277"/>
          </a:xfrm>
          <a:prstGeom prst="rect">
            <a:avLst/>
          </a:prstGeom>
        </p:spPr>
      </p:pic>
      <p:sp>
        <p:nvSpPr>
          <p:cNvPr id="89" name="Freeform: Shape 88">
            <a:extLst>
              <a:ext uri="{FF2B5EF4-FFF2-40B4-BE49-F238E27FC236}">
                <a16:creationId xmlns:a16="http://schemas.microsoft.com/office/drawing/2014/main" id="{A3122403-FDBF-645A-5EF1-DB201CB81777}"/>
              </a:ext>
            </a:extLst>
          </p:cNvPr>
          <p:cNvSpPr/>
          <p:nvPr/>
        </p:nvSpPr>
        <p:spPr>
          <a:xfrm>
            <a:off x="4218040" y="3561735"/>
            <a:ext cx="4545576" cy="811162"/>
          </a:xfrm>
          <a:custGeom>
            <a:avLst/>
            <a:gdLst>
              <a:gd name="connsiteX0" fmla="*/ 0 w 4704785"/>
              <a:gd name="connsiteY0" fmla="*/ 811162 h 811162"/>
              <a:gd name="connsiteX1" fmla="*/ 700548 w 4704785"/>
              <a:gd name="connsiteY1" fmla="*/ 73742 h 811162"/>
              <a:gd name="connsiteX2" fmla="*/ 4055806 w 4704785"/>
              <a:gd name="connsiteY2" fmla="*/ 412955 h 811162"/>
              <a:gd name="connsiteX3" fmla="*/ 4704735 w 4704785"/>
              <a:gd name="connsiteY3" fmla="*/ 0 h 811162"/>
            </a:gdLst>
            <a:ahLst/>
            <a:cxnLst>
              <a:cxn ang="0">
                <a:pos x="connsiteX0" y="connsiteY0"/>
              </a:cxn>
              <a:cxn ang="0">
                <a:pos x="connsiteX1" y="connsiteY1"/>
              </a:cxn>
              <a:cxn ang="0">
                <a:pos x="connsiteX2" y="connsiteY2"/>
              </a:cxn>
              <a:cxn ang="0">
                <a:pos x="connsiteX3" y="connsiteY3"/>
              </a:cxn>
            </a:cxnLst>
            <a:rect l="l" t="t" r="r" b="b"/>
            <a:pathLst>
              <a:path w="4704785" h="811162">
                <a:moveTo>
                  <a:pt x="0" y="811162"/>
                </a:moveTo>
                <a:cubicBezTo>
                  <a:pt x="12290" y="475636"/>
                  <a:pt x="24580" y="140110"/>
                  <a:pt x="700548" y="73742"/>
                </a:cubicBezTo>
                <a:cubicBezTo>
                  <a:pt x="1376516" y="7374"/>
                  <a:pt x="3388442" y="425245"/>
                  <a:pt x="4055806" y="412955"/>
                </a:cubicBezTo>
                <a:cubicBezTo>
                  <a:pt x="4723170" y="400665"/>
                  <a:pt x="4704735" y="0"/>
                  <a:pt x="4704735"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F4A38BC3-903C-4C5C-3A2A-F07352F8514F}"/>
              </a:ext>
            </a:extLst>
          </p:cNvPr>
          <p:cNvSpPr txBox="1"/>
          <p:nvPr/>
        </p:nvSpPr>
        <p:spPr>
          <a:xfrm>
            <a:off x="5419301" y="3374630"/>
            <a:ext cx="1332832" cy="246221"/>
          </a:xfrm>
          <a:prstGeom prst="rect">
            <a:avLst/>
          </a:prstGeom>
          <a:noFill/>
        </p:spPr>
        <p:txBody>
          <a:bodyPr wrap="square" rtlCol="0">
            <a:spAutoFit/>
          </a:bodyPr>
          <a:lstStyle/>
          <a:p>
            <a:pPr algn="ctr"/>
            <a:r>
              <a:rPr lang="en-US" sz="1000" dirty="0"/>
              <a:t>Thermostat Wiring</a:t>
            </a:r>
          </a:p>
        </p:txBody>
      </p:sp>
      <p:sp>
        <p:nvSpPr>
          <p:cNvPr id="101" name="TextBox 100">
            <a:extLst>
              <a:ext uri="{FF2B5EF4-FFF2-40B4-BE49-F238E27FC236}">
                <a16:creationId xmlns:a16="http://schemas.microsoft.com/office/drawing/2014/main" id="{195A752A-7E33-0BE3-AC27-D2FBCAACC340}"/>
              </a:ext>
            </a:extLst>
          </p:cNvPr>
          <p:cNvSpPr txBox="1"/>
          <p:nvPr/>
        </p:nvSpPr>
        <p:spPr>
          <a:xfrm>
            <a:off x="4740404" y="2106481"/>
            <a:ext cx="1332832" cy="246221"/>
          </a:xfrm>
          <a:prstGeom prst="rect">
            <a:avLst/>
          </a:prstGeom>
          <a:noFill/>
        </p:spPr>
        <p:txBody>
          <a:bodyPr wrap="square" rtlCol="0">
            <a:spAutoFit/>
          </a:bodyPr>
          <a:lstStyle/>
          <a:p>
            <a:pPr algn="ctr"/>
            <a:r>
              <a:rPr lang="en-US" sz="1000" dirty="0"/>
              <a:t>Control Wiring</a:t>
            </a:r>
          </a:p>
        </p:txBody>
      </p:sp>
      <p:grpSp>
        <p:nvGrpSpPr>
          <p:cNvPr id="2" name="Group 1">
            <a:extLst>
              <a:ext uri="{FF2B5EF4-FFF2-40B4-BE49-F238E27FC236}">
                <a16:creationId xmlns:a16="http://schemas.microsoft.com/office/drawing/2014/main" id="{2A7368EA-B9B4-3D2E-665C-3BE4AD3601E7}"/>
              </a:ext>
            </a:extLst>
          </p:cNvPr>
          <p:cNvGrpSpPr/>
          <p:nvPr/>
        </p:nvGrpSpPr>
        <p:grpSpPr>
          <a:xfrm>
            <a:off x="1457717" y="1361462"/>
            <a:ext cx="1525512" cy="895856"/>
            <a:chOff x="1457717" y="1361462"/>
            <a:chExt cx="1525512" cy="895856"/>
          </a:xfrm>
        </p:grpSpPr>
        <p:pic>
          <p:nvPicPr>
            <p:cNvPr id="33" name="Picture 32">
              <a:extLst>
                <a:ext uri="{FF2B5EF4-FFF2-40B4-BE49-F238E27FC236}">
                  <a16:creationId xmlns:a16="http://schemas.microsoft.com/office/drawing/2014/main" id="{1EE5AEE2-21A8-A2CA-8503-0CF87DF762E2}"/>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34" name="Freeform: Shape 33">
              <a:extLst>
                <a:ext uri="{FF2B5EF4-FFF2-40B4-BE49-F238E27FC236}">
                  <a16:creationId xmlns:a16="http://schemas.microsoft.com/office/drawing/2014/main" id="{D778E31C-B7E6-8AE1-4611-C84F6251CF10}"/>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3CE5046-4CF8-6BB2-FF02-D02CBACFFE14}"/>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39" name="Group 38">
            <a:extLst>
              <a:ext uri="{FF2B5EF4-FFF2-40B4-BE49-F238E27FC236}">
                <a16:creationId xmlns:a16="http://schemas.microsoft.com/office/drawing/2014/main" id="{50490ED0-0BBD-E679-DA4A-A5FBE7D9B6F1}"/>
              </a:ext>
            </a:extLst>
          </p:cNvPr>
          <p:cNvGrpSpPr/>
          <p:nvPr/>
        </p:nvGrpSpPr>
        <p:grpSpPr>
          <a:xfrm>
            <a:off x="224939" y="1556146"/>
            <a:ext cx="2818529" cy="5106196"/>
            <a:chOff x="224939" y="1556146"/>
            <a:chExt cx="2818529" cy="5106196"/>
          </a:xfrm>
        </p:grpSpPr>
        <p:sp>
          <p:nvSpPr>
            <p:cNvPr id="40" name="TextBox 39">
              <a:extLst>
                <a:ext uri="{FF2B5EF4-FFF2-40B4-BE49-F238E27FC236}">
                  <a16:creationId xmlns:a16="http://schemas.microsoft.com/office/drawing/2014/main" id="{4A0837F0-54CE-A0A0-7FE2-0546502153ED}"/>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52" name="TextBox 51">
              <a:extLst>
                <a:ext uri="{FF2B5EF4-FFF2-40B4-BE49-F238E27FC236}">
                  <a16:creationId xmlns:a16="http://schemas.microsoft.com/office/drawing/2014/main" id="{8D2425B2-7D48-FCDD-21F3-602B2D8217CC}"/>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24092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4A564D8A-6416-E34B-C266-E371C4422E90}"/>
              </a:ext>
            </a:extLst>
          </p:cNvPr>
          <p:cNvGrpSpPr/>
          <p:nvPr/>
        </p:nvGrpSpPr>
        <p:grpSpPr>
          <a:xfrm>
            <a:off x="7889134" y="2573609"/>
            <a:ext cx="1974715" cy="1631328"/>
            <a:chOff x="7889134" y="2573609"/>
            <a:chExt cx="1974715" cy="1631328"/>
          </a:xfrm>
        </p:grpSpPr>
        <p:sp>
          <p:nvSpPr>
            <p:cNvPr id="81" name="Rectangle 80">
              <a:extLst>
                <a:ext uri="{FF2B5EF4-FFF2-40B4-BE49-F238E27FC236}">
                  <a16:creationId xmlns:a16="http://schemas.microsoft.com/office/drawing/2014/main" id="{2EC6B697-621C-C935-90AD-2A56BC2C9C62}"/>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18887AE-73F1-CF1A-DD52-47783F1B794B}"/>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8A36AA9-AD16-B281-AB99-69F0E100846F}"/>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4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Constant Volume AHU with ReliaTel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Constant Speed Fan</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Trane ReliaTel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6</a:t>
            </a:fld>
            <a:endParaRPr lang="en-US"/>
          </a:p>
        </p:txBody>
      </p:sp>
      <p:sp>
        <p:nvSpPr>
          <p:cNvPr id="51" name="Oval 50">
            <a:extLst>
              <a:ext uri="{FF2B5EF4-FFF2-40B4-BE49-F238E27FC236}">
                <a16:creationId xmlns:a16="http://schemas.microsoft.com/office/drawing/2014/main" id="{B9958986-7EF3-4FFE-98C7-BD1B108E6227}"/>
              </a:ext>
            </a:extLst>
          </p:cNvPr>
          <p:cNvSpPr/>
          <p:nvPr/>
        </p:nvSpPr>
        <p:spPr>
          <a:xfrm>
            <a:off x="4755706" y="21478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6 conductors. REQUIRED for this pairing scenario.</a:t>
              </a:r>
            </a:p>
          </p:txBody>
        </p:sp>
      </p:grpSp>
      <p:sp>
        <p:nvSpPr>
          <p:cNvPr id="63" name="Freeform: Shape 62">
            <a:extLst>
              <a:ext uri="{FF2B5EF4-FFF2-40B4-BE49-F238E27FC236}">
                <a16:creationId xmlns:a16="http://schemas.microsoft.com/office/drawing/2014/main" id="{D26CBB2A-B212-1251-287E-E95F6F4CF95F}"/>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7AFF0A5-0DFD-A77B-9776-6FBADB66E20C}"/>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E5F838EA-900C-8F45-EE63-1C8E4AC5732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A657F1E-5335-FB09-F420-131A8A6CBBDB}"/>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D070BD5-5C6C-0876-95EA-9A31158072D1}"/>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2D18F352-9667-AA38-E9D4-C84FB8F2CA45}"/>
              </a:ext>
            </a:extLst>
          </p:cNvPr>
          <p:cNvSpPr/>
          <p:nvPr/>
        </p:nvSpPr>
        <p:spPr>
          <a:xfrm rot="16200000">
            <a:off x="3711974" y="2372835"/>
            <a:ext cx="154832"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EA3CDC05-0A97-4EA7-9A2D-045A00CDD3BB}"/>
              </a:ext>
            </a:extLst>
          </p:cNvPr>
          <p:cNvPicPr>
            <a:picLocks noChangeAspect="1"/>
          </p:cNvPicPr>
          <p:nvPr/>
        </p:nvPicPr>
        <p:blipFill>
          <a:blip r:embed="rId3"/>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DBC19B34-62F1-DA84-648C-5253454CC83F}"/>
              </a:ext>
            </a:extLst>
          </p:cNvPr>
          <p:cNvSpPr/>
          <p:nvPr/>
        </p:nvSpPr>
        <p:spPr>
          <a:xfrm>
            <a:off x="8044533" y="2198573"/>
            <a:ext cx="1318287" cy="837765"/>
          </a:xfrm>
          <a:prstGeom prst="rect">
            <a:avLst/>
          </a:prstGeom>
          <a:solidFill>
            <a:srgbClr val="385723"/>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RTRM</a:t>
            </a:r>
            <a:endParaRPr lang="en-US" sz="1400" dirty="0">
              <a:solidFill>
                <a:schemeClr val="bg1"/>
              </a:solidFill>
            </a:endParaRPr>
          </a:p>
        </p:txBody>
      </p:sp>
      <p:sp>
        <p:nvSpPr>
          <p:cNvPr id="88" name="TextBox 87">
            <a:extLst>
              <a:ext uri="{FF2B5EF4-FFF2-40B4-BE49-F238E27FC236}">
                <a16:creationId xmlns:a16="http://schemas.microsoft.com/office/drawing/2014/main" id="{0118E572-94EE-FD80-5468-5A4D736783BF}"/>
              </a:ext>
            </a:extLst>
          </p:cNvPr>
          <p:cNvSpPr txBox="1"/>
          <p:nvPr/>
        </p:nvSpPr>
        <p:spPr>
          <a:xfrm>
            <a:off x="8193574" y="2222771"/>
            <a:ext cx="1033462" cy="369332"/>
          </a:xfrm>
          <a:prstGeom prst="rect">
            <a:avLst/>
          </a:prstGeom>
          <a:noFill/>
        </p:spPr>
        <p:txBody>
          <a:bodyPr wrap="square" rtlCol="0">
            <a:spAutoFit/>
          </a:bodyPr>
          <a:lstStyle/>
          <a:p>
            <a:pPr algn="ctr"/>
            <a:r>
              <a:rPr lang="en-US" dirty="0">
                <a:solidFill>
                  <a:schemeClr val="bg1"/>
                </a:solidFill>
              </a:rPr>
              <a:t>ReliaTel</a:t>
            </a:r>
          </a:p>
        </p:txBody>
      </p:sp>
      <p:grpSp>
        <p:nvGrpSpPr>
          <p:cNvPr id="98" name="Group 97">
            <a:extLst>
              <a:ext uri="{FF2B5EF4-FFF2-40B4-BE49-F238E27FC236}">
                <a16:creationId xmlns:a16="http://schemas.microsoft.com/office/drawing/2014/main" id="{BEC659D6-E845-9CFC-CB75-97BC900577A8}"/>
              </a:ext>
            </a:extLst>
          </p:cNvPr>
          <p:cNvGrpSpPr/>
          <p:nvPr/>
        </p:nvGrpSpPr>
        <p:grpSpPr>
          <a:xfrm>
            <a:off x="7524006" y="1724275"/>
            <a:ext cx="845288" cy="1742688"/>
            <a:chOff x="7524006" y="1724275"/>
            <a:chExt cx="845288" cy="1742688"/>
          </a:xfrm>
        </p:grpSpPr>
        <p:sp>
          <p:nvSpPr>
            <p:cNvPr id="28" name="TextBox 27">
              <a:extLst>
                <a:ext uri="{FF2B5EF4-FFF2-40B4-BE49-F238E27FC236}">
                  <a16:creationId xmlns:a16="http://schemas.microsoft.com/office/drawing/2014/main" id="{4CDF4167-6286-9DC6-F02D-169BB187FE5E}"/>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11" name="Rectangle 10">
              <a:extLst>
                <a:ext uri="{FF2B5EF4-FFF2-40B4-BE49-F238E27FC236}">
                  <a16:creationId xmlns:a16="http://schemas.microsoft.com/office/drawing/2014/main" id="{6A52BDA3-978D-5673-9237-233820D6B48B}"/>
                </a:ext>
              </a:extLst>
            </p:cNvPr>
            <p:cNvSpPr/>
            <p:nvPr/>
          </p:nvSpPr>
          <p:spPr>
            <a:xfrm>
              <a:off x="7820191" y="2249996"/>
              <a:ext cx="252919" cy="1179004"/>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3A7FD10-DFEB-A9AA-53AD-A13BDECA8F28}"/>
                </a:ext>
              </a:extLst>
            </p:cNvPr>
            <p:cNvSpPr/>
            <p:nvPr/>
          </p:nvSpPr>
          <p:spPr>
            <a:xfrm>
              <a:off x="7875346" y="232293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B3F0172-9BFD-EA68-0BCA-7265BD51DF6B}"/>
                </a:ext>
              </a:extLst>
            </p:cNvPr>
            <p:cNvSpPr/>
            <p:nvPr/>
          </p:nvSpPr>
          <p:spPr>
            <a:xfrm>
              <a:off x="7875346" y="25020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3297397C-5EAE-E3D9-2D00-C1641BEC475D}"/>
                </a:ext>
              </a:extLst>
            </p:cNvPr>
            <p:cNvSpPr/>
            <p:nvPr/>
          </p:nvSpPr>
          <p:spPr>
            <a:xfrm>
              <a:off x="7875346" y="268126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D25DED8-20A7-CA79-DA96-676A420860D5}"/>
                </a:ext>
              </a:extLst>
            </p:cNvPr>
            <p:cNvSpPr/>
            <p:nvPr/>
          </p:nvSpPr>
          <p:spPr>
            <a:xfrm>
              <a:off x="7875346" y="286043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27BD246-6DA9-06AC-2F60-1E48AEDB2572}"/>
                </a:ext>
              </a:extLst>
            </p:cNvPr>
            <p:cNvSpPr/>
            <p:nvPr/>
          </p:nvSpPr>
          <p:spPr>
            <a:xfrm>
              <a:off x="7875346" y="303960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6ECDBA4E-304C-747C-3B0A-155F1BD49A3C}"/>
                </a:ext>
              </a:extLst>
            </p:cNvPr>
            <p:cNvSpPr/>
            <p:nvPr/>
          </p:nvSpPr>
          <p:spPr>
            <a:xfrm>
              <a:off x="7875346" y="321877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828C934-FCE0-B415-1FB5-520C0E0A0440}"/>
                </a:ext>
              </a:extLst>
            </p:cNvPr>
            <p:cNvSpPr txBox="1"/>
            <p:nvPr/>
          </p:nvSpPr>
          <p:spPr>
            <a:xfrm>
              <a:off x="7780276" y="3282297"/>
              <a:ext cx="332748" cy="184666"/>
            </a:xfrm>
            <a:prstGeom prst="rect">
              <a:avLst/>
            </a:prstGeom>
            <a:noFill/>
          </p:spPr>
          <p:txBody>
            <a:bodyPr wrap="square" rtlCol="0">
              <a:spAutoFit/>
            </a:bodyPr>
            <a:lstStyle/>
            <a:p>
              <a:pPr algn="ctr"/>
              <a:r>
                <a:rPr lang="en-US" sz="600" dirty="0"/>
                <a:t>LTB1</a:t>
              </a:r>
            </a:p>
          </p:txBody>
        </p:sp>
        <p:sp>
          <p:nvSpPr>
            <p:cNvPr id="22" name="TextBox 21">
              <a:extLst>
                <a:ext uri="{FF2B5EF4-FFF2-40B4-BE49-F238E27FC236}">
                  <a16:creationId xmlns:a16="http://schemas.microsoft.com/office/drawing/2014/main" id="{977C5CA2-48BF-2C05-3F87-2CA90095F5FB}"/>
                </a:ext>
              </a:extLst>
            </p:cNvPr>
            <p:cNvSpPr txBox="1"/>
            <p:nvPr/>
          </p:nvSpPr>
          <p:spPr>
            <a:xfrm>
              <a:off x="7876643" y="2268771"/>
              <a:ext cx="252920" cy="169277"/>
            </a:xfrm>
            <a:prstGeom prst="rect">
              <a:avLst/>
            </a:prstGeom>
            <a:noFill/>
          </p:spPr>
          <p:txBody>
            <a:bodyPr wrap="square" rtlCol="0">
              <a:spAutoFit/>
            </a:bodyPr>
            <a:lstStyle/>
            <a:p>
              <a:r>
                <a:rPr lang="en-US" sz="500" dirty="0"/>
                <a:t>B1</a:t>
              </a:r>
            </a:p>
          </p:txBody>
        </p:sp>
        <p:sp>
          <p:nvSpPr>
            <p:cNvPr id="23" name="TextBox 22">
              <a:extLst>
                <a:ext uri="{FF2B5EF4-FFF2-40B4-BE49-F238E27FC236}">
                  <a16:creationId xmlns:a16="http://schemas.microsoft.com/office/drawing/2014/main" id="{696B0011-3541-913C-1F89-503D684A2F0C}"/>
                </a:ext>
              </a:extLst>
            </p:cNvPr>
            <p:cNvSpPr txBox="1"/>
            <p:nvPr/>
          </p:nvSpPr>
          <p:spPr>
            <a:xfrm>
              <a:off x="7876643" y="2449240"/>
              <a:ext cx="252920" cy="169277"/>
            </a:xfrm>
            <a:prstGeom prst="rect">
              <a:avLst/>
            </a:prstGeom>
            <a:noFill/>
          </p:spPr>
          <p:txBody>
            <a:bodyPr wrap="square" rtlCol="0">
              <a:spAutoFit/>
            </a:bodyPr>
            <a:lstStyle/>
            <a:p>
              <a:r>
                <a:rPr lang="en-US" sz="500" dirty="0"/>
                <a:t>R</a:t>
              </a:r>
            </a:p>
          </p:txBody>
        </p:sp>
        <p:sp>
          <p:nvSpPr>
            <p:cNvPr id="24" name="TextBox 23">
              <a:extLst>
                <a:ext uri="{FF2B5EF4-FFF2-40B4-BE49-F238E27FC236}">
                  <a16:creationId xmlns:a16="http://schemas.microsoft.com/office/drawing/2014/main" id="{45DB5DF1-33AC-35BD-F0FF-BF359F9DE654}"/>
                </a:ext>
              </a:extLst>
            </p:cNvPr>
            <p:cNvSpPr txBox="1"/>
            <p:nvPr/>
          </p:nvSpPr>
          <p:spPr>
            <a:xfrm>
              <a:off x="7876643" y="2628220"/>
              <a:ext cx="265410" cy="169277"/>
            </a:xfrm>
            <a:prstGeom prst="rect">
              <a:avLst/>
            </a:prstGeom>
            <a:noFill/>
          </p:spPr>
          <p:txBody>
            <a:bodyPr wrap="square" rtlCol="0">
              <a:spAutoFit/>
            </a:bodyPr>
            <a:lstStyle/>
            <a:p>
              <a:r>
                <a:rPr lang="en-US" sz="500" dirty="0"/>
                <a:t>CD</a:t>
              </a:r>
            </a:p>
          </p:txBody>
        </p:sp>
        <p:sp>
          <p:nvSpPr>
            <p:cNvPr id="25" name="TextBox 24">
              <a:extLst>
                <a:ext uri="{FF2B5EF4-FFF2-40B4-BE49-F238E27FC236}">
                  <a16:creationId xmlns:a16="http://schemas.microsoft.com/office/drawing/2014/main" id="{FDB35AAE-2187-79BF-8A7D-4D379AA7041E}"/>
                </a:ext>
              </a:extLst>
            </p:cNvPr>
            <p:cNvSpPr txBox="1"/>
            <p:nvPr/>
          </p:nvSpPr>
          <p:spPr>
            <a:xfrm>
              <a:off x="7876643" y="2809812"/>
              <a:ext cx="279342" cy="169277"/>
            </a:xfrm>
            <a:prstGeom prst="rect">
              <a:avLst/>
            </a:prstGeom>
            <a:noFill/>
          </p:spPr>
          <p:txBody>
            <a:bodyPr wrap="square" rtlCol="0">
              <a:spAutoFit/>
            </a:bodyPr>
            <a:lstStyle/>
            <a:p>
              <a:r>
                <a:rPr lang="en-US" sz="500" dirty="0"/>
                <a:t>H1</a:t>
              </a:r>
            </a:p>
          </p:txBody>
        </p:sp>
        <p:sp>
          <p:nvSpPr>
            <p:cNvPr id="26" name="TextBox 25">
              <a:extLst>
                <a:ext uri="{FF2B5EF4-FFF2-40B4-BE49-F238E27FC236}">
                  <a16:creationId xmlns:a16="http://schemas.microsoft.com/office/drawing/2014/main" id="{ADEF4EAD-1FC0-EF02-225D-937C9BB2BA18}"/>
                </a:ext>
              </a:extLst>
            </p:cNvPr>
            <p:cNvSpPr txBox="1"/>
            <p:nvPr/>
          </p:nvSpPr>
          <p:spPr>
            <a:xfrm>
              <a:off x="7876642" y="2988416"/>
              <a:ext cx="279341" cy="169277"/>
            </a:xfrm>
            <a:prstGeom prst="rect">
              <a:avLst/>
            </a:prstGeom>
            <a:noFill/>
          </p:spPr>
          <p:txBody>
            <a:bodyPr wrap="square" rtlCol="0">
              <a:spAutoFit/>
            </a:bodyPr>
            <a:lstStyle/>
            <a:p>
              <a:r>
                <a:rPr lang="en-US" sz="500" dirty="0"/>
                <a:t>H2</a:t>
              </a:r>
            </a:p>
          </p:txBody>
        </p:sp>
        <p:sp>
          <p:nvSpPr>
            <p:cNvPr id="27" name="TextBox 26">
              <a:extLst>
                <a:ext uri="{FF2B5EF4-FFF2-40B4-BE49-F238E27FC236}">
                  <a16:creationId xmlns:a16="http://schemas.microsoft.com/office/drawing/2014/main" id="{F057C19B-71CC-86D9-CC67-E7979A526498}"/>
                </a:ext>
              </a:extLst>
            </p:cNvPr>
            <p:cNvSpPr txBox="1"/>
            <p:nvPr/>
          </p:nvSpPr>
          <p:spPr>
            <a:xfrm>
              <a:off x="7876643" y="3167012"/>
              <a:ext cx="252920" cy="169277"/>
            </a:xfrm>
            <a:prstGeom prst="rect">
              <a:avLst/>
            </a:prstGeom>
            <a:noFill/>
          </p:spPr>
          <p:txBody>
            <a:bodyPr wrap="square" rtlCol="0">
              <a:spAutoFit/>
            </a:bodyPr>
            <a:lstStyle/>
            <a:p>
              <a:r>
                <a:rPr lang="en-US" sz="500" dirty="0"/>
                <a:t>EF</a:t>
              </a:r>
            </a:p>
          </p:txBody>
        </p:sp>
        <p:sp>
          <p:nvSpPr>
            <p:cNvPr id="36" name="Freeform: Shape 35">
              <a:extLst>
                <a:ext uri="{FF2B5EF4-FFF2-40B4-BE49-F238E27FC236}">
                  <a16:creationId xmlns:a16="http://schemas.microsoft.com/office/drawing/2014/main" id="{3CE69AB8-E268-2306-84C6-F8984DA79769}"/>
                </a:ext>
              </a:extLst>
            </p:cNvPr>
            <p:cNvSpPr/>
            <p:nvPr/>
          </p:nvSpPr>
          <p:spPr>
            <a:xfrm>
              <a:off x="7773686" y="2533595"/>
              <a:ext cx="112828" cy="168009"/>
            </a:xfrm>
            <a:custGeom>
              <a:avLst/>
              <a:gdLst>
                <a:gd name="connsiteX0" fmla="*/ 107446 w 107446"/>
                <a:gd name="connsiteY0" fmla="*/ 0 h 170304"/>
                <a:gd name="connsiteX1" fmla="*/ 24 w 107446"/>
                <a:gd name="connsiteY1" fmla="*/ 73362 h 170304"/>
                <a:gd name="connsiteX2" fmla="*/ 99586 w 107446"/>
                <a:gd name="connsiteY2" fmla="*/ 170304 h 170304"/>
              </a:gdLst>
              <a:ahLst/>
              <a:cxnLst>
                <a:cxn ang="0">
                  <a:pos x="connsiteX0" y="connsiteY0"/>
                </a:cxn>
                <a:cxn ang="0">
                  <a:pos x="connsiteX1" y="connsiteY1"/>
                </a:cxn>
                <a:cxn ang="0">
                  <a:pos x="connsiteX2" y="connsiteY2"/>
                </a:cxn>
              </a:cxnLst>
              <a:rect l="l" t="t" r="r" b="b"/>
              <a:pathLst>
                <a:path w="107446" h="170304">
                  <a:moveTo>
                    <a:pt x="107446" y="0"/>
                  </a:moveTo>
                  <a:cubicBezTo>
                    <a:pt x="54390" y="22489"/>
                    <a:pt x="1334" y="44978"/>
                    <a:pt x="24" y="73362"/>
                  </a:cubicBezTo>
                  <a:cubicBezTo>
                    <a:pt x="-1286" y="101746"/>
                    <a:pt x="49150" y="136025"/>
                    <a:pt x="99586" y="170304"/>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A7B7E432-FA08-7D0E-972F-38034490E899}"/>
              </a:ext>
            </a:extLst>
          </p:cNvPr>
          <p:cNvSpPr/>
          <p:nvPr/>
        </p:nvSpPr>
        <p:spPr>
          <a:xfrm>
            <a:off x="7381875" y="2352675"/>
            <a:ext cx="492919" cy="326231"/>
          </a:xfrm>
          <a:custGeom>
            <a:avLst/>
            <a:gdLst>
              <a:gd name="connsiteX0" fmla="*/ 492919 w 492919"/>
              <a:gd name="connsiteY0" fmla="*/ 0 h 326231"/>
              <a:gd name="connsiteX1" fmla="*/ 288131 w 492919"/>
              <a:gd name="connsiteY1" fmla="*/ 97631 h 326231"/>
              <a:gd name="connsiteX2" fmla="*/ 238125 w 492919"/>
              <a:gd name="connsiteY2" fmla="*/ 276225 h 326231"/>
              <a:gd name="connsiteX3" fmla="*/ 0 w 492919"/>
              <a:gd name="connsiteY3" fmla="*/ 326231 h 326231"/>
            </a:gdLst>
            <a:ahLst/>
            <a:cxnLst>
              <a:cxn ang="0">
                <a:pos x="connsiteX0" y="connsiteY0"/>
              </a:cxn>
              <a:cxn ang="0">
                <a:pos x="connsiteX1" y="connsiteY1"/>
              </a:cxn>
              <a:cxn ang="0">
                <a:pos x="connsiteX2" y="connsiteY2"/>
              </a:cxn>
              <a:cxn ang="0">
                <a:pos x="connsiteX3" y="connsiteY3"/>
              </a:cxn>
            </a:cxnLst>
            <a:rect l="l" t="t" r="r" b="b"/>
            <a:pathLst>
              <a:path w="492919" h="326231">
                <a:moveTo>
                  <a:pt x="492919" y="0"/>
                </a:moveTo>
                <a:cubicBezTo>
                  <a:pt x="411758" y="25797"/>
                  <a:pt x="330597" y="51594"/>
                  <a:pt x="288131" y="97631"/>
                </a:cubicBezTo>
                <a:cubicBezTo>
                  <a:pt x="245665" y="143669"/>
                  <a:pt x="286147" y="238125"/>
                  <a:pt x="238125" y="276225"/>
                </a:cubicBezTo>
                <a:cubicBezTo>
                  <a:pt x="190103" y="314325"/>
                  <a:pt x="95051" y="320278"/>
                  <a:pt x="0" y="32623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65399A2-B99F-A95C-DAC3-F7A9E75C22D2}"/>
              </a:ext>
            </a:extLst>
          </p:cNvPr>
          <p:cNvSpPr/>
          <p:nvPr/>
        </p:nvSpPr>
        <p:spPr>
          <a:xfrm>
            <a:off x="7389019" y="2536031"/>
            <a:ext cx="492919" cy="170167"/>
          </a:xfrm>
          <a:custGeom>
            <a:avLst/>
            <a:gdLst>
              <a:gd name="connsiteX0" fmla="*/ 492919 w 492919"/>
              <a:gd name="connsiteY0" fmla="*/ 0 h 170167"/>
              <a:gd name="connsiteX1" fmla="*/ 323850 w 492919"/>
              <a:gd name="connsiteY1" fmla="*/ 59532 h 170167"/>
              <a:gd name="connsiteX2" fmla="*/ 261937 w 492919"/>
              <a:gd name="connsiteY2" fmla="*/ 164307 h 170167"/>
              <a:gd name="connsiteX3" fmla="*/ 0 w 492919"/>
              <a:gd name="connsiteY3" fmla="*/ 147638 h 170167"/>
            </a:gdLst>
            <a:ahLst/>
            <a:cxnLst>
              <a:cxn ang="0">
                <a:pos x="connsiteX0" y="connsiteY0"/>
              </a:cxn>
              <a:cxn ang="0">
                <a:pos x="connsiteX1" y="connsiteY1"/>
              </a:cxn>
              <a:cxn ang="0">
                <a:pos x="connsiteX2" y="connsiteY2"/>
              </a:cxn>
              <a:cxn ang="0">
                <a:pos x="connsiteX3" y="connsiteY3"/>
              </a:cxn>
            </a:cxnLst>
            <a:rect l="l" t="t" r="r" b="b"/>
            <a:pathLst>
              <a:path w="492919" h="170167">
                <a:moveTo>
                  <a:pt x="492919" y="0"/>
                </a:moveTo>
                <a:cubicBezTo>
                  <a:pt x="427633" y="16074"/>
                  <a:pt x="362347" y="32148"/>
                  <a:pt x="323850" y="59532"/>
                </a:cubicBezTo>
                <a:cubicBezTo>
                  <a:pt x="285353" y="86916"/>
                  <a:pt x="315912" y="149623"/>
                  <a:pt x="261937" y="164307"/>
                </a:cubicBezTo>
                <a:cubicBezTo>
                  <a:pt x="207962" y="178991"/>
                  <a:pt x="103981" y="163314"/>
                  <a:pt x="0"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DFE102-4E44-4225-4807-950AE326CF13}"/>
              </a:ext>
            </a:extLst>
          </p:cNvPr>
          <p:cNvSpPr/>
          <p:nvPr/>
        </p:nvSpPr>
        <p:spPr>
          <a:xfrm>
            <a:off x="7396163" y="2683669"/>
            <a:ext cx="485775" cy="37902"/>
          </a:xfrm>
          <a:custGeom>
            <a:avLst/>
            <a:gdLst>
              <a:gd name="connsiteX0" fmla="*/ 485775 w 485775"/>
              <a:gd name="connsiteY0" fmla="*/ 30956 h 37902"/>
              <a:gd name="connsiteX1" fmla="*/ 252412 w 485775"/>
              <a:gd name="connsiteY1" fmla="*/ 35719 h 37902"/>
              <a:gd name="connsiteX2" fmla="*/ 0 w 485775"/>
              <a:gd name="connsiteY2" fmla="*/ 0 h 37902"/>
            </a:gdLst>
            <a:ahLst/>
            <a:cxnLst>
              <a:cxn ang="0">
                <a:pos x="connsiteX0" y="connsiteY0"/>
              </a:cxn>
              <a:cxn ang="0">
                <a:pos x="connsiteX1" y="connsiteY1"/>
              </a:cxn>
              <a:cxn ang="0">
                <a:pos x="connsiteX2" y="connsiteY2"/>
              </a:cxn>
            </a:cxnLst>
            <a:rect l="l" t="t" r="r" b="b"/>
            <a:pathLst>
              <a:path w="485775" h="37902">
                <a:moveTo>
                  <a:pt x="485775" y="30956"/>
                </a:moveTo>
                <a:cubicBezTo>
                  <a:pt x="409574" y="35917"/>
                  <a:pt x="333374" y="40878"/>
                  <a:pt x="252412" y="35719"/>
                </a:cubicBezTo>
                <a:cubicBezTo>
                  <a:pt x="171449" y="30560"/>
                  <a:pt x="85724" y="15280"/>
                  <a:pt x="0"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0BFE671-A3D3-6961-D738-3DC212457DD7}"/>
              </a:ext>
            </a:extLst>
          </p:cNvPr>
          <p:cNvSpPr/>
          <p:nvPr/>
        </p:nvSpPr>
        <p:spPr>
          <a:xfrm>
            <a:off x="7393781" y="2681288"/>
            <a:ext cx="481013" cy="211931"/>
          </a:xfrm>
          <a:custGeom>
            <a:avLst/>
            <a:gdLst>
              <a:gd name="connsiteX0" fmla="*/ 481013 w 481013"/>
              <a:gd name="connsiteY0" fmla="*/ 211931 h 211931"/>
              <a:gd name="connsiteX1" fmla="*/ 354807 w 481013"/>
              <a:gd name="connsiteY1" fmla="*/ 176212 h 211931"/>
              <a:gd name="connsiteX2" fmla="*/ 259557 w 481013"/>
              <a:gd name="connsiteY2" fmla="*/ 52387 h 211931"/>
              <a:gd name="connsiteX3" fmla="*/ 0 w 481013"/>
              <a:gd name="connsiteY3" fmla="*/ 0 h 211931"/>
            </a:gdLst>
            <a:ahLst/>
            <a:cxnLst>
              <a:cxn ang="0">
                <a:pos x="connsiteX0" y="connsiteY0"/>
              </a:cxn>
              <a:cxn ang="0">
                <a:pos x="connsiteX1" y="connsiteY1"/>
              </a:cxn>
              <a:cxn ang="0">
                <a:pos x="connsiteX2" y="connsiteY2"/>
              </a:cxn>
              <a:cxn ang="0">
                <a:pos x="connsiteX3" y="connsiteY3"/>
              </a:cxn>
            </a:cxnLst>
            <a:rect l="l" t="t" r="r" b="b"/>
            <a:pathLst>
              <a:path w="481013" h="211931">
                <a:moveTo>
                  <a:pt x="481013" y="211931"/>
                </a:moveTo>
                <a:cubicBezTo>
                  <a:pt x="436364" y="207367"/>
                  <a:pt x="391716" y="202803"/>
                  <a:pt x="354807" y="176212"/>
                </a:cubicBezTo>
                <a:cubicBezTo>
                  <a:pt x="317898" y="149621"/>
                  <a:pt x="318691" y="81756"/>
                  <a:pt x="259557" y="52387"/>
                </a:cubicBezTo>
                <a:cubicBezTo>
                  <a:pt x="200423" y="23018"/>
                  <a:pt x="100211" y="11509"/>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E4D3362D-9DAC-9F42-7BB3-83F4647C2EE0}"/>
              </a:ext>
            </a:extLst>
          </p:cNvPr>
          <p:cNvSpPr/>
          <p:nvPr/>
        </p:nvSpPr>
        <p:spPr>
          <a:xfrm>
            <a:off x="7391400" y="2681288"/>
            <a:ext cx="492919" cy="385762"/>
          </a:xfrm>
          <a:custGeom>
            <a:avLst/>
            <a:gdLst>
              <a:gd name="connsiteX0" fmla="*/ 492919 w 492919"/>
              <a:gd name="connsiteY0" fmla="*/ 385762 h 385762"/>
              <a:gd name="connsiteX1" fmla="*/ 378619 w 492919"/>
              <a:gd name="connsiteY1" fmla="*/ 316706 h 385762"/>
              <a:gd name="connsiteX2" fmla="*/ 307181 w 492919"/>
              <a:gd name="connsiteY2" fmla="*/ 64293 h 385762"/>
              <a:gd name="connsiteX3" fmla="*/ 0 w 492919"/>
              <a:gd name="connsiteY3" fmla="*/ 0 h 385762"/>
            </a:gdLst>
            <a:ahLst/>
            <a:cxnLst>
              <a:cxn ang="0">
                <a:pos x="connsiteX0" y="connsiteY0"/>
              </a:cxn>
              <a:cxn ang="0">
                <a:pos x="connsiteX1" y="connsiteY1"/>
              </a:cxn>
              <a:cxn ang="0">
                <a:pos x="connsiteX2" y="connsiteY2"/>
              </a:cxn>
              <a:cxn ang="0">
                <a:pos x="connsiteX3" y="connsiteY3"/>
              </a:cxn>
            </a:cxnLst>
            <a:rect l="l" t="t" r="r" b="b"/>
            <a:pathLst>
              <a:path w="492919" h="385762">
                <a:moveTo>
                  <a:pt x="492919" y="385762"/>
                </a:moveTo>
                <a:cubicBezTo>
                  <a:pt x="451247" y="378023"/>
                  <a:pt x="409575" y="370284"/>
                  <a:pt x="378619" y="316706"/>
                </a:cubicBezTo>
                <a:cubicBezTo>
                  <a:pt x="347663" y="263128"/>
                  <a:pt x="370284" y="117077"/>
                  <a:pt x="307181" y="64293"/>
                </a:cubicBezTo>
                <a:cubicBezTo>
                  <a:pt x="244078" y="11509"/>
                  <a:pt x="122039" y="5754"/>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B451976-A9EE-1412-4275-71CDDC43561B}"/>
              </a:ext>
            </a:extLst>
          </p:cNvPr>
          <p:cNvSpPr/>
          <p:nvPr/>
        </p:nvSpPr>
        <p:spPr>
          <a:xfrm>
            <a:off x="7391400" y="2676525"/>
            <a:ext cx="490538" cy="571500"/>
          </a:xfrm>
          <a:custGeom>
            <a:avLst/>
            <a:gdLst>
              <a:gd name="connsiteX0" fmla="*/ 490538 w 490538"/>
              <a:gd name="connsiteY0" fmla="*/ 571500 h 571500"/>
              <a:gd name="connsiteX1" fmla="*/ 400050 w 490538"/>
              <a:gd name="connsiteY1" fmla="*/ 476250 h 571500"/>
              <a:gd name="connsiteX2" fmla="*/ 383381 w 490538"/>
              <a:gd name="connsiteY2" fmla="*/ 111919 h 571500"/>
              <a:gd name="connsiteX3" fmla="*/ 0 w 490538"/>
              <a:gd name="connsiteY3" fmla="*/ 0 h 571500"/>
            </a:gdLst>
            <a:ahLst/>
            <a:cxnLst>
              <a:cxn ang="0">
                <a:pos x="connsiteX0" y="connsiteY0"/>
              </a:cxn>
              <a:cxn ang="0">
                <a:pos x="connsiteX1" y="connsiteY1"/>
              </a:cxn>
              <a:cxn ang="0">
                <a:pos x="connsiteX2" y="connsiteY2"/>
              </a:cxn>
              <a:cxn ang="0">
                <a:pos x="connsiteX3" y="connsiteY3"/>
              </a:cxn>
            </a:cxnLst>
            <a:rect l="l" t="t" r="r" b="b"/>
            <a:pathLst>
              <a:path w="490538" h="571500">
                <a:moveTo>
                  <a:pt x="490538" y="571500"/>
                </a:moveTo>
                <a:cubicBezTo>
                  <a:pt x="454223" y="562173"/>
                  <a:pt x="417909" y="552847"/>
                  <a:pt x="400050" y="476250"/>
                </a:cubicBezTo>
                <a:cubicBezTo>
                  <a:pt x="382190" y="399653"/>
                  <a:pt x="450056" y="191294"/>
                  <a:pt x="383381" y="111919"/>
                </a:cubicBezTo>
                <a:cubicBezTo>
                  <a:pt x="316706" y="32544"/>
                  <a:pt x="158353" y="16272"/>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7FFB3D97-D1E1-3DD9-F1FD-16C9E559E499}"/>
              </a:ext>
            </a:extLst>
          </p:cNvPr>
          <p:cNvSpPr/>
          <p:nvPr/>
        </p:nvSpPr>
        <p:spPr>
          <a:xfrm>
            <a:off x="3860800" y="2371998"/>
            <a:ext cx="3571875" cy="307701"/>
          </a:xfrm>
          <a:custGeom>
            <a:avLst/>
            <a:gdLst>
              <a:gd name="connsiteX0" fmla="*/ 3571875 w 3571875"/>
              <a:gd name="connsiteY0" fmla="*/ 738708 h 738708"/>
              <a:gd name="connsiteX1" fmla="*/ 2673350 w 3571875"/>
              <a:gd name="connsiteY1" fmla="*/ 599008 h 738708"/>
              <a:gd name="connsiteX2" fmla="*/ 1466850 w 3571875"/>
              <a:gd name="connsiteY2" fmla="*/ 75133 h 738708"/>
              <a:gd name="connsiteX3" fmla="*/ 0 w 3571875"/>
              <a:gd name="connsiteY3" fmla="*/ 14808 h 738708"/>
            </a:gdLst>
            <a:ahLst/>
            <a:cxnLst>
              <a:cxn ang="0">
                <a:pos x="connsiteX0" y="connsiteY0"/>
              </a:cxn>
              <a:cxn ang="0">
                <a:pos x="connsiteX1" y="connsiteY1"/>
              </a:cxn>
              <a:cxn ang="0">
                <a:pos x="connsiteX2" y="connsiteY2"/>
              </a:cxn>
              <a:cxn ang="0">
                <a:pos x="connsiteX3" y="connsiteY3"/>
              </a:cxn>
            </a:cxnLst>
            <a:rect l="l" t="t" r="r" b="b"/>
            <a:pathLst>
              <a:path w="3571875" h="738708">
                <a:moveTo>
                  <a:pt x="3571875" y="738708"/>
                </a:moveTo>
                <a:cubicBezTo>
                  <a:pt x="3298031" y="724156"/>
                  <a:pt x="3024187" y="709604"/>
                  <a:pt x="2673350" y="599008"/>
                </a:cubicBezTo>
                <a:cubicBezTo>
                  <a:pt x="2322512" y="488412"/>
                  <a:pt x="1912408" y="172500"/>
                  <a:pt x="1466850" y="75133"/>
                </a:cubicBezTo>
                <a:cubicBezTo>
                  <a:pt x="1021292" y="-22234"/>
                  <a:pt x="510646" y="-3713"/>
                  <a:pt x="0" y="14808"/>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195A752A-7E33-0BE3-AC27-D2FBCAACC340}"/>
              </a:ext>
            </a:extLst>
          </p:cNvPr>
          <p:cNvSpPr txBox="1"/>
          <p:nvPr/>
        </p:nvSpPr>
        <p:spPr>
          <a:xfrm>
            <a:off x="4740404" y="2106481"/>
            <a:ext cx="1332832" cy="246221"/>
          </a:xfrm>
          <a:prstGeom prst="rect">
            <a:avLst/>
          </a:prstGeom>
          <a:noFill/>
        </p:spPr>
        <p:txBody>
          <a:bodyPr wrap="square" rtlCol="0">
            <a:spAutoFit/>
          </a:bodyPr>
          <a:lstStyle/>
          <a:p>
            <a:pPr algn="ctr"/>
            <a:r>
              <a:rPr lang="en-US" sz="1000" dirty="0"/>
              <a:t>Control Wiring</a:t>
            </a:r>
          </a:p>
        </p:txBody>
      </p:sp>
      <p:sp>
        <p:nvSpPr>
          <p:cNvPr id="47" name="TextBox 46">
            <a:extLst>
              <a:ext uri="{FF2B5EF4-FFF2-40B4-BE49-F238E27FC236}">
                <a16:creationId xmlns:a16="http://schemas.microsoft.com/office/drawing/2014/main" id="{ED68805B-4291-3FEF-5381-10469DDC816A}"/>
              </a:ext>
            </a:extLst>
          </p:cNvPr>
          <p:cNvSpPr txBox="1"/>
          <p:nvPr/>
        </p:nvSpPr>
        <p:spPr>
          <a:xfrm>
            <a:off x="8701192" y="2719684"/>
            <a:ext cx="149381" cy="169277"/>
          </a:xfrm>
          <a:prstGeom prst="rect">
            <a:avLst/>
          </a:prstGeom>
          <a:noFill/>
        </p:spPr>
        <p:txBody>
          <a:bodyPr wrap="square" rtlCol="0">
            <a:spAutoFit/>
          </a:bodyPr>
          <a:lstStyle/>
          <a:p>
            <a:pPr algn="ctr"/>
            <a:r>
              <a:rPr lang="en-US" sz="500" dirty="0">
                <a:solidFill>
                  <a:schemeClr val="bg1"/>
                </a:solidFill>
              </a:rPr>
              <a:t>5</a:t>
            </a:r>
          </a:p>
        </p:txBody>
      </p:sp>
      <p:sp>
        <p:nvSpPr>
          <p:cNvPr id="48" name="TextBox 47">
            <a:extLst>
              <a:ext uri="{FF2B5EF4-FFF2-40B4-BE49-F238E27FC236}">
                <a16:creationId xmlns:a16="http://schemas.microsoft.com/office/drawing/2014/main" id="{47836459-E0CF-87DA-D84D-A0F80C4D44EB}"/>
              </a:ext>
            </a:extLst>
          </p:cNvPr>
          <p:cNvSpPr txBox="1"/>
          <p:nvPr/>
        </p:nvSpPr>
        <p:spPr>
          <a:xfrm>
            <a:off x="8589274" y="2719684"/>
            <a:ext cx="177332" cy="169277"/>
          </a:xfrm>
          <a:prstGeom prst="rect">
            <a:avLst/>
          </a:prstGeom>
          <a:noFill/>
        </p:spPr>
        <p:txBody>
          <a:bodyPr wrap="square" rtlCol="0">
            <a:spAutoFit/>
          </a:bodyPr>
          <a:lstStyle/>
          <a:p>
            <a:pPr algn="ctr"/>
            <a:r>
              <a:rPr lang="en-US" sz="500" dirty="0">
                <a:solidFill>
                  <a:schemeClr val="bg1"/>
                </a:solidFill>
              </a:rPr>
              <a:t>4</a:t>
            </a:r>
          </a:p>
        </p:txBody>
      </p:sp>
      <p:sp>
        <p:nvSpPr>
          <p:cNvPr id="84" name="TextBox 83">
            <a:extLst>
              <a:ext uri="{FF2B5EF4-FFF2-40B4-BE49-F238E27FC236}">
                <a16:creationId xmlns:a16="http://schemas.microsoft.com/office/drawing/2014/main" id="{FB3B7995-897F-1354-E76E-C30AD780B01B}"/>
              </a:ext>
            </a:extLst>
          </p:cNvPr>
          <p:cNvSpPr txBox="1"/>
          <p:nvPr/>
        </p:nvSpPr>
        <p:spPr>
          <a:xfrm>
            <a:off x="8494023" y="2719684"/>
            <a:ext cx="180975" cy="169277"/>
          </a:xfrm>
          <a:prstGeom prst="rect">
            <a:avLst/>
          </a:prstGeom>
          <a:noFill/>
        </p:spPr>
        <p:txBody>
          <a:bodyPr wrap="square" rtlCol="0">
            <a:spAutoFit/>
          </a:bodyPr>
          <a:lstStyle/>
          <a:p>
            <a:pPr algn="ctr"/>
            <a:r>
              <a:rPr lang="en-US" sz="500" dirty="0">
                <a:solidFill>
                  <a:schemeClr val="bg1"/>
                </a:solidFill>
              </a:rPr>
              <a:t>3</a:t>
            </a:r>
          </a:p>
        </p:txBody>
      </p:sp>
      <p:sp>
        <p:nvSpPr>
          <p:cNvPr id="85" name="TextBox 84">
            <a:extLst>
              <a:ext uri="{FF2B5EF4-FFF2-40B4-BE49-F238E27FC236}">
                <a16:creationId xmlns:a16="http://schemas.microsoft.com/office/drawing/2014/main" id="{D6A45BA9-9946-469F-F2FC-463AC831F248}"/>
              </a:ext>
            </a:extLst>
          </p:cNvPr>
          <p:cNvSpPr txBox="1"/>
          <p:nvPr/>
        </p:nvSpPr>
        <p:spPr>
          <a:xfrm>
            <a:off x="8396402" y="2719684"/>
            <a:ext cx="184812" cy="169277"/>
          </a:xfrm>
          <a:prstGeom prst="rect">
            <a:avLst/>
          </a:prstGeom>
          <a:noFill/>
        </p:spPr>
        <p:txBody>
          <a:bodyPr wrap="square" rtlCol="0">
            <a:spAutoFit/>
          </a:bodyPr>
          <a:lstStyle/>
          <a:p>
            <a:pPr algn="ctr"/>
            <a:r>
              <a:rPr lang="en-US" sz="500" dirty="0">
                <a:solidFill>
                  <a:schemeClr val="bg1"/>
                </a:solidFill>
              </a:rPr>
              <a:t>2</a:t>
            </a:r>
          </a:p>
        </p:txBody>
      </p:sp>
      <p:sp>
        <p:nvSpPr>
          <p:cNvPr id="86" name="TextBox 85">
            <a:extLst>
              <a:ext uri="{FF2B5EF4-FFF2-40B4-BE49-F238E27FC236}">
                <a16:creationId xmlns:a16="http://schemas.microsoft.com/office/drawing/2014/main" id="{90FEC726-1953-61C8-14D3-2D4D53BC6C0D}"/>
              </a:ext>
            </a:extLst>
          </p:cNvPr>
          <p:cNvSpPr txBox="1"/>
          <p:nvPr/>
        </p:nvSpPr>
        <p:spPr>
          <a:xfrm>
            <a:off x="8296383" y="2719684"/>
            <a:ext cx="192077" cy="169277"/>
          </a:xfrm>
          <a:prstGeom prst="rect">
            <a:avLst/>
          </a:prstGeom>
          <a:noFill/>
        </p:spPr>
        <p:txBody>
          <a:bodyPr wrap="square" rtlCol="0">
            <a:spAutoFit/>
          </a:bodyPr>
          <a:lstStyle/>
          <a:p>
            <a:pPr algn="ctr"/>
            <a:r>
              <a:rPr lang="en-US" sz="500" dirty="0">
                <a:solidFill>
                  <a:schemeClr val="bg1"/>
                </a:solidFill>
              </a:rPr>
              <a:t>1</a:t>
            </a:r>
          </a:p>
        </p:txBody>
      </p:sp>
      <p:sp>
        <p:nvSpPr>
          <p:cNvPr id="90" name="Freeform: Shape 89">
            <a:extLst>
              <a:ext uri="{FF2B5EF4-FFF2-40B4-BE49-F238E27FC236}">
                <a16:creationId xmlns:a16="http://schemas.microsoft.com/office/drawing/2014/main" id="{C5B1C8B5-3947-84EE-8D22-8521F1DECCED}"/>
              </a:ext>
            </a:extLst>
          </p:cNvPr>
          <p:cNvSpPr/>
          <p:nvPr/>
        </p:nvSpPr>
        <p:spPr>
          <a:xfrm>
            <a:off x="8398419" y="2997994"/>
            <a:ext cx="359818" cy="576262"/>
          </a:xfrm>
          <a:custGeom>
            <a:avLst/>
            <a:gdLst>
              <a:gd name="connsiteX0" fmla="*/ 357136 w 357136"/>
              <a:gd name="connsiteY0" fmla="*/ 576262 h 576262"/>
              <a:gd name="connsiteX1" fmla="*/ 269030 w 357136"/>
              <a:gd name="connsiteY1" fmla="*/ 323850 h 576262"/>
              <a:gd name="connsiteX2" fmla="*/ 35667 w 357136"/>
              <a:gd name="connsiteY2" fmla="*/ 152400 h 576262"/>
              <a:gd name="connsiteX3" fmla="*/ 4711 w 357136"/>
              <a:gd name="connsiteY3" fmla="*/ 0 h 576262"/>
            </a:gdLst>
            <a:ahLst/>
            <a:cxnLst>
              <a:cxn ang="0">
                <a:pos x="connsiteX0" y="connsiteY0"/>
              </a:cxn>
              <a:cxn ang="0">
                <a:pos x="connsiteX1" y="connsiteY1"/>
              </a:cxn>
              <a:cxn ang="0">
                <a:pos x="connsiteX2" y="connsiteY2"/>
              </a:cxn>
              <a:cxn ang="0">
                <a:pos x="connsiteX3" y="connsiteY3"/>
              </a:cxn>
            </a:cxnLst>
            <a:rect l="l" t="t" r="r" b="b"/>
            <a:pathLst>
              <a:path w="357136" h="576262">
                <a:moveTo>
                  <a:pt x="357136" y="576262"/>
                </a:moveTo>
                <a:cubicBezTo>
                  <a:pt x="339872" y="485378"/>
                  <a:pt x="322608" y="394494"/>
                  <a:pt x="269030" y="323850"/>
                </a:cubicBezTo>
                <a:cubicBezTo>
                  <a:pt x="215452" y="253206"/>
                  <a:pt x="79720" y="206375"/>
                  <a:pt x="35667" y="152400"/>
                </a:cubicBezTo>
                <a:cubicBezTo>
                  <a:pt x="-8386" y="98425"/>
                  <a:pt x="-1838" y="49212"/>
                  <a:pt x="4711"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17D0C5D3-F085-D3F0-CB77-84B074D81BA7}"/>
              </a:ext>
            </a:extLst>
          </p:cNvPr>
          <p:cNvSpPr/>
          <p:nvPr/>
        </p:nvSpPr>
        <p:spPr>
          <a:xfrm>
            <a:off x="8500133" y="2997994"/>
            <a:ext cx="260486" cy="583406"/>
          </a:xfrm>
          <a:custGeom>
            <a:avLst/>
            <a:gdLst>
              <a:gd name="connsiteX0" fmla="*/ 285750 w 285750"/>
              <a:gd name="connsiteY0" fmla="*/ 583406 h 583406"/>
              <a:gd name="connsiteX1" fmla="*/ 235744 w 285750"/>
              <a:gd name="connsiteY1" fmla="*/ 352425 h 583406"/>
              <a:gd name="connsiteX2" fmla="*/ 47625 w 285750"/>
              <a:gd name="connsiteY2" fmla="*/ 138112 h 583406"/>
              <a:gd name="connsiteX3" fmla="*/ 0 w 285750"/>
              <a:gd name="connsiteY3" fmla="*/ 0 h 583406"/>
            </a:gdLst>
            <a:ahLst/>
            <a:cxnLst>
              <a:cxn ang="0">
                <a:pos x="connsiteX0" y="connsiteY0"/>
              </a:cxn>
              <a:cxn ang="0">
                <a:pos x="connsiteX1" y="connsiteY1"/>
              </a:cxn>
              <a:cxn ang="0">
                <a:pos x="connsiteX2" y="connsiteY2"/>
              </a:cxn>
              <a:cxn ang="0">
                <a:pos x="connsiteX3" y="connsiteY3"/>
              </a:cxn>
            </a:cxnLst>
            <a:rect l="l" t="t" r="r" b="b"/>
            <a:pathLst>
              <a:path w="285750" h="583406">
                <a:moveTo>
                  <a:pt x="285750" y="583406"/>
                </a:moveTo>
                <a:cubicBezTo>
                  <a:pt x="280590" y="505023"/>
                  <a:pt x="275431" y="426641"/>
                  <a:pt x="235744" y="352425"/>
                </a:cubicBezTo>
                <a:cubicBezTo>
                  <a:pt x="196056" y="278209"/>
                  <a:pt x="86916" y="196849"/>
                  <a:pt x="47625" y="138112"/>
                </a:cubicBezTo>
                <a:cubicBezTo>
                  <a:pt x="8334" y="79374"/>
                  <a:pt x="4167" y="39687"/>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DA68FD7-B00E-728A-F500-67EC611FD288}"/>
              </a:ext>
            </a:extLst>
          </p:cNvPr>
          <p:cNvSpPr/>
          <p:nvPr/>
        </p:nvSpPr>
        <p:spPr>
          <a:xfrm>
            <a:off x="8584406" y="2993231"/>
            <a:ext cx="180975" cy="578644"/>
          </a:xfrm>
          <a:custGeom>
            <a:avLst/>
            <a:gdLst>
              <a:gd name="connsiteX0" fmla="*/ 180975 w 180975"/>
              <a:gd name="connsiteY0" fmla="*/ 578644 h 578644"/>
              <a:gd name="connsiteX1" fmla="*/ 135732 w 180975"/>
              <a:gd name="connsiteY1" fmla="*/ 316707 h 578644"/>
              <a:gd name="connsiteX2" fmla="*/ 23813 w 180975"/>
              <a:gd name="connsiteY2" fmla="*/ 159544 h 578644"/>
              <a:gd name="connsiteX3" fmla="*/ 0 w 180975"/>
              <a:gd name="connsiteY3" fmla="*/ 0 h 578644"/>
            </a:gdLst>
            <a:ahLst/>
            <a:cxnLst>
              <a:cxn ang="0">
                <a:pos x="connsiteX0" y="connsiteY0"/>
              </a:cxn>
              <a:cxn ang="0">
                <a:pos x="connsiteX1" y="connsiteY1"/>
              </a:cxn>
              <a:cxn ang="0">
                <a:pos x="connsiteX2" y="connsiteY2"/>
              </a:cxn>
              <a:cxn ang="0">
                <a:pos x="connsiteX3" y="connsiteY3"/>
              </a:cxn>
            </a:cxnLst>
            <a:rect l="l" t="t" r="r" b="b"/>
            <a:pathLst>
              <a:path w="180975" h="578644">
                <a:moveTo>
                  <a:pt x="180975" y="578644"/>
                </a:moveTo>
                <a:cubicBezTo>
                  <a:pt x="171450" y="482600"/>
                  <a:pt x="161926" y="386557"/>
                  <a:pt x="135732" y="316707"/>
                </a:cubicBezTo>
                <a:cubicBezTo>
                  <a:pt x="109538" y="246857"/>
                  <a:pt x="46435" y="212328"/>
                  <a:pt x="23813" y="159544"/>
                </a:cubicBezTo>
                <a:cubicBezTo>
                  <a:pt x="1191" y="106760"/>
                  <a:pt x="595" y="53380"/>
                  <a:pt x="0"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B148DE1B-8703-ABF7-1712-CCC521328BFA}"/>
              </a:ext>
            </a:extLst>
          </p:cNvPr>
          <p:cNvSpPr/>
          <p:nvPr/>
        </p:nvSpPr>
        <p:spPr>
          <a:xfrm>
            <a:off x="8679098" y="2993231"/>
            <a:ext cx="86283" cy="597694"/>
          </a:xfrm>
          <a:custGeom>
            <a:avLst/>
            <a:gdLst>
              <a:gd name="connsiteX0" fmla="*/ 558 w 86283"/>
              <a:gd name="connsiteY0" fmla="*/ 0 h 597694"/>
              <a:gd name="connsiteX1" fmla="*/ 10083 w 86283"/>
              <a:gd name="connsiteY1" fmla="*/ 178594 h 597694"/>
              <a:gd name="connsiteX2" fmla="*/ 69615 w 86283"/>
              <a:gd name="connsiteY2" fmla="*/ 326232 h 597694"/>
              <a:gd name="connsiteX3" fmla="*/ 86283 w 86283"/>
              <a:gd name="connsiteY3" fmla="*/ 597694 h 597694"/>
            </a:gdLst>
            <a:ahLst/>
            <a:cxnLst>
              <a:cxn ang="0">
                <a:pos x="connsiteX0" y="connsiteY0"/>
              </a:cxn>
              <a:cxn ang="0">
                <a:pos x="connsiteX1" y="connsiteY1"/>
              </a:cxn>
              <a:cxn ang="0">
                <a:pos x="connsiteX2" y="connsiteY2"/>
              </a:cxn>
              <a:cxn ang="0">
                <a:pos x="connsiteX3" y="connsiteY3"/>
              </a:cxn>
            </a:cxnLst>
            <a:rect l="l" t="t" r="r" b="b"/>
            <a:pathLst>
              <a:path w="86283" h="597694">
                <a:moveTo>
                  <a:pt x="558" y="0"/>
                </a:moveTo>
                <a:cubicBezTo>
                  <a:pt x="-434" y="62111"/>
                  <a:pt x="-1426" y="124222"/>
                  <a:pt x="10083" y="178594"/>
                </a:cubicBezTo>
                <a:cubicBezTo>
                  <a:pt x="21592" y="232966"/>
                  <a:pt x="56915" y="256382"/>
                  <a:pt x="69615" y="326232"/>
                </a:cubicBezTo>
                <a:cubicBezTo>
                  <a:pt x="82315" y="396082"/>
                  <a:pt x="84299" y="496888"/>
                  <a:pt x="86283" y="597694"/>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506C7EB6-F12C-6860-F86F-C1D92B771A2F}"/>
              </a:ext>
            </a:extLst>
          </p:cNvPr>
          <p:cNvSpPr/>
          <p:nvPr/>
        </p:nvSpPr>
        <p:spPr>
          <a:xfrm>
            <a:off x="8760619" y="2995613"/>
            <a:ext cx="17655" cy="602456"/>
          </a:xfrm>
          <a:custGeom>
            <a:avLst/>
            <a:gdLst>
              <a:gd name="connsiteX0" fmla="*/ 14287 w 17655"/>
              <a:gd name="connsiteY0" fmla="*/ 0 h 602456"/>
              <a:gd name="connsiteX1" fmla="*/ 16669 w 17655"/>
              <a:gd name="connsiteY1" fmla="*/ 269081 h 602456"/>
              <a:gd name="connsiteX2" fmla="*/ 0 w 17655"/>
              <a:gd name="connsiteY2" fmla="*/ 602456 h 602456"/>
            </a:gdLst>
            <a:ahLst/>
            <a:cxnLst>
              <a:cxn ang="0">
                <a:pos x="connsiteX0" y="connsiteY0"/>
              </a:cxn>
              <a:cxn ang="0">
                <a:pos x="connsiteX1" y="connsiteY1"/>
              </a:cxn>
              <a:cxn ang="0">
                <a:pos x="connsiteX2" y="connsiteY2"/>
              </a:cxn>
            </a:cxnLst>
            <a:rect l="l" t="t" r="r" b="b"/>
            <a:pathLst>
              <a:path w="17655" h="602456">
                <a:moveTo>
                  <a:pt x="14287" y="0"/>
                </a:moveTo>
                <a:cubicBezTo>
                  <a:pt x="16668" y="84336"/>
                  <a:pt x="19050" y="168672"/>
                  <a:pt x="16669" y="269081"/>
                </a:cubicBezTo>
                <a:cubicBezTo>
                  <a:pt x="14288" y="369490"/>
                  <a:pt x="7144" y="485973"/>
                  <a:pt x="0" y="602456"/>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9E75C891-7D80-5E05-FC1A-CAF6B4A8C3C6}"/>
              </a:ext>
            </a:extLst>
          </p:cNvPr>
          <p:cNvPicPr>
            <a:picLocks noChangeAspect="1"/>
          </p:cNvPicPr>
          <p:nvPr/>
        </p:nvPicPr>
        <p:blipFill>
          <a:blip r:embed="rId4"/>
          <a:stretch>
            <a:fillRect/>
          </a:stretch>
        </p:blipFill>
        <p:spPr>
          <a:xfrm>
            <a:off x="8329992" y="2851074"/>
            <a:ext cx="507493" cy="173736"/>
          </a:xfrm>
          <a:prstGeom prst="rect">
            <a:avLst/>
          </a:prstGeom>
        </p:spPr>
      </p:pic>
      <p:sp>
        <p:nvSpPr>
          <p:cNvPr id="7" name="Oval 6">
            <a:extLst>
              <a:ext uri="{FF2B5EF4-FFF2-40B4-BE49-F238E27FC236}">
                <a16:creationId xmlns:a16="http://schemas.microsoft.com/office/drawing/2014/main" id="{B4B138F7-E43D-9376-39C3-33AE661AA4AA}"/>
              </a:ext>
            </a:extLst>
          </p:cNvPr>
          <p:cNvSpPr/>
          <p:nvPr/>
        </p:nvSpPr>
        <p:spPr>
          <a:xfrm>
            <a:off x="4954871" y="320870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00" name="TextBox 99">
            <a:extLst>
              <a:ext uri="{FF2B5EF4-FFF2-40B4-BE49-F238E27FC236}">
                <a16:creationId xmlns:a16="http://schemas.microsoft.com/office/drawing/2014/main" id="{F4A38BC3-903C-4C5C-3A2A-F07352F8514F}"/>
              </a:ext>
            </a:extLst>
          </p:cNvPr>
          <p:cNvSpPr txBox="1"/>
          <p:nvPr/>
        </p:nvSpPr>
        <p:spPr>
          <a:xfrm>
            <a:off x="5022097" y="3171201"/>
            <a:ext cx="1332832" cy="246221"/>
          </a:xfrm>
          <a:prstGeom prst="rect">
            <a:avLst/>
          </a:prstGeom>
          <a:noFill/>
        </p:spPr>
        <p:txBody>
          <a:bodyPr wrap="square" rtlCol="0">
            <a:spAutoFit/>
          </a:bodyPr>
          <a:lstStyle/>
          <a:p>
            <a:pPr algn="ctr"/>
            <a:r>
              <a:rPr lang="en-US" sz="1000" dirty="0"/>
              <a:t>Zone Sensor Wiring</a:t>
            </a:r>
          </a:p>
        </p:txBody>
      </p:sp>
      <p:pic>
        <p:nvPicPr>
          <p:cNvPr id="37" name="Picture 36">
            <a:extLst>
              <a:ext uri="{FF2B5EF4-FFF2-40B4-BE49-F238E27FC236}">
                <a16:creationId xmlns:a16="http://schemas.microsoft.com/office/drawing/2014/main" id="{C90DFAD3-6C94-9E87-7F2B-8065E2EFEB9C}"/>
              </a:ext>
            </a:extLst>
          </p:cNvPr>
          <p:cNvPicPr>
            <a:picLocks noChangeAspect="1"/>
          </p:cNvPicPr>
          <p:nvPr/>
        </p:nvPicPr>
        <p:blipFill>
          <a:blip r:embed="rId4"/>
          <a:stretch>
            <a:fillRect/>
          </a:stretch>
        </p:blipFill>
        <p:spPr>
          <a:xfrm rot="10800000">
            <a:off x="3981454" y="4301656"/>
            <a:ext cx="507493" cy="173736"/>
          </a:xfrm>
          <a:prstGeom prst="rect">
            <a:avLst/>
          </a:prstGeom>
        </p:spPr>
      </p:pic>
      <p:sp>
        <p:nvSpPr>
          <p:cNvPr id="39" name="TextBox 38">
            <a:extLst>
              <a:ext uri="{FF2B5EF4-FFF2-40B4-BE49-F238E27FC236}">
                <a16:creationId xmlns:a16="http://schemas.microsoft.com/office/drawing/2014/main" id="{AA083F42-5C51-52CA-15BC-DC412393AED5}"/>
              </a:ext>
            </a:extLst>
          </p:cNvPr>
          <p:cNvSpPr txBox="1"/>
          <p:nvPr/>
        </p:nvSpPr>
        <p:spPr>
          <a:xfrm rot="16200000">
            <a:off x="3735410" y="4627111"/>
            <a:ext cx="623887" cy="184666"/>
          </a:xfrm>
          <a:prstGeom prst="rect">
            <a:avLst/>
          </a:prstGeom>
          <a:noFill/>
        </p:spPr>
        <p:txBody>
          <a:bodyPr wrap="square" rtlCol="0">
            <a:spAutoFit/>
          </a:bodyPr>
          <a:lstStyle/>
          <a:p>
            <a:pPr algn="r"/>
            <a:r>
              <a:rPr lang="en-US" sz="600" dirty="0"/>
              <a:t>Zone</a:t>
            </a:r>
          </a:p>
        </p:txBody>
      </p:sp>
      <p:sp>
        <p:nvSpPr>
          <p:cNvPr id="40" name="TextBox 39">
            <a:extLst>
              <a:ext uri="{FF2B5EF4-FFF2-40B4-BE49-F238E27FC236}">
                <a16:creationId xmlns:a16="http://schemas.microsoft.com/office/drawing/2014/main" id="{184895AD-3671-B9DE-7ED4-2AEAE32841DD}"/>
              </a:ext>
            </a:extLst>
          </p:cNvPr>
          <p:cNvSpPr txBox="1"/>
          <p:nvPr/>
        </p:nvSpPr>
        <p:spPr>
          <a:xfrm rot="16200000">
            <a:off x="3829553" y="4627111"/>
            <a:ext cx="623887" cy="184666"/>
          </a:xfrm>
          <a:prstGeom prst="rect">
            <a:avLst/>
          </a:prstGeom>
          <a:noFill/>
        </p:spPr>
        <p:txBody>
          <a:bodyPr wrap="square" rtlCol="0">
            <a:spAutoFit/>
          </a:bodyPr>
          <a:lstStyle/>
          <a:p>
            <a:pPr algn="r"/>
            <a:r>
              <a:rPr lang="en-US" sz="600" dirty="0"/>
              <a:t>Common</a:t>
            </a:r>
          </a:p>
        </p:txBody>
      </p:sp>
      <p:sp>
        <p:nvSpPr>
          <p:cNvPr id="52" name="TextBox 51">
            <a:extLst>
              <a:ext uri="{FF2B5EF4-FFF2-40B4-BE49-F238E27FC236}">
                <a16:creationId xmlns:a16="http://schemas.microsoft.com/office/drawing/2014/main" id="{598D2BC0-9BC3-8A5B-1CC5-294AFAB8EA96}"/>
              </a:ext>
            </a:extLst>
          </p:cNvPr>
          <p:cNvSpPr txBox="1"/>
          <p:nvPr/>
        </p:nvSpPr>
        <p:spPr>
          <a:xfrm rot="16200000">
            <a:off x="3925238" y="4627111"/>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60" name="TextBox 59">
            <a:extLst>
              <a:ext uri="{FF2B5EF4-FFF2-40B4-BE49-F238E27FC236}">
                <a16:creationId xmlns:a16="http://schemas.microsoft.com/office/drawing/2014/main" id="{9347DB01-C8B1-D1D2-89B0-19BDB1222257}"/>
              </a:ext>
            </a:extLst>
          </p:cNvPr>
          <p:cNvSpPr txBox="1"/>
          <p:nvPr/>
        </p:nvSpPr>
        <p:spPr>
          <a:xfrm rot="16200000">
            <a:off x="4019751" y="4627111"/>
            <a:ext cx="623887" cy="184666"/>
          </a:xfrm>
          <a:prstGeom prst="rect">
            <a:avLst/>
          </a:prstGeom>
          <a:noFill/>
        </p:spPr>
        <p:txBody>
          <a:bodyPr wrap="square" rtlCol="0">
            <a:spAutoFit/>
          </a:bodyPr>
          <a:lstStyle/>
          <a:p>
            <a:pPr algn="r"/>
            <a:r>
              <a:rPr lang="en-US" sz="600" dirty="0"/>
              <a:t>Mode</a:t>
            </a:r>
          </a:p>
        </p:txBody>
      </p:sp>
      <p:sp>
        <p:nvSpPr>
          <p:cNvPr id="72" name="TextBox 71">
            <a:extLst>
              <a:ext uri="{FF2B5EF4-FFF2-40B4-BE49-F238E27FC236}">
                <a16:creationId xmlns:a16="http://schemas.microsoft.com/office/drawing/2014/main" id="{BAEFA974-A6B0-96B0-4EB2-257705CA82DC}"/>
              </a:ext>
            </a:extLst>
          </p:cNvPr>
          <p:cNvSpPr txBox="1"/>
          <p:nvPr/>
        </p:nvSpPr>
        <p:spPr>
          <a:xfrm rot="16200000">
            <a:off x="4115487" y="4627111"/>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99" name="Freeform: Shape 98">
            <a:extLst>
              <a:ext uri="{FF2B5EF4-FFF2-40B4-BE49-F238E27FC236}">
                <a16:creationId xmlns:a16="http://schemas.microsoft.com/office/drawing/2014/main" id="{EA1D07E1-4B3A-A7C5-4F7D-4CE73E8237A2}"/>
              </a:ext>
            </a:extLst>
          </p:cNvPr>
          <p:cNvSpPr/>
          <p:nvPr/>
        </p:nvSpPr>
        <p:spPr>
          <a:xfrm>
            <a:off x="4046782" y="3902869"/>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BBB14359-4B91-F5F7-1FDD-DB6019D0CA6B}"/>
              </a:ext>
            </a:extLst>
          </p:cNvPr>
          <p:cNvSpPr/>
          <p:nvPr/>
        </p:nvSpPr>
        <p:spPr>
          <a:xfrm>
            <a:off x="4139687" y="3919538"/>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55707B8F-4F4F-9871-7144-381A871147B9}"/>
              </a:ext>
            </a:extLst>
          </p:cNvPr>
          <p:cNvSpPr/>
          <p:nvPr/>
        </p:nvSpPr>
        <p:spPr>
          <a:xfrm>
            <a:off x="4230107" y="3902869"/>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92700B3D-329F-C53B-3D6F-2B6B79726959}"/>
              </a:ext>
            </a:extLst>
          </p:cNvPr>
          <p:cNvSpPr/>
          <p:nvPr/>
        </p:nvSpPr>
        <p:spPr>
          <a:xfrm>
            <a:off x="4288631" y="3907631"/>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02FC9971-3847-A991-ADB3-FB1A3417C6E7}"/>
              </a:ext>
            </a:extLst>
          </p:cNvPr>
          <p:cNvSpPr/>
          <p:nvPr/>
        </p:nvSpPr>
        <p:spPr>
          <a:xfrm>
            <a:off x="4290886" y="3902869"/>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67F850-F733-602C-DA8A-2527EF8BAF1E}"/>
              </a:ext>
            </a:extLst>
          </p:cNvPr>
          <p:cNvSpPr/>
          <p:nvPr/>
        </p:nvSpPr>
        <p:spPr>
          <a:xfrm>
            <a:off x="4291013" y="3447199"/>
            <a:ext cx="4467224" cy="596405"/>
          </a:xfrm>
          <a:custGeom>
            <a:avLst/>
            <a:gdLst>
              <a:gd name="connsiteX0" fmla="*/ 0 w 2143274"/>
              <a:gd name="connsiteY0" fmla="*/ 491389 h 596405"/>
              <a:gd name="connsiteX1" fmla="*/ 328612 w 2143274"/>
              <a:gd name="connsiteY1" fmla="*/ 851 h 596405"/>
              <a:gd name="connsiteX2" fmla="*/ 1843087 w 2143274"/>
              <a:gd name="connsiteY2" fmla="*/ 596164 h 596405"/>
              <a:gd name="connsiteX3" fmla="*/ 2143125 w 2143274"/>
              <a:gd name="connsiteY3" fmla="*/ 58001 h 596405"/>
            </a:gdLst>
            <a:ahLst/>
            <a:cxnLst>
              <a:cxn ang="0">
                <a:pos x="connsiteX0" y="connsiteY0"/>
              </a:cxn>
              <a:cxn ang="0">
                <a:pos x="connsiteX1" y="connsiteY1"/>
              </a:cxn>
              <a:cxn ang="0">
                <a:pos x="connsiteX2" y="connsiteY2"/>
              </a:cxn>
              <a:cxn ang="0">
                <a:pos x="connsiteX3" y="connsiteY3"/>
              </a:cxn>
            </a:cxnLst>
            <a:rect l="l" t="t" r="r" b="b"/>
            <a:pathLst>
              <a:path w="2143274" h="596405">
                <a:moveTo>
                  <a:pt x="0" y="491389"/>
                </a:moveTo>
                <a:cubicBezTo>
                  <a:pt x="10715" y="237389"/>
                  <a:pt x="21431" y="-16611"/>
                  <a:pt x="328612" y="851"/>
                </a:cubicBezTo>
                <a:cubicBezTo>
                  <a:pt x="635793" y="18313"/>
                  <a:pt x="1540668" y="586639"/>
                  <a:pt x="1843087" y="596164"/>
                </a:cubicBezTo>
                <a:cubicBezTo>
                  <a:pt x="2145506" y="605689"/>
                  <a:pt x="2144315" y="331845"/>
                  <a:pt x="2143125" y="58001"/>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D20898B-7C25-F7EC-1EED-FA3EC978A87C}"/>
              </a:ext>
            </a:extLst>
          </p:cNvPr>
          <p:cNvGrpSpPr/>
          <p:nvPr/>
        </p:nvGrpSpPr>
        <p:grpSpPr>
          <a:xfrm>
            <a:off x="3621400" y="4830847"/>
            <a:ext cx="1288712" cy="1261103"/>
            <a:chOff x="3621400" y="4830847"/>
            <a:chExt cx="1288712" cy="1261103"/>
          </a:xfrm>
        </p:grpSpPr>
        <p:sp>
          <p:nvSpPr>
            <p:cNvPr id="108" name="TextBox 107">
              <a:extLst>
                <a:ext uri="{FF2B5EF4-FFF2-40B4-BE49-F238E27FC236}">
                  <a16:creationId xmlns:a16="http://schemas.microsoft.com/office/drawing/2014/main" id="{AA88A398-A284-B71D-F684-D8F40F4A2645}"/>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3" name="Picture 2" descr="A close-up of a white device&#10;&#10;Description automatically generated">
              <a:extLst>
                <a:ext uri="{FF2B5EF4-FFF2-40B4-BE49-F238E27FC236}">
                  <a16:creationId xmlns:a16="http://schemas.microsoft.com/office/drawing/2014/main" id="{3A550753-90CE-425F-E9AE-4DD366D597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grpSp>
        <p:nvGrpSpPr>
          <p:cNvPr id="2" name="Group 1">
            <a:extLst>
              <a:ext uri="{FF2B5EF4-FFF2-40B4-BE49-F238E27FC236}">
                <a16:creationId xmlns:a16="http://schemas.microsoft.com/office/drawing/2014/main" id="{C8886F06-5C8C-00E0-482D-0CBB1D383F87}"/>
              </a:ext>
            </a:extLst>
          </p:cNvPr>
          <p:cNvGrpSpPr/>
          <p:nvPr/>
        </p:nvGrpSpPr>
        <p:grpSpPr>
          <a:xfrm>
            <a:off x="1457717" y="1361462"/>
            <a:ext cx="1525512" cy="895856"/>
            <a:chOff x="1457717" y="1361462"/>
            <a:chExt cx="1525512" cy="895856"/>
          </a:xfrm>
        </p:grpSpPr>
        <p:pic>
          <p:nvPicPr>
            <p:cNvPr id="10" name="Picture 9">
              <a:extLst>
                <a:ext uri="{FF2B5EF4-FFF2-40B4-BE49-F238E27FC236}">
                  <a16:creationId xmlns:a16="http://schemas.microsoft.com/office/drawing/2014/main" id="{E6C38EC2-3277-4315-BAAA-CF2987A6E434}"/>
                </a:ext>
              </a:extLst>
            </p:cNvPr>
            <p:cNvPicPr>
              <a:picLocks noChangeAspect="1"/>
            </p:cNvPicPr>
            <p:nvPr/>
          </p:nvPicPr>
          <p:blipFill>
            <a:blip r:embed="rId6"/>
            <a:stretch>
              <a:fillRect/>
            </a:stretch>
          </p:blipFill>
          <p:spPr>
            <a:xfrm>
              <a:off x="1457717" y="1361462"/>
              <a:ext cx="1106443" cy="895856"/>
            </a:xfrm>
            <a:prstGeom prst="rect">
              <a:avLst/>
            </a:prstGeom>
          </p:spPr>
        </p:pic>
        <p:sp>
          <p:nvSpPr>
            <p:cNvPr id="13" name="Freeform: Shape 12">
              <a:extLst>
                <a:ext uri="{FF2B5EF4-FFF2-40B4-BE49-F238E27FC236}">
                  <a16:creationId xmlns:a16="http://schemas.microsoft.com/office/drawing/2014/main" id="{9A8B67D4-73D4-E8CA-E0B1-A8810FA2ADD0}"/>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9D32DD9-C52C-EE4D-5190-A0AD4D30A9F8}"/>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38" name="Group 37">
            <a:extLst>
              <a:ext uri="{FF2B5EF4-FFF2-40B4-BE49-F238E27FC236}">
                <a16:creationId xmlns:a16="http://schemas.microsoft.com/office/drawing/2014/main" id="{DAF10DB0-CBA4-BE39-E5EF-5523C17932ED}"/>
              </a:ext>
            </a:extLst>
          </p:cNvPr>
          <p:cNvGrpSpPr/>
          <p:nvPr/>
        </p:nvGrpSpPr>
        <p:grpSpPr>
          <a:xfrm>
            <a:off x="224939" y="1556146"/>
            <a:ext cx="2818529" cy="5106196"/>
            <a:chOff x="224939" y="1556146"/>
            <a:chExt cx="2818529" cy="5106196"/>
          </a:xfrm>
        </p:grpSpPr>
        <p:sp>
          <p:nvSpPr>
            <p:cNvPr id="41" name="TextBox 40">
              <a:extLst>
                <a:ext uri="{FF2B5EF4-FFF2-40B4-BE49-F238E27FC236}">
                  <a16:creationId xmlns:a16="http://schemas.microsoft.com/office/drawing/2014/main" id="{8A7435E0-9F5B-3B81-9F6D-B25B0722E73E}"/>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42" name="TextBox 41">
              <a:extLst>
                <a:ext uri="{FF2B5EF4-FFF2-40B4-BE49-F238E27FC236}">
                  <a16:creationId xmlns:a16="http://schemas.microsoft.com/office/drawing/2014/main" id="{7E0A3BEC-A0E0-37A5-B174-746F3F8A7A02}"/>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230268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0A203BA5-4686-F165-FDB8-5499871978F8}"/>
              </a:ext>
            </a:extLst>
          </p:cNvPr>
          <p:cNvGrpSpPr/>
          <p:nvPr/>
        </p:nvGrpSpPr>
        <p:grpSpPr>
          <a:xfrm>
            <a:off x="7889134" y="2573609"/>
            <a:ext cx="1974715" cy="1631328"/>
            <a:chOff x="7889134" y="2573609"/>
            <a:chExt cx="1974715" cy="1631328"/>
          </a:xfrm>
        </p:grpSpPr>
        <p:sp>
          <p:nvSpPr>
            <p:cNvPr id="107" name="Rectangle 106">
              <a:extLst>
                <a:ext uri="{FF2B5EF4-FFF2-40B4-BE49-F238E27FC236}">
                  <a16:creationId xmlns:a16="http://schemas.microsoft.com/office/drawing/2014/main" id="{07005566-2737-BF3D-87CB-C37A511FB123}"/>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F6CEB089-1CD0-E392-D2E6-4F41A81CFBCD}"/>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E30E45F-FB0B-99E7-7107-390C35F6C315}"/>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E or F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Two-Speed/SZVAV AHU with ReliaTel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Two-Speed/SZVAV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Trane ReliaTel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7</a:t>
            </a:fld>
            <a:endParaRPr lang="en-US"/>
          </a:p>
        </p:txBody>
      </p:sp>
      <p:grpSp>
        <p:nvGrpSpPr>
          <p:cNvPr id="40" name="Group 39">
            <a:extLst>
              <a:ext uri="{FF2B5EF4-FFF2-40B4-BE49-F238E27FC236}">
                <a16:creationId xmlns:a16="http://schemas.microsoft.com/office/drawing/2014/main" id="{FABBA0BC-8746-0755-DDE3-68359C2F028B}"/>
              </a:ext>
            </a:extLst>
          </p:cNvPr>
          <p:cNvGrpSpPr/>
          <p:nvPr/>
        </p:nvGrpSpPr>
        <p:grpSpPr>
          <a:xfrm>
            <a:off x="1265214" y="1767764"/>
            <a:ext cx="1387711" cy="1604855"/>
            <a:chOff x="621641" y="1214878"/>
            <a:chExt cx="1387711" cy="1604855"/>
          </a:xfrm>
        </p:grpSpPr>
        <p:pic>
          <p:nvPicPr>
            <p:cNvPr id="41" name="Picture 40" descr="A grey box with a label&#10;&#10;Description automatically generated">
              <a:extLst>
                <a:ext uri="{FF2B5EF4-FFF2-40B4-BE49-F238E27FC236}">
                  <a16:creationId xmlns:a16="http://schemas.microsoft.com/office/drawing/2014/main" id="{2B9A8695-14E9-8914-EDE0-730D894FF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42" name="Rectangle 41">
              <a:extLst>
                <a:ext uri="{FF2B5EF4-FFF2-40B4-BE49-F238E27FC236}">
                  <a16:creationId xmlns:a16="http://schemas.microsoft.com/office/drawing/2014/main" id="{E8ECB54D-2DE2-8439-BFA4-89D9F2229424}"/>
                </a:ext>
              </a:extLst>
            </p:cNvPr>
            <p:cNvSpPr/>
            <p:nvPr/>
          </p:nvSpPr>
          <p:spPr>
            <a:xfrm>
              <a:off x="621641"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7 conductors. REQUIRED for this pairing scenario.</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6 conductors. REQUIRED for this pairing scenario.</a:t>
              </a:r>
            </a:p>
          </p:txBody>
        </p:sp>
      </p:grpSp>
      <p:sp>
        <p:nvSpPr>
          <p:cNvPr id="46" name="Rectangle 45">
            <a:extLst>
              <a:ext uri="{FF2B5EF4-FFF2-40B4-BE49-F238E27FC236}">
                <a16:creationId xmlns:a16="http://schemas.microsoft.com/office/drawing/2014/main" id="{182C6CC3-93DE-CDE7-C9AA-74B837B4CD7B}"/>
              </a:ext>
            </a:extLst>
          </p:cNvPr>
          <p:cNvSpPr/>
          <p:nvPr/>
        </p:nvSpPr>
        <p:spPr>
          <a:xfrm>
            <a:off x="8044533" y="2198573"/>
            <a:ext cx="1318287" cy="837765"/>
          </a:xfrm>
          <a:prstGeom prst="rect">
            <a:avLst/>
          </a:prstGeom>
          <a:solidFill>
            <a:srgbClr val="385723"/>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RTRM</a:t>
            </a:r>
            <a:endParaRPr lang="en-US" sz="1400" dirty="0">
              <a:solidFill>
                <a:schemeClr val="bg1"/>
              </a:solidFill>
            </a:endParaRPr>
          </a:p>
        </p:txBody>
      </p:sp>
      <p:sp>
        <p:nvSpPr>
          <p:cNvPr id="2" name="TextBox 1">
            <a:extLst>
              <a:ext uri="{FF2B5EF4-FFF2-40B4-BE49-F238E27FC236}">
                <a16:creationId xmlns:a16="http://schemas.microsoft.com/office/drawing/2014/main" id="{F6293C93-DCED-004A-6425-39DD496CE80C}"/>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21" name="Rectangle 20">
            <a:extLst>
              <a:ext uri="{FF2B5EF4-FFF2-40B4-BE49-F238E27FC236}">
                <a16:creationId xmlns:a16="http://schemas.microsoft.com/office/drawing/2014/main" id="{FD44494B-77C8-C2A4-123B-D7BBCE3A2A8D}"/>
              </a:ext>
            </a:extLst>
          </p:cNvPr>
          <p:cNvSpPr/>
          <p:nvPr/>
        </p:nvSpPr>
        <p:spPr>
          <a:xfrm>
            <a:off x="7820191" y="2249996"/>
            <a:ext cx="252919" cy="1179004"/>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FE57A1A-86F4-A51C-7C49-7A4B5B45C426}"/>
              </a:ext>
            </a:extLst>
          </p:cNvPr>
          <p:cNvSpPr/>
          <p:nvPr/>
        </p:nvSpPr>
        <p:spPr>
          <a:xfrm>
            <a:off x="7875346" y="232293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D87B9C7-BCB3-FAA3-B1F9-E0CD363D8BDB}"/>
              </a:ext>
            </a:extLst>
          </p:cNvPr>
          <p:cNvSpPr/>
          <p:nvPr/>
        </p:nvSpPr>
        <p:spPr>
          <a:xfrm>
            <a:off x="7875346" y="25020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D88BA30D-F1D5-F0CE-66EB-C162C5EEAB2E}"/>
              </a:ext>
            </a:extLst>
          </p:cNvPr>
          <p:cNvSpPr/>
          <p:nvPr/>
        </p:nvSpPr>
        <p:spPr>
          <a:xfrm>
            <a:off x="7875346" y="268126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8B15ECD-FDA7-F29C-6D40-AB04A8BC61E9}"/>
              </a:ext>
            </a:extLst>
          </p:cNvPr>
          <p:cNvSpPr/>
          <p:nvPr/>
        </p:nvSpPr>
        <p:spPr>
          <a:xfrm>
            <a:off x="7875346" y="286043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CB445D3-B626-F358-BE75-E0A54F68C2C2}"/>
              </a:ext>
            </a:extLst>
          </p:cNvPr>
          <p:cNvSpPr/>
          <p:nvPr/>
        </p:nvSpPr>
        <p:spPr>
          <a:xfrm>
            <a:off x="7875346" y="303960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E4CECD1-58A8-835C-18DF-2EA7CCDD793E}"/>
              </a:ext>
            </a:extLst>
          </p:cNvPr>
          <p:cNvSpPr/>
          <p:nvPr/>
        </p:nvSpPr>
        <p:spPr>
          <a:xfrm>
            <a:off x="7875346" y="321877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C3FB0711-8277-79B3-B5BC-D5498FB9CC84}"/>
              </a:ext>
            </a:extLst>
          </p:cNvPr>
          <p:cNvSpPr txBox="1"/>
          <p:nvPr/>
        </p:nvSpPr>
        <p:spPr>
          <a:xfrm>
            <a:off x="7780276" y="3282297"/>
            <a:ext cx="332748" cy="184666"/>
          </a:xfrm>
          <a:prstGeom prst="rect">
            <a:avLst/>
          </a:prstGeom>
          <a:noFill/>
        </p:spPr>
        <p:txBody>
          <a:bodyPr wrap="square" rtlCol="0">
            <a:spAutoFit/>
          </a:bodyPr>
          <a:lstStyle/>
          <a:p>
            <a:pPr algn="ctr"/>
            <a:r>
              <a:rPr lang="en-US" sz="600" dirty="0"/>
              <a:t>LTB1</a:t>
            </a:r>
          </a:p>
        </p:txBody>
      </p:sp>
      <p:sp>
        <p:nvSpPr>
          <p:cNvPr id="34" name="TextBox 33">
            <a:extLst>
              <a:ext uri="{FF2B5EF4-FFF2-40B4-BE49-F238E27FC236}">
                <a16:creationId xmlns:a16="http://schemas.microsoft.com/office/drawing/2014/main" id="{42B637CD-A963-B269-80CE-E6228C92E921}"/>
              </a:ext>
            </a:extLst>
          </p:cNvPr>
          <p:cNvSpPr txBox="1"/>
          <p:nvPr/>
        </p:nvSpPr>
        <p:spPr>
          <a:xfrm>
            <a:off x="7862357" y="2256866"/>
            <a:ext cx="279340" cy="184666"/>
          </a:xfrm>
          <a:prstGeom prst="rect">
            <a:avLst/>
          </a:prstGeom>
          <a:noFill/>
        </p:spPr>
        <p:txBody>
          <a:bodyPr wrap="square" rtlCol="0">
            <a:spAutoFit/>
          </a:bodyPr>
          <a:lstStyle/>
          <a:p>
            <a:r>
              <a:rPr lang="en-US" sz="600" dirty="0"/>
              <a:t>B1</a:t>
            </a:r>
            <a:endParaRPr lang="en-US" sz="500" dirty="0"/>
          </a:p>
        </p:txBody>
      </p:sp>
      <p:sp>
        <p:nvSpPr>
          <p:cNvPr id="36" name="TextBox 35">
            <a:extLst>
              <a:ext uri="{FF2B5EF4-FFF2-40B4-BE49-F238E27FC236}">
                <a16:creationId xmlns:a16="http://schemas.microsoft.com/office/drawing/2014/main" id="{6824E2F6-87E7-B4FD-E947-61A923917B18}"/>
              </a:ext>
            </a:extLst>
          </p:cNvPr>
          <p:cNvSpPr txBox="1"/>
          <p:nvPr/>
        </p:nvSpPr>
        <p:spPr>
          <a:xfrm>
            <a:off x="7862357" y="2439716"/>
            <a:ext cx="294336" cy="184666"/>
          </a:xfrm>
          <a:prstGeom prst="rect">
            <a:avLst/>
          </a:prstGeom>
          <a:noFill/>
        </p:spPr>
        <p:txBody>
          <a:bodyPr wrap="square" rtlCol="0">
            <a:spAutoFit/>
          </a:bodyPr>
          <a:lstStyle/>
          <a:p>
            <a:r>
              <a:rPr lang="en-US" sz="600" dirty="0"/>
              <a:t>R</a:t>
            </a:r>
          </a:p>
        </p:txBody>
      </p:sp>
      <p:sp>
        <p:nvSpPr>
          <p:cNvPr id="37" name="TextBox 36">
            <a:extLst>
              <a:ext uri="{FF2B5EF4-FFF2-40B4-BE49-F238E27FC236}">
                <a16:creationId xmlns:a16="http://schemas.microsoft.com/office/drawing/2014/main" id="{BE5C7C56-295B-81E1-616C-F6EF8DE46467}"/>
              </a:ext>
            </a:extLst>
          </p:cNvPr>
          <p:cNvSpPr txBox="1"/>
          <p:nvPr/>
        </p:nvSpPr>
        <p:spPr>
          <a:xfrm>
            <a:off x="7862357" y="2618696"/>
            <a:ext cx="308871" cy="184666"/>
          </a:xfrm>
          <a:prstGeom prst="rect">
            <a:avLst/>
          </a:prstGeom>
          <a:noFill/>
        </p:spPr>
        <p:txBody>
          <a:bodyPr wrap="square" rtlCol="0">
            <a:spAutoFit/>
          </a:bodyPr>
          <a:lstStyle/>
          <a:p>
            <a:r>
              <a:rPr lang="en-US" sz="600" dirty="0"/>
              <a:t>CD</a:t>
            </a:r>
          </a:p>
        </p:txBody>
      </p:sp>
      <p:sp>
        <p:nvSpPr>
          <p:cNvPr id="38" name="TextBox 37">
            <a:extLst>
              <a:ext uri="{FF2B5EF4-FFF2-40B4-BE49-F238E27FC236}">
                <a16:creationId xmlns:a16="http://schemas.microsoft.com/office/drawing/2014/main" id="{9673A7DA-933C-64C2-FABB-1DA8E176D4BF}"/>
              </a:ext>
            </a:extLst>
          </p:cNvPr>
          <p:cNvSpPr txBox="1"/>
          <p:nvPr/>
        </p:nvSpPr>
        <p:spPr>
          <a:xfrm>
            <a:off x="7862357" y="2800288"/>
            <a:ext cx="325085" cy="184666"/>
          </a:xfrm>
          <a:prstGeom prst="rect">
            <a:avLst/>
          </a:prstGeom>
          <a:noFill/>
        </p:spPr>
        <p:txBody>
          <a:bodyPr wrap="square" rtlCol="0">
            <a:spAutoFit/>
          </a:bodyPr>
          <a:lstStyle/>
          <a:p>
            <a:r>
              <a:rPr lang="en-US" sz="600" dirty="0"/>
              <a:t>H1</a:t>
            </a:r>
          </a:p>
        </p:txBody>
      </p:sp>
      <p:sp>
        <p:nvSpPr>
          <p:cNvPr id="39" name="TextBox 38">
            <a:extLst>
              <a:ext uri="{FF2B5EF4-FFF2-40B4-BE49-F238E27FC236}">
                <a16:creationId xmlns:a16="http://schemas.microsoft.com/office/drawing/2014/main" id="{A3D44CF4-D532-2321-BB44-6DA13CEB0958}"/>
              </a:ext>
            </a:extLst>
          </p:cNvPr>
          <p:cNvSpPr txBox="1"/>
          <p:nvPr/>
        </p:nvSpPr>
        <p:spPr>
          <a:xfrm>
            <a:off x="7862357" y="2978892"/>
            <a:ext cx="325083" cy="184666"/>
          </a:xfrm>
          <a:prstGeom prst="rect">
            <a:avLst/>
          </a:prstGeom>
          <a:noFill/>
        </p:spPr>
        <p:txBody>
          <a:bodyPr wrap="square" rtlCol="0">
            <a:spAutoFit/>
          </a:bodyPr>
          <a:lstStyle/>
          <a:p>
            <a:r>
              <a:rPr lang="en-US" sz="600" dirty="0"/>
              <a:t>H2</a:t>
            </a:r>
          </a:p>
        </p:txBody>
      </p:sp>
      <p:sp>
        <p:nvSpPr>
          <p:cNvPr id="43" name="TextBox 42">
            <a:extLst>
              <a:ext uri="{FF2B5EF4-FFF2-40B4-BE49-F238E27FC236}">
                <a16:creationId xmlns:a16="http://schemas.microsoft.com/office/drawing/2014/main" id="{F121AC9B-4C7B-6507-2A16-BD9F313B9088}"/>
              </a:ext>
            </a:extLst>
          </p:cNvPr>
          <p:cNvSpPr txBox="1"/>
          <p:nvPr/>
        </p:nvSpPr>
        <p:spPr>
          <a:xfrm>
            <a:off x="7862357" y="3157488"/>
            <a:ext cx="294336" cy="184666"/>
          </a:xfrm>
          <a:prstGeom prst="rect">
            <a:avLst/>
          </a:prstGeom>
          <a:noFill/>
        </p:spPr>
        <p:txBody>
          <a:bodyPr wrap="square" rtlCol="0">
            <a:spAutoFit/>
          </a:bodyPr>
          <a:lstStyle/>
          <a:p>
            <a:r>
              <a:rPr lang="en-US" sz="600" dirty="0"/>
              <a:t>EF</a:t>
            </a:r>
          </a:p>
        </p:txBody>
      </p:sp>
      <p:sp>
        <p:nvSpPr>
          <p:cNvPr id="60" name="Freeform: Shape 59">
            <a:extLst>
              <a:ext uri="{FF2B5EF4-FFF2-40B4-BE49-F238E27FC236}">
                <a16:creationId xmlns:a16="http://schemas.microsoft.com/office/drawing/2014/main" id="{948E55A4-9690-60A9-2061-6E7C55F1272A}"/>
              </a:ext>
            </a:extLst>
          </p:cNvPr>
          <p:cNvSpPr/>
          <p:nvPr/>
        </p:nvSpPr>
        <p:spPr>
          <a:xfrm>
            <a:off x="7773686" y="2533595"/>
            <a:ext cx="112828" cy="168009"/>
          </a:xfrm>
          <a:custGeom>
            <a:avLst/>
            <a:gdLst>
              <a:gd name="connsiteX0" fmla="*/ 107446 w 107446"/>
              <a:gd name="connsiteY0" fmla="*/ 0 h 170304"/>
              <a:gd name="connsiteX1" fmla="*/ 24 w 107446"/>
              <a:gd name="connsiteY1" fmla="*/ 73362 h 170304"/>
              <a:gd name="connsiteX2" fmla="*/ 99586 w 107446"/>
              <a:gd name="connsiteY2" fmla="*/ 170304 h 170304"/>
            </a:gdLst>
            <a:ahLst/>
            <a:cxnLst>
              <a:cxn ang="0">
                <a:pos x="connsiteX0" y="connsiteY0"/>
              </a:cxn>
              <a:cxn ang="0">
                <a:pos x="connsiteX1" y="connsiteY1"/>
              </a:cxn>
              <a:cxn ang="0">
                <a:pos x="connsiteX2" y="connsiteY2"/>
              </a:cxn>
            </a:cxnLst>
            <a:rect l="l" t="t" r="r" b="b"/>
            <a:pathLst>
              <a:path w="107446" h="170304">
                <a:moveTo>
                  <a:pt x="107446" y="0"/>
                </a:moveTo>
                <a:cubicBezTo>
                  <a:pt x="54390" y="22489"/>
                  <a:pt x="1334" y="44978"/>
                  <a:pt x="24" y="73362"/>
                </a:cubicBezTo>
                <a:cubicBezTo>
                  <a:pt x="-1286" y="101746"/>
                  <a:pt x="49150" y="136025"/>
                  <a:pt x="99586" y="170304"/>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BB3811F9-14E8-CD17-FA98-6425CA9450FB}"/>
              </a:ext>
            </a:extLst>
          </p:cNvPr>
          <p:cNvSpPr/>
          <p:nvPr/>
        </p:nvSpPr>
        <p:spPr>
          <a:xfrm>
            <a:off x="7381875" y="2352675"/>
            <a:ext cx="492919" cy="326231"/>
          </a:xfrm>
          <a:custGeom>
            <a:avLst/>
            <a:gdLst>
              <a:gd name="connsiteX0" fmla="*/ 492919 w 492919"/>
              <a:gd name="connsiteY0" fmla="*/ 0 h 326231"/>
              <a:gd name="connsiteX1" fmla="*/ 288131 w 492919"/>
              <a:gd name="connsiteY1" fmla="*/ 97631 h 326231"/>
              <a:gd name="connsiteX2" fmla="*/ 238125 w 492919"/>
              <a:gd name="connsiteY2" fmla="*/ 276225 h 326231"/>
              <a:gd name="connsiteX3" fmla="*/ 0 w 492919"/>
              <a:gd name="connsiteY3" fmla="*/ 326231 h 326231"/>
            </a:gdLst>
            <a:ahLst/>
            <a:cxnLst>
              <a:cxn ang="0">
                <a:pos x="connsiteX0" y="connsiteY0"/>
              </a:cxn>
              <a:cxn ang="0">
                <a:pos x="connsiteX1" y="connsiteY1"/>
              </a:cxn>
              <a:cxn ang="0">
                <a:pos x="connsiteX2" y="connsiteY2"/>
              </a:cxn>
              <a:cxn ang="0">
                <a:pos x="connsiteX3" y="connsiteY3"/>
              </a:cxn>
            </a:cxnLst>
            <a:rect l="l" t="t" r="r" b="b"/>
            <a:pathLst>
              <a:path w="492919" h="326231">
                <a:moveTo>
                  <a:pt x="492919" y="0"/>
                </a:moveTo>
                <a:cubicBezTo>
                  <a:pt x="411758" y="25797"/>
                  <a:pt x="330597" y="51594"/>
                  <a:pt x="288131" y="97631"/>
                </a:cubicBezTo>
                <a:cubicBezTo>
                  <a:pt x="245665" y="143669"/>
                  <a:pt x="286147" y="238125"/>
                  <a:pt x="238125" y="276225"/>
                </a:cubicBezTo>
                <a:cubicBezTo>
                  <a:pt x="190103" y="314325"/>
                  <a:pt x="95051" y="320278"/>
                  <a:pt x="0" y="32623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5306291B-3012-E952-5A5C-F40A571AC9FD}"/>
              </a:ext>
            </a:extLst>
          </p:cNvPr>
          <p:cNvSpPr/>
          <p:nvPr/>
        </p:nvSpPr>
        <p:spPr>
          <a:xfrm>
            <a:off x="7389019" y="2536031"/>
            <a:ext cx="492919" cy="170167"/>
          </a:xfrm>
          <a:custGeom>
            <a:avLst/>
            <a:gdLst>
              <a:gd name="connsiteX0" fmla="*/ 492919 w 492919"/>
              <a:gd name="connsiteY0" fmla="*/ 0 h 170167"/>
              <a:gd name="connsiteX1" fmla="*/ 323850 w 492919"/>
              <a:gd name="connsiteY1" fmla="*/ 59532 h 170167"/>
              <a:gd name="connsiteX2" fmla="*/ 261937 w 492919"/>
              <a:gd name="connsiteY2" fmla="*/ 164307 h 170167"/>
              <a:gd name="connsiteX3" fmla="*/ 0 w 492919"/>
              <a:gd name="connsiteY3" fmla="*/ 147638 h 170167"/>
            </a:gdLst>
            <a:ahLst/>
            <a:cxnLst>
              <a:cxn ang="0">
                <a:pos x="connsiteX0" y="connsiteY0"/>
              </a:cxn>
              <a:cxn ang="0">
                <a:pos x="connsiteX1" y="connsiteY1"/>
              </a:cxn>
              <a:cxn ang="0">
                <a:pos x="connsiteX2" y="connsiteY2"/>
              </a:cxn>
              <a:cxn ang="0">
                <a:pos x="connsiteX3" y="connsiteY3"/>
              </a:cxn>
            </a:cxnLst>
            <a:rect l="l" t="t" r="r" b="b"/>
            <a:pathLst>
              <a:path w="492919" h="170167">
                <a:moveTo>
                  <a:pt x="492919" y="0"/>
                </a:moveTo>
                <a:cubicBezTo>
                  <a:pt x="427633" y="16074"/>
                  <a:pt x="362347" y="32148"/>
                  <a:pt x="323850" y="59532"/>
                </a:cubicBezTo>
                <a:cubicBezTo>
                  <a:pt x="285353" y="86916"/>
                  <a:pt x="315912" y="149623"/>
                  <a:pt x="261937" y="164307"/>
                </a:cubicBezTo>
                <a:cubicBezTo>
                  <a:pt x="207962" y="178991"/>
                  <a:pt x="103981" y="163314"/>
                  <a:pt x="0"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F8016064-1490-D530-D1B8-D4568D3A5AF8}"/>
              </a:ext>
            </a:extLst>
          </p:cNvPr>
          <p:cNvSpPr/>
          <p:nvPr/>
        </p:nvSpPr>
        <p:spPr>
          <a:xfrm>
            <a:off x="7396163" y="2683669"/>
            <a:ext cx="485775" cy="37902"/>
          </a:xfrm>
          <a:custGeom>
            <a:avLst/>
            <a:gdLst>
              <a:gd name="connsiteX0" fmla="*/ 485775 w 485775"/>
              <a:gd name="connsiteY0" fmla="*/ 30956 h 37902"/>
              <a:gd name="connsiteX1" fmla="*/ 252412 w 485775"/>
              <a:gd name="connsiteY1" fmla="*/ 35719 h 37902"/>
              <a:gd name="connsiteX2" fmla="*/ 0 w 485775"/>
              <a:gd name="connsiteY2" fmla="*/ 0 h 37902"/>
            </a:gdLst>
            <a:ahLst/>
            <a:cxnLst>
              <a:cxn ang="0">
                <a:pos x="connsiteX0" y="connsiteY0"/>
              </a:cxn>
              <a:cxn ang="0">
                <a:pos x="connsiteX1" y="connsiteY1"/>
              </a:cxn>
              <a:cxn ang="0">
                <a:pos x="connsiteX2" y="connsiteY2"/>
              </a:cxn>
            </a:cxnLst>
            <a:rect l="l" t="t" r="r" b="b"/>
            <a:pathLst>
              <a:path w="485775" h="37902">
                <a:moveTo>
                  <a:pt x="485775" y="30956"/>
                </a:moveTo>
                <a:cubicBezTo>
                  <a:pt x="409574" y="35917"/>
                  <a:pt x="333374" y="40878"/>
                  <a:pt x="252412" y="35719"/>
                </a:cubicBezTo>
                <a:cubicBezTo>
                  <a:pt x="171449" y="30560"/>
                  <a:pt x="85724" y="15280"/>
                  <a:pt x="0"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E5D748C-6C33-A454-A26A-4858507DC863}"/>
              </a:ext>
            </a:extLst>
          </p:cNvPr>
          <p:cNvSpPr/>
          <p:nvPr/>
        </p:nvSpPr>
        <p:spPr>
          <a:xfrm>
            <a:off x="7393781" y="2681288"/>
            <a:ext cx="481013" cy="211931"/>
          </a:xfrm>
          <a:custGeom>
            <a:avLst/>
            <a:gdLst>
              <a:gd name="connsiteX0" fmla="*/ 481013 w 481013"/>
              <a:gd name="connsiteY0" fmla="*/ 211931 h 211931"/>
              <a:gd name="connsiteX1" fmla="*/ 354807 w 481013"/>
              <a:gd name="connsiteY1" fmla="*/ 176212 h 211931"/>
              <a:gd name="connsiteX2" fmla="*/ 259557 w 481013"/>
              <a:gd name="connsiteY2" fmla="*/ 52387 h 211931"/>
              <a:gd name="connsiteX3" fmla="*/ 0 w 481013"/>
              <a:gd name="connsiteY3" fmla="*/ 0 h 211931"/>
            </a:gdLst>
            <a:ahLst/>
            <a:cxnLst>
              <a:cxn ang="0">
                <a:pos x="connsiteX0" y="connsiteY0"/>
              </a:cxn>
              <a:cxn ang="0">
                <a:pos x="connsiteX1" y="connsiteY1"/>
              </a:cxn>
              <a:cxn ang="0">
                <a:pos x="connsiteX2" y="connsiteY2"/>
              </a:cxn>
              <a:cxn ang="0">
                <a:pos x="connsiteX3" y="connsiteY3"/>
              </a:cxn>
            </a:cxnLst>
            <a:rect l="l" t="t" r="r" b="b"/>
            <a:pathLst>
              <a:path w="481013" h="211931">
                <a:moveTo>
                  <a:pt x="481013" y="211931"/>
                </a:moveTo>
                <a:cubicBezTo>
                  <a:pt x="436364" y="207367"/>
                  <a:pt x="391716" y="202803"/>
                  <a:pt x="354807" y="176212"/>
                </a:cubicBezTo>
                <a:cubicBezTo>
                  <a:pt x="317898" y="149621"/>
                  <a:pt x="318691" y="81756"/>
                  <a:pt x="259557" y="52387"/>
                </a:cubicBezTo>
                <a:cubicBezTo>
                  <a:pt x="200423" y="23018"/>
                  <a:pt x="100211" y="11509"/>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CDF4E174-C7AA-69C0-482F-C02D3FA6CE19}"/>
              </a:ext>
            </a:extLst>
          </p:cNvPr>
          <p:cNvSpPr/>
          <p:nvPr/>
        </p:nvSpPr>
        <p:spPr>
          <a:xfrm>
            <a:off x="7391400" y="2681288"/>
            <a:ext cx="492919" cy="385762"/>
          </a:xfrm>
          <a:custGeom>
            <a:avLst/>
            <a:gdLst>
              <a:gd name="connsiteX0" fmla="*/ 492919 w 492919"/>
              <a:gd name="connsiteY0" fmla="*/ 385762 h 385762"/>
              <a:gd name="connsiteX1" fmla="*/ 378619 w 492919"/>
              <a:gd name="connsiteY1" fmla="*/ 316706 h 385762"/>
              <a:gd name="connsiteX2" fmla="*/ 307181 w 492919"/>
              <a:gd name="connsiteY2" fmla="*/ 64293 h 385762"/>
              <a:gd name="connsiteX3" fmla="*/ 0 w 492919"/>
              <a:gd name="connsiteY3" fmla="*/ 0 h 385762"/>
            </a:gdLst>
            <a:ahLst/>
            <a:cxnLst>
              <a:cxn ang="0">
                <a:pos x="connsiteX0" y="connsiteY0"/>
              </a:cxn>
              <a:cxn ang="0">
                <a:pos x="connsiteX1" y="connsiteY1"/>
              </a:cxn>
              <a:cxn ang="0">
                <a:pos x="connsiteX2" y="connsiteY2"/>
              </a:cxn>
              <a:cxn ang="0">
                <a:pos x="connsiteX3" y="connsiteY3"/>
              </a:cxn>
            </a:cxnLst>
            <a:rect l="l" t="t" r="r" b="b"/>
            <a:pathLst>
              <a:path w="492919" h="385762">
                <a:moveTo>
                  <a:pt x="492919" y="385762"/>
                </a:moveTo>
                <a:cubicBezTo>
                  <a:pt x="451247" y="378023"/>
                  <a:pt x="409575" y="370284"/>
                  <a:pt x="378619" y="316706"/>
                </a:cubicBezTo>
                <a:cubicBezTo>
                  <a:pt x="347663" y="263128"/>
                  <a:pt x="370284" y="117077"/>
                  <a:pt x="307181" y="64293"/>
                </a:cubicBezTo>
                <a:cubicBezTo>
                  <a:pt x="244078" y="11509"/>
                  <a:pt x="122039" y="5754"/>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699B771-EAD6-2545-07BF-A50C8A6966E2}"/>
              </a:ext>
            </a:extLst>
          </p:cNvPr>
          <p:cNvSpPr/>
          <p:nvPr/>
        </p:nvSpPr>
        <p:spPr>
          <a:xfrm>
            <a:off x="7391400" y="2676525"/>
            <a:ext cx="490538" cy="571500"/>
          </a:xfrm>
          <a:custGeom>
            <a:avLst/>
            <a:gdLst>
              <a:gd name="connsiteX0" fmla="*/ 490538 w 490538"/>
              <a:gd name="connsiteY0" fmla="*/ 571500 h 571500"/>
              <a:gd name="connsiteX1" fmla="*/ 400050 w 490538"/>
              <a:gd name="connsiteY1" fmla="*/ 476250 h 571500"/>
              <a:gd name="connsiteX2" fmla="*/ 383381 w 490538"/>
              <a:gd name="connsiteY2" fmla="*/ 111919 h 571500"/>
              <a:gd name="connsiteX3" fmla="*/ 0 w 490538"/>
              <a:gd name="connsiteY3" fmla="*/ 0 h 571500"/>
            </a:gdLst>
            <a:ahLst/>
            <a:cxnLst>
              <a:cxn ang="0">
                <a:pos x="connsiteX0" y="connsiteY0"/>
              </a:cxn>
              <a:cxn ang="0">
                <a:pos x="connsiteX1" y="connsiteY1"/>
              </a:cxn>
              <a:cxn ang="0">
                <a:pos x="connsiteX2" y="connsiteY2"/>
              </a:cxn>
              <a:cxn ang="0">
                <a:pos x="connsiteX3" y="connsiteY3"/>
              </a:cxn>
            </a:cxnLst>
            <a:rect l="l" t="t" r="r" b="b"/>
            <a:pathLst>
              <a:path w="490538" h="571500">
                <a:moveTo>
                  <a:pt x="490538" y="571500"/>
                </a:moveTo>
                <a:cubicBezTo>
                  <a:pt x="454223" y="562173"/>
                  <a:pt x="417909" y="552847"/>
                  <a:pt x="400050" y="476250"/>
                </a:cubicBezTo>
                <a:cubicBezTo>
                  <a:pt x="382190" y="399653"/>
                  <a:pt x="450056" y="191294"/>
                  <a:pt x="383381" y="111919"/>
                </a:cubicBezTo>
                <a:cubicBezTo>
                  <a:pt x="316706" y="32544"/>
                  <a:pt x="158353" y="16272"/>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43022C54-1DFB-20F5-8082-341C333916E3}"/>
              </a:ext>
            </a:extLst>
          </p:cNvPr>
          <p:cNvSpPr txBox="1"/>
          <p:nvPr/>
        </p:nvSpPr>
        <p:spPr>
          <a:xfrm>
            <a:off x="8748816" y="2719684"/>
            <a:ext cx="252920" cy="169277"/>
          </a:xfrm>
          <a:prstGeom prst="rect">
            <a:avLst/>
          </a:prstGeom>
          <a:noFill/>
        </p:spPr>
        <p:txBody>
          <a:bodyPr wrap="square" rtlCol="0">
            <a:spAutoFit/>
          </a:bodyPr>
          <a:lstStyle/>
          <a:p>
            <a:pPr algn="ctr"/>
            <a:r>
              <a:rPr lang="en-US" sz="500" dirty="0">
                <a:solidFill>
                  <a:schemeClr val="bg1"/>
                </a:solidFill>
              </a:rPr>
              <a:t>Y2</a:t>
            </a:r>
          </a:p>
        </p:txBody>
      </p:sp>
      <p:sp>
        <p:nvSpPr>
          <p:cNvPr id="11" name="Freeform: Shape 10">
            <a:extLst>
              <a:ext uri="{FF2B5EF4-FFF2-40B4-BE49-F238E27FC236}">
                <a16:creationId xmlns:a16="http://schemas.microsoft.com/office/drawing/2014/main" id="{E8FB91DA-71B0-9B09-CFD9-92D673B7AE25}"/>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D3606A2-E781-FAD3-A210-654F1E500508}"/>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CBB2F72-5125-346C-0754-4A5DE08EBBC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246761B-75A0-D277-8E3F-47000F424F28}"/>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FA3E811-938B-5937-93B1-3924FC6387E9}"/>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7B99B95-5609-ED2A-A6AA-C26F4623BEF9}"/>
              </a:ext>
            </a:extLst>
          </p:cNvPr>
          <p:cNvSpPr/>
          <p:nvPr/>
        </p:nvSpPr>
        <p:spPr>
          <a:xfrm rot="16200000">
            <a:off x="3711974" y="2372835"/>
            <a:ext cx="154832"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3143AFF-9D03-603B-215C-5E1BB2D1FDB8}"/>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8AF677F5-5B8C-BD6F-7914-020641E1473A}"/>
              </a:ext>
            </a:extLst>
          </p:cNvPr>
          <p:cNvSpPr txBox="1"/>
          <p:nvPr/>
        </p:nvSpPr>
        <p:spPr>
          <a:xfrm>
            <a:off x="8992267" y="2719684"/>
            <a:ext cx="316290" cy="169277"/>
          </a:xfrm>
          <a:prstGeom prst="rect">
            <a:avLst/>
          </a:prstGeom>
          <a:noFill/>
        </p:spPr>
        <p:txBody>
          <a:bodyPr wrap="square" rtlCol="0">
            <a:spAutoFit/>
          </a:bodyPr>
          <a:lstStyle/>
          <a:p>
            <a:pPr algn="ctr"/>
            <a:r>
              <a:rPr lang="en-US" sz="500" dirty="0">
                <a:solidFill>
                  <a:schemeClr val="bg1"/>
                </a:solidFill>
              </a:rPr>
              <a:t>COM</a:t>
            </a:r>
          </a:p>
        </p:txBody>
      </p:sp>
      <p:sp>
        <p:nvSpPr>
          <p:cNvPr id="51" name="TextBox 50">
            <a:extLst>
              <a:ext uri="{FF2B5EF4-FFF2-40B4-BE49-F238E27FC236}">
                <a16:creationId xmlns:a16="http://schemas.microsoft.com/office/drawing/2014/main" id="{ECE886F5-288B-147F-20E1-CF15DCED874A}"/>
              </a:ext>
            </a:extLst>
          </p:cNvPr>
          <p:cNvSpPr txBox="1"/>
          <p:nvPr/>
        </p:nvSpPr>
        <p:spPr>
          <a:xfrm>
            <a:off x="8912390" y="2719684"/>
            <a:ext cx="252920" cy="169277"/>
          </a:xfrm>
          <a:prstGeom prst="rect">
            <a:avLst/>
          </a:prstGeom>
          <a:noFill/>
        </p:spPr>
        <p:txBody>
          <a:bodyPr wrap="square" rtlCol="0">
            <a:spAutoFit/>
          </a:bodyPr>
          <a:lstStyle/>
          <a:p>
            <a:pPr algn="ctr"/>
            <a:r>
              <a:rPr lang="en-US" sz="500" dirty="0">
                <a:solidFill>
                  <a:schemeClr val="bg1"/>
                </a:solidFill>
              </a:rPr>
              <a:t>T</a:t>
            </a:r>
          </a:p>
        </p:txBody>
      </p:sp>
      <p:sp>
        <p:nvSpPr>
          <p:cNvPr id="85" name="TextBox 84">
            <a:extLst>
              <a:ext uri="{FF2B5EF4-FFF2-40B4-BE49-F238E27FC236}">
                <a16:creationId xmlns:a16="http://schemas.microsoft.com/office/drawing/2014/main" id="{B9E17421-DB46-F134-30CF-177D72BFA075}"/>
              </a:ext>
            </a:extLst>
          </p:cNvPr>
          <p:cNvSpPr txBox="1"/>
          <p:nvPr/>
        </p:nvSpPr>
        <p:spPr>
          <a:xfrm>
            <a:off x="8839307" y="2719684"/>
            <a:ext cx="252920" cy="169277"/>
          </a:xfrm>
          <a:prstGeom prst="rect">
            <a:avLst/>
          </a:prstGeom>
          <a:noFill/>
        </p:spPr>
        <p:txBody>
          <a:bodyPr wrap="square" rtlCol="0">
            <a:spAutoFit/>
          </a:bodyPr>
          <a:lstStyle/>
          <a:p>
            <a:pPr algn="ctr"/>
            <a:r>
              <a:rPr lang="en-US" sz="500" dirty="0">
                <a:solidFill>
                  <a:schemeClr val="bg1"/>
                </a:solidFill>
              </a:rPr>
              <a:t>X2</a:t>
            </a:r>
          </a:p>
        </p:txBody>
      </p:sp>
      <p:sp>
        <p:nvSpPr>
          <p:cNvPr id="86" name="TextBox 85">
            <a:extLst>
              <a:ext uri="{FF2B5EF4-FFF2-40B4-BE49-F238E27FC236}">
                <a16:creationId xmlns:a16="http://schemas.microsoft.com/office/drawing/2014/main" id="{5E270F79-FE6B-A449-451B-11F23CB53F41}"/>
              </a:ext>
            </a:extLst>
          </p:cNvPr>
          <p:cNvSpPr txBox="1"/>
          <p:nvPr/>
        </p:nvSpPr>
        <p:spPr>
          <a:xfrm>
            <a:off x="8648802" y="2719684"/>
            <a:ext cx="272199" cy="169277"/>
          </a:xfrm>
          <a:prstGeom prst="rect">
            <a:avLst/>
          </a:prstGeom>
          <a:noFill/>
        </p:spPr>
        <p:txBody>
          <a:bodyPr wrap="square" rtlCol="0">
            <a:spAutoFit/>
          </a:bodyPr>
          <a:lstStyle/>
          <a:p>
            <a:pPr algn="ctr"/>
            <a:r>
              <a:rPr lang="en-US" sz="500" dirty="0">
                <a:solidFill>
                  <a:schemeClr val="bg1"/>
                </a:solidFill>
              </a:rPr>
              <a:t>W2</a:t>
            </a:r>
          </a:p>
        </p:txBody>
      </p:sp>
      <p:sp>
        <p:nvSpPr>
          <p:cNvPr id="87" name="TextBox 86">
            <a:extLst>
              <a:ext uri="{FF2B5EF4-FFF2-40B4-BE49-F238E27FC236}">
                <a16:creationId xmlns:a16="http://schemas.microsoft.com/office/drawing/2014/main" id="{39CC1B4D-61F3-CB29-99E9-2BCAB042C4BE}"/>
              </a:ext>
            </a:extLst>
          </p:cNvPr>
          <p:cNvSpPr txBox="1"/>
          <p:nvPr/>
        </p:nvSpPr>
        <p:spPr>
          <a:xfrm>
            <a:off x="8579750" y="2719684"/>
            <a:ext cx="252920" cy="169277"/>
          </a:xfrm>
          <a:prstGeom prst="rect">
            <a:avLst/>
          </a:prstGeom>
          <a:noFill/>
        </p:spPr>
        <p:txBody>
          <a:bodyPr wrap="square" rtlCol="0">
            <a:spAutoFit/>
          </a:bodyPr>
          <a:lstStyle/>
          <a:p>
            <a:pPr algn="ctr"/>
            <a:r>
              <a:rPr lang="en-US" sz="500" dirty="0">
                <a:solidFill>
                  <a:schemeClr val="bg1"/>
                </a:solidFill>
              </a:rPr>
              <a:t>G</a:t>
            </a:r>
          </a:p>
        </p:txBody>
      </p:sp>
      <p:sp>
        <p:nvSpPr>
          <p:cNvPr id="88" name="TextBox 87">
            <a:extLst>
              <a:ext uri="{FF2B5EF4-FFF2-40B4-BE49-F238E27FC236}">
                <a16:creationId xmlns:a16="http://schemas.microsoft.com/office/drawing/2014/main" id="{A908F780-1208-5433-20F0-77851B28FAD2}"/>
              </a:ext>
            </a:extLst>
          </p:cNvPr>
          <p:cNvSpPr txBox="1"/>
          <p:nvPr/>
        </p:nvSpPr>
        <p:spPr>
          <a:xfrm>
            <a:off x="8417825" y="2719684"/>
            <a:ext cx="345790" cy="169277"/>
          </a:xfrm>
          <a:prstGeom prst="rect">
            <a:avLst/>
          </a:prstGeom>
          <a:noFill/>
        </p:spPr>
        <p:txBody>
          <a:bodyPr wrap="square" rtlCol="0">
            <a:spAutoFit/>
          </a:bodyPr>
          <a:lstStyle/>
          <a:p>
            <a:pPr algn="ctr"/>
            <a:r>
              <a:rPr lang="en-US" sz="500" dirty="0">
                <a:solidFill>
                  <a:schemeClr val="bg1"/>
                </a:solidFill>
              </a:rPr>
              <a:t>W1/O</a:t>
            </a:r>
          </a:p>
        </p:txBody>
      </p:sp>
      <p:sp>
        <p:nvSpPr>
          <p:cNvPr id="89" name="TextBox 88">
            <a:extLst>
              <a:ext uri="{FF2B5EF4-FFF2-40B4-BE49-F238E27FC236}">
                <a16:creationId xmlns:a16="http://schemas.microsoft.com/office/drawing/2014/main" id="{07918F87-6282-8F82-8EA2-840BBFB024C5}"/>
              </a:ext>
            </a:extLst>
          </p:cNvPr>
          <p:cNvSpPr txBox="1"/>
          <p:nvPr/>
        </p:nvSpPr>
        <p:spPr>
          <a:xfrm>
            <a:off x="8344012" y="2719684"/>
            <a:ext cx="252920" cy="169277"/>
          </a:xfrm>
          <a:prstGeom prst="rect">
            <a:avLst/>
          </a:prstGeom>
          <a:noFill/>
        </p:spPr>
        <p:txBody>
          <a:bodyPr wrap="square" rtlCol="0">
            <a:spAutoFit/>
          </a:bodyPr>
          <a:lstStyle/>
          <a:p>
            <a:pPr algn="ctr"/>
            <a:r>
              <a:rPr lang="en-US" sz="500" dirty="0">
                <a:solidFill>
                  <a:schemeClr val="bg1"/>
                </a:solidFill>
              </a:rPr>
              <a:t>Y1</a:t>
            </a:r>
          </a:p>
        </p:txBody>
      </p:sp>
      <p:sp>
        <p:nvSpPr>
          <p:cNvPr id="90" name="TextBox 89">
            <a:extLst>
              <a:ext uri="{FF2B5EF4-FFF2-40B4-BE49-F238E27FC236}">
                <a16:creationId xmlns:a16="http://schemas.microsoft.com/office/drawing/2014/main" id="{1C3C4C34-FD92-04B2-1D1F-6AA02FD35596}"/>
              </a:ext>
            </a:extLst>
          </p:cNvPr>
          <p:cNvSpPr txBox="1"/>
          <p:nvPr/>
        </p:nvSpPr>
        <p:spPr>
          <a:xfrm>
            <a:off x="8267804" y="2719684"/>
            <a:ext cx="252920" cy="169277"/>
          </a:xfrm>
          <a:prstGeom prst="rect">
            <a:avLst/>
          </a:prstGeom>
          <a:noFill/>
        </p:spPr>
        <p:txBody>
          <a:bodyPr wrap="square" rtlCol="0">
            <a:spAutoFit/>
          </a:bodyPr>
          <a:lstStyle/>
          <a:p>
            <a:pPr algn="ctr"/>
            <a:r>
              <a:rPr lang="en-US" sz="500" dirty="0">
                <a:solidFill>
                  <a:schemeClr val="bg1"/>
                </a:solidFill>
              </a:rPr>
              <a:t>R</a:t>
            </a:r>
          </a:p>
        </p:txBody>
      </p:sp>
      <p:sp>
        <p:nvSpPr>
          <p:cNvPr id="92" name="Freeform: Shape 91">
            <a:extLst>
              <a:ext uri="{FF2B5EF4-FFF2-40B4-BE49-F238E27FC236}">
                <a16:creationId xmlns:a16="http://schemas.microsoft.com/office/drawing/2014/main" id="{21883E55-0947-1AAF-FEA2-DFDABCCED9AE}"/>
              </a:ext>
            </a:extLst>
          </p:cNvPr>
          <p:cNvSpPr/>
          <p:nvPr/>
        </p:nvSpPr>
        <p:spPr>
          <a:xfrm>
            <a:off x="7412831" y="2678906"/>
            <a:ext cx="1452563" cy="690563"/>
          </a:xfrm>
          <a:custGeom>
            <a:avLst/>
            <a:gdLst>
              <a:gd name="connsiteX0" fmla="*/ 1452563 w 1452563"/>
              <a:gd name="connsiteY0" fmla="*/ 292894 h 690563"/>
              <a:gd name="connsiteX1" fmla="*/ 1302544 w 1452563"/>
              <a:gd name="connsiteY1" fmla="*/ 690563 h 690563"/>
              <a:gd name="connsiteX2" fmla="*/ 695325 w 1452563"/>
              <a:gd name="connsiteY2" fmla="*/ 290513 h 690563"/>
              <a:gd name="connsiteX3" fmla="*/ 359569 w 1452563"/>
              <a:gd name="connsiteY3" fmla="*/ 111919 h 690563"/>
              <a:gd name="connsiteX4" fmla="*/ 0 w 1452563"/>
              <a:gd name="connsiteY4" fmla="*/ 0 h 690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563" h="690563">
                <a:moveTo>
                  <a:pt x="1452563" y="292894"/>
                </a:moveTo>
                <a:cubicBezTo>
                  <a:pt x="1440656" y="491927"/>
                  <a:pt x="1428750" y="690960"/>
                  <a:pt x="1302544" y="690563"/>
                </a:cubicBezTo>
                <a:cubicBezTo>
                  <a:pt x="1176338" y="690166"/>
                  <a:pt x="852487" y="386954"/>
                  <a:pt x="695325" y="290513"/>
                </a:cubicBezTo>
                <a:cubicBezTo>
                  <a:pt x="538162" y="194072"/>
                  <a:pt x="475456" y="160338"/>
                  <a:pt x="359569" y="111919"/>
                </a:cubicBezTo>
                <a:cubicBezTo>
                  <a:pt x="243682" y="63500"/>
                  <a:pt x="121841" y="31750"/>
                  <a:pt x="0" y="0"/>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721B2FC-8BFC-79C0-29D7-5E4767D92FB1}"/>
              </a:ext>
            </a:extLst>
          </p:cNvPr>
          <p:cNvSpPr txBox="1"/>
          <p:nvPr/>
        </p:nvSpPr>
        <p:spPr>
          <a:xfrm>
            <a:off x="8193574" y="2222771"/>
            <a:ext cx="1033462" cy="369332"/>
          </a:xfrm>
          <a:prstGeom prst="rect">
            <a:avLst/>
          </a:prstGeom>
          <a:noFill/>
        </p:spPr>
        <p:txBody>
          <a:bodyPr wrap="square" rtlCol="0">
            <a:spAutoFit/>
          </a:bodyPr>
          <a:lstStyle/>
          <a:p>
            <a:pPr algn="ctr"/>
            <a:r>
              <a:rPr lang="en-US" dirty="0">
                <a:solidFill>
                  <a:schemeClr val="bg1"/>
                </a:solidFill>
              </a:rPr>
              <a:t>ReliaTel</a:t>
            </a:r>
          </a:p>
        </p:txBody>
      </p:sp>
      <p:grpSp>
        <p:nvGrpSpPr>
          <p:cNvPr id="94" name="Group 93">
            <a:extLst>
              <a:ext uri="{FF2B5EF4-FFF2-40B4-BE49-F238E27FC236}">
                <a16:creationId xmlns:a16="http://schemas.microsoft.com/office/drawing/2014/main" id="{AB707018-E7A1-AC46-AB9F-E1205FF21B5C}"/>
              </a:ext>
            </a:extLst>
          </p:cNvPr>
          <p:cNvGrpSpPr/>
          <p:nvPr/>
        </p:nvGrpSpPr>
        <p:grpSpPr>
          <a:xfrm>
            <a:off x="3649858" y="4331494"/>
            <a:ext cx="1291034" cy="2238516"/>
            <a:chOff x="3649858" y="4331494"/>
            <a:chExt cx="1291034" cy="2238516"/>
          </a:xfrm>
        </p:grpSpPr>
        <p:sp>
          <p:nvSpPr>
            <p:cNvPr id="95" name="TextBox 94">
              <a:extLst>
                <a:ext uri="{FF2B5EF4-FFF2-40B4-BE49-F238E27FC236}">
                  <a16:creationId xmlns:a16="http://schemas.microsoft.com/office/drawing/2014/main" id="{F153CF1E-DDA7-BC00-4271-F1840D45215E}"/>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96" name="Picture 95" descr="A white electronic device with a screen&#10;&#10;Description automatically generated">
              <a:extLst>
                <a:ext uri="{FF2B5EF4-FFF2-40B4-BE49-F238E27FC236}">
                  <a16:creationId xmlns:a16="http://schemas.microsoft.com/office/drawing/2014/main" id="{B9456527-EF84-7795-5647-4FF477DAA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97" name="Picture 96">
              <a:extLst>
                <a:ext uri="{FF2B5EF4-FFF2-40B4-BE49-F238E27FC236}">
                  <a16:creationId xmlns:a16="http://schemas.microsoft.com/office/drawing/2014/main" id="{B1368E72-EC46-56B1-521B-0C1C7B483F64}"/>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98" name="Freeform: Shape 97">
              <a:extLst>
                <a:ext uri="{FF2B5EF4-FFF2-40B4-BE49-F238E27FC236}">
                  <a16:creationId xmlns:a16="http://schemas.microsoft.com/office/drawing/2014/main" id="{1D2FE76E-66AB-0419-DC23-3F07970AFF23}"/>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4436F814-027E-0D98-5389-3DB85156883D}"/>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A5E8C337-E389-2453-0D35-D5366A150BE5}"/>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9715E4AD-30FE-C986-8EA2-E0FE79BD7E02}"/>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B76FC629-2EC8-9E74-7081-C7E66FBB2211}"/>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331EF086-C426-1F18-5CBE-19A8D86DD7C7}"/>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DBD64F62-22D8-44F0-5A11-FE7F3B53A839}"/>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3E457B89-A9AC-E918-809A-F750EAD7623F}"/>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Freeform: Shape 109">
            <a:extLst>
              <a:ext uri="{FF2B5EF4-FFF2-40B4-BE49-F238E27FC236}">
                <a16:creationId xmlns:a16="http://schemas.microsoft.com/office/drawing/2014/main" id="{7930F448-AA35-B47F-F28E-EB784935AFD9}"/>
              </a:ext>
            </a:extLst>
          </p:cNvPr>
          <p:cNvSpPr/>
          <p:nvPr/>
        </p:nvSpPr>
        <p:spPr>
          <a:xfrm>
            <a:off x="4218040" y="3561735"/>
            <a:ext cx="4545576" cy="811162"/>
          </a:xfrm>
          <a:custGeom>
            <a:avLst/>
            <a:gdLst>
              <a:gd name="connsiteX0" fmla="*/ 0 w 4704785"/>
              <a:gd name="connsiteY0" fmla="*/ 811162 h 811162"/>
              <a:gd name="connsiteX1" fmla="*/ 700548 w 4704785"/>
              <a:gd name="connsiteY1" fmla="*/ 73742 h 811162"/>
              <a:gd name="connsiteX2" fmla="*/ 4055806 w 4704785"/>
              <a:gd name="connsiteY2" fmla="*/ 412955 h 811162"/>
              <a:gd name="connsiteX3" fmla="*/ 4704735 w 4704785"/>
              <a:gd name="connsiteY3" fmla="*/ 0 h 811162"/>
            </a:gdLst>
            <a:ahLst/>
            <a:cxnLst>
              <a:cxn ang="0">
                <a:pos x="connsiteX0" y="connsiteY0"/>
              </a:cxn>
              <a:cxn ang="0">
                <a:pos x="connsiteX1" y="connsiteY1"/>
              </a:cxn>
              <a:cxn ang="0">
                <a:pos x="connsiteX2" y="connsiteY2"/>
              </a:cxn>
              <a:cxn ang="0">
                <a:pos x="connsiteX3" y="connsiteY3"/>
              </a:cxn>
            </a:cxnLst>
            <a:rect l="l" t="t" r="r" b="b"/>
            <a:pathLst>
              <a:path w="4704785" h="811162">
                <a:moveTo>
                  <a:pt x="0" y="811162"/>
                </a:moveTo>
                <a:cubicBezTo>
                  <a:pt x="12290" y="475636"/>
                  <a:pt x="24580" y="140110"/>
                  <a:pt x="700548" y="73742"/>
                </a:cubicBezTo>
                <a:cubicBezTo>
                  <a:pt x="1376516" y="7374"/>
                  <a:pt x="3388442" y="425245"/>
                  <a:pt x="4055806" y="412955"/>
                </a:cubicBezTo>
                <a:cubicBezTo>
                  <a:pt x="4723170" y="400665"/>
                  <a:pt x="4704735" y="0"/>
                  <a:pt x="4704735"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8549ECB6-3C2B-ADED-2874-4FD35E39675C}"/>
              </a:ext>
            </a:extLst>
          </p:cNvPr>
          <p:cNvSpPr/>
          <p:nvPr/>
        </p:nvSpPr>
        <p:spPr>
          <a:xfrm>
            <a:off x="8398419" y="2997994"/>
            <a:ext cx="359818" cy="576262"/>
          </a:xfrm>
          <a:custGeom>
            <a:avLst/>
            <a:gdLst>
              <a:gd name="connsiteX0" fmla="*/ 357136 w 357136"/>
              <a:gd name="connsiteY0" fmla="*/ 576262 h 576262"/>
              <a:gd name="connsiteX1" fmla="*/ 269030 w 357136"/>
              <a:gd name="connsiteY1" fmla="*/ 323850 h 576262"/>
              <a:gd name="connsiteX2" fmla="*/ 35667 w 357136"/>
              <a:gd name="connsiteY2" fmla="*/ 152400 h 576262"/>
              <a:gd name="connsiteX3" fmla="*/ 4711 w 357136"/>
              <a:gd name="connsiteY3" fmla="*/ 0 h 576262"/>
            </a:gdLst>
            <a:ahLst/>
            <a:cxnLst>
              <a:cxn ang="0">
                <a:pos x="connsiteX0" y="connsiteY0"/>
              </a:cxn>
              <a:cxn ang="0">
                <a:pos x="connsiteX1" y="connsiteY1"/>
              </a:cxn>
              <a:cxn ang="0">
                <a:pos x="connsiteX2" y="connsiteY2"/>
              </a:cxn>
              <a:cxn ang="0">
                <a:pos x="connsiteX3" y="connsiteY3"/>
              </a:cxn>
            </a:cxnLst>
            <a:rect l="l" t="t" r="r" b="b"/>
            <a:pathLst>
              <a:path w="357136" h="576262">
                <a:moveTo>
                  <a:pt x="357136" y="576262"/>
                </a:moveTo>
                <a:cubicBezTo>
                  <a:pt x="339872" y="485378"/>
                  <a:pt x="322608" y="394494"/>
                  <a:pt x="269030" y="323850"/>
                </a:cubicBezTo>
                <a:cubicBezTo>
                  <a:pt x="215452" y="253206"/>
                  <a:pt x="79720" y="206375"/>
                  <a:pt x="35667" y="152400"/>
                </a:cubicBezTo>
                <a:cubicBezTo>
                  <a:pt x="-8386" y="98425"/>
                  <a:pt x="-1838" y="49212"/>
                  <a:pt x="4711"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7D581DFF-E7F5-EED4-64C9-947EDBA94981}"/>
              </a:ext>
            </a:extLst>
          </p:cNvPr>
          <p:cNvSpPr/>
          <p:nvPr/>
        </p:nvSpPr>
        <p:spPr>
          <a:xfrm>
            <a:off x="8500133" y="2997994"/>
            <a:ext cx="260486" cy="583406"/>
          </a:xfrm>
          <a:custGeom>
            <a:avLst/>
            <a:gdLst>
              <a:gd name="connsiteX0" fmla="*/ 285750 w 285750"/>
              <a:gd name="connsiteY0" fmla="*/ 583406 h 583406"/>
              <a:gd name="connsiteX1" fmla="*/ 235744 w 285750"/>
              <a:gd name="connsiteY1" fmla="*/ 352425 h 583406"/>
              <a:gd name="connsiteX2" fmla="*/ 47625 w 285750"/>
              <a:gd name="connsiteY2" fmla="*/ 138112 h 583406"/>
              <a:gd name="connsiteX3" fmla="*/ 0 w 285750"/>
              <a:gd name="connsiteY3" fmla="*/ 0 h 583406"/>
            </a:gdLst>
            <a:ahLst/>
            <a:cxnLst>
              <a:cxn ang="0">
                <a:pos x="connsiteX0" y="connsiteY0"/>
              </a:cxn>
              <a:cxn ang="0">
                <a:pos x="connsiteX1" y="connsiteY1"/>
              </a:cxn>
              <a:cxn ang="0">
                <a:pos x="connsiteX2" y="connsiteY2"/>
              </a:cxn>
              <a:cxn ang="0">
                <a:pos x="connsiteX3" y="connsiteY3"/>
              </a:cxn>
            </a:cxnLst>
            <a:rect l="l" t="t" r="r" b="b"/>
            <a:pathLst>
              <a:path w="285750" h="583406">
                <a:moveTo>
                  <a:pt x="285750" y="583406"/>
                </a:moveTo>
                <a:cubicBezTo>
                  <a:pt x="280590" y="505023"/>
                  <a:pt x="275431" y="426641"/>
                  <a:pt x="235744" y="352425"/>
                </a:cubicBezTo>
                <a:cubicBezTo>
                  <a:pt x="196056" y="278209"/>
                  <a:pt x="86916" y="196849"/>
                  <a:pt x="47625" y="138112"/>
                </a:cubicBezTo>
                <a:cubicBezTo>
                  <a:pt x="8334" y="79374"/>
                  <a:pt x="4167" y="39687"/>
                  <a:pt x="0" y="0"/>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F84967C1-E163-8F59-873B-04088FC8EA33}"/>
              </a:ext>
            </a:extLst>
          </p:cNvPr>
          <p:cNvSpPr/>
          <p:nvPr/>
        </p:nvSpPr>
        <p:spPr>
          <a:xfrm>
            <a:off x="8584406" y="2993231"/>
            <a:ext cx="180975" cy="578644"/>
          </a:xfrm>
          <a:custGeom>
            <a:avLst/>
            <a:gdLst>
              <a:gd name="connsiteX0" fmla="*/ 180975 w 180975"/>
              <a:gd name="connsiteY0" fmla="*/ 578644 h 578644"/>
              <a:gd name="connsiteX1" fmla="*/ 135732 w 180975"/>
              <a:gd name="connsiteY1" fmla="*/ 316707 h 578644"/>
              <a:gd name="connsiteX2" fmla="*/ 23813 w 180975"/>
              <a:gd name="connsiteY2" fmla="*/ 159544 h 578644"/>
              <a:gd name="connsiteX3" fmla="*/ 0 w 180975"/>
              <a:gd name="connsiteY3" fmla="*/ 0 h 578644"/>
            </a:gdLst>
            <a:ahLst/>
            <a:cxnLst>
              <a:cxn ang="0">
                <a:pos x="connsiteX0" y="connsiteY0"/>
              </a:cxn>
              <a:cxn ang="0">
                <a:pos x="connsiteX1" y="connsiteY1"/>
              </a:cxn>
              <a:cxn ang="0">
                <a:pos x="connsiteX2" y="connsiteY2"/>
              </a:cxn>
              <a:cxn ang="0">
                <a:pos x="connsiteX3" y="connsiteY3"/>
              </a:cxn>
            </a:cxnLst>
            <a:rect l="l" t="t" r="r" b="b"/>
            <a:pathLst>
              <a:path w="180975" h="578644">
                <a:moveTo>
                  <a:pt x="180975" y="578644"/>
                </a:moveTo>
                <a:cubicBezTo>
                  <a:pt x="171450" y="482600"/>
                  <a:pt x="161926" y="386557"/>
                  <a:pt x="135732" y="316707"/>
                </a:cubicBezTo>
                <a:cubicBezTo>
                  <a:pt x="109538" y="246857"/>
                  <a:pt x="46435" y="212328"/>
                  <a:pt x="23813" y="159544"/>
                </a:cubicBezTo>
                <a:cubicBezTo>
                  <a:pt x="1191" y="106760"/>
                  <a:pt x="595" y="53380"/>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3AB8755-3722-4435-2FF2-D5FBAC595161}"/>
              </a:ext>
            </a:extLst>
          </p:cNvPr>
          <p:cNvSpPr/>
          <p:nvPr/>
        </p:nvSpPr>
        <p:spPr>
          <a:xfrm>
            <a:off x="8679098" y="2993231"/>
            <a:ext cx="86283" cy="597694"/>
          </a:xfrm>
          <a:custGeom>
            <a:avLst/>
            <a:gdLst>
              <a:gd name="connsiteX0" fmla="*/ 558 w 86283"/>
              <a:gd name="connsiteY0" fmla="*/ 0 h 597694"/>
              <a:gd name="connsiteX1" fmla="*/ 10083 w 86283"/>
              <a:gd name="connsiteY1" fmla="*/ 178594 h 597694"/>
              <a:gd name="connsiteX2" fmla="*/ 69615 w 86283"/>
              <a:gd name="connsiteY2" fmla="*/ 326232 h 597694"/>
              <a:gd name="connsiteX3" fmla="*/ 86283 w 86283"/>
              <a:gd name="connsiteY3" fmla="*/ 597694 h 597694"/>
            </a:gdLst>
            <a:ahLst/>
            <a:cxnLst>
              <a:cxn ang="0">
                <a:pos x="connsiteX0" y="connsiteY0"/>
              </a:cxn>
              <a:cxn ang="0">
                <a:pos x="connsiteX1" y="connsiteY1"/>
              </a:cxn>
              <a:cxn ang="0">
                <a:pos x="connsiteX2" y="connsiteY2"/>
              </a:cxn>
              <a:cxn ang="0">
                <a:pos x="connsiteX3" y="connsiteY3"/>
              </a:cxn>
            </a:cxnLst>
            <a:rect l="l" t="t" r="r" b="b"/>
            <a:pathLst>
              <a:path w="86283" h="597694">
                <a:moveTo>
                  <a:pt x="558" y="0"/>
                </a:moveTo>
                <a:cubicBezTo>
                  <a:pt x="-434" y="62111"/>
                  <a:pt x="-1426" y="124222"/>
                  <a:pt x="10083" y="178594"/>
                </a:cubicBezTo>
                <a:cubicBezTo>
                  <a:pt x="21592" y="232966"/>
                  <a:pt x="56915" y="256382"/>
                  <a:pt x="69615" y="326232"/>
                </a:cubicBezTo>
                <a:cubicBezTo>
                  <a:pt x="82315" y="396082"/>
                  <a:pt x="84299" y="496888"/>
                  <a:pt x="86283" y="597694"/>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ED5B56F2-FD02-CEC0-EA88-8627B1773CA2}"/>
              </a:ext>
            </a:extLst>
          </p:cNvPr>
          <p:cNvSpPr/>
          <p:nvPr/>
        </p:nvSpPr>
        <p:spPr>
          <a:xfrm>
            <a:off x="8760619" y="2995613"/>
            <a:ext cx="17655" cy="602456"/>
          </a:xfrm>
          <a:custGeom>
            <a:avLst/>
            <a:gdLst>
              <a:gd name="connsiteX0" fmla="*/ 14287 w 17655"/>
              <a:gd name="connsiteY0" fmla="*/ 0 h 602456"/>
              <a:gd name="connsiteX1" fmla="*/ 16669 w 17655"/>
              <a:gd name="connsiteY1" fmla="*/ 269081 h 602456"/>
              <a:gd name="connsiteX2" fmla="*/ 0 w 17655"/>
              <a:gd name="connsiteY2" fmla="*/ 602456 h 602456"/>
            </a:gdLst>
            <a:ahLst/>
            <a:cxnLst>
              <a:cxn ang="0">
                <a:pos x="connsiteX0" y="connsiteY0"/>
              </a:cxn>
              <a:cxn ang="0">
                <a:pos x="connsiteX1" y="connsiteY1"/>
              </a:cxn>
              <a:cxn ang="0">
                <a:pos x="connsiteX2" y="connsiteY2"/>
              </a:cxn>
            </a:cxnLst>
            <a:rect l="l" t="t" r="r" b="b"/>
            <a:pathLst>
              <a:path w="17655" h="602456">
                <a:moveTo>
                  <a:pt x="14287" y="0"/>
                </a:moveTo>
                <a:cubicBezTo>
                  <a:pt x="16668" y="84336"/>
                  <a:pt x="19050" y="168672"/>
                  <a:pt x="16669" y="269081"/>
                </a:cubicBezTo>
                <a:cubicBezTo>
                  <a:pt x="14288" y="369490"/>
                  <a:pt x="7144" y="485973"/>
                  <a:pt x="0" y="602456"/>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48130309-51F8-D678-1477-FD9EDADB7357}"/>
              </a:ext>
            </a:extLst>
          </p:cNvPr>
          <p:cNvSpPr/>
          <p:nvPr/>
        </p:nvSpPr>
        <p:spPr>
          <a:xfrm>
            <a:off x="8755856" y="2976563"/>
            <a:ext cx="112636" cy="592931"/>
          </a:xfrm>
          <a:custGeom>
            <a:avLst/>
            <a:gdLst>
              <a:gd name="connsiteX0" fmla="*/ 111919 w 112636"/>
              <a:gd name="connsiteY0" fmla="*/ 0 h 592931"/>
              <a:gd name="connsiteX1" fmla="*/ 102394 w 112636"/>
              <a:gd name="connsiteY1" fmla="*/ 269081 h 592931"/>
              <a:gd name="connsiteX2" fmla="*/ 40482 w 112636"/>
              <a:gd name="connsiteY2" fmla="*/ 447675 h 592931"/>
              <a:gd name="connsiteX3" fmla="*/ 0 w 112636"/>
              <a:gd name="connsiteY3" fmla="*/ 592931 h 592931"/>
            </a:gdLst>
            <a:ahLst/>
            <a:cxnLst>
              <a:cxn ang="0">
                <a:pos x="connsiteX0" y="connsiteY0"/>
              </a:cxn>
              <a:cxn ang="0">
                <a:pos x="connsiteX1" y="connsiteY1"/>
              </a:cxn>
              <a:cxn ang="0">
                <a:pos x="connsiteX2" y="connsiteY2"/>
              </a:cxn>
              <a:cxn ang="0">
                <a:pos x="connsiteX3" y="connsiteY3"/>
              </a:cxn>
            </a:cxnLst>
            <a:rect l="l" t="t" r="r" b="b"/>
            <a:pathLst>
              <a:path w="112636" h="592931">
                <a:moveTo>
                  <a:pt x="111919" y="0"/>
                </a:moveTo>
                <a:cubicBezTo>
                  <a:pt x="113109" y="97234"/>
                  <a:pt x="114300" y="194469"/>
                  <a:pt x="102394" y="269081"/>
                </a:cubicBezTo>
                <a:cubicBezTo>
                  <a:pt x="90488" y="343693"/>
                  <a:pt x="57548" y="393700"/>
                  <a:pt x="40482" y="447675"/>
                </a:cubicBezTo>
                <a:cubicBezTo>
                  <a:pt x="23416" y="501650"/>
                  <a:pt x="11708" y="547290"/>
                  <a:pt x="0" y="592931"/>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0BE7089A-A18A-4AFC-E1B0-429849AEAA86}"/>
              </a:ext>
            </a:extLst>
          </p:cNvPr>
          <p:cNvSpPr/>
          <p:nvPr/>
        </p:nvSpPr>
        <p:spPr>
          <a:xfrm>
            <a:off x="8763052" y="2976563"/>
            <a:ext cx="379161" cy="600075"/>
          </a:xfrm>
          <a:custGeom>
            <a:avLst/>
            <a:gdLst>
              <a:gd name="connsiteX0" fmla="*/ 321469 w 322063"/>
              <a:gd name="connsiteY0" fmla="*/ 0 h 600075"/>
              <a:gd name="connsiteX1" fmla="*/ 280988 w 322063"/>
              <a:gd name="connsiteY1" fmla="*/ 169068 h 600075"/>
              <a:gd name="connsiteX2" fmla="*/ 59531 w 322063"/>
              <a:gd name="connsiteY2" fmla="*/ 330993 h 600075"/>
              <a:gd name="connsiteX3" fmla="*/ 0 w 322063"/>
              <a:gd name="connsiteY3" fmla="*/ 600075 h 600075"/>
            </a:gdLst>
            <a:ahLst/>
            <a:cxnLst>
              <a:cxn ang="0">
                <a:pos x="connsiteX0" y="connsiteY0"/>
              </a:cxn>
              <a:cxn ang="0">
                <a:pos x="connsiteX1" y="connsiteY1"/>
              </a:cxn>
              <a:cxn ang="0">
                <a:pos x="connsiteX2" y="connsiteY2"/>
              </a:cxn>
              <a:cxn ang="0">
                <a:pos x="connsiteX3" y="connsiteY3"/>
              </a:cxn>
            </a:cxnLst>
            <a:rect l="l" t="t" r="r" b="b"/>
            <a:pathLst>
              <a:path w="322063" h="600075">
                <a:moveTo>
                  <a:pt x="321469" y="0"/>
                </a:moveTo>
                <a:cubicBezTo>
                  <a:pt x="323056" y="56951"/>
                  <a:pt x="324644" y="113903"/>
                  <a:pt x="280988" y="169068"/>
                </a:cubicBezTo>
                <a:cubicBezTo>
                  <a:pt x="237332" y="224233"/>
                  <a:pt x="106362" y="259159"/>
                  <a:pt x="59531" y="330993"/>
                </a:cubicBezTo>
                <a:cubicBezTo>
                  <a:pt x="12700" y="402828"/>
                  <a:pt x="6350" y="501451"/>
                  <a:pt x="0" y="6000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F7626CCF-C9C0-D96E-D131-342232F56890}"/>
              </a:ext>
            </a:extLst>
          </p:cNvPr>
          <p:cNvPicPr>
            <a:picLocks noChangeAspect="1"/>
          </p:cNvPicPr>
          <p:nvPr/>
        </p:nvPicPr>
        <p:blipFill>
          <a:blip r:embed="rId6"/>
          <a:stretch>
            <a:fillRect/>
          </a:stretch>
        </p:blipFill>
        <p:spPr>
          <a:xfrm>
            <a:off x="8339396" y="2846904"/>
            <a:ext cx="873113" cy="169277"/>
          </a:xfrm>
          <a:prstGeom prst="rect">
            <a:avLst/>
          </a:prstGeom>
        </p:spPr>
      </p:pic>
      <p:sp>
        <p:nvSpPr>
          <p:cNvPr id="28" name="Freeform: Shape 27">
            <a:extLst>
              <a:ext uri="{FF2B5EF4-FFF2-40B4-BE49-F238E27FC236}">
                <a16:creationId xmlns:a16="http://schemas.microsoft.com/office/drawing/2014/main" id="{7F169CE2-7CDD-29EF-D9F9-AD9C62873FAA}"/>
              </a:ext>
            </a:extLst>
          </p:cNvPr>
          <p:cNvSpPr/>
          <p:nvPr/>
        </p:nvSpPr>
        <p:spPr>
          <a:xfrm>
            <a:off x="3860800" y="2371998"/>
            <a:ext cx="3571875" cy="307701"/>
          </a:xfrm>
          <a:custGeom>
            <a:avLst/>
            <a:gdLst>
              <a:gd name="connsiteX0" fmla="*/ 3571875 w 3571875"/>
              <a:gd name="connsiteY0" fmla="*/ 738708 h 738708"/>
              <a:gd name="connsiteX1" fmla="*/ 2673350 w 3571875"/>
              <a:gd name="connsiteY1" fmla="*/ 599008 h 738708"/>
              <a:gd name="connsiteX2" fmla="*/ 1466850 w 3571875"/>
              <a:gd name="connsiteY2" fmla="*/ 75133 h 738708"/>
              <a:gd name="connsiteX3" fmla="*/ 0 w 3571875"/>
              <a:gd name="connsiteY3" fmla="*/ 14808 h 738708"/>
            </a:gdLst>
            <a:ahLst/>
            <a:cxnLst>
              <a:cxn ang="0">
                <a:pos x="connsiteX0" y="connsiteY0"/>
              </a:cxn>
              <a:cxn ang="0">
                <a:pos x="connsiteX1" y="connsiteY1"/>
              </a:cxn>
              <a:cxn ang="0">
                <a:pos x="connsiteX2" y="connsiteY2"/>
              </a:cxn>
              <a:cxn ang="0">
                <a:pos x="connsiteX3" y="connsiteY3"/>
              </a:cxn>
            </a:cxnLst>
            <a:rect l="l" t="t" r="r" b="b"/>
            <a:pathLst>
              <a:path w="3571875" h="738708">
                <a:moveTo>
                  <a:pt x="3571875" y="738708"/>
                </a:moveTo>
                <a:cubicBezTo>
                  <a:pt x="3298031" y="724156"/>
                  <a:pt x="3024187" y="709604"/>
                  <a:pt x="2673350" y="599008"/>
                </a:cubicBezTo>
                <a:cubicBezTo>
                  <a:pt x="2322512" y="488412"/>
                  <a:pt x="1912408" y="172500"/>
                  <a:pt x="1466850" y="75133"/>
                </a:cubicBezTo>
                <a:cubicBezTo>
                  <a:pt x="1021292" y="-22234"/>
                  <a:pt x="510646" y="-3713"/>
                  <a:pt x="0" y="14808"/>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BC72FE-1A4E-0B47-41B0-801761402518}"/>
              </a:ext>
            </a:extLst>
          </p:cNvPr>
          <p:cNvSpPr/>
          <p:nvPr/>
        </p:nvSpPr>
        <p:spPr>
          <a:xfrm>
            <a:off x="4755706" y="21478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0" name="Oval 9">
            <a:extLst>
              <a:ext uri="{FF2B5EF4-FFF2-40B4-BE49-F238E27FC236}">
                <a16:creationId xmlns:a16="http://schemas.microsoft.com/office/drawing/2014/main" id="{F67265C2-8294-F88F-D792-E0D91206A6DC}"/>
              </a:ext>
            </a:extLst>
          </p:cNvPr>
          <p:cNvSpPr/>
          <p:nvPr/>
        </p:nvSpPr>
        <p:spPr>
          <a:xfrm>
            <a:off x="5352075" y="3412132"/>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44" name="TextBox 43">
            <a:extLst>
              <a:ext uri="{FF2B5EF4-FFF2-40B4-BE49-F238E27FC236}">
                <a16:creationId xmlns:a16="http://schemas.microsoft.com/office/drawing/2014/main" id="{622E1356-5B40-7EAB-DA59-9C23963A2095}"/>
              </a:ext>
            </a:extLst>
          </p:cNvPr>
          <p:cNvSpPr txBox="1"/>
          <p:nvPr/>
        </p:nvSpPr>
        <p:spPr>
          <a:xfrm>
            <a:off x="5419301" y="3374630"/>
            <a:ext cx="1332832" cy="246221"/>
          </a:xfrm>
          <a:prstGeom prst="rect">
            <a:avLst/>
          </a:prstGeom>
          <a:noFill/>
        </p:spPr>
        <p:txBody>
          <a:bodyPr wrap="square" rtlCol="0">
            <a:spAutoFit/>
          </a:bodyPr>
          <a:lstStyle/>
          <a:p>
            <a:pPr algn="ctr"/>
            <a:r>
              <a:rPr lang="en-US" sz="1000" dirty="0"/>
              <a:t>Thermostat Wiring</a:t>
            </a:r>
          </a:p>
        </p:txBody>
      </p:sp>
      <p:sp>
        <p:nvSpPr>
          <p:cNvPr id="47" name="TextBox 46">
            <a:extLst>
              <a:ext uri="{FF2B5EF4-FFF2-40B4-BE49-F238E27FC236}">
                <a16:creationId xmlns:a16="http://schemas.microsoft.com/office/drawing/2014/main" id="{04E7B152-5D54-2C1C-A731-8B79C0E2327F}"/>
              </a:ext>
            </a:extLst>
          </p:cNvPr>
          <p:cNvSpPr txBox="1"/>
          <p:nvPr/>
        </p:nvSpPr>
        <p:spPr>
          <a:xfrm>
            <a:off x="4740404" y="2106481"/>
            <a:ext cx="1332832" cy="246221"/>
          </a:xfrm>
          <a:prstGeom prst="rect">
            <a:avLst/>
          </a:prstGeom>
          <a:noFill/>
        </p:spPr>
        <p:txBody>
          <a:bodyPr wrap="square" rtlCol="0">
            <a:spAutoFit/>
          </a:bodyPr>
          <a:lstStyle/>
          <a:p>
            <a:pPr algn="ctr"/>
            <a:r>
              <a:rPr lang="en-US" sz="1000" dirty="0"/>
              <a:t>Control Wiring</a:t>
            </a:r>
          </a:p>
        </p:txBody>
      </p:sp>
      <p:pic>
        <p:nvPicPr>
          <p:cNvPr id="19" name="Picture 18">
            <a:extLst>
              <a:ext uri="{FF2B5EF4-FFF2-40B4-BE49-F238E27FC236}">
                <a16:creationId xmlns:a16="http://schemas.microsoft.com/office/drawing/2014/main" id="{52D09C50-E864-EBDC-E8C7-2D8FBB040960}"/>
              </a:ext>
            </a:extLst>
          </p:cNvPr>
          <p:cNvPicPr>
            <a:picLocks noChangeAspect="1"/>
          </p:cNvPicPr>
          <p:nvPr/>
        </p:nvPicPr>
        <p:blipFill>
          <a:blip r:embed="rId7"/>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0B81126C-0154-E9F4-7A99-40E264CE5B2D}"/>
              </a:ext>
            </a:extLst>
          </p:cNvPr>
          <p:cNvGrpSpPr/>
          <p:nvPr/>
        </p:nvGrpSpPr>
        <p:grpSpPr>
          <a:xfrm>
            <a:off x="1457717" y="1361462"/>
            <a:ext cx="1525512" cy="895856"/>
            <a:chOff x="1457717" y="1361462"/>
            <a:chExt cx="1525512" cy="895856"/>
          </a:xfrm>
        </p:grpSpPr>
        <p:pic>
          <p:nvPicPr>
            <p:cNvPr id="7" name="Picture 6">
              <a:extLst>
                <a:ext uri="{FF2B5EF4-FFF2-40B4-BE49-F238E27FC236}">
                  <a16:creationId xmlns:a16="http://schemas.microsoft.com/office/drawing/2014/main" id="{373260B3-4331-1D34-19EA-6C7B509E015F}"/>
                </a:ext>
              </a:extLst>
            </p:cNvPr>
            <p:cNvPicPr>
              <a:picLocks noChangeAspect="1"/>
            </p:cNvPicPr>
            <p:nvPr/>
          </p:nvPicPr>
          <p:blipFill>
            <a:blip r:embed="rId8"/>
            <a:stretch>
              <a:fillRect/>
            </a:stretch>
          </p:blipFill>
          <p:spPr>
            <a:xfrm>
              <a:off x="1457717" y="1361462"/>
              <a:ext cx="1106443" cy="895856"/>
            </a:xfrm>
            <a:prstGeom prst="rect">
              <a:avLst/>
            </a:prstGeom>
          </p:spPr>
        </p:pic>
        <p:sp>
          <p:nvSpPr>
            <p:cNvPr id="8" name="Freeform: Shape 7">
              <a:extLst>
                <a:ext uri="{FF2B5EF4-FFF2-40B4-BE49-F238E27FC236}">
                  <a16:creationId xmlns:a16="http://schemas.microsoft.com/office/drawing/2014/main" id="{5D69F9E8-9154-E19B-EB3F-854C0A6C4DB1}"/>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4FD64A2F-E2F8-40E7-26C0-20832EAF1373}"/>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52" name="Group 51">
            <a:extLst>
              <a:ext uri="{FF2B5EF4-FFF2-40B4-BE49-F238E27FC236}">
                <a16:creationId xmlns:a16="http://schemas.microsoft.com/office/drawing/2014/main" id="{F3A98607-C056-8727-5656-06D2B0048F1C}"/>
              </a:ext>
            </a:extLst>
          </p:cNvPr>
          <p:cNvGrpSpPr/>
          <p:nvPr/>
        </p:nvGrpSpPr>
        <p:grpSpPr>
          <a:xfrm>
            <a:off x="224939" y="1556146"/>
            <a:ext cx="2818529" cy="5106196"/>
            <a:chOff x="224939" y="1556146"/>
            <a:chExt cx="2818529" cy="5106196"/>
          </a:xfrm>
        </p:grpSpPr>
        <p:sp>
          <p:nvSpPr>
            <p:cNvPr id="59" name="TextBox 58">
              <a:extLst>
                <a:ext uri="{FF2B5EF4-FFF2-40B4-BE49-F238E27FC236}">
                  <a16:creationId xmlns:a16="http://schemas.microsoft.com/office/drawing/2014/main" id="{1C9E32A2-8202-5B0B-5D5A-6FAA6A6623A3}"/>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61" name="TextBox 60">
              <a:extLst>
                <a:ext uri="{FF2B5EF4-FFF2-40B4-BE49-F238E27FC236}">
                  <a16:creationId xmlns:a16="http://schemas.microsoft.com/office/drawing/2014/main" id="{85A8C99F-80FF-75B9-1AC7-047A51E8B736}"/>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266919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a:extLst>
              <a:ext uri="{FF2B5EF4-FFF2-40B4-BE49-F238E27FC236}">
                <a16:creationId xmlns:a16="http://schemas.microsoft.com/office/drawing/2014/main" id="{0A203BA5-4686-F165-FDB8-5499871978F8}"/>
              </a:ext>
            </a:extLst>
          </p:cNvPr>
          <p:cNvGrpSpPr/>
          <p:nvPr/>
        </p:nvGrpSpPr>
        <p:grpSpPr>
          <a:xfrm>
            <a:off x="7889134" y="2573609"/>
            <a:ext cx="1974715" cy="1631328"/>
            <a:chOff x="7889134" y="2573609"/>
            <a:chExt cx="1974715" cy="1631328"/>
          </a:xfrm>
        </p:grpSpPr>
        <p:sp>
          <p:nvSpPr>
            <p:cNvPr id="107" name="Rectangle 106">
              <a:extLst>
                <a:ext uri="{FF2B5EF4-FFF2-40B4-BE49-F238E27FC236}">
                  <a16:creationId xmlns:a16="http://schemas.microsoft.com/office/drawing/2014/main" id="{07005566-2737-BF3D-87CB-C37A511FB123}"/>
                </a:ext>
              </a:extLst>
            </p:cNvPr>
            <p:cNvSpPr/>
            <p:nvPr/>
          </p:nvSpPr>
          <p:spPr>
            <a:xfrm>
              <a:off x="7889134" y="2619328"/>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F6CEB089-1CD0-E392-D2E6-4F41A81CFBCD}"/>
                </a:ext>
              </a:extLst>
            </p:cNvPr>
            <p:cNvSpPr/>
            <p:nvPr/>
          </p:nvSpPr>
          <p:spPr>
            <a:xfrm>
              <a:off x="8317151" y="2716605"/>
              <a:ext cx="1429966" cy="1395919"/>
            </a:xfrm>
            <a:prstGeom prst="rect">
              <a:avLst/>
            </a:prstGeom>
            <a:pattFill prst="dkVert">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E30E45F-FB0B-99E7-7107-390C35F6C315}"/>
                </a:ext>
              </a:extLst>
            </p:cNvPr>
            <p:cNvSpPr/>
            <p:nvPr/>
          </p:nvSpPr>
          <p:spPr>
            <a:xfrm>
              <a:off x="8041534" y="2573609"/>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3C5DEA1-F939-E5A1-D102-3A9CABA5FB92}"/>
              </a:ext>
            </a:extLst>
          </p:cNvPr>
          <p:cNvGrpSpPr/>
          <p:nvPr/>
        </p:nvGrpSpPr>
        <p:grpSpPr>
          <a:xfrm>
            <a:off x="1427279" y="1448079"/>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2157" y="3932324"/>
            <a:ext cx="2112599" cy="369332"/>
          </a:xfrm>
          <a:prstGeom prst="rect">
            <a:avLst/>
          </a:prstGeom>
          <a:noFill/>
        </p:spPr>
        <p:txBody>
          <a:bodyPr wrap="square" rtlCol="0">
            <a:spAutoFit/>
          </a:bodyPr>
          <a:lstStyle/>
          <a:p>
            <a:pPr algn="ctr"/>
            <a:r>
              <a:rPr lang="en-US" dirty="0"/>
              <a:t>Air Handling Unit:</a:t>
            </a:r>
          </a:p>
        </p:txBody>
      </p:sp>
      <p:sp>
        <p:nvSpPr>
          <p:cNvPr id="20" name="TextBox 19">
            <a:extLst>
              <a:ext uri="{FF2B5EF4-FFF2-40B4-BE49-F238E27FC236}">
                <a16:creationId xmlns:a16="http://schemas.microsoft.com/office/drawing/2014/main" id="{FB2F1500-B2C5-89A4-AFBE-BA883C8E4D4D}"/>
              </a:ext>
            </a:extLst>
          </p:cNvPr>
          <p:cNvSpPr txBox="1"/>
          <p:nvPr/>
        </p:nvSpPr>
        <p:spPr>
          <a:xfrm>
            <a:off x="7820191" y="4204937"/>
            <a:ext cx="2112599" cy="369332"/>
          </a:xfrm>
          <a:prstGeom prst="rect">
            <a:avLst/>
          </a:prstGeom>
          <a:noFill/>
        </p:spPr>
        <p:txBody>
          <a:bodyPr wrap="square" rtlCol="0">
            <a:spAutoFit/>
          </a:bodyPr>
          <a:lstStyle/>
          <a:p>
            <a:pPr algn="ctr"/>
            <a:r>
              <a:rPr lang="en-US" dirty="0"/>
              <a:t>Condenser:</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E or F (Zone Sensor)</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Two-Speed/SZVAV AHU with ReliaTel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1163068" y="4347358"/>
            <a:ext cx="2390775" cy="646331"/>
          </a:xfrm>
          <a:prstGeom prst="rect">
            <a:avLst/>
          </a:prstGeom>
          <a:noFill/>
        </p:spPr>
        <p:txBody>
          <a:bodyPr wrap="square" rtlCol="0">
            <a:spAutoFit/>
          </a:bodyPr>
          <a:lstStyle/>
          <a:p>
            <a:pPr algn="ctr"/>
            <a:r>
              <a:rPr lang="en-US" b="1" dirty="0"/>
              <a:t>Trane Odyssey</a:t>
            </a:r>
          </a:p>
          <a:p>
            <a:pPr algn="ctr"/>
            <a:r>
              <a:rPr lang="en-US" b="1" dirty="0"/>
              <a:t>Two-Speed/SZVAV</a:t>
            </a:r>
          </a:p>
        </p:txBody>
      </p:sp>
      <p:sp>
        <p:nvSpPr>
          <p:cNvPr id="32" name="TextBox 31">
            <a:extLst>
              <a:ext uri="{FF2B5EF4-FFF2-40B4-BE49-F238E27FC236}">
                <a16:creationId xmlns:a16="http://schemas.microsoft.com/office/drawing/2014/main" id="{057375E4-8188-3E2A-C9A9-E2D4B1327A35}"/>
              </a:ext>
            </a:extLst>
          </p:cNvPr>
          <p:cNvSpPr txBox="1"/>
          <p:nvPr/>
        </p:nvSpPr>
        <p:spPr>
          <a:xfrm>
            <a:off x="7838025" y="4629464"/>
            <a:ext cx="2112599" cy="369332"/>
          </a:xfrm>
          <a:prstGeom prst="rect">
            <a:avLst/>
          </a:prstGeom>
          <a:noFill/>
        </p:spPr>
        <p:txBody>
          <a:bodyPr wrap="square" rtlCol="0">
            <a:spAutoFit/>
          </a:bodyPr>
          <a:lstStyle/>
          <a:p>
            <a:pPr algn="ctr"/>
            <a:r>
              <a:rPr lang="en-US" b="1" dirty="0"/>
              <a:t>Trane ReliaTel</a:t>
            </a:r>
          </a:p>
        </p:txBody>
      </p:sp>
      <p:sp>
        <p:nvSpPr>
          <p:cNvPr id="45" name="Slide Number Placeholder 44">
            <a:extLst>
              <a:ext uri="{FF2B5EF4-FFF2-40B4-BE49-F238E27FC236}">
                <a16:creationId xmlns:a16="http://schemas.microsoft.com/office/drawing/2014/main" id="{A1497962-3FF1-53BA-31DA-416B9F2EDBBB}"/>
              </a:ext>
            </a:extLst>
          </p:cNvPr>
          <p:cNvSpPr>
            <a:spLocks noGrp="1"/>
          </p:cNvSpPr>
          <p:nvPr>
            <p:ph type="sldNum" sz="quarter" idx="12"/>
          </p:nvPr>
        </p:nvSpPr>
        <p:spPr/>
        <p:txBody>
          <a:bodyPr/>
          <a:lstStyle/>
          <a:p>
            <a:fld id="{1925EF9A-2EEB-4340-90DD-2B8F8A17F85B}" type="slidenum">
              <a:rPr lang="en-US" smtClean="0"/>
              <a:t>8</a:t>
            </a:fld>
            <a:endParaRPr lang="en-US"/>
          </a:p>
        </p:txBody>
      </p:sp>
      <p:grpSp>
        <p:nvGrpSpPr>
          <p:cNvPr id="40" name="Group 39">
            <a:extLst>
              <a:ext uri="{FF2B5EF4-FFF2-40B4-BE49-F238E27FC236}">
                <a16:creationId xmlns:a16="http://schemas.microsoft.com/office/drawing/2014/main" id="{FABBA0BC-8746-0755-DDE3-68359C2F028B}"/>
              </a:ext>
            </a:extLst>
          </p:cNvPr>
          <p:cNvGrpSpPr/>
          <p:nvPr/>
        </p:nvGrpSpPr>
        <p:grpSpPr>
          <a:xfrm>
            <a:off x="1265214" y="1767764"/>
            <a:ext cx="1387711" cy="1604855"/>
            <a:chOff x="621641" y="1214878"/>
            <a:chExt cx="1387711" cy="1604855"/>
          </a:xfrm>
        </p:grpSpPr>
        <p:pic>
          <p:nvPicPr>
            <p:cNvPr id="41" name="Picture 40" descr="A grey box with a label&#10;&#10;Description automatically generated">
              <a:extLst>
                <a:ext uri="{FF2B5EF4-FFF2-40B4-BE49-F238E27FC236}">
                  <a16:creationId xmlns:a16="http://schemas.microsoft.com/office/drawing/2014/main" id="{2B9A8695-14E9-8914-EDE0-730D894FF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42" name="Rectangle 41">
              <a:extLst>
                <a:ext uri="{FF2B5EF4-FFF2-40B4-BE49-F238E27FC236}">
                  <a16:creationId xmlns:a16="http://schemas.microsoft.com/office/drawing/2014/main" id="{E8ECB54D-2DE2-8439-BFA4-89D9F2229424}"/>
                </a:ext>
              </a:extLst>
            </p:cNvPr>
            <p:cNvSpPr/>
            <p:nvPr/>
          </p:nvSpPr>
          <p:spPr>
            <a:xfrm>
              <a:off x="621641"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53" name="Group 52">
            <a:extLst>
              <a:ext uri="{FF2B5EF4-FFF2-40B4-BE49-F238E27FC236}">
                <a16:creationId xmlns:a16="http://schemas.microsoft.com/office/drawing/2014/main" id="{0E7A8A89-E8A0-245E-A9DE-139FAD2F239E}"/>
              </a:ext>
            </a:extLst>
          </p:cNvPr>
          <p:cNvGrpSpPr/>
          <p:nvPr/>
        </p:nvGrpSpPr>
        <p:grpSpPr>
          <a:xfrm>
            <a:off x="6377292" y="5433659"/>
            <a:ext cx="5451536" cy="246221"/>
            <a:chOff x="6425932" y="6435616"/>
            <a:chExt cx="5451536" cy="246221"/>
          </a:xfrm>
        </p:grpSpPr>
        <p:sp>
          <p:nvSpPr>
            <p:cNvPr id="54" name="Oval 53">
              <a:extLst>
                <a:ext uri="{FF2B5EF4-FFF2-40B4-BE49-F238E27FC236}">
                  <a16:creationId xmlns:a16="http://schemas.microsoft.com/office/drawing/2014/main" id="{BA62CFE3-CA6C-1C3E-0DA1-F09C01D48B63}"/>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5" name="TextBox 54">
              <a:extLst>
                <a:ext uri="{FF2B5EF4-FFF2-40B4-BE49-F238E27FC236}">
                  <a16:creationId xmlns:a16="http://schemas.microsoft.com/office/drawing/2014/main" id="{57FCC18D-63E2-9B70-6C74-46CEB2EA9912}"/>
                </a:ext>
              </a:extLst>
            </p:cNvPr>
            <p:cNvSpPr txBox="1"/>
            <p:nvPr/>
          </p:nvSpPr>
          <p:spPr>
            <a:xfrm>
              <a:off x="6710526" y="6435616"/>
              <a:ext cx="5166942" cy="246221"/>
            </a:xfrm>
            <a:prstGeom prst="rect">
              <a:avLst/>
            </a:prstGeom>
            <a:noFill/>
          </p:spPr>
          <p:txBody>
            <a:bodyPr wrap="square" rtlCol="0">
              <a:spAutoFit/>
            </a:bodyPr>
            <a:lstStyle/>
            <a:p>
              <a:r>
                <a:rPr lang="en-US" sz="1000" dirty="0"/>
                <a:t>Zone sensor wire – Up to 7 conductors may be required depending on the specific sensor used.</a:t>
              </a:r>
            </a:p>
          </p:txBody>
        </p:sp>
      </p:grpSp>
      <p:grpSp>
        <p:nvGrpSpPr>
          <p:cNvPr id="56" name="Group 55">
            <a:extLst>
              <a:ext uri="{FF2B5EF4-FFF2-40B4-BE49-F238E27FC236}">
                <a16:creationId xmlns:a16="http://schemas.microsoft.com/office/drawing/2014/main" id="{2B14431D-01FB-8D3B-7AF8-93662B4E3CC9}"/>
              </a:ext>
            </a:extLst>
          </p:cNvPr>
          <p:cNvGrpSpPr/>
          <p:nvPr/>
        </p:nvGrpSpPr>
        <p:grpSpPr>
          <a:xfrm>
            <a:off x="6377292" y="5177500"/>
            <a:ext cx="5451536" cy="246221"/>
            <a:chOff x="6425932" y="6435616"/>
            <a:chExt cx="5451536" cy="246221"/>
          </a:xfrm>
        </p:grpSpPr>
        <p:sp>
          <p:nvSpPr>
            <p:cNvPr id="57" name="Oval 56">
              <a:extLst>
                <a:ext uri="{FF2B5EF4-FFF2-40B4-BE49-F238E27FC236}">
                  <a16:creationId xmlns:a16="http://schemas.microsoft.com/office/drawing/2014/main" id="{6B2AB37D-C635-653A-6590-69DA7C102127}"/>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8" name="TextBox 57">
              <a:extLst>
                <a:ext uri="{FF2B5EF4-FFF2-40B4-BE49-F238E27FC236}">
                  <a16:creationId xmlns:a16="http://schemas.microsoft.com/office/drawing/2014/main" id="{2369E861-73ED-9836-EC6D-40157CB4258A}"/>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6 conductors. REQUIRED for this pairing scenario.</a:t>
              </a:r>
            </a:p>
          </p:txBody>
        </p:sp>
      </p:grpSp>
      <p:sp>
        <p:nvSpPr>
          <p:cNvPr id="46" name="Rectangle 45">
            <a:extLst>
              <a:ext uri="{FF2B5EF4-FFF2-40B4-BE49-F238E27FC236}">
                <a16:creationId xmlns:a16="http://schemas.microsoft.com/office/drawing/2014/main" id="{182C6CC3-93DE-CDE7-C9AA-74B837B4CD7B}"/>
              </a:ext>
            </a:extLst>
          </p:cNvPr>
          <p:cNvSpPr/>
          <p:nvPr/>
        </p:nvSpPr>
        <p:spPr>
          <a:xfrm>
            <a:off x="8044533" y="2198573"/>
            <a:ext cx="1318287" cy="837765"/>
          </a:xfrm>
          <a:prstGeom prst="rect">
            <a:avLst/>
          </a:prstGeom>
          <a:solidFill>
            <a:srgbClr val="385723"/>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RTRM</a:t>
            </a:r>
            <a:endParaRPr lang="en-US" sz="1400" dirty="0">
              <a:solidFill>
                <a:schemeClr val="bg1"/>
              </a:solidFill>
            </a:endParaRPr>
          </a:p>
        </p:txBody>
      </p:sp>
      <p:sp>
        <p:nvSpPr>
          <p:cNvPr id="2" name="TextBox 1">
            <a:extLst>
              <a:ext uri="{FF2B5EF4-FFF2-40B4-BE49-F238E27FC236}">
                <a16:creationId xmlns:a16="http://schemas.microsoft.com/office/drawing/2014/main" id="{F6293C93-DCED-004A-6425-39DD496CE80C}"/>
              </a:ext>
            </a:extLst>
          </p:cNvPr>
          <p:cNvSpPr txBox="1"/>
          <p:nvPr/>
        </p:nvSpPr>
        <p:spPr>
          <a:xfrm>
            <a:off x="7524006" y="1724275"/>
            <a:ext cx="845288" cy="523220"/>
          </a:xfrm>
          <a:prstGeom prst="rect">
            <a:avLst/>
          </a:prstGeom>
          <a:noFill/>
        </p:spPr>
        <p:txBody>
          <a:bodyPr wrap="square" rtlCol="0">
            <a:spAutoFit/>
          </a:bodyPr>
          <a:lstStyle/>
          <a:p>
            <a:pPr algn="ctr"/>
            <a:r>
              <a:rPr lang="en-US" sz="1400" dirty="0"/>
              <a:t>Terminal</a:t>
            </a:r>
          </a:p>
          <a:p>
            <a:pPr algn="ctr"/>
            <a:r>
              <a:rPr lang="en-US" sz="1400" dirty="0"/>
              <a:t>Strip</a:t>
            </a:r>
          </a:p>
        </p:txBody>
      </p:sp>
      <p:sp>
        <p:nvSpPr>
          <p:cNvPr id="21" name="Rectangle 20">
            <a:extLst>
              <a:ext uri="{FF2B5EF4-FFF2-40B4-BE49-F238E27FC236}">
                <a16:creationId xmlns:a16="http://schemas.microsoft.com/office/drawing/2014/main" id="{FD44494B-77C8-C2A4-123B-D7BBCE3A2A8D}"/>
              </a:ext>
            </a:extLst>
          </p:cNvPr>
          <p:cNvSpPr/>
          <p:nvPr/>
        </p:nvSpPr>
        <p:spPr>
          <a:xfrm>
            <a:off x="7820191" y="2249996"/>
            <a:ext cx="252919" cy="1179004"/>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FE57A1A-86F4-A51C-7C49-7A4B5B45C426}"/>
              </a:ext>
            </a:extLst>
          </p:cNvPr>
          <p:cNvSpPr/>
          <p:nvPr/>
        </p:nvSpPr>
        <p:spPr>
          <a:xfrm>
            <a:off x="7875346" y="2322930"/>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D87B9C7-BCB3-FAA3-B1F9-E0CD363D8BDB}"/>
              </a:ext>
            </a:extLst>
          </p:cNvPr>
          <p:cNvSpPr/>
          <p:nvPr/>
        </p:nvSpPr>
        <p:spPr>
          <a:xfrm>
            <a:off x="7875346" y="2502098"/>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D88BA30D-F1D5-F0CE-66EB-C162C5EEAB2E}"/>
              </a:ext>
            </a:extLst>
          </p:cNvPr>
          <p:cNvSpPr/>
          <p:nvPr/>
        </p:nvSpPr>
        <p:spPr>
          <a:xfrm>
            <a:off x="7875346" y="2681266"/>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8B15ECD-FDA7-F29C-6D40-AB04A8BC61E9}"/>
              </a:ext>
            </a:extLst>
          </p:cNvPr>
          <p:cNvSpPr/>
          <p:nvPr/>
        </p:nvSpPr>
        <p:spPr>
          <a:xfrm>
            <a:off x="7875346" y="2860434"/>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9CB445D3-B626-F358-BE75-E0A54F68C2C2}"/>
              </a:ext>
            </a:extLst>
          </p:cNvPr>
          <p:cNvSpPr/>
          <p:nvPr/>
        </p:nvSpPr>
        <p:spPr>
          <a:xfrm>
            <a:off x="7875346" y="3039602"/>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E4CECD1-58A8-835C-18DF-2EA7CCDD793E}"/>
              </a:ext>
            </a:extLst>
          </p:cNvPr>
          <p:cNvSpPr/>
          <p:nvPr/>
        </p:nvSpPr>
        <p:spPr>
          <a:xfrm>
            <a:off x="7875346" y="3218771"/>
            <a:ext cx="64008" cy="64008"/>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C3FB0711-8277-79B3-B5BC-D5498FB9CC84}"/>
              </a:ext>
            </a:extLst>
          </p:cNvPr>
          <p:cNvSpPr txBox="1"/>
          <p:nvPr/>
        </p:nvSpPr>
        <p:spPr>
          <a:xfrm>
            <a:off x="7780276" y="3282297"/>
            <a:ext cx="332748" cy="184666"/>
          </a:xfrm>
          <a:prstGeom prst="rect">
            <a:avLst/>
          </a:prstGeom>
          <a:noFill/>
        </p:spPr>
        <p:txBody>
          <a:bodyPr wrap="square" rtlCol="0">
            <a:spAutoFit/>
          </a:bodyPr>
          <a:lstStyle/>
          <a:p>
            <a:pPr algn="ctr"/>
            <a:r>
              <a:rPr lang="en-US" sz="600" dirty="0"/>
              <a:t>LTB1</a:t>
            </a:r>
          </a:p>
        </p:txBody>
      </p:sp>
      <p:sp>
        <p:nvSpPr>
          <p:cNvPr id="34" name="TextBox 33">
            <a:extLst>
              <a:ext uri="{FF2B5EF4-FFF2-40B4-BE49-F238E27FC236}">
                <a16:creationId xmlns:a16="http://schemas.microsoft.com/office/drawing/2014/main" id="{42B637CD-A963-B269-80CE-E6228C92E921}"/>
              </a:ext>
            </a:extLst>
          </p:cNvPr>
          <p:cNvSpPr txBox="1"/>
          <p:nvPr/>
        </p:nvSpPr>
        <p:spPr>
          <a:xfrm>
            <a:off x="7862357" y="2256866"/>
            <a:ext cx="279340" cy="184666"/>
          </a:xfrm>
          <a:prstGeom prst="rect">
            <a:avLst/>
          </a:prstGeom>
          <a:noFill/>
        </p:spPr>
        <p:txBody>
          <a:bodyPr wrap="square" rtlCol="0">
            <a:spAutoFit/>
          </a:bodyPr>
          <a:lstStyle/>
          <a:p>
            <a:r>
              <a:rPr lang="en-US" sz="600" dirty="0"/>
              <a:t>B1</a:t>
            </a:r>
            <a:endParaRPr lang="en-US" sz="500" dirty="0"/>
          </a:p>
        </p:txBody>
      </p:sp>
      <p:sp>
        <p:nvSpPr>
          <p:cNvPr id="36" name="TextBox 35">
            <a:extLst>
              <a:ext uri="{FF2B5EF4-FFF2-40B4-BE49-F238E27FC236}">
                <a16:creationId xmlns:a16="http://schemas.microsoft.com/office/drawing/2014/main" id="{6824E2F6-87E7-B4FD-E947-61A923917B18}"/>
              </a:ext>
            </a:extLst>
          </p:cNvPr>
          <p:cNvSpPr txBox="1"/>
          <p:nvPr/>
        </p:nvSpPr>
        <p:spPr>
          <a:xfrm>
            <a:off x="7862357" y="2439716"/>
            <a:ext cx="294336" cy="184666"/>
          </a:xfrm>
          <a:prstGeom prst="rect">
            <a:avLst/>
          </a:prstGeom>
          <a:noFill/>
        </p:spPr>
        <p:txBody>
          <a:bodyPr wrap="square" rtlCol="0">
            <a:spAutoFit/>
          </a:bodyPr>
          <a:lstStyle/>
          <a:p>
            <a:r>
              <a:rPr lang="en-US" sz="600" dirty="0"/>
              <a:t>R</a:t>
            </a:r>
          </a:p>
        </p:txBody>
      </p:sp>
      <p:sp>
        <p:nvSpPr>
          <p:cNvPr id="37" name="TextBox 36">
            <a:extLst>
              <a:ext uri="{FF2B5EF4-FFF2-40B4-BE49-F238E27FC236}">
                <a16:creationId xmlns:a16="http://schemas.microsoft.com/office/drawing/2014/main" id="{BE5C7C56-295B-81E1-616C-F6EF8DE46467}"/>
              </a:ext>
            </a:extLst>
          </p:cNvPr>
          <p:cNvSpPr txBox="1"/>
          <p:nvPr/>
        </p:nvSpPr>
        <p:spPr>
          <a:xfrm>
            <a:off x="7862357" y="2618696"/>
            <a:ext cx="308871" cy="184666"/>
          </a:xfrm>
          <a:prstGeom prst="rect">
            <a:avLst/>
          </a:prstGeom>
          <a:noFill/>
        </p:spPr>
        <p:txBody>
          <a:bodyPr wrap="square" rtlCol="0">
            <a:spAutoFit/>
          </a:bodyPr>
          <a:lstStyle/>
          <a:p>
            <a:r>
              <a:rPr lang="en-US" sz="600" dirty="0"/>
              <a:t>CD</a:t>
            </a:r>
          </a:p>
        </p:txBody>
      </p:sp>
      <p:sp>
        <p:nvSpPr>
          <p:cNvPr id="38" name="TextBox 37">
            <a:extLst>
              <a:ext uri="{FF2B5EF4-FFF2-40B4-BE49-F238E27FC236}">
                <a16:creationId xmlns:a16="http://schemas.microsoft.com/office/drawing/2014/main" id="{9673A7DA-933C-64C2-FABB-1DA8E176D4BF}"/>
              </a:ext>
            </a:extLst>
          </p:cNvPr>
          <p:cNvSpPr txBox="1"/>
          <p:nvPr/>
        </p:nvSpPr>
        <p:spPr>
          <a:xfrm>
            <a:off x="7862357" y="2800288"/>
            <a:ext cx="325085" cy="184666"/>
          </a:xfrm>
          <a:prstGeom prst="rect">
            <a:avLst/>
          </a:prstGeom>
          <a:noFill/>
        </p:spPr>
        <p:txBody>
          <a:bodyPr wrap="square" rtlCol="0">
            <a:spAutoFit/>
          </a:bodyPr>
          <a:lstStyle/>
          <a:p>
            <a:r>
              <a:rPr lang="en-US" sz="600" dirty="0"/>
              <a:t>H1</a:t>
            </a:r>
          </a:p>
        </p:txBody>
      </p:sp>
      <p:sp>
        <p:nvSpPr>
          <p:cNvPr id="39" name="TextBox 38">
            <a:extLst>
              <a:ext uri="{FF2B5EF4-FFF2-40B4-BE49-F238E27FC236}">
                <a16:creationId xmlns:a16="http://schemas.microsoft.com/office/drawing/2014/main" id="{A3D44CF4-D532-2321-BB44-6DA13CEB0958}"/>
              </a:ext>
            </a:extLst>
          </p:cNvPr>
          <p:cNvSpPr txBox="1"/>
          <p:nvPr/>
        </p:nvSpPr>
        <p:spPr>
          <a:xfrm>
            <a:off x="7862357" y="2978892"/>
            <a:ext cx="325083" cy="184666"/>
          </a:xfrm>
          <a:prstGeom prst="rect">
            <a:avLst/>
          </a:prstGeom>
          <a:noFill/>
        </p:spPr>
        <p:txBody>
          <a:bodyPr wrap="square" rtlCol="0">
            <a:spAutoFit/>
          </a:bodyPr>
          <a:lstStyle/>
          <a:p>
            <a:r>
              <a:rPr lang="en-US" sz="600" dirty="0"/>
              <a:t>H2</a:t>
            </a:r>
          </a:p>
        </p:txBody>
      </p:sp>
      <p:sp>
        <p:nvSpPr>
          <p:cNvPr id="43" name="TextBox 42">
            <a:extLst>
              <a:ext uri="{FF2B5EF4-FFF2-40B4-BE49-F238E27FC236}">
                <a16:creationId xmlns:a16="http://schemas.microsoft.com/office/drawing/2014/main" id="{F121AC9B-4C7B-6507-2A16-BD9F313B9088}"/>
              </a:ext>
            </a:extLst>
          </p:cNvPr>
          <p:cNvSpPr txBox="1"/>
          <p:nvPr/>
        </p:nvSpPr>
        <p:spPr>
          <a:xfrm>
            <a:off x="7862357" y="3157488"/>
            <a:ext cx="294336" cy="184666"/>
          </a:xfrm>
          <a:prstGeom prst="rect">
            <a:avLst/>
          </a:prstGeom>
          <a:noFill/>
        </p:spPr>
        <p:txBody>
          <a:bodyPr wrap="square" rtlCol="0">
            <a:spAutoFit/>
          </a:bodyPr>
          <a:lstStyle/>
          <a:p>
            <a:r>
              <a:rPr lang="en-US" sz="600" dirty="0"/>
              <a:t>EF</a:t>
            </a:r>
          </a:p>
        </p:txBody>
      </p:sp>
      <p:sp>
        <p:nvSpPr>
          <p:cNvPr id="60" name="Freeform: Shape 59">
            <a:extLst>
              <a:ext uri="{FF2B5EF4-FFF2-40B4-BE49-F238E27FC236}">
                <a16:creationId xmlns:a16="http://schemas.microsoft.com/office/drawing/2014/main" id="{948E55A4-9690-60A9-2061-6E7C55F1272A}"/>
              </a:ext>
            </a:extLst>
          </p:cNvPr>
          <p:cNvSpPr/>
          <p:nvPr/>
        </p:nvSpPr>
        <p:spPr>
          <a:xfrm>
            <a:off x="7773686" y="2533595"/>
            <a:ext cx="112828" cy="168009"/>
          </a:xfrm>
          <a:custGeom>
            <a:avLst/>
            <a:gdLst>
              <a:gd name="connsiteX0" fmla="*/ 107446 w 107446"/>
              <a:gd name="connsiteY0" fmla="*/ 0 h 170304"/>
              <a:gd name="connsiteX1" fmla="*/ 24 w 107446"/>
              <a:gd name="connsiteY1" fmla="*/ 73362 h 170304"/>
              <a:gd name="connsiteX2" fmla="*/ 99586 w 107446"/>
              <a:gd name="connsiteY2" fmla="*/ 170304 h 170304"/>
            </a:gdLst>
            <a:ahLst/>
            <a:cxnLst>
              <a:cxn ang="0">
                <a:pos x="connsiteX0" y="connsiteY0"/>
              </a:cxn>
              <a:cxn ang="0">
                <a:pos x="connsiteX1" y="connsiteY1"/>
              </a:cxn>
              <a:cxn ang="0">
                <a:pos x="connsiteX2" y="connsiteY2"/>
              </a:cxn>
            </a:cxnLst>
            <a:rect l="l" t="t" r="r" b="b"/>
            <a:pathLst>
              <a:path w="107446" h="170304">
                <a:moveTo>
                  <a:pt x="107446" y="0"/>
                </a:moveTo>
                <a:cubicBezTo>
                  <a:pt x="54390" y="22489"/>
                  <a:pt x="1334" y="44978"/>
                  <a:pt x="24" y="73362"/>
                </a:cubicBezTo>
                <a:cubicBezTo>
                  <a:pt x="-1286" y="101746"/>
                  <a:pt x="49150" y="136025"/>
                  <a:pt x="99586" y="170304"/>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BB3811F9-14E8-CD17-FA98-6425CA9450FB}"/>
              </a:ext>
            </a:extLst>
          </p:cNvPr>
          <p:cNvSpPr/>
          <p:nvPr/>
        </p:nvSpPr>
        <p:spPr>
          <a:xfrm>
            <a:off x="7381875" y="2352675"/>
            <a:ext cx="492919" cy="326231"/>
          </a:xfrm>
          <a:custGeom>
            <a:avLst/>
            <a:gdLst>
              <a:gd name="connsiteX0" fmla="*/ 492919 w 492919"/>
              <a:gd name="connsiteY0" fmla="*/ 0 h 326231"/>
              <a:gd name="connsiteX1" fmla="*/ 288131 w 492919"/>
              <a:gd name="connsiteY1" fmla="*/ 97631 h 326231"/>
              <a:gd name="connsiteX2" fmla="*/ 238125 w 492919"/>
              <a:gd name="connsiteY2" fmla="*/ 276225 h 326231"/>
              <a:gd name="connsiteX3" fmla="*/ 0 w 492919"/>
              <a:gd name="connsiteY3" fmla="*/ 326231 h 326231"/>
            </a:gdLst>
            <a:ahLst/>
            <a:cxnLst>
              <a:cxn ang="0">
                <a:pos x="connsiteX0" y="connsiteY0"/>
              </a:cxn>
              <a:cxn ang="0">
                <a:pos x="connsiteX1" y="connsiteY1"/>
              </a:cxn>
              <a:cxn ang="0">
                <a:pos x="connsiteX2" y="connsiteY2"/>
              </a:cxn>
              <a:cxn ang="0">
                <a:pos x="connsiteX3" y="connsiteY3"/>
              </a:cxn>
            </a:cxnLst>
            <a:rect l="l" t="t" r="r" b="b"/>
            <a:pathLst>
              <a:path w="492919" h="326231">
                <a:moveTo>
                  <a:pt x="492919" y="0"/>
                </a:moveTo>
                <a:cubicBezTo>
                  <a:pt x="411758" y="25797"/>
                  <a:pt x="330597" y="51594"/>
                  <a:pt x="288131" y="97631"/>
                </a:cubicBezTo>
                <a:cubicBezTo>
                  <a:pt x="245665" y="143669"/>
                  <a:pt x="286147" y="238125"/>
                  <a:pt x="238125" y="276225"/>
                </a:cubicBezTo>
                <a:cubicBezTo>
                  <a:pt x="190103" y="314325"/>
                  <a:pt x="95051" y="320278"/>
                  <a:pt x="0" y="326231"/>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5306291B-3012-E952-5A5C-F40A571AC9FD}"/>
              </a:ext>
            </a:extLst>
          </p:cNvPr>
          <p:cNvSpPr/>
          <p:nvPr/>
        </p:nvSpPr>
        <p:spPr>
          <a:xfrm>
            <a:off x="7389019" y="2536031"/>
            <a:ext cx="492919" cy="170167"/>
          </a:xfrm>
          <a:custGeom>
            <a:avLst/>
            <a:gdLst>
              <a:gd name="connsiteX0" fmla="*/ 492919 w 492919"/>
              <a:gd name="connsiteY0" fmla="*/ 0 h 170167"/>
              <a:gd name="connsiteX1" fmla="*/ 323850 w 492919"/>
              <a:gd name="connsiteY1" fmla="*/ 59532 h 170167"/>
              <a:gd name="connsiteX2" fmla="*/ 261937 w 492919"/>
              <a:gd name="connsiteY2" fmla="*/ 164307 h 170167"/>
              <a:gd name="connsiteX3" fmla="*/ 0 w 492919"/>
              <a:gd name="connsiteY3" fmla="*/ 147638 h 170167"/>
            </a:gdLst>
            <a:ahLst/>
            <a:cxnLst>
              <a:cxn ang="0">
                <a:pos x="connsiteX0" y="connsiteY0"/>
              </a:cxn>
              <a:cxn ang="0">
                <a:pos x="connsiteX1" y="connsiteY1"/>
              </a:cxn>
              <a:cxn ang="0">
                <a:pos x="connsiteX2" y="connsiteY2"/>
              </a:cxn>
              <a:cxn ang="0">
                <a:pos x="connsiteX3" y="connsiteY3"/>
              </a:cxn>
            </a:cxnLst>
            <a:rect l="l" t="t" r="r" b="b"/>
            <a:pathLst>
              <a:path w="492919" h="170167">
                <a:moveTo>
                  <a:pt x="492919" y="0"/>
                </a:moveTo>
                <a:cubicBezTo>
                  <a:pt x="427633" y="16074"/>
                  <a:pt x="362347" y="32148"/>
                  <a:pt x="323850" y="59532"/>
                </a:cubicBezTo>
                <a:cubicBezTo>
                  <a:pt x="285353" y="86916"/>
                  <a:pt x="315912" y="149623"/>
                  <a:pt x="261937" y="164307"/>
                </a:cubicBezTo>
                <a:cubicBezTo>
                  <a:pt x="207962" y="178991"/>
                  <a:pt x="103981" y="163314"/>
                  <a:pt x="0" y="14763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F8016064-1490-D530-D1B8-D4568D3A5AF8}"/>
              </a:ext>
            </a:extLst>
          </p:cNvPr>
          <p:cNvSpPr/>
          <p:nvPr/>
        </p:nvSpPr>
        <p:spPr>
          <a:xfrm>
            <a:off x="7396163" y="2683669"/>
            <a:ext cx="485775" cy="37902"/>
          </a:xfrm>
          <a:custGeom>
            <a:avLst/>
            <a:gdLst>
              <a:gd name="connsiteX0" fmla="*/ 485775 w 485775"/>
              <a:gd name="connsiteY0" fmla="*/ 30956 h 37902"/>
              <a:gd name="connsiteX1" fmla="*/ 252412 w 485775"/>
              <a:gd name="connsiteY1" fmla="*/ 35719 h 37902"/>
              <a:gd name="connsiteX2" fmla="*/ 0 w 485775"/>
              <a:gd name="connsiteY2" fmla="*/ 0 h 37902"/>
            </a:gdLst>
            <a:ahLst/>
            <a:cxnLst>
              <a:cxn ang="0">
                <a:pos x="connsiteX0" y="connsiteY0"/>
              </a:cxn>
              <a:cxn ang="0">
                <a:pos x="connsiteX1" y="connsiteY1"/>
              </a:cxn>
              <a:cxn ang="0">
                <a:pos x="connsiteX2" y="connsiteY2"/>
              </a:cxn>
            </a:cxnLst>
            <a:rect l="l" t="t" r="r" b="b"/>
            <a:pathLst>
              <a:path w="485775" h="37902">
                <a:moveTo>
                  <a:pt x="485775" y="30956"/>
                </a:moveTo>
                <a:cubicBezTo>
                  <a:pt x="409574" y="35917"/>
                  <a:pt x="333374" y="40878"/>
                  <a:pt x="252412" y="35719"/>
                </a:cubicBezTo>
                <a:cubicBezTo>
                  <a:pt x="171449" y="30560"/>
                  <a:pt x="85724" y="15280"/>
                  <a:pt x="0" y="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E5D748C-6C33-A454-A26A-4858507DC863}"/>
              </a:ext>
            </a:extLst>
          </p:cNvPr>
          <p:cNvSpPr/>
          <p:nvPr/>
        </p:nvSpPr>
        <p:spPr>
          <a:xfrm>
            <a:off x="7393781" y="2681288"/>
            <a:ext cx="481013" cy="211931"/>
          </a:xfrm>
          <a:custGeom>
            <a:avLst/>
            <a:gdLst>
              <a:gd name="connsiteX0" fmla="*/ 481013 w 481013"/>
              <a:gd name="connsiteY0" fmla="*/ 211931 h 211931"/>
              <a:gd name="connsiteX1" fmla="*/ 354807 w 481013"/>
              <a:gd name="connsiteY1" fmla="*/ 176212 h 211931"/>
              <a:gd name="connsiteX2" fmla="*/ 259557 w 481013"/>
              <a:gd name="connsiteY2" fmla="*/ 52387 h 211931"/>
              <a:gd name="connsiteX3" fmla="*/ 0 w 481013"/>
              <a:gd name="connsiteY3" fmla="*/ 0 h 211931"/>
            </a:gdLst>
            <a:ahLst/>
            <a:cxnLst>
              <a:cxn ang="0">
                <a:pos x="connsiteX0" y="connsiteY0"/>
              </a:cxn>
              <a:cxn ang="0">
                <a:pos x="connsiteX1" y="connsiteY1"/>
              </a:cxn>
              <a:cxn ang="0">
                <a:pos x="connsiteX2" y="connsiteY2"/>
              </a:cxn>
              <a:cxn ang="0">
                <a:pos x="connsiteX3" y="connsiteY3"/>
              </a:cxn>
            </a:cxnLst>
            <a:rect l="l" t="t" r="r" b="b"/>
            <a:pathLst>
              <a:path w="481013" h="211931">
                <a:moveTo>
                  <a:pt x="481013" y="211931"/>
                </a:moveTo>
                <a:cubicBezTo>
                  <a:pt x="436364" y="207367"/>
                  <a:pt x="391716" y="202803"/>
                  <a:pt x="354807" y="176212"/>
                </a:cubicBezTo>
                <a:cubicBezTo>
                  <a:pt x="317898" y="149621"/>
                  <a:pt x="318691" y="81756"/>
                  <a:pt x="259557" y="52387"/>
                </a:cubicBezTo>
                <a:cubicBezTo>
                  <a:pt x="200423" y="23018"/>
                  <a:pt x="100211" y="11509"/>
                  <a:pt x="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CDF4E174-C7AA-69C0-482F-C02D3FA6CE19}"/>
              </a:ext>
            </a:extLst>
          </p:cNvPr>
          <p:cNvSpPr/>
          <p:nvPr/>
        </p:nvSpPr>
        <p:spPr>
          <a:xfrm>
            <a:off x="7391400" y="2681288"/>
            <a:ext cx="492919" cy="385762"/>
          </a:xfrm>
          <a:custGeom>
            <a:avLst/>
            <a:gdLst>
              <a:gd name="connsiteX0" fmla="*/ 492919 w 492919"/>
              <a:gd name="connsiteY0" fmla="*/ 385762 h 385762"/>
              <a:gd name="connsiteX1" fmla="*/ 378619 w 492919"/>
              <a:gd name="connsiteY1" fmla="*/ 316706 h 385762"/>
              <a:gd name="connsiteX2" fmla="*/ 307181 w 492919"/>
              <a:gd name="connsiteY2" fmla="*/ 64293 h 385762"/>
              <a:gd name="connsiteX3" fmla="*/ 0 w 492919"/>
              <a:gd name="connsiteY3" fmla="*/ 0 h 385762"/>
            </a:gdLst>
            <a:ahLst/>
            <a:cxnLst>
              <a:cxn ang="0">
                <a:pos x="connsiteX0" y="connsiteY0"/>
              </a:cxn>
              <a:cxn ang="0">
                <a:pos x="connsiteX1" y="connsiteY1"/>
              </a:cxn>
              <a:cxn ang="0">
                <a:pos x="connsiteX2" y="connsiteY2"/>
              </a:cxn>
              <a:cxn ang="0">
                <a:pos x="connsiteX3" y="connsiteY3"/>
              </a:cxn>
            </a:cxnLst>
            <a:rect l="l" t="t" r="r" b="b"/>
            <a:pathLst>
              <a:path w="492919" h="385762">
                <a:moveTo>
                  <a:pt x="492919" y="385762"/>
                </a:moveTo>
                <a:cubicBezTo>
                  <a:pt x="451247" y="378023"/>
                  <a:pt x="409575" y="370284"/>
                  <a:pt x="378619" y="316706"/>
                </a:cubicBezTo>
                <a:cubicBezTo>
                  <a:pt x="347663" y="263128"/>
                  <a:pt x="370284" y="117077"/>
                  <a:pt x="307181" y="64293"/>
                </a:cubicBezTo>
                <a:cubicBezTo>
                  <a:pt x="244078" y="11509"/>
                  <a:pt x="122039" y="5754"/>
                  <a:pt x="0" y="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699B771-EAD6-2545-07BF-A50C8A6966E2}"/>
              </a:ext>
            </a:extLst>
          </p:cNvPr>
          <p:cNvSpPr/>
          <p:nvPr/>
        </p:nvSpPr>
        <p:spPr>
          <a:xfrm>
            <a:off x="7391400" y="2676525"/>
            <a:ext cx="490538" cy="571500"/>
          </a:xfrm>
          <a:custGeom>
            <a:avLst/>
            <a:gdLst>
              <a:gd name="connsiteX0" fmla="*/ 490538 w 490538"/>
              <a:gd name="connsiteY0" fmla="*/ 571500 h 571500"/>
              <a:gd name="connsiteX1" fmla="*/ 400050 w 490538"/>
              <a:gd name="connsiteY1" fmla="*/ 476250 h 571500"/>
              <a:gd name="connsiteX2" fmla="*/ 383381 w 490538"/>
              <a:gd name="connsiteY2" fmla="*/ 111919 h 571500"/>
              <a:gd name="connsiteX3" fmla="*/ 0 w 490538"/>
              <a:gd name="connsiteY3" fmla="*/ 0 h 571500"/>
            </a:gdLst>
            <a:ahLst/>
            <a:cxnLst>
              <a:cxn ang="0">
                <a:pos x="connsiteX0" y="connsiteY0"/>
              </a:cxn>
              <a:cxn ang="0">
                <a:pos x="connsiteX1" y="connsiteY1"/>
              </a:cxn>
              <a:cxn ang="0">
                <a:pos x="connsiteX2" y="connsiteY2"/>
              </a:cxn>
              <a:cxn ang="0">
                <a:pos x="connsiteX3" y="connsiteY3"/>
              </a:cxn>
            </a:cxnLst>
            <a:rect l="l" t="t" r="r" b="b"/>
            <a:pathLst>
              <a:path w="490538" h="571500">
                <a:moveTo>
                  <a:pt x="490538" y="571500"/>
                </a:moveTo>
                <a:cubicBezTo>
                  <a:pt x="454223" y="562173"/>
                  <a:pt x="417909" y="552847"/>
                  <a:pt x="400050" y="476250"/>
                </a:cubicBezTo>
                <a:cubicBezTo>
                  <a:pt x="382190" y="399653"/>
                  <a:pt x="450056" y="191294"/>
                  <a:pt x="383381" y="111919"/>
                </a:cubicBezTo>
                <a:cubicBezTo>
                  <a:pt x="316706" y="32544"/>
                  <a:pt x="158353" y="16272"/>
                  <a:pt x="0" y="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8FB91DA-71B0-9B09-CFD9-92D673B7AE25}"/>
              </a:ext>
            </a:extLst>
          </p:cNvPr>
          <p:cNvSpPr/>
          <p:nvPr/>
        </p:nvSpPr>
        <p:spPr>
          <a:xfrm rot="16200000">
            <a:off x="2993451" y="2416912"/>
            <a:ext cx="919666" cy="843368"/>
          </a:xfrm>
          <a:custGeom>
            <a:avLst/>
            <a:gdLst>
              <a:gd name="connsiteX0" fmla="*/ 919666 w 919666"/>
              <a:gd name="connsiteY0" fmla="*/ 759588 h 759588"/>
              <a:gd name="connsiteX1" fmla="*/ 774410 w 919666"/>
              <a:gd name="connsiteY1" fmla="*/ 676244 h 759588"/>
              <a:gd name="connsiteX2" fmla="*/ 114803 w 919666"/>
              <a:gd name="connsiteY2" fmla="*/ 638144 h 759588"/>
              <a:gd name="connsiteX3" fmla="*/ 10028 w 919666"/>
              <a:gd name="connsiteY3" fmla="*/ 97600 h 759588"/>
              <a:gd name="connsiteX4" fmla="*/ 231485 w 919666"/>
              <a:gd name="connsiteY4" fmla="*/ 2350 h 75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666" h="759588">
                <a:moveTo>
                  <a:pt x="919666" y="759588"/>
                </a:moveTo>
                <a:cubicBezTo>
                  <a:pt x="914110" y="728036"/>
                  <a:pt x="908554" y="696485"/>
                  <a:pt x="774410" y="676244"/>
                </a:cubicBezTo>
                <a:cubicBezTo>
                  <a:pt x="640266" y="656003"/>
                  <a:pt x="242200" y="734585"/>
                  <a:pt x="114803" y="638144"/>
                </a:cubicBezTo>
                <a:cubicBezTo>
                  <a:pt x="-12594" y="541703"/>
                  <a:pt x="-9419" y="203566"/>
                  <a:pt x="10028" y="97600"/>
                </a:cubicBezTo>
                <a:cubicBezTo>
                  <a:pt x="29475" y="-8366"/>
                  <a:pt x="130480" y="-3008"/>
                  <a:pt x="231485" y="235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D3606A2-E781-FAD3-A210-654F1E500508}"/>
              </a:ext>
            </a:extLst>
          </p:cNvPr>
          <p:cNvSpPr/>
          <p:nvPr/>
        </p:nvSpPr>
        <p:spPr>
          <a:xfrm rot="16200000">
            <a:off x="3085100" y="2366586"/>
            <a:ext cx="800975" cy="830093"/>
          </a:xfrm>
          <a:custGeom>
            <a:avLst/>
            <a:gdLst>
              <a:gd name="connsiteX0" fmla="*/ 1164497 w 1164497"/>
              <a:gd name="connsiteY0" fmla="*/ 841449 h 857591"/>
              <a:gd name="connsiteX1" fmla="*/ 983522 w 1164497"/>
              <a:gd name="connsiteY1" fmla="*/ 765249 h 857591"/>
              <a:gd name="connsiteX2" fmla="*/ 92935 w 1164497"/>
              <a:gd name="connsiteY2" fmla="*/ 822399 h 857591"/>
              <a:gd name="connsiteX3" fmla="*/ 35785 w 1164497"/>
              <a:gd name="connsiteY3" fmla="*/ 131837 h 857591"/>
              <a:gd name="connsiteX4" fmla="*/ 166754 w 1164497"/>
              <a:gd name="connsiteY4" fmla="*/ 868 h 857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497" h="857591">
                <a:moveTo>
                  <a:pt x="1164497" y="841449"/>
                </a:moveTo>
                <a:cubicBezTo>
                  <a:pt x="1163306" y="804936"/>
                  <a:pt x="1162116" y="768424"/>
                  <a:pt x="983522" y="765249"/>
                </a:cubicBezTo>
                <a:cubicBezTo>
                  <a:pt x="804928" y="762074"/>
                  <a:pt x="250891" y="927968"/>
                  <a:pt x="92935" y="822399"/>
                </a:cubicBezTo>
                <a:cubicBezTo>
                  <a:pt x="-65021" y="716830"/>
                  <a:pt x="23482" y="268759"/>
                  <a:pt x="35785" y="131837"/>
                </a:cubicBezTo>
                <a:cubicBezTo>
                  <a:pt x="48088" y="-5085"/>
                  <a:pt x="107421" y="-2109"/>
                  <a:pt x="166754" y="8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CBB2F72-5125-346C-0754-4A5DE08EBBC2}"/>
              </a:ext>
            </a:extLst>
          </p:cNvPr>
          <p:cNvSpPr/>
          <p:nvPr/>
        </p:nvSpPr>
        <p:spPr>
          <a:xfrm rot="16200000">
            <a:off x="3776558" y="2308464"/>
            <a:ext cx="40481" cy="171450"/>
          </a:xfrm>
          <a:custGeom>
            <a:avLst/>
            <a:gdLst>
              <a:gd name="connsiteX0" fmla="*/ 0 w 40481"/>
              <a:gd name="connsiteY0" fmla="*/ 0 h 171450"/>
              <a:gd name="connsiteX1" fmla="*/ 7144 w 40481"/>
              <a:gd name="connsiteY1" fmla="*/ 61913 h 171450"/>
              <a:gd name="connsiteX2" fmla="*/ 33338 w 40481"/>
              <a:gd name="connsiteY2" fmla="*/ 116681 h 171450"/>
              <a:gd name="connsiteX3" fmla="*/ 40481 w 40481"/>
              <a:gd name="connsiteY3" fmla="*/ 171450 h 171450"/>
            </a:gdLst>
            <a:ahLst/>
            <a:cxnLst>
              <a:cxn ang="0">
                <a:pos x="connsiteX0" y="connsiteY0"/>
              </a:cxn>
              <a:cxn ang="0">
                <a:pos x="connsiteX1" y="connsiteY1"/>
              </a:cxn>
              <a:cxn ang="0">
                <a:pos x="connsiteX2" y="connsiteY2"/>
              </a:cxn>
              <a:cxn ang="0">
                <a:pos x="connsiteX3" y="connsiteY3"/>
              </a:cxn>
            </a:cxnLst>
            <a:rect l="l" t="t" r="r" b="b"/>
            <a:pathLst>
              <a:path w="40481" h="171450">
                <a:moveTo>
                  <a:pt x="0" y="0"/>
                </a:moveTo>
                <a:cubicBezTo>
                  <a:pt x="794" y="21233"/>
                  <a:pt x="1588" y="42466"/>
                  <a:pt x="7144" y="61913"/>
                </a:cubicBezTo>
                <a:cubicBezTo>
                  <a:pt x="12700" y="81360"/>
                  <a:pt x="27782" y="98425"/>
                  <a:pt x="33338" y="116681"/>
                </a:cubicBezTo>
                <a:cubicBezTo>
                  <a:pt x="38894" y="134937"/>
                  <a:pt x="39687" y="153193"/>
                  <a:pt x="40481" y="17145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246761B-75A0-D277-8E3F-47000F424F28}"/>
              </a:ext>
            </a:extLst>
          </p:cNvPr>
          <p:cNvSpPr/>
          <p:nvPr/>
        </p:nvSpPr>
        <p:spPr>
          <a:xfrm rot="16200000">
            <a:off x="3723759" y="2237078"/>
            <a:ext cx="126206" cy="166687"/>
          </a:xfrm>
          <a:custGeom>
            <a:avLst/>
            <a:gdLst>
              <a:gd name="connsiteX0" fmla="*/ 126206 w 126206"/>
              <a:gd name="connsiteY0" fmla="*/ 0 h 166687"/>
              <a:gd name="connsiteX1" fmla="*/ 97631 w 126206"/>
              <a:gd name="connsiteY1" fmla="*/ 71437 h 166687"/>
              <a:gd name="connsiteX2" fmla="*/ 16669 w 126206"/>
              <a:gd name="connsiteY2" fmla="*/ 83343 h 166687"/>
              <a:gd name="connsiteX3" fmla="*/ 0 w 126206"/>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26206" h="166687">
                <a:moveTo>
                  <a:pt x="126206" y="0"/>
                </a:moveTo>
                <a:cubicBezTo>
                  <a:pt x="121046" y="28773"/>
                  <a:pt x="115887" y="57547"/>
                  <a:pt x="97631" y="71437"/>
                </a:cubicBezTo>
                <a:cubicBezTo>
                  <a:pt x="79375" y="85327"/>
                  <a:pt x="32941" y="67468"/>
                  <a:pt x="16669" y="83343"/>
                </a:cubicBezTo>
                <a:cubicBezTo>
                  <a:pt x="397" y="99218"/>
                  <a:pt x="198" y="132952"/>
                  <a:pt x="0" y="166687"/>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FA3E811-938B-5937-93B1-3924FC6387E9}"/>
              </a:ext>
            </a:extLst>
          </p:cNvPr>
          <p:cNvSpPr/>
          <p:nvPr/>
        </p:nvSpPr>
        <p:spPr>
          <a:xfrm rot="16200000">
            <a:off x="3748762" y="2257318"/>
            <a:ext cx="88106" cy="169069"/>
          </a:xfrm>
          <a:custGeom>
            <a:avLst/>
            <a:gdLst>
              <a:gd name="connsiteX0" fmla="*/ 88106 w 88106"/>
              <a:gd name="connsiteY0" fmla="*/ 0 h 169069"/>
              <a:gd name="connsiteX1" fmla="*/ 69056 w 88106"/>
              <a:gd name="connsiteY1" fmla="*/ 50006 h 169069"/>
              <a:gd name="connsiteX2" fmla="*/ 21431 w 88106"/>
              <a:gd name="connsiteY2" fmla="*/ 80963 h 169069"/>
              <a:gd name="connsiteX3" fmla="*/ 0 w 88106"/>
              <a:gd name="connsiteY3" fmla="*/ 169069 h 169069"/>
            </a:gdLst>
            <a:ahLst/>
            <a:cxnLst>
              <a:cxn ang="0">
                <a:pos x="connsiteX0" y="connsiteY0"/>
              </a:cxn>
              <a:cxn ang="0">
                <a:pos x="connsiteX1" y="connsiteY1"/>
              </a:cxn>
              <a:cxn ang="0">
                <a:pos x="connsiteX2" y="connsiteY2"/>
              </a:cxn>
              <a:cxn ang="0">
                <a:pos x="connsiteX3" y="connsiteY3"/>
              </a:cxn>
            </a:cxnLst>
            <a:rect l="l" t="t" r="r" b="b"/>
            <a:pathLst>
              <a:path w="88106" h="169069">
                <a:moveTo>
                  <a:pt x="88106" y="0"/>
                </a:moveTo>
                <a:cubicBezTo>
                  <a:pt x="84137" y="18256"/>
                  <a:pt x="80168" y="36512"/>
                  <a:pt x="69056" y="50006"/>
                </a:cubicBezTo>
                <a:cubicBezTo>
                  <a:pt x="57943" y="63500"/>
                  <a:pt x="32940" y="61119"/>
                  <a:pt x="21431" y="80963"/>
                </a:cubicBezTo>
                <a:cubicBezTo>
                  <a:pt x="9922" y="100807"/>
                  <a:pt x="4961" y="134938"/>
                  <a:pt x="0" y="169069"/>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7B99B95-5609-ED2A-A6AA-C26F4623BEF9}"/>
              </a:ext>
            </a:extLst>
          </p:cNvPr>
          <p:cNvSpPr/>
          <p:nvPr/>
        </p:nvSpPr>
        <p:spPr>
          <a:xfrm rot="16200000">
            <a:off x="3711974" y="2372835"/>
            <a:ext cx="154832" cy="166687"/>
          </a:xfrm>
          <a:custGeom>
            <a:avLst/>
            <a:gdLst>
              <a:gd name="connsiteX0" fmla="*/ 719 w 231700"/>
              <a:gd name="connsiteY0" fmla="*/ 0 h 154781"/>
              <a:gd name="connsiteX1" fmla="*/ 26913 w 231700"/>
              <a:gd name="connsiteY1" fmla="*/ 50006 h 154781"/>
              <a:gd name="connsiteX2" fmla="*/ 176931 w 231700"/>
              <a:gd name="connsiteY2" fmla="*/ 80962 h 154781"/>
              <a:gd name="connsiteX3" fmla="*/ 231700 w 231700"/>
              <a:gd name="connsiteY3" fmla="*/ 154781 h 154781"/>
            </a:gdLst>
            <a:ahLst/>
            <a:cxnLst>
              <a:cxn ang="0">
                <a:pos x="connsiteX0" y="connsiteY0"/>
              </a:cxn>
              <a:cxn ang="0">
                <a:pos x="connsiteX1" y="connsiteY1"/>
              </a:cxn>
              <a:cxn ang="0">
                <a:pos x="connsiteX2" y="connsiteY2"/>
              </a:cxn>
              <a:cxn ang="0">
                <a:pos x="connsiteX3" y="connsiteY3"/>
              </a:cxn>
            </a:cxnLst>
            <a:rect l="l" t="t" r="r" b="b"/>
            <a:pathLst>
              <a:path w="231700" h="154781">
                <a:moveTo>
                  <a:pt x="719" y="0"/>
                </a:moveTo>
                <a:cubicBezTo>
                  <a:pt x="-869" y="18256"/>
                  <a:pt x="-2456" y="36512"/>
                  <a:pt x="26913" y="50006"/>
                </a:cubicBezTo>
                <a:cubicBezTo>
                  <a:pt x="56282" y="63500"/>
                  <a:pt x="142800" y="63500"/>
                  <a:pt x="176931" y="80962"/>
                </a:cubicBezTo>
                <a:cubicBezTo>
                  <a:pt x="211062" y="98424"/>
                  <a:pt x="221381" y="126602"/>
                  <a:pt x="231700" y="154781"/>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3143AFF-9D03-603B-215C-5E1BB2D1FDB8}"/>
              </a:ext>
            </a:extLst>
          </p:cNvPr>
          <p:cNvSpPr/>
          <p:nvPr/>
        </p:nvSpPr>
        <p:spPr>
          <a:xfrm>
            <a:off x="3700463" y="2331244"/>
            <a:ext cx="171450" cy="45244"/>
          </a:xfrm>
          <a:custGeom>
            <a:avLst/>
            <a:gdLst>
              <a:gd name="connsiteX0" fmla="*/ 0 w 171450"/>
              <a:gd name="connsiteY0" fmla="*/ 0 h 45244"/>
              <a:gd name="connsiteX1" fmla="*/ 66675 w 171450"/>
              <a:gd name="connsiteY1" fmla="*/ 16669 h 45244"/>
              <a:gd name="connsiteX2" fmla="*/ 107156 w 171450"/>
              <a:gd name="connsiteY2" fmla="*/ 40481 h 45244"/>
              <a:gd name="connsiteX3" fmla="*/ 171450 w 171450"/>
              <a:gd name="connsiteY3" fmla="*/ 45244 h 45244"/>
            </a:gdLst>
            <a:ahLst/>
            <a:cxnLst>
              <a:cxn ang="0">
                <a:pos x="connsiteX0" y="connsiteY0"/>
              </a:cxn>
              <a:cxn ang="0">
                <a:pos x="connsiteX1" y="connsiteY1"/>
              </a:cxn>
              <a:cxn ang="0">
                <a:pos x="connsiteX2" y="connsiteY2"/>
              </a:cxn>
              <a:cxn ang="0">
                <a:pos x="connsiteX3" y="connsiteY3"/>
              </a:cxn>
            </a:cxnLst>
            <a:rect l="l" t="t" r="r" b="b"/>
            <a:pathLst>
              <a:path w="171450" h="45244">
                <a:moveTo>
                  <a:pt x="0" y="0"/>
                </a:moveTo>
                <a:cubicBezTo>
                  <a:pt x="24408" y="4961"/>
                  <a:pt x="48816" y="9922"/>
                  <a:pt x="66675" y="16669"/>
                </a:cubicBezTo>
                <a:cubicBezTo>
                  <a:pt x="84534" y="23416"/>
                  <a:pt x="89693" y="35718"/>
                  <a:pt x="107156" y="40481"/>
                </a:cubicBezTo>
                <a:cubicBezTo>
                  <a:pt x="124619" y="45244"/>
                  <a:pt x="148034" y="45244"/>
                  <a:pt x="171450" y="45244"/>
                </a:cubicBez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721B2FC-8BFC-79C0-29D7-5E4767D92FB1}"/>
              </a:ext>
            </a:extLst>
          </p:cNvPr>
          <p:cNvSpPr txBox="1"/>
          <p:nvPr/>
        </p:nvSpPr>
        <p:spPr>
          <a:xfrm>
            <a:off x="8193574" y="2222771"/>
            <a:ext cx="1033462" cy="369332"/>
          </a:xfrm>
          <a:prstGeom prst="rect">
            <a:avLst/>
          </a:prstGeom>
          <a:noFill/>
        </p:spPr>
        <p:txBody>
          <a:bodyPr wrap="square" rtlCol="0">
            <a:spAutoFit/>
          </a:bodyPr>
          <a:lstStyle/>
          <a:p>
            <a:pPr algn="ctr"/>
            <a:r>
              <a:rPr lang="en-US" dirty="0">
                <a:solidFill>
                  <a:schemeClr val="bg1"/>
                </a:solidFill>
              </a:rPr>
              <a:t>ReliaTel</a:t>
            </a:r>
          </a:p>
        </p:txBody>
      </p:sp>
      <p:sp>
        <p:nvSpPr>
          <p:cNvPr id="28" name="Freeform: Shape 27">
            <a:extLst>
              <a:ext uri="{FF2B5EF4-FFF2-40B4-BE49-F238E27FC236}">
                <a16:creationId xmlns:a16="http://schemas.microsoft.com/office/drawing/2014/main" id="{7F169CE2-7CDD-29EF-D9F9-AD9C62873FAA}"/>
              </a:ext>
            </a:extLst>
          </p:cNvPr>
          <p:cNvSpPr/>
          <p:nvPr/>
        </p:nvSpPr>
        <p:spPr>
          <a:xfrm>
            <a:off x="3860800" y="2371998"/>
            <a:ext cx="3571875" cy="307701"/>
          </a:xfrm>
          <a:custGeom>
            <a:avLst/>
            <a:gdLst>
              <a:gd name="connsiteX0" fmla="*/ 3571875 w 3571875"/>
              <a:gd name="connsiteY0" fmla="*/ 738708 h 738708"/>
              <a:gd name="connsiteX1" fmla="*/ 2673350 w 3571875"/>
              <a:gd name="connsiteY1" fmla="*/ 599008 h 738708"/>
              <a:gd name="connsiteX2" fmla="*/ 1466850 w 3571875"/>
              <a:gd name="connsiteY2" fmla="*/ 75133 h 738708"/>
              <a:gd name="connsiteX3" fmla="*/ 0 w 3571875"/>
              <a:gd name="connsiteY3" fmla="*/ 14808 h 738708"/>
            </a:gdLst>
            <a:ahLst/>
            <a:cxnLst>
              <a:cxn ang="0">
                <a:pos x="connsiteX0" y="connsiteY0"/>
              </a:cxn>
              <a:cxn ang="0">
                <a:pos x="connsiteX1" y="connsiteY1"/>
              </a:cxn>
              <a:cxn ang="0">
                <a:pos x="connsiteX2" y="connsiteY2"/>
              </a:cxn>
              <a:cxn ang="0">
                <a:pos x="connsiteX3" y="connsiteY3"/>
              </a:cxn>
            </a:cxnLst>
            <a:rect l="l" t="t" r="r" b="b"/>
            <a:pathLst>
              <a:path w="3571875" h="738708">
                <a:moveTo>
                  <a:pt x="3571875" y="738708"/>
                </a:moveTo>
                <a:cubicBezTo>
                  <a:pt x="3298031" y="724156"/>
                  <a:pt x="3024187" y="709604"/>
                  <a:pt x="2673350" y="599008"/>
                </a:cubicBezTo>
                <a:cubicBezTo>
                  <a:pt x="2322512" y="488412"/>
                  <a:pt x="1912408" y="172500"/>
                  <a:pt x="1466850" y="75133"/>
                </a:cubicBezTo>
                <a:cubicBezTo>
                  <a:pt x="1021292" y="-22234"/>
                  <a:pt x="510646" y="-3713"/>
                  <a:pt x="0" y="14808"/>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8BC72FE-1A4E-0B47-41B0-801761402518}"/>
              </a:ext>
            </a:extLst>
          </p:cNvPr>
          <p:cNvSpPr/>
          <p:nvPr/>
        </p:nvSpPr>
        <p:spPr>
          <a:xfrm>
            <a:off x="4755706" y="2147868"/>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47" name="TextBox 46">
            <a:extLst>
              <a:ext uri="{FF2B5EF4-FFF2-40B4-BE49-F238E27FC236}">
                <a16:creationId xmlns:a16="http://schemas.microsoft.com/office/drawing/2014/main" id="{04E7B152-5D54-2C1C-A731-8B79C0E2327F}"/>
              </a:ext>
            </a:extLst>
          </p:cNvPr>
          <p:cNvSpPr txBox="1"/>
          <p:nvPr/>
        </p:nvSpPr>
        <p:spPr>
          <a:xfrm>
            <a:off x="4740404" y="2106481"/>
            <a:ext cx="1332832" cy="246221"/>
          </a:xfrm>
          <a:prstGeom prst="rect">
            <a:avLst/>
          </a:prstGeom>
          <a:noFill/>
        </p:spPr>
        <p:txBody>
          <a:bodyPr wrap="square" rtlCol="0">
            <a:spAutoFit/>
          </a:bodyPr>
          <a:lstStyle/>
          <a:p>
            <a:pPr algn="ctr"/>
            <a:r>
              <a:rPr lang="en-US" sz="1000" dirty="0"/>
              <a:t>Control Wiring</a:t>
            </a:r>
          </a:p>
        </p:txBody>
      </p:sp>
      <p:sp>
        <p:nvSpPr>
          <p:cNvPr id="8" name="Oval 7">
            <a:extLst>
              <a:ext uri="{FF2B5EF4-FFF2-40B4-BE49-F238E27FC236}">
                <a16:creationId xmlns:a16="http://schemas.microsoft.com/office/drawing/2014/main" id="{7D3E2AD6-0AAC-D58A-0999-C090612F1D64}"/>
              </a:ext>
            </a:extLst>
          </p:cNvPr>
          <p:cNvSpPr/>
          <p:nvPr/>
        </p:nvSpPr>
        <p:spPr>
          <a:xfrm>
            <a:off x="4954871" y="320870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48" name="TextBox 47">
            <a:extLst>
              <a:ext uri="{FF2B5EF4-FFF2-40B4-BE49-F238E27FC236}">
                <a16:creationId xmlns:a16="http://schemas.microsoft.com/office/drawing/2014/main" id="{3BD9DDB8-11D1-E7FA-BA06-3B1157977ACE}"/>
              </a:ext>
            </a:extLst>
          </p:cNvPr>
          <p:cNvSpPr txBox="1"/>
          <p:nvPr/>
        </p:nvSpPr>
        <p:spPr>
          <a:xfrm>
            <a:off x="8701192" y="2719684"/>
            <a:ext cx="149381" cy="169277"/>
          </a:xfrm>
          <a:prstGeom prst="rect">
            <a:avLst/>
          </a:prstGeom>
          <a:noFill/>
        </p:spPr>
        <p:txBody>
          <a:bodyPr wrap="square" rtlCol="0">
            <a:spAutoFit/>
          </a:bodyPr>
          <a:lstStyle/>
          <a:p>
            <a:pPr algn="ctr"/>
            <a:r>
              <a:rPr lang="en-US" sz="500" dirty="0">
                <a:solidFill>
                  <a:schemeClr val="bg1"/>
                </a:solidFill>
              </a:rPr>
              <a:t>5</a:t>
            </a:r>
          </a:p>
        </p:txBody>
      </p:sp>
      <p:sp>
        <p:nvSpPr>
          <p:cNvPr id="52" name="TextBox 51">
            <a:extLst>
              <a:ext uri="{FF2B5EF4-FFF2-40B4-BE49-F238E27FC236}">
                <a16:creationId xmlns:a16="http://schemas.microsoft.com/office/drawing/2014/main" id="{852599FD-7144-0E27-50A7-5B824A7FD1E5}"/>
              </a:ext>
            </a:extLst>
          </p:cNvPr>
          <p:cNvSpPr txBox="1"/>
          <p:nvPr/>
        </p:nvSpPr>
        <p:spPr>
          <a:xfrm>
            <a:off x="8589274" y="2719684"/>
            <a:ext cx="177332" cy="169277"/>
          </a:xfrm>
          <a:prstGeom prst="rect">
            <a:avLst/>
          </a:prstGeom>
          <a:noFill/>
        </p:spPr>
        <p:txBody>
          <a:bodyPr wrap="square" rtlCol="0">
            <a:spAutoFit/>
          </a:bodyPr>
          <a:lstStyle/>
          <a:p>
            <a:pPr algn="ctr"/>
            <a:r>
              <a:rPr lang="en-US" sz="500" dirty="0">
                <a:solidFill>
                  <a:schemeClr val="bg1"/>
                </a:solidFill>
              </a:rPr>
              <a:t>4</a:t>
            </a:r>
          </a:p>
        </p:txBody>
      </p:sp>
      <p:sp>
        <p:nvSpPr>
          <p:cNvPr id="59" name="TextBox 58">
            <a:extLst>
              <a:ext uri="{FF2B5EF4-FFF2-40B4-BE49-F238E27FC236}">
                <a16:creationId xmlns:a16="http://schemas.microsoft.com/office/drawing/2014/main" id="{CF875879-6740-D043-6AE1-46F76ADD65AA}"/>
              </a:ext>
            </a:extLst>
          </p:cNvPr>
          <p:cNvSpPr txBox="1"/>
          <p:nvPr/>
        </p:nvSpPr>
        <p:spPr>
          <a:xfrm>
            <a:off x="8494023" y="2719684"/>
            <a:ext cx="180975" cy="169277"/>
          </a:xfrm>
          <a:prstGeom prst="rect">
            <a:avLst/>
          </a:prstGeom>
          <a:noFill/>
        </p:spPr>
        <p:txBody>
          <a:bodyPr wrap="square" rtlCol="0">
            <a:spAutoFit/>
          </a:bodyPr>
          <a:lstStyle/>
          <a:p>
            <a:pPr algn="ctr"/>
            <a:r>
              <a:rPr lang="en-US" sz="500" dirty="0">
                <a:solidFill>
                  <a:schemeClr val="bg1"/>
                </a:solidFill>
              </a:rPr>
              <a:t>3</a:t>
            </a:r>
          </a:p>
        </p:txBody>
      </p:sp>
      <p:sp>
        <p:nvSpPr>
          <p:cNvPr id="61" name="TextBox 60">
            <a:extLst>
              <a:ext uri="{FF2B5EF4-FFF2-40B4-BE49-F238E27FC236}">
                <a16:creationId xmlns:a16="http://schemas.microsoft.com/office/drawing/2014/main" id="{119A4B22-123C-D5FA-6B6B-CF4AD3FDB4E1}"/>
              </a:ext>
            </a:extLst>
          </p:cNvPr>
          <p:cNvSpPr txBox="1"/>
          <p:nvPr/>
        </p:nvSpPr>
        <p:spPr>
          <a:xfrm>
            <a:off x="8396402" y="2719684"/>
            <a:ext cx="184812" cy="169277"/>
          </a:xfrm>
          <a:prstGeom prst="rect">
            <a:avLst/>
          </a:prstGeom>
          <a:noFill/>
        </p:spPr>
        <p:txBody>
          <a:bodyPr wrap="square" rtlCol="0">
            <a:spAutoFit/>
          </a:bodyPr>
          <a:lstStyle/>
          <a:p>
            <a:pPr algn="ctr"/>
            <a:r>
              <a:rPr lang="en-US" sz="500" dirty="0">
                <a:solidFill>
                  <a:schemeClr val="bg1"/>
                </a:solidFill>
              </a:rPr>
              <a:t>2</a:t>
            </a:r>
          </a:p>
        </p:txBody>
      </p:sp>
      <p:sp>
        <p:nvSpPr>
          <p:cNvPr id="62" name="TextBox 61">
            <a:extLst>
              <a:ext uri="{FF2B5EF4-FFF2-40B4-BE49-F238E27FC236}">
                <a16:creationId xmlns:a16="http://schemas.microsoft.com/office/drawing/2014/main" id="{5815EAD4-B232-7A8A-E180-15B8B42F4135}"/>
              </a:ext>
            </a:extLst>
          </p:cNvPr>
          <p:cNvSpPr txBox="1"/>
          <p:nvPr/>
        </p:nvSpPr>
        <p:spPr>
          <a:xfrm>
            <a:off x="8296383" y="2719684"/>
            <a:ext cx="192077" cy="169277"/>
          </a:xfrm>
          <a:prstGeom prst="rect">
            <a:avLst/>
          </a:prstGeom>
          <a:noFill/>
        </p:spPr>
        <p:txBody>
          <a:bodyPr wrap="square" rtlCol="0">
            <a:spAutoFit/>
          </a:bodyPr>
          <a:lstStyle/>
          <a:p>
            <a:pPr algn="ctr"/>
            <a:r>
              <a:rPr lang="en-US" sz="500" dirty="0">
                <a:solidFill>
                  <a:schemeClr val="bg1"/>
                </a:solidFill>
              </a:rPr>
              <a:t>1</a:t>
            </a:r>
          </a:p>
        </p:txBody>
      </p:sp>
      <p:sp>
        <p:nvSpPr>
          <p:cNvPr id="63" name="Freeform: Shape 62">
            <a:extLst>
              <a:ext uri="{FF2B5EF4-FFF2-40B4-BE49-F238E27FC236}">
                <a16:creationId xmlns:a16="http://schemas.microsoft.com/office/drawing/2014/main" id="{5E6911BF-8742-461F-F956-3A239CBF93AD}"/>
              </a:ext>
            </a:extLst>
          </p:cNvPr>
          <p:cNvSpPr/>
          <p:nvPr/>
        </p:nvSpPr>
        <p:spPr>
          <a:xfrm>
            <a:off x="8398419" y="2997994"/>
            <a:ext cx="359818" cy="576262"/>
          </a:xfrm>
          <a:custGeom>
            <a:avLst/>
            <a:gdLst>
              <a:gd name="connsiteX0" fmla="*/ 357136 w 357136"/>
              <a:gd name="connsiteY0" fmla="*/ 576262 h 576262"/>
              <a:gd name="connsiteX1" fmla="*/ 269030 w 357136"/>
              <a:gd name="connsiteY1" fmla="*/ 323850 h 576262"/>
              <a:gd name="connsiteX2" fmla="*/ 35667 w 357136"/>
              <a:gd name="connsiteY2" fmla="*/ 152400 h 576262"/>
              <a:gd name="connsiteX3" fmla="*/ 4711 w 357136"/>
              <a:gd name="connsiteY3" fmla="*/ 0 h 576262"/>
            </a:gdLst>
            <a:ahLst/>
            <a:cxnLst>
              <a:cxn ang="0">
                <a:pos x="connsiteX0" y="connsiteY0"/>
              </a:cxn>
              <a:cxn ang="0">
                <a:pos x="connsiteX1" y="connsiteY1"/>
              </a:cxn>
              <a:cxn ang="0">
                <a:pos x="connsiteX2" y="connsiteY2"/>
              </a:cxn>
              <a:cxn ang="0">
                <a:pos x="connsiteX3" y="connsiteY3"/>
              </a:cxn>
            </a:cxnLst>
            <a:rect l="l" t="t" r="r" b="b"/>
            <a:pathLst>
              <a:path w="357136" h="576262">
                <a:moveTo>
                  <a:pt x="357136" y="576262"/>
                </a:moveTo>
                <a:cubicBezTo>
                  <a:pt x="339872" y="485378"/>
                  <a:pt x="322608" y="394494"/>
                  <a:pt x="269030" y="323850"/>
                </a:cubicBezTo>
                <a:cubicBezTo>
                  <a:pt x="215452" y="253206"/>
                  <a:pt x="79720" y="206375"/>
                  <a:pt x="35667" y="152400"/>
                </a:cubicBezTo>
                <a:cubicBezTo>
                  <a:pt x="-8386" y="98425"/>
                  <a:pt x="-1838" y="49212"/>
                  <a:pt x="4711"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6AF8865-770B-D5F0-D687-D39894CF2B71}"/>
              </a:ext>
            </a:extLst>
          </p:cNvPr>
          <p:cNvSpPr/>
          <p:nvPr/>
        </p:nvSpPr>
        <p:spPr>
          <a:xfrm>
            <a:off x="8500133" y="2997994"/>
            <a:ext cx="260486" cy="583406"/>
          </a:xfrm>
          <a:custGeom>
            <a:avLst/>
            <a:gdLst>
              <a:gd name="connsiteX0" fmla="*/ 285750 w 285750"/>
              <a:gd name="connsiteY0" fmla="*/ 583406 h 583406"/>
              <a:gd name="connsiteX1" fmla="*/ 235744 w 285750"/>
              <a:gd name="connsiteY1" fmla="*/ 352425 h 583406"/>
              <a:gd name="connsiteX2" fmla="*/ 47625 w 285750"/>
              <a:gd name="connsiteY2" fmla="*/ 138112 h 583406"/>
              <a:gd name="connsiteX3" fmla="*/ 0 w 285750"/>
              <a:gd name="connsiteY3" fmla="*/ 0 h 583406"/>
            </a:gdLst>
            <a:ahLst/>
            <a:cxnLst>
              <a:cxn ang="0">
                <a:pos x="connsiteX0" y="connsiteY0"/>
              </a:cxn>
              <a:cxn ang="0">
                <a:pos x="connsiteX1" y="connsiteY1"/>
              </a:cxn>
              <a:cxn ang="0">
                <a:pos x="connsiteX2" y="connsiteY2"/>
              </a:cxn>
              <a:cxn ang="0">
                <a:pos x="connsiteX3" y="connsiteY3"/>
              </a:cxn>
            </a:cxnLst>
            <a:rect l="l" t="t" r="r" b="b"/>
            <a:pathLst>
              <a:path w="285750" h="583406">
                <a:moveTo>
                  <a:pt x="285750" y="583406"/>
                </a:moveTo>
                <a:cubicBezTo>
                  <a:pt x="280590" y="505023"/>
                  <a:pt x="275431" y="426641"/>
                  <a:pt x="235744" y="352425"/>
                </a:cubicBezTo>
                <a:cubicBezTo>
                  <a:pt x="196056" y="278209"/>
                  <a:pt x="86916" y="196849"/>
                  <a:pt x="47625" y="138112"/>
                </a:cubicBezTo>
                <a:cubicBezTo>
                  <a:pt x="8334" y="79374"/>
                  <a:pt x="4167" y="39687"/>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6F7CEF2-584E-F95B-A0BC-2BEEECD0EDEC}"/>
              </a:ext>
            </a:extLst>
          </p:cNvPr>
          <p:cNvSpPr/>
          <p:nvPr/>
        </p:nvSpPr>
        <p:spPr>
          <a:xfrm>
            <a:off x="8584406" y="2993231"/>
            <a:ext cx="180975" cy="578644"/>
          </a:xfrm>
          <a:custGeom>
            <a:avLst/>
            <a:gdLst>
              <a:gd name="connsiteX0" fmla="*/ 180975 w 180975"/>
              <a:gd name="connsiteY0" fmla="*/ 578644 h 578644"/>
              <a:gd name="connsiteX1" fmla="*/ 135732 w 180975"/>
              <a:gd name="connsiteY1" fmla="*/ 316707 h 578644"/>
              <a:gd name="connsiteX2" fmla="*/ 23813 w 180975"/>
              <a:gd name="connsiteY2" fmla="*/ 159544 h 578644"/>
              <a:gd name="connsiteX3" fmla="*/ 0 w 180975"/>
              <a:gd name="connsiteY3" fmla="*/ 0 h 578644"/>
            </a:gdLst>
            <a:ahLst/>
            <a:cxnLst>
              <a:cxn ang="0">
                <a:pos x="connsiteX0" y="connsiteY0"/>
              </a:cxn>
              <a:cxn ang="0">
                <a:pos x="connsiteX1" y="connsiteY1"/>
              </a:cxn>
              <a:cxn ang="0">
                <a:pos x="connsiteX2" y="connsiteY2"/>
              </a:cxn>
              <a:cxn ang="0">
                <a:pos x="connsiteX3" y="connsiteY3"/>
              </a:cxn>
            </a:cxnLst>
            <a:rect l="l" t="t" r="r" b="b"/>
            <a:pathLst>
              <a:path w="180975" h="578644">
                <a:moveTo>
                  <a:pt x="180975" y="578644"/>
                </a:moveTo>
                <a:cubicBezTo>
                  <a:pt x="171450" y="482600"/>
                  <a:pt x="161926" y="386557"/>
                  <a:pt x="135732" y="316707"/>
                </a:cubicBezTo>
                <a:cubicBezTo>
                  <a:pt x="109538" y="246857"/>
                  <a:pt x="46435" y="212328"/>
                  <a:pt x="23813" y="159544"/>
                </a:cubicBezTo>
                <a:cubicBezTo>
                  <a:pt x="1191" y="106760"/>
                  <a:pt x="595" y="53380"/>
                  <a:pt x="0" y="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B449E05E-C81D-DB7A-2091-0CA258ED77AB}"/>
              </a:ext>
            </a:extLst>
          </p:cNvPr>
          <p:cNvSpPr/>
          <p:nvPr/>
        </p:nvSpPr>
        <p:spPr>
          <a:xfrm>
            <a:off x="8679098" y="2993231"/>
            <a:ext cx="86283" cy="597694"/>
          </a:xfrm>
          <a:custGeom>
            <a:avLst/>
            <a:gdLst>
              <a:gd name="connsiteX0" fmla="*/ 558 w 86283"/>
              <a:gd name="connsiteY0" fmla="*/ 0 h 597694"/>
              <a:gd name="connsiteX1" fmla="*/ 10083 w 86283"/>
              <a:gd name="connsiteY1" fmla="*/ 178594 h 597694"/>
              <a:gd name="connsiteX2" fmla="*/ 69615 w 86283"/>
              <a:gd name="connsiteY2" fmla="*/ 326232 h 597694"/>
              <a:gd name="connsiteX3" fmla="*/ 86283 w 86283"/>
              <a:gd name="connsiteY3" fmla="*/ 597694 h 597694"/>
            </a:gdLst>
            <a:ahLst/>
            <a:cxnLst>
              <a:cxn ang="0">
                <a:pos x="connsiteX0" y="connsiteY0"/>
              </a:cxn>
              <a:cxn ang="0">
                <a:pos x="connsiteX1" y="connsiteY1"/>
              </a:cxn>
              <a:cxn ang="0">
                <a:pos x="connsiteX2" y="connsiteY2"/>
              </a:cxn>
              <a:cxn ang="0">
                <a:pos x="connsiteX3" y="connsiteY3"/>
              </a:cxn>
            </a:cxnLst>
            <a:rect l="l" t="t" r="r" b="b"/>
            <a:pathLst>
              <a:path w="86283" h="597694">
                <a:moveTo>
                  <a:pt x="558" y="0"/>
                </a:moveTo>
                <a:cubicBezTo>
                  <a:pt x="-434" y="62111"/>
                  <a:pt x="-1426" y="124222"/>
                  <a:pt x="10083" y="178594"/>
                </a:cubicBezTo>
                <a:cubicBezTo>
                  <a:pt x="21592" y="232966"/>
                  <a:pt x="56915" y="256382"/>
                  <a:pt x="69615" y="326232"/>
                </a:cubicBezTo>
                <a:cubicBezTo>
                  <a:pt x="82315" y="396082"/>
                  <a:pt x="84299" y="496888"/>
                  <a:pt x="86283" y="597694"/>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647EAAB-72E3-C72D-600C-EB4E05D9B264}"/>
              </a:ext>
            </a:extLst>
          </p:cNvPr>
          <p:cNvSpPr/>
          <p:nvPr/>
        </p:nvSpPr>
        <p:spPr>
          <a:xfrm>
            <a:off x="8760619" y="2995613"/>
            <a:ext cx="17655" cy="602456"/>
          </a:xfrm>
          <a:custGeom>
            <a:avLst/>
            <a:gdLst>
              <a:gd name="connsiteX0" fmla="*/ 14287 w 17655"/>
              <a:gd name="connsiteY0" fmla="*/ 0 h 602456"/>
              <a:gd name="connsiteX1" fmla="*/ 16669 w 17655"/>
              <a:gd name="connsiteY1" fmla="*/ 269081 h 602456"/>
              <a:gd name="connsiteX2" fmla="*/ 0 w 17655"/>
              <a:gd name="connsiteY2" fmla="*/ 602456 h 602456"/>
            </a:gdLst>
            <a:ahLst/>
            <a:cxnLst>
              <a:cxn ang="0">
                <a:pos x="connsiteX0" y="connsiteY0"/>
              </a:cxn>
              <a:cxn ang="0">
                <a:pos x="connsiteX1" y="connsiteY1"/>
              </a:cxn>
              <a:cxn ang="0">
                <a:pos x="connsiteX2" y="connsiteY2"/>
              </a:cxn>
            </a:cxnLst>
            <a:rect l="l" t="t" r="r" b="b"/>
            <a:pathLst>
              <a:path w="17655" h="602456">
                <a:moveTo>
                  <a:pt x="14287" y="0"/>
                </a:moveTo>
                <a:cubicBezTo>
                  <a:pt x="16668" y="84336"/>
                  <a:pt x="19050" y="168672"/>
                  <a:pt x="16669" y="269081"/>
                </a:cubicBezTo>
                <a:cubicBezTo>
                  <a:pt x="14288" y="369490"/>
                  <a:pt x="7144" y="485973"/>
                  <a:pt x="0" y="602456"/>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891B42F6-EC55-E36F-FE8A-00B7D96A373E}"/>
              </a:ext>
            </a:extLst>
          </p:cNvPr>
          <p:cNvSpPr txBox="1"/>
          <p:nvPr/>
        </p:nvSpPr>
        <p:spPr>
          <a:xfrm>
            <a:off x="5022097" y="3171201"/>
            <a:ext cx="1332832" cy="246221"/>
          </a:xfrm>
          <a:prstGeom prst="rect">
            <a:avLst/>
          </a:prstGeom>
          <a:noFill/>
        </p:spPr>
        <p:txBody>
          <a:bodyPr wrap="square" rtlCol="0">
            <a:spAutoFit/>
          </a:bodyPr>
          <a:lstStyle/>
          <a:p>
            <a:pPr algn="ctr"/>
            <a:r>
              <a:rPr lang="en-US" sz="1000" dirty="0"/>
              <a:t>Zone Sensor Wiring</a:t>
            </a:r>
          </a:p>
        </p:txBody>
      </p:sp>
      <p:pic>
        <p:nvPicPr>
          <p:cNvPr id="76" name="Picture 75">
            <a:extLst>
              <a:ext uri="{FF2B5EF4-FFF2-40B4-BE49-F238E27FC236}">
                <a16:creationId xmlns:a16="http://schemas.microsoft.com/office/drawing/2014/main" id="{5D589553-2CE1-3CB5-9248-740BAB64F333}"/>
              </a:ext>
            </a:extLst>
          </p:cNvPr>
          <p:cNvPicPr>
            <a:picLocks noChangeAspect="1"/>
          </p:cNvPicPr>
          <p:nvPr/>
        </p:nvPicPr>
        <p:blipFill>
          <a:blip r:embed="rId4"/>
          <a:stretch>
            <a:fillRect/>
          </a:stretch>
        </p:blipFill>
        <p:spPr>
          <a:xfrm>
            <a:off x="8329992" y="2851074"/>
            <a:ext cx="507493" cy="173736"/>
          </a:xfrm>
          <a:prstGeom prst="rect">
            <a:avLst/>
          </a:prstGeom>
        </p:spPr>
      </p:pic>
      <p:pic>
        <p:nvPicPr>
          <p:cNvPr id="77" name="Picture 76">
            <a:extLst>
              <a:ext uri="{FF2B5EF4-FFF2-40B4-BE49-F238E27FC236}">
                <a16:creationId xmlns:a16="http://schemas.microsoft.com/office/drawing/2014/main" id="{57A777A7-6C57-E99F-056C-2B889C9BA3D4}"/>
              </a:ext>
            </a:extLst>
          </p:cNvPr>
          <p:cNvPicPr>
            <a:picLocks noChangeAspect="1"/>
          </p:cNvPicPr>
          <p:nvPr/>
        </p:nvPicPr>
        <p:blipFill>
          <a:blip r:embed="rId4"/>
          <a:stretch>
            <a:fillRect/>
          </a:stretch>
        </p:blipFill>
        <p:spPr>
          <a:xfrm rot="10800000">
            <a:off x="3981454" y="4301656"/>
            <a:ext cx="507493" cy="173736"/>
          </a:xfrm>
          <a:prstGeom prst="rect">
            <a:avLst/>
          </a:prstGeom>
        </p:spPr>
      </p:pic>
      <p:sp>
        <p:nvSpPr>
          <p:cNvPr id="78" name="TextBox 77">
            <a:extLst>
              <a:ext uri="{FF2B5EF4-FFF2-40B4-BE49-F238E27FC236}">
                <a16:creationId xmlns:a16="http://schemas.microsoft.com/office/drawing/2014/main" id="{9B0AD8A8-62D0-1F73-536F-599A6E39D1A7}"/>
              </a:ext>
            </a:extLst>
          </p:cNvPr>
          <p:cNvSpPr txBox="1"/>
          <p:nvPr/>
        </p:nvSpPr>
        <p:spPr>
          <a:xfrm rot="16200000">
            <a:off x="3735410" y="4627111"/>
            <a:ext cx="623887" cy="184666"/>
          </a:xfrm>
          <a:prstGeom prst="rect">
            <a:avLst/>
          </a:prstGeom>
          <a:noFill/>
        </p:spPr>
        <p:txBody>
          <a:bodyPr wrap="square" rtlCol="0">
            <a:spAutoFit/>
          </a:bodyPr>
          <a:lstStyle/>
          <a:p>
            <a:pPr algn="r"/>
            <a:r>
              <a:rPr lang="en-US" sz="600" dirty="0"/>
              <a:t>Zone</a:t>
            </a:r>
          </a:p>
        </p:txBody>
      </p:sp>
      <p:sp>
        <p:nvSpPr>
          <p:cNvPr id="79" name="TextBox 78">
            <a:extLst>
              <a:ext uri="{FF2B5EF4-FFF2-40B4-BE49-F238E27FC236}">
                <a16:creationId xmlns:a16="http://schemas.microsoft.com/office/drawing/2014/main" id="{B56C401D-2519-EC83-0357-830C7F122628}"/>
              </a:ext>
            </a:extLst>
          </p:cNvPr>
          <p:cNvSpPr txBox="1"/>
          <p:nvPr/>
        </p:nvSpPr>
        <p:spPr>
          <a:xfrm rot="16200000">
            <a:off x="3829553" y="4627111"/>
            <a:ext cx="623887" cy="184666"/>
          </a:xfrm>
          <a:prstGeom prst="rect">
            <a:avLst/>
          </a:prstGeom>
          <a:noFill/>
        </p:spPr>
        <p:txBody>
          <a:bodyPr wrap="square" rtlCol="0">
            <a:spAutoFit/>
          </a:bodyPr>
          <a:lstStyle/>
          <a:p>
            <a:pPr algn="r"/>
            <a:r>
              <a:rPr lang="en-US" sz="600" dirty="0"/>
              <a:t>Common</a:t>
            </a:r>
          </a:p>
        </p:txBody>
      </p:sp>
      <p:sp>
        <p:nvSpPr>
          <p:cNvPr id="80" name="TextBox 79">
            <a:extLst>
              <a:ext uri="{FF2B5EF4-FFF2-40B4-BE49-F238E27FC236}">
                <a16:creationId xmlns:a16="http://schemas.microsoft.com/office/drawing/2014/main" id="{7939902C-A4A3-1F4C-E5F9-BABDCC1BFB5F}"/>
              </a:ext>
            </a:extLst>
          </p:cNvPr>
          <p:cNvSpPr txBox="1"/>
          <p:nvPr/>
        </p:nvSpPr>
        <p:spPr>
          <a:xfrm rot="16200000">
            <a:off x="3925238" y="4627111"/>
            <a:ext cx="623887" cy="184666"/>
          </a:xfrm>
          <a:prstGeom prst="rect">
            <a:avLst/>
          </a:prstGeom>
          <a:noFill/>
        </p:spPr>
        <p:txBody>
          <a:bodyPr wrap="square" rtlCol="0">
            <a:spAutoFit/>
          </a:bodyPr>
          <a:lstStyle/>
          <a:p>
            <a:pPr algn="r"/>
            <a:r>
              <a:rPr lang="en-US" sz="600" dirty="0"/>
              <a:t>Cool </a:t>
            </a:r>
            <a:r>
              <a:rPr lang="en-US" sz="600" dirty="0" err="1"/>
              <a:t>Setpt</a:t>
            </a:r>
            <a:endParaRPr lang="en-US" sz="600" dirty="0"/>
          </a:p>
        </p:txBody>
      </p:sp>
      <p:sp>
        <p:nvSpPr>
          <p:cNvPr id="82" name="TextBox 81">
            <a:extLst>
              <a:ext uri="{FF2B5EF4-FFF2-40B4-BE49-F238E27FC236}">
                <a16:creationId xmlns:a16="http://schemas.microsoft.com/office/drawing/2014/main" id="{29017516-4816-4A7C-A168-C9807C064ACA}"/>
              </a:ext>
            </a:extLst>
          </p:cNvPr>
          <p:cNvSpPr txBox="1"/>
          <p:nvPr/>
        </p:nvSpPr>
        <p:spPr>
          <a:xfrm rot="16200000">
            <a:off x="4019751" y="4627111"/>
            <a:ext cx="623887" cy="184666"/>
          </a:xfrm>
          <a:prstGeom prst="rect">
            <a:avLst/>
          </a:prstGeom>
          <a:noFill/>
        </p:spPr>
        <p:txBody>
          <a:bodyPr wrap="square" rtlCol="0">
            <a:spAutoFit/>
          </a:bodyPr>
          <a:lstStyle/>
          <a:p>
            <a:pPr algn="r"/>
            <a:r>
              <a:rPr lang="en-US" sz="600" dirty="0"/>
              <a:t>Mode</a:t>
            </a:r>
          </a:p>
        </p:txBody>
      </p:sp>
      <p:sp>
        <p:nvSpPr>
          <p:cNvPr id="83" name="TextBox 82">
            <a:extLst>
              <a:ext uri="{FF2B5EF4-FFF2-40B4-BE49-F238E27FC236}">
                <a16:creationId xmlns:a16="http://schemas.microsoft.com/office/drawing/2014/main" id="{9A2D5ED7-BE01-538A-0856-0A952D7F754F}"/>
              </a:ext>
            </a:extLst>
          </p:cNvPr>
          <p:cNvSpPr txBox="1"/>
          <p:nvPr/>
        </p:nvSpPr>
        <p:spPr>
          <a:xfrm rot="16200000">
            <a:off x="4115487" y="4627111"/>
            <a:ext cx="623887" cy="184666"/>
          </a:xfrm>
          <a:prstGeom prst="rect">
            <a:avLst/>
          </a:prstGeom>
          <a:noFill/>
        </p:spPr>
        <p:txBody>
          <a:bodyPr wrap="square" rtlCol="0">
            <a:spAutoFit/>
          </a:bodyPr>
          <a:lstStyle/>
          <a:p>
            <a:pPr algn="r"/>
            <a:r>
              <a:rPr lang="en-US" sz="600" dirty="0"/>
              <a:t>Heat </a:t>
            </a:r>
            <a:r>
              <a:rPr lang="en-US" sz="600" dirty="0" err="1"/>
              <a:t>Setpt</a:t>
            </a:r>
            <a:endParaRPr lang="en-US" sz="600" dirty="0"/>
          </a:p>
        </p:txBody>
      </p:sp>
      <p:sp>
        <p:nvSpPr>
          <p:cNvPr id="84" name="Freeform: Shape 83">
            <a:extLst>
              <a:ext uri="{FF2B5EF4-FFF2-40B4-BE49-F238E27FC236}">
                <a16:creationId xmlns:a16="http://schemas.microsoft.com/office/drawing/2014/main" id="{EE425403-B7B0-2788-F6AF-470C28625E70}"/>
              </a:ext>
            </a:extLst>
          </p:cNvPr>
          <p:cNvSpPr/>
          <p:nvPr/>
        </p:nvSpPr>
        <p:spPr>
          <a:xfrm>
            <a:off x="4046782" y="3902869"/>
            <a:ext cx="253704" cy="428625"/>
          </a:xfrm>
          <a:custGeom>
            <a:avLst/>
            <a:gdLst>
              <a:gd name="connsiteX0" fmla="*/ 259711 w 259711"/>
              <a:gd name="connsiteY0" fmla="*/ 0 h 428625"/>
              <a:gd name="connsiteX1" fmla="*/ 207324 w 259711"/>
              <a:gd name="connsiteY1" fmla="*/ 135731 h 428625"/>
              <a:gd name="connsiteX2" fmla="*/ 33492 w 259711"/>
              <a:gd name="connsiteY2" fmla="*/ 240506 h 428625"/>
              <a:gd name="connsiteX3" fmla="*/ 155 w 25971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259711" h="428625">
                <a:moveTo>
                  <a:pt x="259711" y="0"/>
                </a:moveTo>
                <a:cubicBezTo>
                  <a:pt x="252369" y="47823"/>
                  <a:pt x="245027" y="95647"/>
                  <a:pt x="207324" y="135731"/>
                </a:cubicBezTo>
                <a:cubicBezTo>
                  <a:pt x="169621" y="175815"/>
                  <a:pt x="68020" y="191691"/>
                  <a:pt x="33492" y="240506"/>
                </a:cubicBezTo>
                <a:cubicBezTo>
                  <a:pt x="-1036" y="289321"/>
                  <a:pt x="-441" y="358973"/>
                  <a:pt x="155" y="428625"/>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453D3877-8579-E797-2135-F2CA0998E866}"/>
              </a:ext>
            </a:extLst>
          </p:cNvPr>
          <p:cNvSpPr/>
          <p:nvPr/>
        </p:nvSpPr>
        <p:spPr>
          <a:xfrm>
            <a:off x="4139687" y="3919538"/>
            <a:ext cx="153707" cy="404812"/>
          </a:xfrm>
          <a:custGeom>
            <a:avLst/>
            <a:gdLst>
              <a:gd name="connsiteX0" fmla="*/ 161309 w 161309"/>
              <a:gd name="connsiteY0" fmla="*/ 0 h 404812"/>
              <a:gd name="connsiteX1" fmla="*/ 118446 w 161309"/>
              <a:gd name="connsiteY1" fmla="*/ 157162 h 404812"/>
              <a:gd name="connsiteX2" fmla="*/ 16053 w 161309"/>
              <a:gd name="connsiteY2" fmla="*/ 240506 h 404812"/>
              <a:gd name="connsiteX3" fmla="*/ 1765 w 161309"/>
              <a:gd name="connsiteY3" fmla="*/ 404812 h 404812"/>
            </a:gdLst>
            <a:ahLst/>
            <a:cxnLst>
              <a:cxn ang="0">
                <a:pos x="connsiteX0" y="connsiteY0"/>
              </a:cxn>
              <a:cxn ang="0">
                <a:pos x="connsiteX1" y="connsiteY1"/>
              </a:cxn>
              <a:cxn ang="0">
                <a:pos x="connsiteX2" y="connsiteY2"/>
              </a:cxn>
              <a:cxn ang="0">
                <a:pos x="connsiteX3" y="connsiteY3"/>
              </a:cxn>
            </a:cxnLst>
            <a:rect l="l" t="t" r="r" b="b"/>
            <a:pathLst>
              <a:path w="161309" h="404812">
                <a:moveTo>
                  <a:pt x="161309" y="0"/>
                </a:moveTo>
                <a:cubicBezTo>
                  <a:pt x="151982" y="58539"/>
                  <a:pt x="142655" y="117078"/>
                  <a:pt x="118446" y="157162"/>
                </a:cubicBezTo>
                <a:cubicBezTo>
                  <a:pt x="94237" y="197246"/>
                  <a:pt x="35500" y="199231"/>
                  <a:pt x="16053" y="240506"/>
                </a:cubicBezTo>
                <a:cubicBezTo>
                  <a:pt x="-3394" y="281781"/>
                  <a:pt x="-815" y="343296"/>
                  <a:pt x="1765" y="404812"/>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955756B6-E3E4-2362-5D21-C9CA198C3FD7}"/>
              </a:ext>
            </a:extLst>
          </p:cNvPr>
          <p:cNvSpPr/>
          <p:nvPr/>
        </p:nvSpPr>
        <p:spPr>
          <a:xfrm>
            <a:off x="4230107" y="3902869"/>
            <a:ext cx="63287" cy="419100"/>
          </a:xfrm>
          <a:custGeom>
            <a:avLst/>
            <a:gdLst>
              <a:gd name="connsiteX0" fmla="*/ 63287 w 63287"/>
              <a:gd name="connsiteY0" fmla="*/ 0 h 419100"/>
              <a:gd name="connsiteX1" fmla="*/ 15662 w 63287"/>
              <a:gd name="connsiteY1" fmla="*/ 202406 h 419100"/>
              <a:gd name="connsiteX2" fmla="*/ 1374 w 63287"/>
              <a:gd name="connsiteY2" fmla="*/ 280987 h 419100"/>
              <a:gd name="connsiteX3" fmla="*/ 1374 w 63287"/>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63287" h="419100">
                <a:moveTo>
                  <a:pt x="63287" y="0"/>
                </a:moveTo>
                <a:cubicBezTo>
                  <a:pt x="44634" y="77787"/>
                  <a:pt x="25981" y="155575"/>
                  <a:pt x="15662" y="202406"/>
                </a:cubicBezTo>
                <a:cubicBezTo>
                  <a:pt x="5343" y="249237"/>
                  <a:pt x="3755" y="244871"/>
                  <a:pt x="1374" y="280987"/>
                </a:cubicBezTo>
                <a:cubicBezTo>
                  <a:pt x="-1007" y="317103"/>
                  <a:pt x="183" y="368101"/>
                  <a:pt x="1374" y="419100"/>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823EC9B3-8B64-91A2-B6E4-413960427563}"/>
              </a:ext>
            </a:extLst>
          </p:cNvPr>
          <p:cNvSpPr/>
          <p:nvPr/>
        </p:nvSpPr>
        <p:spPr>
          <a:xfrm>
            <a:off x="4288631" y="3907631"/>
            <a:ext cx="45719" cy="419100"/>
          </a:xfrm>
          <a:custGeom>
            <a:avLst/>
            <a:gdLst>
              <a:gd name="connsiteX0" fmla="*/ 0 w 47764"/>
              <a:gd name="connsiteY0" fmla="*/ 0 h 419100"/>
              <a:gd name="connsiteX1" fmla="*/ 19050 w 47764"/>
              <a:gd name="connsiteY1" fmla="*/ 216694 h 419100"/>
              <a:gd name="connsiteX2" fmla="*/ 45244 w 47764"/>
              <a:gd name="connsiteY2" fmla="*/ 307182 h 419100"/>
              <a:gd name="connsiteX3" fmla="*/ 45244 w 47764"/>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47764" h="419100">
                <a:moveTo>
                  <a:pt x="0" y="0"/>
                </a:moveTo>
                <a:cubicBezTo>
                  <a:pt x="5754" y="82748"/>
                  <a:pt x="11509" y="165497"/>
                  <a:pt x="19050" y="216694"/>
                </a:cubicBezTo>
                <a:cubicBezTo>
                  <a:pt x="26591" y="267891"/>
                  <a:pt x="40878" y="273448"/>
                  <a:pt x="45244" y="307182"/>
                </a:cubicBezTo>
                <a:cubicBezTo>
                  <a:pt x="49610" y="340916"/>
                  <a:pt x="47427" y="380008"/>
                  <a:pt x="45244" y="419100"/>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D62F2450-AC73-0FA8-FA55-B10FF025F819}"/>
              </a:ext>
            </a:extLst>
          </p:cNvPr>
          <p:cNvSpPr/>
          <p:nvPr/>
        </p:nvSpPr>
        <p:spPr>
          <a:xfrm>
            <a:off x="4290886" y="3902869"/>
            <a:ext cx="125248" cy="419100"/>
          </a:xfrm>
          <a:custGeom>
            <a:avLst/>
            <a:gdLst>
              <a:gd name="connsiteX0" fmla="*/ 2508 w 144032"/>
              <a:gd name="connsiteY0" fmla="*/ 0 h 419100"/>
              <a:gd name="connsiteX1" fmla="*/ 16795 w 144032"/>
              <a:gd name="connsiteY1" fmla="*/ 161925 h 419100"/>
              <a:gd name="connsiteX2" fmla="*/ 128714 w 144032"/>
              <a:gd name="connsiteY2" fmla="*/ 285750 h 419100"/>
              <a:gd name="connsiteX3" fmla="*/ 143002 w 144032"/>
              <a:gd name="connsiteY3" fmla="*/ 419100 h 419100"/>
            </a:gdLst>
            <a:ahLst/>
            <a:cxnLst>
              <a:cxn ang="0">
                <a:pos x="connsiteX0" y="connsiteY0"/>
              </a:cxn>
              <a:cxn ang="0">
                <a:pos x="connsiteX1" y="connsiteY1"/>
              </a:cxn>
              <a:cxn ang="0">
                <a:pos x="connsiteX2" y="connsiteY2"/>
              </a:cxn>
              <a:cxn ang="0">
                <a:pos x="connsiteX3" y="connsiteY3"/>
              </a:cxn>
            </a:cxnLst>
            <a:rect l="l" t="t" r="r" b="b"/>
            <a:pathLst>
              <a:path w="144032" h="419100">
                <a:moveTo>
                  <a:pt x="2508" y="0"/>
                </a:moveTo>
                <a:cubicBezTo>
                  <a:pt x="-866" y="57150"/>
                  <a:pt x="-4239" y="114300"/>
                  <a:pt x="16795" y="161925"/>
                </a:cubicBezTo>
                <a:cubicBezTo>
                  <a:pt x="37829" y="209550"/>
                  <a:pt x="107680" y="242888"/>
                  <a:pt x="128714" y="285750"/>
                </a:cubicBezTo>
                <a:cubicBezTo>
                  <a:pt x="149748" y="328612"/>
                  <a:pt x="143002" y="419100"/>
                  <a:pt x="143002" y="4191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1D09BAC3-BDB5-A1AD-14E5-480D92763669}"/>
              </a:ext>
            </a:extLst>
          </p:cNvPr>
          <p:cNvSpPr/>
          <p:nvPr/>
        </p:nvSpPr>
        <p:spPr>
          <a:xfrm>
            <a:off x="4291013" y="3447199"/>
            <a:ext cx="4467224" cy="596405"/>
          </a:xfrm>
          <a:custGeom>
            <a:avLst/>
            <a:gdLst>
              <a:gd name="connsiteX0" fmla="*/ 0 w 2143274"/>
              <a:gd name="connsiteY0" fmla="*/ 491389 h 596405"/>
              <a:gd name="connsiteX1" fmla="*/ 328612 w 2143274"/>
              <a:gd name="connsiteY1" fmla="*/ 851 h 596405"/>
              <a:gd name="connsiteX2" fmla="*/ 1843087 w 2143274"/>
              <a:gd name="connsiteY2" fmla="*/ 596164 h 596405"/>
              <a:gd name="connsiteX3" fmla="*/ 2143125 w 2143274"/>
              <a:gd name="connsiteY3" fmla="*/ 58001 h 596405"/>
            </a:gdLst>
            <a:ahLst/>
            <a:cxnLst>
              <a:cxn ang="0">
                <a:pos x="connsiteX0" y="connsiteY0"/>
              </a:cxn>
              <a:cxn ang="0">
                <a:pos x="connsiteX1" y="connsiteY1"/>
              </a:cxn>
              <a:cxn ang="0">
                <a:pos x="connsiteX2" y="connsiteY2"/>
              </a:cxn>
              <a:cxn ang="0">
                <a:pos x="connsiteX3" y="connsiteY3"/>
              </a:cxn>
            </a:cxnLst>
            <a:rect l="l" t="t" r="r" b="b"/>
            <a:pathLst>
              <a:path w="2143274" h="596405">
                <a:moveTo>
                  <a:pt x="0" y="491389"/>
                </a:moveTo>
                <a:cubicBezTo>
                  <a:pt x="10715" y="237389"/>
                  <a:pt x="21431" y="-16611"/>
                  <a:pt x="328612" y="851"/>
                </a:cubicBezTo>
                <a:cubicBezTo>
                  <a:pt x="635793" y="18313"/>
                  <a:pt x="1540668" y="586639"/>
                  <a:pt x="1843087" y="596164"/>
                </a:cubicBezTo>
                <a:cubicBezTo>
                  <a:pt x="2145506" y="605689"/>
                  <a:pt x="2144315" y="331845"/>
                  <a:pt x="2143125" y="58001"/>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AD3DF89-08ED-5F41-D68B-0163EF87C9FC}"/>
              </a:ext>
            </a:extLst>
          </p:cNvPr>
          <p:cNvGrpSpPr/>
          <p:nvPr/>
        </p:nvGrpSpPr>
        <p:grpSpPr>
          <a:xfrm>
            <a:off x="3621400" y="4830847"/>
            <a:ext cx="1288712" cy="1261103"/>
            <a:chOff x="3621400" y="4830847"/>
            <a:chExt cx="1288712" cy="1261103"/>
          </a:xfrm>
        </p:grpSpPr>
        <p:sp>
          <p:nvSpPr>
            <p:cNvPr id="44" name="TextBox 43">
              <a:extLst>
                <a:ext uri="{FF2B5EF4-FFF2-40B4-BE49-F238E27FC236}">
                  <a16:creationId xmlns:a16="http://schemas.microsoft.com/office/drawing/2014/main" id="{591E1437-FBFE-D70B-4919-77F79C702B91}"/>
                </a:ext>
              </a:extLst>
            </p:cNvPr>
            <p:cNvSpPr txBox="1"/>
            <p:nvPr/>
          </p:nvSpPr>
          <p:spPr>
            <a:xfrm>
              <a:off x="3621400" y="5814951"/>
              <a:ext cx="1288712" cy="276999"/>
            </a:xfrm>
            <a:prstGeom prst="rect">
              <a:avLst/>
            </a:prstGeom>
            <a:noFill/>
          </p:spPr>
          <p:txBody>
            <a:bodyPr wrap="square" rtlCol="0">
              <a:spAutoFit/>
            </a:bodyPr>
            <a:lstStyle/>
            <a:p>
              <a:pPr algn="ctr"/>
              <a:r>
                <a:rPr lang="en-US" sz="1200" dirty="0"/>
                <a:t>Zone Sensor</a:t>
              </a:r>
            </a:p>
          </p:txBody>
        </p:sp>
        <p:pic>
          <p:nvPicPr>
            <p:cNvPr id="49" name="Picture 48" descr="A close-up of a white device&#10;&#10;Description automatically generated">
              <a:extLst>
                <a:ext uri="{FF2B5EF4-FFF2-40B4-BE49-F238E27FC236}">
                  <a16:creationId xmlns:a16="http://schemas.microsoft.com/office/drawing/2014/main" id="{CB4BE331-941A-634F-F459-4753C2BB6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4712" y="4830847"/>
              <a:ext cx="631719" cy="985586"/>
            </a:xfrm>
            <a:prstGeom prst="rect">
              <a:avLst/>
            </a:prstGeom>
          </p:spPr>
        </p:pic>
      </p:grpSp>
      <p:pic>
        <p:nvPicPr>
          <p:cNvPr id="19" name="Picture 18">
            <a:extLst>
              <a:ext uri="{FF2B5EF4-FFF2-40B4-BE49-F238E27FC236}">
                <a16:creationId xmlns:a16="http://schemas.microsoft.com/office/drawing/2014/main" id="{52D09C50-E864-EBDC-E8C7-2D8FBB040960}"/>
              </a:ext>
            </a:extLst>
          </p:cNvPr>
          <p:cNvPicPr>
            <a:picLocks noChangeAspect="1"/>
          </p:cNvPicPr>
          <p:nvPr/>
        </p:nvPicPr>
        <p:blipFill>
          <a:blip r:embed="rId6"/>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E14F7D2F-C68F-A263-9BC0-A0499946E13B}"/>
              </a:ext>
            </a:extLst>
          </p:cNvPr>
          <p:cNvGrpSpPr/>
          <p:nvPr/>
        </p:nvGrpSpPr>
        <p:grpSpPr>
          <a:xfrm>
            <a:off x="1457717" y="1361462"/>
            <a:ext cx="1525512" cy="895856"/>
            <a:chOff x="1457717" y="1361462"/>
            <a:chExt cx="1525512" cy="895856"/>
          </a:xfrm>
        </p:grpSpPr>
        <p:pic>
          <p:nvPicPr>
            <p:cNvPr id="7" name="Picture 6">
              <a:extLst>
                <a:ext uri="{FF2B5EF4-FFF2-40B4-BE49-F238E27FC236}">
                  <a16:creationId xmlns:a16="http://schemas.microsoft.com/office/drawing/2014/main" id="{D65C8D17-AB4E-20DD-FB90-6B4B1987A70B}"/>
                </a:ext>
              </a:extLst>
            </p:cNvPr>
            <p:cNvPicPr>
              <a:picLocks noChangeAspect="1"/>
            </p:cNvPicPr>
            <p:nvPr/>
          </p:nvPicPr>
          <p:blipFill>
            <a:blip r:embed="rId7"/>
            <a:stretch>
              <a:fillRect/>
            </a:stretch>
          </p:blipFill>
          <p:spPr>
            <a:xfrm>
              <a:off x="1457717" y="1361462"/>
              <a:ext cx="1106443" cy="895856"/>
            </a:xfrm>
            <a:prstGeom prst="rect">
              <a:avLst/>
            </a:prstGeom>
          </p:spPr>
        </p:pic>
        <p:sp>
          <p:nvSpPr>
            <p:cNvPr id="50" name="Freeform: Shape 49">
              <a:extLst>
                <a:ext uri="{FF2B5EF4-FFF2-40B4-BE49-F238E27FC236}">
                  <a16:creationId xmlns:a16="http://schemas.microsoft.com/office/drawing/2014/main" id="{8C659BD4-3476-AC69-66A4-3741E41E6797}"/>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36CBE85-3383-739C-11BF-444A4A70A593}"/>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75" name="Group 74">
            <a:extLst>
              <a:ext uri="{FF2B5EF4-FFF2-40B4-BE49-F238E27FC236}">
                <a16:creationId xmlns:a16="http://schemas.microsoft.com/office/drawing/2014/main" id="{4B6EB043-4054-9DBC-46B0-6430EDA7B4A6}"/>
              </a:ext>
            </a:extLst>
          </p:cNvPr>
          <p:cNvGrpSpPr/>
          <p:nvPr/>
        </p:nvGrpSpPr>
        <p:grpSpPr>
          <a:xfrm>
            <a:off x="224939" y="1556146"/>
            <a:ext cx="2818529" cy="5106196"/>
            <a:chOff x="224939" y="1556146"/>
            <a:chExt cx="2818529" cy="5106196"/>
          </a:xfrm>
        </p:grpSpPr>
        <p:sp>
          <p:nvSpPr>
            <p:cNvPr id="81" name="TextBox 80">
              <a:extLst>
                <a:ext uri="{FF2B5EF4-FFF2-40B4-BE49-F238E27FC236}">
                  <a16:creationId xmlns:a16="http://schemas.microsoft.com/office/drawing/2014/main" id="{F6410D4F-A598-0E51-3CB1-AD766896F5BC}"/>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85" name="TextBox 84">
              <a:extLst>
                <a:ext uri="{FF2B5EF4-FFF2-40B4-BE49-F238E27FC236}">
                  <a16:creationId xmlns:a16="http://schemas.microsoft.com/office/drawing/2014/main" id="{84E497FC-75A7-2F4D-326D-AF7CD3FE590F}"/>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97323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3FB842A8-ADE4-C186-EDAA-54A69A6EF15B}"/>
              </a:ext>
            </a:extLst>
          </p:cNvPr>
          <p:cNvSpPr/>
          <p:nvPr/>
        </p:nvSpPr>
        <p:spPr>
          <a:xfrm>
            <a:off x="8303419" y="2145506"/>
            <a:ext cx="369094" cy="16669"/>
          </a:xfrm>
          <a:custGeom>
            <a:avLst/>
            <a:gdLst>
              <a:gd name="connsiteX0" fmla="*/ 0 w 369094"/>
              <a:gd name="connsiteY0" fmla="*/ 16669 h 16669"/>
              <a:gd name="connsiteX1" fmla="*/ 164306 w 369094"/>
              <a:gd name="connsiteY1" fmla="*/ 9525 h 16669"/>
              <a:gd name="connsiteX2" fmla="*/ 369094 w 369094"/>
              <a:gd name="connsiteY2" fmla="*/ 0 h 16669"/>
            </a:gdLst>
            <a:ahLst/>
            <a:cxnLst>
              <a:cxn ang="0">
                <a:pos x="connsiteX0" y="connsiteY0"/>
              </a:cxn>
              <a:cxn ang="0">
                <a:pos x="connsiteX1" y="connsiteY1"/>
              </a:cxn>
              <a:cxn ang="0">
                <a:pos x="connsiteX2" y="connsiteY2"/>
              </a:cxn>
            </a:cxnLst>
            <a:rect l="l" t="t" r="r" b="b"/>
            <a:pathLst>
              <a:path w="369094" h="16669">
                <a:moveTo>
                  <a:pt x="0" y="16669"/>
                </a:moveTo>
                <a:lnTo>
                  <a:pt x="164306" y="9525"/>
                </a:lnTo>
                <a:lnTo>
                  <a:pt x="369094" y="0"/>
                </a:ln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3C5DEA1-F939-E5A1-D102-3A9CABA5FB92}"/>
              </a:ext>
            </a:extLst>
          </p:cNvPr>
          <p:cNvGrpSpPr/>
          <p:nvPr/>
        </p:nvGrpSpPr>
        <p:grpSpPr>
          <a:xfrm>
            <a:off x="1426441" y="1446858"/>
            <a:ext cx="1862356" cy="2474752"/>
            <a:chOff x="2652975" y="1072960"/>
            <a:chExt cx="1862356" cy="2474752"/>
          </a:xfrm>
        </p:grpSpPr>
        <p:sp>
          <p:nvSpPr>
            <p:cNvPr id="4" name="Rectangle 3">
              <a:extLst>
                <a:ext uri="{FF2B5EF4-FFF2-40B4-BE49-F238E27FC236}">
                  <a16:creationId xmlns:a16="http://schemas.microsoft.com/office/drawing/2014/main" id="{A800F34D-F882-066F-0F09-A60332BB82FE}"/>
                </a:ext>
              </a:extLst>
            </p:cNvPr>
            <p:cNvSpPr/>
            <p:nvPr/>
          </p:nvSpPr>
          <p:spPr>
            <a:xfrm>
              <a:off x="2652975" y="1072960"/>
              <a:ext cx="1862356" cy="247475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54A8FE-ABB4-85A5-366E-99655DB31A3D}"/>
                </a:ext>
              </a:extLst>
            </p:cNvPr>
            <p:cNvSpPr/>
            <p:nvPr/>
          </p:nvSpPr>
          <p:spPr>
            <a:xfrm>
              <a:off x="2830750" y="1226729"/>
              <a:ext cx="1507787" cy="1177047"/>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6F439D3-2C5E-5086-DAD8-4C0722B381A6}"/>
                </a:ext>
              </a:extLst>
            </p:cNvPr>
            <p:cNvSpPr/>
            <p:nvPr/>
          </p:nvSpPr>
          <p:spPr>
            <a:xfrm>
              <a:off x="2830750" y="2557545"/>
              <a:ext cx="1507787" cy="83009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274B9B22-C90B-AB45-EDAA-99CB66F8E205}"/>
              </a:ext>
            </a:extLst>
          </p:cNvPr>
          <p:cNvGrpSpPr/>
          <p:nvPr/>
        </p:nvGrpSpPr>
        <p:grpSpPr>
          <a:xfrm>
            <a:off x="8829191" y="2104451"/>
            <a:ext cx="1974715" cy="1631328"/>
            <a:chOff x="6429983" y="1890085"/>
            <a:chExt cx="1974715" cy="1631328"/>
          </a:xfrm>
        </p:grpSpPr>
        <p:sp>
          <p:nvSpPr>
            <p:cNvPr id="7" name="Rectangle 6">
              <a:extLst>
                <a:ext uri="{FF2B5EF4-FFF2-40B4-BE49-F238E27FC236}">
                  <a16:creationId xmlns:a16="http://schemas.microsoft.com/office/drawing/2014/main" id="{F2D516CE-6071-B2EA-2DB5-9F163966F17D}"/>
                </a:ext>
              </a:extLst>
            </p:cNvPr>
            <p:cNvSpPr/>
            <p:nvPr/>
          </p:nvSpPr>
          <p:spPr>
            <a:xfrm>
              <a:off x="6429983" y="1935804"/>
              <a:ext cx="1974715" cy="158560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294E-9633-1343-0001-50AB252F4087}"/>
                </a:ext>
              </a:extLst>
            </p:cNvPr>
            <p:cNvSpPr/>
            <p:nvPr/>
          </p:nvSpPr>
          <p:spPr>
            <a:xfrm>
              <a:off x="6858000" y="2033081"/>
              <a:ext cx="1429966" cy="1395919"/>
            </a:xfrm>
            <a:prstGeom prst="rect">
              <a:avLst/>
            </a:prstGeom>
            <a:pattFill prst="dkVert">
              <a:fgClr>
                <a:schemeClr val="tx1">
                  <a:lumMod val="65000"/>
                  <a:lumOff val="3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579660-8374-168E-4C06-9A92F3915110}"/>
                </a:ext>
              </a:extLst>
            </p:cNvPr>
            <p:cNvSpPr/>
            <p:nvPr/>
          </p:nvSpPr>
          <p:spPr>
            <a:xfrm>
              <a:off x="6582383" y="1890085"/>
              <a:ext cx="1705583" cy="4571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9BF60F4-A505-08E6-128E-D362865E2BF5}"/>
              </a:ext>
            </a:extLst>
          </p:cNvPr>
          <p:cNvSpPr txBox="1"/>
          <p:nvPr/>
        </p:nvSpPr>
        <p:spPr>
          <a:xfrm>
            <a:off x="1301319" y="3931103"/>
            <a:ext cx="2112599" cy="369332"/>
          </a:xfrm>
          <a:prstGeom prst="rect">
            <a:avLst/>
          </a:prstGeom>
          <a:noFill/>
        </p:spPr>
        <p:txBody>
          <a:bodyPr wrap="square" rtlCol="0">
            <a:spAutoFit/>
          </a:bodyPr>
          <a:lstStyle/>
          <a:p>
            <a:pPr algn="ctr"/>
            <a:r>
              <a:rPr lang="en-US" dirty="0"/>
              <a:t>Air Handling Unit:</a:t>
            </a:r>
          </a:p>
        </p:txBody>
      </p:sp>
      <p:sp>
        <p:nvSpPr>
          <p:cNvPr id="29" name="Headline Goes Here">
            <a:extLst>
              <a:ext uri="{FF2B5EF4-FFF2-40B4-BE49-F238E27FC236}">
                <a16:creationId xmlns:a16="http://schemas.microsoft.com/office/drawing/2014/main" id="{FDC869ED-FFFB-FF9A-EB2A-67AAC148CD0A}"/>
              </a:ext>
            </a:extLst>
          </p:cNvPr>
          <p:cNvSpPr txBox="1">
            <a:spLocks/>
          </p:cNvSpPr>
          <p:nvPr/>
        </p:nvSpPr>
        <p:spPr>
          <a:xfrm>
            <a:off x="294744" y="448069"/>
            <a:ext cx="9763656" cy="507831"/>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3000" b="1" kern="1200">
                <a:solidFill>
                  <a:schemeClr val="accent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26C"/>
                </a:solidFill>
              </a:rPr>
              <a:t>Pairing B (BACnet MS/TP, Thermostat)</a:t>
            </a:r>
          </a:p>
        </p:txBody>
      </p:sp>
      <p:sp>
        <p:nvSpPr>
          <p:cNvPr id="30" name="Headline Goes Here">
            <a:extLst>
              <a:ext uri="{FF2B5EF4-FFF2-40B4-BE49-F238E27FC236}">
                <a16:creationId xmlns:a16="http://schemas.microsoft.com/office/drawing/2014/main" id="{9E166C92-9B4F-29CC-CAFF-F5FAF3B04CD1}"/>
              </a:ext>
            </a:extLst>
          </p:cNvPr>
          <p:cNvSpPr txBox="1">
            <a:spLocks/>
          </p:cNvSpPr>
          <p:nvPr/>
        </p:nvSpPr>
        <p:spPr>
          <a:xfrm>
            <a:off x="294312" y="975063"/>
            <a:ext cx="9763656" cy="286232"/>
          </a:xfrm>
          <a:prstGeom prst="rect">
            <a:avLst/>
          </a:prstGeom>
        </p:spPr>
        <p:txBody>
          <a:bodyPr wrap="square" anchor="ctr">
            <a:spAutoFit/>
          </a:bodyPr>
          <a:lstStyle>
            <a:lvl1pPr marL="228600" indent="-228600" algn="l" defTabSz="1219139" rtl="0" eaLnBrk="1" latinLnBrk="0" hangingPunct="1">
              <a:lnSpc>
                <a:spcPct val="90000"/>
              </a:lnSpc>
              <a:spcBef>
                <a:spcPts val="1000"/>
              </a:spcBef>
              <a:buFont typeface="Arial" panose="020B0604020202020204" pitchFamily="34" charset="0"/>
              <a:buChar char="•"/>
              <a:defRPr sz="1400" kern="1200">
                <a:solidFill>
                  <a:srgbClr val="3597B5"/>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Odyssey SZVAV AHU with Odyssey/Symbio 700 Condenser</a:t>
            </a:r>
          </a:p>
        </p:txBody>
      </p:sp>
      <p:sp>
        <p:nvSpPr>
          <p:cNvPr id="31" name="TextBox 30">
            <a:extLst>
              <a:ext uri="{FF2B5EF4-FFF2-40B4-BE49-F238E27FC236}">
                <a16:creationId xmlns:a16="http://schemas.microsoft.com/office/drawing/2014/main" id="{B8EE0F67-0844-A7DE-96BE-893E2CE4EFD4}"/>
              </a:ext>
            </a:extLst>
          </p:cNvPr>
          <p:cNvSpPr txBox="1"/>
          <p:nvPr/>
        </p:nvSpPr>
        <p:spPr>
          <a:xfrm>
            <a:off x="893618" y="4346137"/>
            <a:ext cx="2794748" cy="923330"/>
          </a:xfrm>
          <a:prstGeom prst="rect">
            <a:avLst/>
          </a:prstGeom>
          <a:noFill/>
        </p:spPr>
        <p:txBody>
          <a:bodyPr wrap="square" rtlCol="0">
            <a:spAutoFit/>
          </a:bodyPr>
          <a:lstStyle/>
          <a:p>
            <a:pPr algn="ctr"/>
            <a:r>
              <a:rPr lang="en-US" b="1" dirty="0"/>
              <a:t>Trane Odyssey</a:t>
            </a:r>
          </a:p>
          <a:p>
            <a:pPr algn="ctr"/>
            <a:r>
              <a:rPr lang="en-US" b="1" dirty="0"/>
              <a:t>SZVAV</a:t>
            </a:r>
          </a:p>
          <a:p>
            <a:pPr algn="ctr"/>
            <a:r>
              <a:rPr lang="en-US" sz="1800" dirty="0">
                <a:solidFill>
                  <a:srgbClr val="3597B5"/>
                </a:solidFill>
              </a:rPr>
              <a:t>[Digit 15  = D]</a:t>
            </a:r>
          </a:p>
        </p:txBody>
      </p:sp>
      <p:sp>
        <p:nvSpPr>
          <p:cNvPr id="32" name="TextBox 31">
            <a:extLst>
              <a:ext uri="{FF2B5EF4-FFF2-40B4-BE49-F238E27FC236}">
                <a16:creationId xmlns:a16="http://schemas.microsoft.com/office/drawing/2014/main" id="{057375E4-8188-3E2A-C9A9-E2D4B1327A35}"/>
              </a:ext>
            </a:extLst>
          </p:cNvPr>
          <p:cNvSpPr txBox="1"/>
          <p:nvPr/>
        </p:nvSpPr>
        <p:spPr>
          <a:xfrm>
            <a:off x="8778082" y="4160306"/>
            <a:ext cx="2112599" cy="646331"/>
          </a:xfrm>
          <a:prstGeom prst="rect">
            <a:avLst/>
          </a:prstGeom>
          <a:noFill/>
        </p:spPr>
        <p:txBody>
          <a:bodyPr wrap="square" rtlCol="0">
            <a:spAutoFit/>
          </a:bodyPr>
          <a:lstStyle/>
          <a:p>
            <a:pPr algn="ctr"/>
            <a:r>
              <a:rPr lang="en-US" b="1" dirty="0"/>
              <a:t>Trane Odyssey</a:t>
            </a:r>
          </a:p>
          <a:p>
            <a:pPr algn="ctr"/>
            <a:r>
              <a:rPr lang="en-US" b="1" dirty="0"/>
              <a:t>Symbio 700</a:t>
            </a:r>
          </a:p>
        </p:txBody>
      </p:sp>
      <p:grpSp>
        <p:nvGrpSpPr>
          <p:cNvPr id="86" name="Group 85">
            <a:extLst>
              <a:ext uri="{FF2B5EF4-FFF2-40B4-BE49-F238E27FC236}">
                <a16:creationId xmlns:a16="http://schemas.microsoft.com/office/drawing/2014/main" id="{F16AE8ED-47FA-0284-57B5-E1E2DF6A826E}"/>
              </a:ext>
            </a:extLst>
          </p:cNvPr>
          <p:cNvGrpSpPr/>
          <p:nvPr/>
        </p:nvGrpSpPr>
        <p:grpSpPr>
          <a:xfrm>
            <a:off x="6065996" y="5232271"/>
            <a:ext cx="5451538" cy="246221"/>
            <a:chOff x="6425932" y="5177309"/>
            <a:chExt cx="5451538" cy="246221"/>
          </a:xfrm>
        </p:grpSpPr>
        <p:sp>
          <p:nvSpPr>
            <p:cNvPr id="52" name="Oval 51">
              <a:extLst>
                <a:ext uri="{FF2B5EF4-FFF2-40B4-BE49-F238E27FC236}">
                  <a16:creationId xmlns:a16="http://schemas.microsoft.com/office/drawing/2014/main" id="{C96CC159-0AD6-620A-5FED-7091E4800F34}"/>
                </a:ext>
              </a:extLst>
            </p:cNvPr>
            <p:cNvSpPr/>
            <p:nvPr/>
          </p:nvSpPr>
          <p:spPr>
            <a:xfrm>
              <a:off x="6425932" y="521146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54" name="TextBox 53">
              <a:extLst>
                <a:ext uri="{FF2B5EF4-FFF2-40B4-BE49-F238E27FC236}">
                  <a16:creationId xmlns:a16="http://schemas.microsoft.com/office/drawing/2014/main" id="{B71EAD02-7E7C-8246-B47F-383E23200EE0}"/>
                </a:ext>
              </a:extLst>
            </p:cNvPr>
            <p:cNvSpPr txBox="1"/>
            <p:nvPr/>
          </p:nvSpPr>
          <p:spPr>
            <a:xfrm>
              <a:off x="6710526" y="5177309"/>
              <a:ext cx="5166944" cy="246221"/>
            </a:xfrm>
            <a:prstGeom prst="rect">
              <a:avLst/>
            </a:prstGeom>
            <a:noFill/>
          </p:spPr>
          <p:txBody>
            <a:bodyPr wrap="square" rtlCol="0">
              <a:spAutoFit/>
            </a:bodyPr>
            <a:lstStyle/>
            <a:p>
              <a:r>
                <a:rPr lang="en-US" sz="1000" dirty="0"/>
                <a:t>Thermostat wire – At least 4 conductors. REQUIRED for this pairing scenario.</a:t>
              </a:r>
            </a:p>
          </p:txBody>
        </p:sp>
      </p:grpSp>
      <p:sp>
        <p:nvSpPr>
          <p:cNvPr id="53" name="Oval 52">
            <a:extLst>
              <a:ext uri="{FF2B5EF4-FFF2-40B4-BE49-F238E27FC236}">
                <a16:creationId xmlns:a16="http://schemas.microsoft.com/office/drawing/2014/main" id="{AE3B69F8-E850-4AC4-7992-8035D0418AF3}"/>
              </a:ext>
            </a:extLst>
          </p:cNvPr>
          <p:cNvSpPr/>
          <p:nvPr/>
        </p:nvSpPr>
        <p:spPr>
          <a:xfrm>
            <a:off x="6065996" y="5518624"/>
            <a:ext cx="19321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55" name="TextBox 54">
            <a:extLst>
              <a:ext uri="{FF2B5EF4-FFF2-40B4-BE49-F238E27FC236}">
                <a16:creationId xmlns:a16="http://schemas.microsoft.com/office/drawing/2014/main" id="{CB88BA4A-FF45-7C0F-2A3C-AB16F536A341}"/>
              </a:ext>
            </a:extLst>
          </p:cNvPr>
          <p:cNvSpPr txBox="1"/>
          <p:nvPr/>
        </p:nvSpPr>
        <p:spPr>
          <a:xfrm>
            <a:off x="6350590" y="5484467"/>
            <a:ext cx="5692253" cy="246221"/>
          </a:xfrm>
          <a:prstGeom prst="rect">
            <a:avLst/>
          </a:prstGeom>
          <a:noFill/>
        </p:spPr>
        <p:txBody>
          <a:bodyPr wrap="square" rtlCol="0">
            <a:spAutoFit/>
          </a:bodyPr>
          <a:lstStyle/>
          <a:p>
            <a:r>
              <a:rPr lang="en-US" sz="1000" dirty="0"/>
              <a:t>Twisted-pair communication cable. Required only for Electric Heat, SZVAV applications. Proprietary comm.</a:t>
            </a:r>
          </a:p>
        </p:txBody>
      </p:sp>
      <p:grpSp>
        <p:nvGrpSpPr>
          <p:cNvPr id="85" name="Group 84">
            <a:extLst>
              <a:ext uri="{FF2B5EF4-FFF2-40B4-BE49-F238E27FC236}">
                <a16:creationId xmlns:a16="http://schemas.microsoft.com/office/drawing/2014/main" id="{714FB454-9484-52B9-E015-DB1EBEBE98D1}"/>
              </a:ext>
            </a:extLst>
          </p:cNvPr>
          <p:cNvGrpSpPr/>
          <p:nvPr/>
        </p:nvGrpSpPr>
        <p:grpSpPr>
          <a:xfrm>
            <a:off x="6065996" y="4980075"/>
            <a:ext cx="5451538" cy="246221"/>
            <a:chOff x="6425932" y="4863339"/>
            <a:chExt cx="5451538" cy="246221"/>
          </a:xfrm>
        </p:grpSpPr>
        <p:sp>
          <p:nvSpPr>
            <p:cNvPr id="49" name="Oval 48">
              <a:extLst>
                <a:ext uri="{FF2B5EF4-FFF2-40B4-BE49-F238E27FC236}">
                  <a16:creationId xmlns:a16="http://schemas.microsoft.com/office/drawing/2014/main" id="{BDFFF536-B291-5826-1FDC-6E87551033DD}"/>
                </a:ext>
              </a:extLst>
            </p:cNvPr>
            <p:cNvSpPr/>
            <p:nvPr/>
          </p:nvSpPr>
          <p:spPr>
            <a:xfrm>
              <a:off x="6425932" y="489749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56" name="TextBox 55">
              <a:extLst>
                <a:ext uri="{FF2B5EF4-FFF2-40B4-BE49-F238E27FC236}">
                  <a16:creationId xmlns:a16="http://schemas.microsoft.com/office/drawing/2014/main" id="{DFAFBB04-CD95-447B-90B4-FB86D73F3733}"/>
                </a:ext>
              </a:extLst>
            </p:cNvPr>
            <p:cNvSpPr txBox="1"/>
            <p:nvPr/>
          </p:nvSpPr>
          <p:spPr>
            <a:xfrm>
              <a:off x="6710526" y="4863339"/>
              <a:ext cx="5166944" cy="246221"/>
            </a:xfrm>
            <a:prstGeom prst="rect">
              <a:avLst/>
            </a:prstGeom>
            <a:noFill/>
          </p:spPr>
          <p:txBody>
            <a:bodyPr wrap="square" rtlCol="0">
              <a:spAutoFit/>
            </a:bodyPr>
            <a:lstStyle/>
            <a:p>
              <a:r>
                <a:rPr lang="en-US" sz="1000" dirty="0"/>
                <a:t>Twisted pair communication cable. Required only for SZVAV applications. Modbus comm.</a:t>
              </a:r>
            </a:p>
          </p:txBody>
        </p:sp>
      </p:grpSp>
      <p:sp>
        <p:nvSpPr>
          <p:cNvPr id="73" name="Oval 72">
            <a:extLst>
              <a:ext uri="{FF2B5EF4-FFF2-40B4-BE49-F238E27FC236}">
                <a16:creationId xmlns:a16="http://schemas.microsoft.com/office/drawing/2014/main" id="{BDA89985-E14C-F240-740D-1714C6050A09}"/>
              </a:ext>
            </a:extLst>
          </p:cNvPr>
          <p:cNvSpPr/>
          <p:nvPr/>
        </p:nvSpPr>
        <p:spPr>
          <a:xfrm>
            <a:off x="6538382" y="3145837"/>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76" name="TextBox 75">
            <a:extLst>
              <a:ext uri="{FF2B5EF4-FFF2-40B4-BE49-F238E27FC236}">
                <a16:creationId xmlns:a16="http://schemas.microsoft.com/office/drawing/2014/main" id="{7349C6FB-1079-3FF5-8C64-254AA9E2450A}"/>
              </a:ext>
            </a:extLst>
          </p:cNvPr>
          <p:cNvSpPr txBox="1"/>
          <p:nvPr/>
        </p:nvSpPr>
        <p:spPr>
          <a:xfrm>
            <a:off x="5297722" y="3424767"/>
            <a:ext cx="885825" cy="246221"/>
          </a:xfrm>
          <a:prstGeom prst="rect">
            <a:avLst/>
          </a:prstGeom>
          <a:noFill/>
        </p:spPr>
        <p:txBody>
          <a:bodyPr wrap="square" rtlCol="0">
            <a:spAutoFit/>
          </a:bodyPr>
          <a:lstStyle/>
          <a:p>
            <a:pPr algn="ctr"/>
            <a:r>
              <a:rPr lang="en-US" sz="1000" dirty="0"/>
              <a:t>BACnet/BMS</a:t>
            </a:r>
          </a:p>
        </p:txBody>
      </p:sp>
      <p:sp>
        <p:nvSpPr>
          <p:cNvPr id="77" name="Oval 76">
            <a:extLst>
              <a:ext uri="{FF2B5EF4-FFF2-40B4-BE49-F238E27FC236}">
                <a16:creationId xmlns:a16="http://schemas.microsoft.com/office/drawing/2014/main" id="{1602B802-2E36-BA95-6779-5EEA4446BF86}"/>
              </a:ext>
            </a:extLst>
          </p:cNvPr>
          <p:cNvSpPr/>
          <p:nvPr/>
        </p:nvSpPr>
        <p:spPr>
          <a:xfrm>
            <a:off x="6852331" y="3474484"/>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sp>
        <p:nvSpPr>
          <p:cNvPr id="75" name="TextBox 74">
            <a:extLst>
              <a:ext uri="{FF2B5EF4-FFF2-40B4-BE49-F238E27FC236}">
                <a16:creationId xmlns:a16="http://schemas.microsoft.com/office/drawing/2014/main" id="{8D9CFA1D-F6C1-BB61-3FE5-FE69D8C3D7F1}"/>
              </a:ext>
            </a:extLst>
          </p:cNvPr>
          <p:cNvSpPr txBox="1"/>
          <p:nvPr/>
        </p:nvSpPr>
        <p:spPr>
          <a:xfrm>
            <a:off x="6350590" y="5988859"/>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sp>
        <p:nvSpPr>
          <p:cNvPr id="78" name="Oval 77">
            <a:extLst>
              <a:ext uri="{FF2B5EF4-FFF2-40B4-BE49-F238E27FC236}">
                <a16:creationId xmlns:a16="http://schemas.microsoft.com/office/drawing/2014/main" id="{7085DA87-B75B-269B-2361-30FBC8166E3B}"/>
              </a:ext>
            </a:extLst>
          </p:cNvPr>
          <p:cNvSpPr/>
          <p:nvPr/>
        </p:nvSpPr>
        <p:spPr>
          <a:xfrm>
            <a:off x="6065996" y="602301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endParaRPr lang="en-US" dirty="0"/>
          </a:p>
        </p:txBody>
      </p:sp>
      <p:grpSp>
        <p:nvGrpSpPr>
          <p:cNvPr id="18" name="Group 17">
            <a:extLst>
              <a:ext uri="{FF2B5EF4-FFF2-40B4-BE49-F238E27FC236}">
                <a16:creationId xmlns:a16="http://schemas.microsoft.com/office/drawing/2014/main" id="{C5DA6EB5-4035-5CE8-0261-1DA9266BFC68}"/>
              </a:ext>
            </a:extLst>
          </p:cNvPr>
          <p:cNvGrpSpPr/>
          <p:nvPr/>
        </p:nvGrpSpPr>
        <p:grpSpPr>
          <a:xfrm>
            <a:off x="1205583" y="1767764"/>
            <a:ext cx="1447342" cy="1604855"/>
            <a:chOff x="562010" y="1214878"/>
            <a:chExt cx="1447342" cy="1604855"/>
          </a:xfrm>
        </p:grpSpPr>
        <p:pic>
          <p:nvPicPr>
            <p:cNvPr id="17" name="Picture 16" descr="A grey box with a label&#10;&#10;Description automatically generated">
              <a:extLst>
                <a:ext uri="{FF2B5EF4-FFF2-40B4-BE49-F238E27FC236}">
                  <a16:creationId xmlns:a16="http://schemas.microsoft.com/office/drawing/2014/main" id="{745CAACD-71A2-851E-9634-1C870EE7B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31" y="1214878"/>
              <a:ext cx="1018721" cy="1604855"/>
            </a:xfrm>
            <a:prstGeom prst="rect">
              <a:avLst/>
            </a:prstGeom>
          </p:spPr>
        </p:pic>
        <p:sp>
          <p:nvSpPr>
            <p:cNvPr id="2" name="Rectangle 1">
              <a:extLst>
                <a:ext uri="{FF2B5EF4-FFF2-40B4-BE49-F238E27FC236}">
                  <a16:creationId xmlns:a16="http://schemas.microsoft.com/office/drawing/2014/main" id="{0BC7EB93-D560-FCC1-6DB3-80A0711698A2}"/>
                </a:ext>
              </a:extLst>
            </p:cNvPr>
            <p:cNvSpPr/>
            <p:nvPr/>
          </p:nvSpPr>
          <p:spPr>
            <a:xfrm>
              <a:off x="562010" y="1688128"/>
              <a:ext cx="982494" cy="700427"/>
            </a:xfrm>
            <a:prstGeom prst="rect">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TR150</a:t>
              </a:r>
            </a:p>
            <a:p>
              <a:pPr algn="ctr"/>
              <a:r>
                <a:rPr lang="en-US" sz="1400" dirty="0">
                  <a:solidFill>
                    <a:schemeClr val="tx1"/>
                  </a:solidFill>
                </a:rPr>
                <a:t>VFD</a:t>
              </a:r>
            </a:p>
            <a:p>
              <a:pPr algn="ctr"/>
              <a:r>
                <a:rPr lang="en-US" sz="1100" dirty="0">
                  <a:solidFill>
                    <a:schemeClr val="tx1"/>
                  </a:solidFill>
                </a:rPr>
                <a:t>(SZVAV only)</a:t>
              </a:r>
              <a:endParaRPr lang="en-US" sz="1400" dirty="0">
                <a:solidFill>
                  <a:schemeClr val="tx1"/>
                </a:solidFill>
              </a:endParaRPr>
            </a:p>
          </p:txBody>
        </p:sp>
      </p:grpSp>
      <p:grpSp>
        <p:nvGrpSpPr>
          <p:cNvPr id="90" name="Group 89">
            <a:extLst>
              <a:ext uri="{FF2B5EF4-FFF2-40B4-BE49-F238E27FC236}">
                <a16:creationId xmlns:a16="http://schemas.microsoft.com/office/drawing/2014/main" id="{8D0924E9-B245-B996-1394-650ADC6F788F}"/>
              </a:ext>
            </a:extLst>
          </p:cNvPr>
          <p:cNvGrpSpPr/>
          <p:nvPr/>
        </p:nvGrpSpPr>
        <p:grpSpPr>
          <a:xfrm>
            <a:off x="6065996" y="6338336"/>
            <a:ext cx="5451536" cy="246221"/>
            <a:chOff x="6425932" y="6435616"/>
            <a:chExt cx="5451536" cy="246221"/>
          </a:xfrm>
        </p:grpSpPr>
        <p:sp>
          <p:nvSpPr>
            <p:cNvPr id="71" name="Oval 70">
              <a:extLst>
                <a:ext uri="{FF2B5EF4-FFF2-40B4-BE49-F238E27FC236}">
                  <a16:creationId xmlns:a16="http://schemas.microsoft.com/office/drawing/2014/main" id="{81671AD1-DD26-7875-1102-B48CAC18F6CB}"/>
                </a:ext>
              </a:extLst>
            </p:cNvPr>
            <p:cNvSpPr/>
            <p:nvPr/>
          </p:nvSpPr>
          <p:spPr>
            <a:xfrm>
              <a:off x="6425932" y="646977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72" name="TextBox 71">
              <a:extLst>
                <a:ext uri="{FF2B5EF4-FFF2-40B4-BE49-F238E27FC236}">
                  <a16:creationId xmlns:a16="http://schemas.microsoft.com/office/drawing/2014/main" id="{FC34E8BA-AD62-A8FD-2533-D864340D8E1F}"/>
                </a:ext>
              </a:extLst>
            </p:cNvPr>
            <p:cNvSpPr txBox="1"/>
            <p:nvPr/>
          </p:nvSpPr>
          <p:spPr>
            <a:xfrm>
              <a:off x="6710526" y="6435616"/>
              <a:ext cx="5166942" cy="246221"/>
            </a:xfrm>
            <a:prstGeom prst="rect">
              <a:avLst/>
            </a:prstGeom>
            <a:noFill/>
          </p:spPr>
          <p:txBody>
            <a:bodyPr wrap="square" rtlCol="0">
              <a:spAutoFit/>
            </a:bodyPr>
            <a:lstStyle/>
            <a:p>
              <a:r>
                <a:rPr lang="en-US" sz="1000" dirty="0"/>
                <a:t>Thermostat wire – Up to 7 conductors</a:t>
              </a:r>
            </a:p>
          </p:txBody>
        </p:sp>
      </p:grpSp>
      <p:grpSp>
        <p:nvGrpSpPr>
          <p:cNvPr id="88" name="Group 87">
            <a:extLst>
              <a:ext uri="{FF2B5EF4-FFF2-40B4-BE49-F238E27FC236}">
                <a16:creationId xmlns:a16="http://schemas.microsoft.com/office/drawing/2014/main" id="{B4B7EDD0-0F32-C4A2-C893-B237EBA8FA5A}"/>
              </a:ext>
            </a:extLst>
          </p:cNvPr>
          <p:cNvGrpSpPr/>
          <p:nvPr/>
        </p:nvGrpSpPr>
        <p:grpSpPr>
          <a:xfrm>
            <a:off x="6065996" y="5736663"/>
            <a:ext cx="5451537" cy="246221"/>
            <a:chOff x="6425932" y="5810444"/>
            <a:chExt cx="5451537" cy="246221"/>
          </a:xfrm>
        </p:grpSpPr>
        <p:sp>
          <p:nvSpPr>
            <p:cNvPr id="74" name="Oval 73">
              <a:extLst>
                <a:ext uri="{FF2B5EF4-FFF2-40B4-BE49-F238E27FC236}">
                  <a16:creationId xmlns:a16="http://schemas.microsoft.com/office/drawing/2014/main" id="{AAB9E452-F4A1-FF3C-04CA-41692AA4C47D}"/>
                </a:ext>
              </a:extLst>
            </p:cNvPr>
            <p:cNvSpPr/>
            <p:nvPr/>
          </p:nvSpPr>
          <p:spPr>
            <a:xfrm>
              <a:off x="6425932" y="584460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endParaRPr lang="en-US" dirty="0"/>
            </a:p>
          </p:txBody>
        </p:sp>
        <p:sp>
          <p:nvSpPr>
            <p:cNvPr id="84" name="TextBox 83">
              <a:extLst>
                <a:ext uri="{FF2B5EF4-FFF2-40B4-BE49-F238E27FC236}">
                  <a16:creationId xmlns:a16="http://schemas.microsoft.com/office/drawing/2014/main" id="{8721A7CE-5611-96BE-16E4-D321585FE251}"/>
                </a:ext>
              </a:extLst>
            </p:cNvPr>
            <p:cNvSpPr txBox="1"/>
            <p:nvPr/>
          </p:nvSpPr>
          <p:spPr>
            <a:xfrm>
              <a:off x="6710526" y="5810444"/>
              <a:ext cx="5166943" cy="246221"/>
            </a:xfrm>
            <a:prstGeom prst="rect">
              <a:avLst/>
            </a:prstGeom>
            <a:noFill/>
          </p:spPr>
          <p:txBody>
            <a:bodyPr wrap="square" rtlCol="0">
              <a:spAutoFit/>
            </a:bodyPr>
            <a:lstStyle/>
            <a:p>
              <a:r>
                <a:rPr lang="en-US" sz="1000" dirty="0"/>
                <a:t>Twisted pair communication cable(s) [daisy-chained]. Required only for BACnet MS/TP to BMS.</a:t>
              </a:r>
            </a:p>
          </p:txBody>
        </p:sp>
      </p:grpSp>
      <p:sp>
        <p:nvSpPr>
          <p:cNvPr id="93" name="TextBox 92">
            <a:extLst>
              <a:ext uri="{FF2B5EF4-FFF2-40B4-BE49-F238E27FC236}">
                <a16:creationId xmlns:a16="http://schemas.microsoft.com/office/drawing/2014/main" id="{2F83FADB-14BC-BFB8-423B-6DD0080CB231}"/>
              </a:ext>
            </a:extLst>
          </p:cNvPr>
          <p:cNvSpPr txBox="1"/>
          <p:nvPr/>
        </p:nvSpPr>
        <p:spPr>
          <a:xfrm>
            <a:off x="6502990" y="6141259"/>
            <a:ext cx="5166943" cy="246221"/>
          </a:xfrm>
          <a:prstGeom prst="rect">
            <a:avLst/>
          </a:prstGeom>
          <a:noFill/>
        </p:spPr>
        <p:txBody>
          <a:bodyPr wrap="square" rtlCol="0">
            <a:spAutoFit/>
          </a:bodyPr>
          <a:lstStyle/>
          <a:p>
            <a:r>
              <a:rPr lang="en-US" sz="1000" dirty="0"/>
              <a:t>(* Second twisted pair not required for the last controller on the daisy-chain link)</a:t>
            </a:r>
          </a:p>
        </p:txBody>
      </p:sp>
      <p:sp>
        <p:nvSpPr>
          <p:cNvPr id="97" name="Freeform: Shape 96">
            <a:extLst>
              <a:ext uri="{FF2B5EF4-FFF2-40B4-BE49-F238E27FC236}">
                <a16:creationId xmlns:a16="http://schemas.microsoft.com/office/drawing/2014/main" id="{DF0631D8-35CC-2701-4B86-5FDC18A70353}"/>
              </a:ext>
            </a:extLst>
          </p:cNvPr>
          <p:cNvSpPr/>
          <p:nvPr/>
        </p:nvSpPr>
        <p:spPr>
          <a:xfrm>
            <a:off x="4860890" y="3354374"/>
            <a:ext cx="3928906" cy="426598"/>
          </a:xfrm>
          <a:custGeom>
            <a:avLst/>
            <a:gdLst>
              <a:gd name="connsiteX0" fmla="*/ 3928906 w 3928906"/>
              <a:gd name="connsiteY0" fmla="*/ 313273 h 426598"/>
              <a:gd name="connsiteX1" fmla="*/ 3788229 w 3928906"/>
              <a:gd name="connsiteY1" fmla="*/ 413757 h 426598"/>
              <a:gd name="connsiteX2" fmla="*/ 3336053 w 3928906"/>
              <a:gd name="connsiteY2" fmla="*/ 57041 h 426598"/>
              <a:gd name="connsiteX3" fmla="*/ 1919235 w 3928906"/>
              <a:gd name="connsiteY3" fmla="*/ 11823 h 426598"/>
              <a:gd name="connsiteX4" fmla="*/ 768699 w 3928906"/>
              <a:gd name="connsiteY4" fmla="*/ 26895 h 426598"/>
              <a:gd name="connsiteX5" fmla="*/ 0 w 3928906"/>
              <a:gd name="connsiteY5" fmla="*/ 288153 h 42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8906" h="426598">
                <a:moveTo>
                  <a:pt x="3928906" y="313273"/>
                </a:moveTo>
                <a:cubicBezTo>
                  <a:pt x="3907972" y="384867"/>
                  <a:pt x="3887038" y="456462"/>
                  <a:pt x="3788229" y="413757"/>
                </a:cubicBezTo>
                <a:cubicBezTo>
                  <a:pt x="3689420" y="371052"/>
                  <a:pt x="3647552" y="124030"/>
                  <a:pt x="3336053" y="57041"/>
                </a:cubicBezTo>
                <a:cubicBezTo>
                  <a:pt x="3024554" y="-9948"/>
                  <a:pt x="1919235" y="11823"/>
                  <a:pt x="1919235" y="11823"/>
                </a:cubicBezTo>
                <a:cubicBezTo>
                  <a:pt x="1491343" y="6799"/>
                  <a:pt x="1088571" y="-19160"/>
                  <a:pt x="768699" y="26895"/>
                </a:cubicBezTo>
                <a:cubicBezTo>
                  <a:pt x="448827" y="72950"/>
                  <a:pt x="224413" y="180551"/>
                  <a:pt x="0" y="288153"/>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D6C73902-FC44-A62D-1C5C-6A81C4A858BB}"/>
              </a:ext>
            </a:extLst>
          </p:cNvPr>
          <p:cNvSpPr/>
          <p:nvPr/>
        </p:nvSpPr>
        <p:spPr>
          <a:xfrm>
            <a:off x="4978958" y="3683208"/>
            <a:ext cx="3878664" cy="225722"/>
          </a:xfrm>
          <a:custGeom>
            <a:avLst/>
            <a:gdLst>
              <a:gd name="connsiteX0" fmla="*/ 3878664 w 3878664"/>
              <a:gd name="connsiteY0" fmla="*/ 14585 h 225722"/>
              <a:gd name="connsiteX1" fmla="*/ 3737987 w 3878664"/>
              <a:gd name="connsiteY1" fmla="*/ 225600 h 225722"/>
              <a:gd name="connsiteX2" fmla="*/ 3260690 w 3878664"/>
              <a:gd name="connsiteY2" fmla="*/ 44730 h 225722"/>
              <a:gd name="connsiteX3" fmla="*/ 1698172 w 3878664"/>
              <a:gd name="connsiteY3" fmla="*/ 14585 h 225722"/>
              <a:gd name="connsiteX4" fmla="*/ 617974 w 3878664"/>
              <a:gd name="connsiteY4" fmla="*/ 14585 h 225722"/>
              <a:gd name="connsiteX5" fmla="*/ 0 w 3878664"/>
              <a:gd name="connsiteY5" fmla="*/ 195455 h 22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8664" h="225722">
                <a:moveTo>
                  <a:pt x="3878664" y="14585"/>
                </a:moveTo>
                <a:cubicBezTo>
                  <a:pt x="3859823" y="117580"/>
                  <a:pt x="3840983" y="220576"/>
                  <a:pt x="3737987" y="225600"/>
                </a:cubicBezTo>
                <a:cubicBezTo>
                  <a:pt x="3634991" y="230624"/>
                  <a:pt x="3600659" y="79899"/>
                  <a:pt x="3260690" y="44730"/>
                </a:cubicBezTo>
                <a:cubicBezTo>
                  <a:pt x="2920721" y="9561"/>
                  <a:pt x="2138625" y="19609"/>
                  <a:pt x="1698172" y="14585"/>
                </a:cubicBezTo>
                <a:cubicBezTo>
                  <a:pt x="1257719" y="9561"/>
                  <a:pt x="901003" y="-15560"/>
                  <a:pt x="617974" y="14585"/>
                </a:cubicBezTo>
                <a:cubicBezTo>
                  <a:pt x="334945" y="44730"/>
                  <a:pt x="167472" y="120092"/>
                  <a:pt x="0" y="195455"/>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834E70D-2E6D-63F8-202D-2738304D5157}"/>
              </a:ext>
            </a:extLst>
          </p:cNvPr>
          <p:cNvSpPr/>
          <p:nvPr/>
        </p:nvSpPr>
        <p:spPr>
          <a:xfrm>
            <a:off x="8779669" y="3586163"/>
            <a:ext cx="19050" cy="90487"/>
          </a:xfrm>
          <a:custGeom>
            <a:avLst/>
            <a:gdLst>
              <a:gd name="connsiteX0" fmla="*/ 0 w 19050"/>
              <a:gd name="connsiteY0" fmla="*/ 90487 h 90487"/>
              <a:gd name="connsiteX1" fmla="*/ 14287 w 19050"/>
              <a:gd name="connsiteY1" fmla="*/ 30956 h 90487"/>
              <a:gd name="connsiteX2" fmla="*/ 19050 w 19050"/>
              <a:gd name="connsiteY2" fmla="*/ 0 h 90487"/>
            </a:gdLst>
            <a:ahLst/>
            <a:cxnLst>
              <a:cxn ang="0">
                <a:pos x="connsiteX0" y="connsiteY0"/>
              </a:cxn>
              <a:cxn ang="0">
                <a:pos x="connsiteX1" y="connsiteY1"/>
              </a:cxn>
              <a:cxn ang="0">
                <a:pos x="connsiteX2" y="connsiteY2"/>
              </a:cxn>
            </a:cxnLst>
            <a:rect l="l" t="t" r="r" b="b"/>
            <a:pathLst>
              <a:path w="19050" h="90487">
                <a:moveTo>
                  <a:pt x="0" y="90487"/>
                </a:moveTo>
                <a:cubicBezTo>
                  <a:pt x="5556" y="68262"/>
                  <a:pt x="11112" y="46037"/>
                  <a:pt x="14287" y="30956"/>
                </a:cubicBezTo>
                <a:cubicBezTo>
                  <a:pt x="17462" y="15875"/>
                  <a:pt x="18256" y="7937"/>
                  <a:pt x="19050"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2D401F7E-A1F7-FC63-38D7-F5266CC26C29}"/>
              </a:ext>
            </a:extLst>
          </p:cNvPr>
          <p:cNvSpPr/>
          <p:nvPr/>
        </p:nvSpPr>
        <p:spPr>
          <a:xfrm>
            <a:off x="8793956" y="3588544"/>
            <a:ext cx="33542" cy="97631"/>
          </a:xfrm>
          <a:custGeom>
            <a:avLst/>
            <a:gdLst>
              <a:gd name="connsiteX0" fmla="*/ 0 w 33542"/>
              <a:gd name="connsiteY0" fmla="*/ 97631 h 97631"/>
              <a:gd name="connsiteX1" fmla="*/ 28575 w 33542"/>
              <a:gd name="connsiteY1" fmla="*/ 50006 h 97631"/>
              <a:gd name="connsiteX2" fmla="*/ 33338 w 33542"/>
              <a:gd name="connsiteY2" fmla="*/ 0 h 97631"/>
            </a:gdLst>
            <a:ahLst/>
            <a:cxnLst>
              <a:cxn ang="0">
                <a:pos x="connsiteX0" y="connsiteY0"/>
              </a:cxn>
              <a:cxn ang="0">
                <a:pos x="connsiteX1" y="connsiteY1"/>
              </a:cxn>
              <a:cxn ang="0">
                <a:pos x="connsiteX2" y="connsiteY2"/>
              </a:cxn>
            </a:cxnLst>
            <a:rect l="l" t="t" r="r" b="b"/>
            <a:pathLst>
              <a:path w="33542" h="97631">
                <a:moveTo>
                  <a:pt x="0" y="97631"/>
                </a:moveTo>
                <a:cubicBezTo>
                  <a:pt x="11509" y="81954"/>
                  <a:pt x="23019" y="66278"/>
                  <a:pt x="28575" y="50006"/>
                </a:cubicBezTo>
                <a:cubicBezTo>
                  <a:pt x="34131" y="33734"/>
                  <a:pt x="33734" y="16867"/>
                  <a:pt x="33338"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Freeform: Shape 683">
            <a:extLst>
              <a:ext uri="{FF2B5EF4-FFF2-40B4-BE49-F238E27FC236}">
                <a16:creationId xmlns:a16="http://schemas.microsoft.com/office/drawing/2014/main" id="{79C595F4-8694-A471-F588-D42AFFBBB227}"/>
              </a:ext>
            </a:extLst>
          </p:cNvPr>
          <p:cNvSpPr/>
          <p:nvPr/>
        </p:nvSpPr>
        <p:spPr>
          <a:xfrm>
            <a:off x="8850086" y="3587262"/>
            <a:ext cx="7758" cy="120580"/>
          </a:xfrm>
          <a:custGeom>
            <a:avLst/>
            <a:gdLst>
              <a:gd name="connsiteX0" fmla="*/ 0 w 7758"/>
              <a:gd name="connsiteY0" fmla="*/ 120580 h 120580"/>
              <a:gd name="connsiteX1" fmla="*/ 7536 w 7758"/>
              <a:gd name="connsiteY1" fmla="*/ 52753 h 120580"/>
              <a:gd name="connsiteX2" fmla="*/ 5024 w 7758"/>
              <a:gd name="connsiteY2" fmla="*/ 0 h 120580"/>
            </a:gdLst>
            <a:ahLst/>
            <a:cxnLst>
              <a:cxn ang="0">
                <a:pos x="connsiteX0" y="connsiteY0"/>
              </a:cxn>
              <a:cxn ang="0">
                <a:pos x="connsiteX1" y="connsiteY1"/>
              </a:cxn>
              <a:cxn ang="0">
                <a:pos x="connsiteX2" y="connsiteY2"/>
              </a:cxn>
            </a:cxnLst>
            <a:rect l="l" t="t" r="r" b="b"/>
            <a:pathLst>
              <a:path w="7758" h="120580">
                <a:moveTo>
                  <a:pt x="0" y="120580"/>
                </a:moveTo>
                <a:cubicBezTo>
                  <a:pt x="3349" y="96715"/>
                  <a:pt x="6699" y="72850"/>
                  <a:pt x="7536" y="52753"/>
                </a:cubicBezTo>
                <a:cubicBezTo>
                  <a:pt x="8373" y="32656"/>
                  <a:pt x="6698" y="16328"/>
                  <a:pt x="5024"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Freeform: Shape 684">
            <a:extLst>
              <a:ext uri="{FF2B5EF4-FFF2-40B4-BE49-F238E27FC236}">
                <a16:creationId xmlns:a16="http://schemas.microsoft.com/office/drawing/2014/main" id="{5AD30584-5B09-C15C-724E-23AF57F03411}"/>
              </a:ext>
            </a:extLst>
          </p:cNvPr>
          <p:cNvSpPr/>
          <p:nvPr/>
        </p:nvSpPr>
        <p:spPr>
          <a:xfrm>
            <a:off x="8860134" y="3587262"/>
            <a:ext cx="20097" cy="133140"/>
          </a:xfrm>
          <a:custGeom>
            <a:avLst/>
            <a:gdLst>
              <a:gd name="connsiteX0" fmla="*/ 0 w 20097"/>
              <a:gd name="connsiteY0" fmla="*/ 133140 h 133140"/>
              <a:gd name="connsiteX1" fmla="*/ 15073 w 20097"/>
              <a:gd name="connsiteY1" fmla="*/ 62802 h 133140"/>
              <a:gd name="connsiteX2" fmla="*/ 20097 w 20097"/>
              <a:gd name="connsiteY2" fmla="*/ 0 h 133140"/>
            </a:gdLst>
            <a:ahLst/>
            <a:cxnLst>
              <a:cxn ang="0">
                <a:pos x="connsiteX0" y="connsiteY0"/>
              </a:cxn>
              <a:cxn ang="0">
                <a:pos x="connsiteX1" y="connsiteY1"/>
              </a:cxn>
              <a:cxn ang="0">
                <a:pos x="connsiteX2" y="connsiteY2"/>
              </a:cxn>
            </a:cxnLst>
            <a:rect l="l" t="t" r="r" b="b"/>
            <a:pathLst>
              <a:path w="20097" h="133140">
                <a:moveTo>
                  <a:pt x="0" y="133140"/>
                </a:moveTo>
                <a:cubicBezTo>
                  <a:pt x="5862" y="109066"/>
                  <a:pt x="11724" y="84992"/>
                  <a:pt x="15073" y="62802"/>
                </a:cubicBezTo>
                <a:cubicBezTo>
                  <a:pt x="18422" y="40612"/>
                  <a:pt x="19259" y="20306"/>
                  <a:pt x="20097"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06C7EB-CFB4-64DF-CF2B-229BC2BFE50A}"/>
              </a:ext>
            </a:extLst>
          </p:cNvPr>
          <p:cNvSpPr/>
          <p:nvPr/>
        </p:nvSpPr>
        <p:spPr>
          <a:xfrm>
            <a:off x="3698081" y="2064544"/>
            <a:ext cx="295275" cy="19820"/>
          </a:xfrm>
          <a:custGeom>
            <a:avLst/>
            <a:gdLst>
              <a:gd name="connsiteX0" fmla="*/ 295275 w 295275"/>
              <a:gd name="connsiteY0" fmla="*/ 0 h 19820"/>
              <a:gd name="connsiteX1" fmla="*/ 138113 w 295275"/>
              <a:gd name="connsiteY1" fmla="*/ 19050 h 19820"/>
              <a:gd name="connsiteX2" fmla="*/ 0 w 295275"/>
              <a:gd name="connsiteY2" fmla="*/ 14287 h 19820"/>
            </a:gdLst>
            <a:ahLst/>
            <a:cxnLst>
              <a:cxn ang="0">
                <a:pos x="connsiteX0" y="connsiteY0"/>
              </a:cxn>
              <a:cxn ang="0">
                <a:pos x="connsiteX1" y="connsiteY1"/>
              </a:cxn>
              <a:cxn ang="0">
                <a:pos x="connsiteX2" y="connsiteY2"/>
              </a:cxn>
            </a:cxnLst>
            <a:rect l="l" t="t" r="r" b="b"/>
            <a:pathLst>
              <a:path w="295275" h="19820">
                <a:moveTo>
                  <a:pt x="295275" y="0"/>
                </a:moveTo>
                <a:cubicBezTo>
                  <a:pt x="241300" y="8334"/>
                  <a:pt x="187325" y="16669"/>
                  <a:pt x="138113" y="19050"/>
                </a:cubicBezTo>
                <a:cubicBezTo>
                  <a:pt x="88901" y="21431"/>
                  <a:pt x="44450" y="17859"/>
                  <a:pt x="0" y="1428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209A24B-5008-FE05-E0B1-2227A473B3DE}"/>
              </a:ext>
            </a:extLst>
          </p:cNvPr>
          <p:cNvSpPr/>
          <p:nvPr/>
        </p:nvSpPr>
        <p:spPr>
          <a:xfrm>
            <a:off x="3702844" y="2035969"/>
            <a:ext cx="309562" cy="32370"/>
          </a:xfrm>
          <a:custGeom>
            <a:avLst/>
            <a:gdLst>
              <a:gd name="connsiteX0" fmla="*/ 0 w 309562"/>
              <a:gd name="connsiteY0" fmla="*/ 0 h 32370"/>
              <a:gd name="connsiteX1" fmla="*/ 119062 w 309562"/>
              <a:gd name="connsiteY1" fmla="*/ 9525 h 32370"/>
              <a:gd name="connsiteX2" fmla="*/ 202406 w 309562"/>
              <a:gd name="connsiteY2" fmla="*/ 30956 h 32370"/>
              <a:gd name="connsiteX3" fmla="*/ 309562 w 309562"/>
              <a:gd name="connsiteY3" fmla="*/ 28575 h 32370"/>
            </a:gdLst>
            <a:ahLst/>
            <a:cxnLst>
              <a:cxn ang="0">
                <a:pos x="connsiteX0" y="connsiteY0"/>
              </a:cxn>
              <a:cxn ang="0">
                <a:pos x="connsiteX1" y="connsiteY1"/>
              </a:cxn>
              <a:cxn ang="0">
                <a:pos x="connsiteX2" y="connsiteY2"/>
              </a:cxn>
              <a:cxn ang="0">
                <a:pos x="connsiteX3" y="connsiteY3"/>
              </a:cxn>
            </a:cxnLst>
            <a:rect l="l" t="t" r="r" b="b"/>
            <a:pathLst>
              <a:path w="309562" h="32370">
                <a:moveTo>
                  <a:pt x="0" y="0"/>
                </a:moveTo>
                <a:cubicBezTo>
                  <a:pt x="42664" y="2183"/>
                  <a:pt x="85328" y="4366"/>
                  <a:pt x="119062" y="9525"/>
                </a:cubicBezTo>
                <a:cubicBezTo>
                  <a:pt x="152796" y="14684"/>
                  <a:pt x="170656" y="27781"/>
                  <a:pt x="202406" y="30956"/>
                </a:cubicBezTo>
                <a:cubicBezTo>
                  <a:pt x="234156" y="34131"/>
                  <a:pt x="271859" y="31353"/>
                  <a:pt x="309562" y="28575"/>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D0CA23B-EB2E-AF2F-3D81-946CA4D65FD9}"/>
              </a:ext>
            </a:extLst>
          </p:cNvPr>
          <p:cNvSpPr/>
          <p:nvPr/>
        </p:nvSpPr>
        <p:spPr>
          <a:xfrm>
            <a:off x="3702844" y="2818826"/>
            <a:ext cx="271462" cy="74394"/>
          </a:xfrm>
          <a:custGeom>
            <a:avLst/>
            <a:gdLst>
              <a:gd name="connsiteX0" fmla="*/ 0 w 271462"/>
              <a:gd name="connsiteY0" fmla="*/ 66675 h 66675"/>
              <a:gd name="connsiteX1" fmla="*/ 100012 w 271462"/>
              <a:gd name="connsiteY1" fmla="*/ 52387 h 66675"/>
              <a:gd name="connsiteX2" fmla="*/ 154781 w 271462"/>
              <a:gd name="connsiteY2" fmla="*/ 14287 h 66675"/>
              <a:gd name="connsiteX3" fmla="*/ 271462 w 271462"/>
              <a:gd name="connsiteY3" fmla="*/ 0 h 66675"/>
            </a:gdLst>
            <a:ahLst/>
            <a:cxnLst>
              <a:cxn ang="0">
                <a:pos x="connsiteX0" y="connsiteY0"/>
              </a:cxn>
              <a:cxn ang="0">
                <a:pos x="connsiteX1" y="connsiteY1"/>
              </a:cxn>
              <a:cxn ang="0">
                <a:pos x="connsiteX2" y="connsiteY2"/>
              </a:cxn>
              <a:cxn ang="0">
                <a:pos x="connsiteX3" y="connsiteY3"/>
              </a:cxn>
            </a:cxnLst>
            <a:rect l="l" t="t" r="r" b="b"/>
            <a:pathLst>
              <a:path w="271462" h="66675">
                <a:moveTo>
                  <a:pt x="0" y="66675"/>
                </a:moveTo>
                <a:cubicBezTo>
                  <a:pt x="37107" y="63896"/>
                  <a:pt x="74215" y="61118"/>
                  <a:pt x="100012" y="52387"/>
                </a:cubicBezTo>
                <a:cubicBezTo>
                  <a:pt x="125809" y="43656"/>
                  <a:pt x="126206" y="23018"/>
                  <a:pt x="154781" y="14287"/>
                </a:cubicBezTo>
                <a:cubicBezTo>
                  <a:pt x="183356" y="5556"/>
                  <a:pt x="227409" y="2778"/>
                  <a:pt x="271462" y="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4218204F-51C2-34AB-CD14-CB774CFEA256}"/>
              </a:ext>
            </a:extLst>
          </p:cNvPr>
          <p:cNvSpPr/>
          <p:nvPr/>
        </p:nvSpPr>
        <p:spPr>
          <a:xfrm>
            <a:off x="3700463" y="2807018"/>
            <a:ext cx="257175" cy="45719"/>
          </a:xfrm>
          <a:custGeom>
            <a:avLst/>
            <a:gdLst>
              <a:gd name="connsiteX0" fmla="*/ 0 w 257175"/>
              <a:gd name="connsiteY0" fmla="*/ 67121 h 67121"/>
              <a:gd name="connsiteX1" fmla="*/ 73818 w 257175"/>
              <a:gd name="connsiteY1" fmla="*/ 50453 h 67121"/>
              <a:gd name="connsiteX2" fmla="*/ 138112 w 257175"/>
              <a:gd name="connsiteY2" fmla="*/ 5209 h 67121"/>
              <a:gd name="connsiteX3" fmla="*/ 257175 w 257175"/>
              <a:gd name="connsiteY3" fmla="*/ 2828 h 67121"/>
            </a:gdLst>
            <a:ahLst/>
            <a:cxnLst>
              <a:cxn ang="0">
                <a:pos x="connsiteX0" y="connsiteY0"/>
              </a:cxn>
              <a:cxn ang="0">
                <a:pos x="connsiteX1" y="connsiteY1"/>
              </a:cxn>
              <a:cxn ang="0">
                <a:pos x="connsiteX2" y="connsiteY2"/>
              </a:cxn>
              <a:cxn ang="0">
                <a:pos x="connsiteX3" y="connsiteY3"/>
              </a:cxn>
            </a:cxnLst>
            <a:rect l="l" t="t" r="r" b="b"/>
            <a:pathLst>
              <a:path w="257175" h="67121">
                <a:moveTo>
                  <a:pt x="0" y="67121"/>
                </a:moveTo>
                <a:cubicBezTo>
                  <a:pt x="25399" y="63946"/>
                  <a:pt x="50799" y="60772"/>
                  <a:pt x="73818" y="50453"/>
                </a:cubicBezTo>
                <a:cubicBezTo>
                  <a:pt x="96837" y="40134"/>
                  <a:pt x="107553" y="13146"/>
                  <a:pt x="138112" y="5209"/>
                </a:cubicBezTo>
                <a:cubicBezTo>
                  <a:pt x="168671" y="-2728"/>
                  <a:pt x="212923" y="50"/>
                  <a:pt x="257175" y="282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B9484414-B1FA-85B4-985C-651E80FCA1E0}"/>
              </a:ext>
            </a:extLst>
          </p:cNvPr>
          <p:cNvSpPr/>
          <p:nvPr/>
        </p:nvSpPr>
        <p:spPr>
          <a:xfrm>
            <a:off x="8281988" y="1943100"/>
            <a:ext cx="385762" cy="21880"/>
          </a:xfrm>
          <a:custGeom>
            <a:avLst/>
            <a:gdLst>
              <a:gd name="connsiteX0" fmla="*/ 0 w 385762"/>
              <a:gd name="connsiteY0" fmla="*/ 0 h 21880"/>
              <a:gd name="connsiteX1" fmla="*/ 159543 w 385762"/>
              <a:gd name="connsiteY1" fmla="*/ 19050 h 21880"/>
              <a:gd name="connsiteX2" fmla="*/ 385762 w 385762"/>
              <a:gd name="connsiteY2" fmla="*/ 21431 h 21880"/>
            </a:gdLst>
            <a:ahLst/>
            <a:cxnLst>
              <a:cxn ang="0">
                <a:pos x="connsiteX0" y="connsiteY0"/>
              </a:cxn>
              <a:cxn ang="0">
                <a:pos x="connsiteX1" y="connsiteY1"/>
              </a:cxn>
              <a:cxn ang="0">
                <a:pos x="connsiteX2" y="connsiteY2"/>
              </a:cxn>
            </a:cxnLst>
            <a:rect l="l" t="t" r="r" b="b"/>
            <a:pathLst>
              <a:path w="385762" h="21880">
                <a:moveTo>
                  <a:pt x="0" y="0"/>
                </a:moveTo>
                <a:cubicBezTo>
                  <a:pt x="47624" y="7739"/>
                  <a:pt x="95249" y="15478"/>
                  <a:pt x="159543" y="19050"/>
                </a:cubicBezTo>
                <a:cubicBezTo>
                  <a:pt x="223837" y="22622"/>
                  <a:pt x="304799" y="22026"/>
                  <a:pt x="385762" y="21431"/>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46F9AA7-B714-6293-3B0C-544C1DF4FCEA}"/>
              </a:ext>
            </a:extLst>
          </p:cNvPr>
          <p:cNvSpPr/>
          <p:nvPr/>
        </p:nvSpPr>
        <p:spPr>
          <a:xfrm>
            <a:off x="8272463" y="1945481"/>
            <a:ext cx="397668" cy="47625"/>
          </a:xfrm>
          <a:custGeom>
            <a:avLst/>
            <a:gdLst>
              <a:gd name="connsiteX0" fmla="*/ 397668 w 397668"/>
              <a:gd name="connsiteY0" fmla="*/ 47625 h 47625"/>
              <a:gd name="connsiteX1" fmla="*/ 242887 w 397668"/>
              <a:gd name="connsiteY1" fmla="*/ 38100 h 47625"/>
              <a:gd name="connsiteX2" fmla="*/ 114300 w 397668"/>
              <a:gd name="connsiteY2" fmla="*/ 11907 h 47625"/>
              <a:gd name="connsiteX3" fmla="*/ 0 w 397668"/>
              <a:gd name="connsiteY3" fmla="*/ 0 h 47625"/>
            </a:gdLst>
            <a:ahLst/>
            <a:cxnLst>
              <a:cxn ang="0">
                <a:pos x="connsiteX0" y="connsiteY0"/>
              </a:cxn>
              <a:cxn ang="0">
                <a:pos x="connsiteX1" y="connsiteY1"/>
              </a:cxn>
              <a:cxn ang="0">
                <a:pos x="connsiteX2" y="connsiteY2"/>
              </a:cxn>
              <a:cxn ang="0">
                <a:pos x="connsiteX3" y="connsiteY3"/>
              </a:cxn>
            </a:cxnLst>
            <a:rect l="l" t="t" r="r" b="b"/>
            <a:pathLst>
              <a:path w="397668" h="47625">
                <a:moveTo>
                  <a:pt x="397668" y="47625"/>
                </a:moveTo>
                <a:cubicBezTo>
                  <a:pt x="343891" y="45839"/>
                  <a:pt x="290115" y="44053"/>
                  <a:pt x="242887" y="38100"/>
                </a:cubicBezTo>
                <a:cubicBezTo>
                  <a:pt x="195659" y="32147"/>
                  <a:pt x="154781" y="18257"/>
                  <a:pt x="114300" y="11907"/>
                </a:cubicBezTo>
                <a:cubicBezTo>
                  <a:pt x="73819" y="5557"/>
                  <a:pt x="36909" y="2778"/>
                  <a:pt x="0" y="0"/>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F1DE63B-8328-8CF5-B2F9-0FFB03584D41}"/>
              </a:ext>
            </a:extLst>
          </p:cNvPr>
          <p:cNvSpPr/>
          <p:nvPr/>
        </p:nvSpPr>
        <p:spPr>
          <a:xfrm>
            <a:off x="8277225" y="1943100"/>
            <a:ext cx="397669" cy="88106"/>
          </a:xfrm>
          <a:custGeom>
            <a:avLst/>
            <a:gdLst>
              <a:gd name="connsiteX0" fmla="*/ 0 w 397669"/>
              <a:gd name="connsiteY0" fmla="*/ 0 h 92868"/>
              <a:gd name="connsiteX1" fmla="*/ 128588 w 397669"/>
              <a:gd name="connsiteY1" fmla="*/ 33337 h 92868"/>
              <a:gd name="connsiteX2" fmla="*/ 207169 w 397669"/>
              <a:gd name="connsiteY2" fmla="*/ 66675 h 92868"/>
              <a:gd name="connsiteX3" fmla="*/ 397669 w 397669"/>
              <a:gd name="connsiteY3" fmla="*/ 92868 h 92868"/>
            </a:gdLst>
            <a:ahLst/>
            <a:cxnLst>
              <a:cxn ang="0">
                <a:pos x="connsiteX0" y="connsiteY0"/>
              </a:cxn>
              <a:cxn ang="0">
                <a:pos x="connsiteX1" y="connsiteY1"/>
              </a:cxn>
              <a:cxn ang="0">
                <a:pos x="connsiteX2" y="connsiteY2"/>
              </a:cxn>
              <a:cxn ang="0">
                <a:pos x="connsiteX3" y="connsiteY3"/>
              </a:cxn>
            </a:cxnLst>
            <a:rect l="l" t="t" r="r" b="b"/>
            <a:pathLst>
              <a:path w="397669" h="92868">
                <a:moveTo>
                  <a:pt x="0" y="0"/>
                </a:moveTo>
                <a:cubicBezTo>
                  <a:pt x="47030" y="11112"/>
                  <a:pt x="94060" y="22225"/>
                  <a:pt x="128588" y="33337"/>
                </a:cubicBezTo>
                <a:cubicBezTo>
                  <a:pt x="163116" y="44449"/>
                  <a:pt x="162322" y="56753"/>
                  <a:pt x="207169" y="66675"/>
                </a:cubicBezTo>
                <a:cubicBezTo>
                  <a:pt x="252016" y="76597"/>
                  <a:pt x="324842" y="84732"/>
                  <a:pt x="397669" y="92868"/>
                </a:cubicBezTo>
              </a:path>
            </a:pathLst>
          </a:cu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453CABEA-B2EF-EF3D-A16B-5A947618F436}"/>
              </a:ext>
            </a:extLst>
          </p:cNvPr>
          <p:cNvSpPr/>
          <p:nvPr/>
        </p:nvSpPr>
        <p:spPr>
          <a:xfrm>
            <a:off x="8312944" y="2139769"/>
            <a:ext cx="361950" cy="43837"/>
          </a:xfrm>
          <a:custGeom>
            <a:avLst/>
            <a:gdLst>
              <a:gd name="connsiteX0" fmla="*/ 0 w 361950"/>
              <a:gd name="connsiteY0" fmla="*/ 8118 h 43837"/>
              <a:gd name="connsiteX1" fmla="*/ 140494 w 361950"/>
              <a:gd name="connsiteY1" fmla="*/ 975 h 43837"/>
              <a:gd name="connsiteX2" fmla="*/ 245269 w 361950"/>
              <a:gd name="connsiteY2" fmla="*/ 27168 h 43837"/>
              <a:gd name="connsiteX3" fmla="*/ 361950 w 361950"/>
              <a:gd name="connsiteY3" fmla="*/ 43837 h 43837"/>
            </a:gdLst>
            <a:ahLst/>
            <a:cxnLst>
              <a:cxn ang="0">
                <a:pos x="connsiteX0" y="connsiteY0"/>
              </a:cxn>
              <a:cxn ang="0">
                <a:pos x="connsiteX1" y="connsiteY1"/>
              </a:cxn>
              <a:cxn ang="0">
                <a:pos x="connsiteX2" y="connsiteY2"/>
              </a:cxn>
              <a:cxn ang="0">
                <a:pos x="connsiteX3" y="connsiteY3"/>
              </a:cxn>
            </a:cxnLst>
            <a:rect l="l" t="t" r="r" b="b"/>
            <a:pathLst>
              <a:path w="361950" h="43837">
                <a:moveTo>
                  <a:pt x="0" y="8118"/>
                </a:moveTo>
                <a:cubicBezTo>
                  <a:pt x="49808" y="2959"/>
                  <a:pt x="99616" y="-2200"/>
                  <a:pt x="140494" y="975"/>
                </a:cubicBezTo>
                <a:cubicBezTo>
                  <a:pt x="181372" y="4150"/>
                  <a:pt x="208360" y="20024"/>
                  <a:pt x="245269" y="27168"/>
                </a:cubicBezTo>
                <a:cubicBezTo>
                  <a:pt x="282178" y="34312"/>
                  <a:pt x="322064" y="39074"/>
                  <a:pt x="361950" y="43837"/>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9072692-3EE3-A6CF-D790-A9CD1A975D68}"/>
              </a:ext>
            </a:extLst>
          </p:cNvPr>
          <p:cNvSpPr/>
          <p:nvPr/>
        </p:nvSpPr>
        <p:spPr>
          <a:xfrm>
            <a:off x="8298656" y="2143113"/>
            <a:ext cx="373857" cy="69068"/>
          </a:xfrm>
          <a:custGeom>
            <a:avLst/>
            <a:gdLst>
              <a:gd name="connsiteX0" fmla="*/ 0 w 373857"/>
              <a:gd name="connsiteY0" fmla="*/ 7156 h 69068"/>
              <a:gd name="connsiteX1" fmla="*/ 150019 w 373857"/>
              <a:gd name="connsiteY1" fmla="*/ 4775 h 69068"/>
              <a:gd name="connsiteX2" fmla="*/ 302419 w 373857"/>
              <a:gd name="connsiteY2" fmla="*/ 61925 h 69068"/>
              <a:gd name="connsiteX3" fmla="*/ 373857 w 373857"/>
              <a:gd name="connsiteY3" fmla="*/ 69068 h 69068"/>
            </a:gdLst>
            <a:ahLst/>
            <a:cxnLst>
              <a:cxn ang="0">
                <a:pos x="connsiteX0" y="connsiteY0"/>
              </a:cxn>
              <a:cxn ang="0">
                <a:pos x="connsiteX1" y="connsiteY1"/>
              </a:cxn>
              <a:cxn ang="0">
                <a:pos x="connsiteX2" y="connsiteY2"/>
              </a:cxn>
              <a:cxn ang="0">
                <a:pos x="connsiteX3" y="connsiteY3"/>
              </a:cxn>
            </a:cxnLst>
            <a:rect l="l" t="t" r="r" b="b"/>
            <a:pathLst>
              <a:path w="373857" h="69068">
                <a:moveTo>
                  <a:pt x="0" y="7156"/>
                </a:moveTo>
                <a:cubicBezTo>
                  <a:pt x="49808" y="1401"/>
                  <a:pt x="99616" y="-4353"/>
                  <a:pt x="150019" y="4775"/>
                </a:cubicBezTo>
                <a:cubicBezTo>
                  <a:pt x="200422" y="13903"/>
                  <a:pt x="265113" y="51210"/>
                  <a:pt x="302419" y="61925"/>
                </a:cubicBezTo>
                <a:cubicBezTo>
                  <a:pt x="339725" y="72640"/>
                  <a:pt x="361157" y="67481"/>
                  <a:pt x="373857" y="6906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C39279C-E58B-1CD0-1535-571D2EE635E5}"/>
              </a:ext>
            </a:extLst>
          </p:cNvPr>
          <p:cNvSpPr/>
          <p:nvPr/>
        </p:nvSpPr>
        <p:spPr>
          <a:xfrm>
            <a:off x="3969099" y="2034935"/>
            <a:ext cx="4366009" cy="135535"/>
          </a:xfrm>
          <a:custGeom>
            <a:avLst/>
            <a:gdLst>
              <a:gd name="connsiteX0" fmla="*/ 0 w 4366009"/>
              <a:gd name="connsiteY0" fmla="*/ 35025 h 135535"/>
              <a:gd name="connsiteX1" fmla="*/ 869182 w 4366009"/>
              <a:gd name="connsiteY1" fmla="*/ 4880 h 135535"/>
              <a:gd name="connsiteX2" fmla="*/ 3336053 w 4366009"/>
              <a:gd name="connsiteY2" fmla="*/ 125460 h 135535"/>
              <a:gd name="connsiteX3" fmla="*/ 4366009 w 4366009"/>
              <a:gd name="connsiteY3" fmla="*/ 120436 h 135535"/>
            </a:gdLst>
            <a:ahLst/>
            <a:cxnLst>
              <a:cxn ang="0">
                <a:pos x="connsiteX0" y="connsiteY0"/>
              </a:cxn>
              <a:cxn ang="0">
                <a:pos x="connsiteX1" y="connsiteY1"/>
              </a:cxn>
              <a:cxn ang="0">
                <a:pos x="connsiteX2" y="connsiteY2"/>
              </a:cxn>
              <a:cxn ang="0">
                <a:pos x="connsiteX3" y="connsiteY3"/>
              </a:cxn>
            </a:cxnLst>
            <a:rect l="l" t="t" r="r" b="b"/>
            <a:pathLst>
              <a:path w="4366009" h="135535">
                <a:moveTo>
                  <a:pt x="0" y="35025"/>
                </a:moveTo>
                <a:cubicBezTo>
                  <a:pt x="156586" y="12416"/>
                  <a:pt x="313173" y="-10193"/>
                  <a:pt x="869182" y="4880"/>
                </a:cubicBezTo>
                <a:cubicBezTo>
                  <a:pt x="1425191" y="19952"/>
                  <a:pt x="2753249" y="106201"/>
                  <a:pt x="3336053" y="125460"/>
                </a:cubicBezTo>
                <a:cubicBezTo>
                  <a:pt x="3918857" y="144719"/>
                  <a:pt x="4142433" y="132577"/>
                  <a:pt x="4366009" y="120436"/>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DF0BE13-6BFD-DB5C-8C26-0FD24B7920CA}"/>
              </a:ext>
            </a:extLst>
          </p:cNvPr>
          <p:cNvSpPr/>
          <p:nvPr/>
        </p:nvSpPr>
        <p:spPr>
          <a:xfrm>
            <a:off x="3957664" y="2051626"/>
            <a:ext cx="176213" cy="24461"/>
          </a:xfrm>
          <a:custGeom>
            <a:avLst/>
            <a:gdLst>
              <a:gd name="connsiteX0" fmla="*/ 0 w 176213"/>
              <a:gd name="connsiteY0" fmla="*/ 24461 h 24461"/>
              <a:gd name="connsiteX1" fmla="*/ 100013 w 176213"/>
              <a:gd name="connsiteY1" fmla="*/ 3029 h 24461"/>
              <a:gd name="connsiteX2" fmla="*/ 176213 w 176213"/>
              <a:gd name="connsiteY2" fmla="*/ 648 h 24461"/>
            </a:gdLst>
            <a:ahLst/>
            <a:cxnLst>
              <a:cxn ang="0">
                <a:pos x="connsiteX0" y="connsiteY0"/>
              </a:cxn>
              <a:cxn ang="0">
                <a:pos x="connsiteX1" y="connsiteY1"/>
              </a:cxn>
              <a:cxn ang="0">
                <a:pos x="connsiteX2" y="connsiteY2"/>
              </a:cxn>
            </a:cxnLst>
            <a:rect l="l" t="t" r="r" b="b"/>
            <a:pathLst>
              <a:path w="176213" h="24461">
                <a:moveTo>
                  <a:pt x="0" y="24461"/>
                </a:moveTo>
                <a:cubicBezTo>
                  <a:pt x="35322" y="15729"/>
                  <a:pt x="70644" y="6998"/>
                  <a:pt x="100013" y="3029"/>
                </a:cubicBezTo>
                <a:cubicBezTo>
                  <a:pt x="129382" y="-940"/>
                  <a:pt x="152797" y="-146"/>
                  <a:pt x="176213" y="648"/>
                </a:cubicBezTo>
              </a:path>
            </a:pathLst>
          </a:custGeom>
          <a:no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AF44E28-7B76-26D6-428E-9108EB4CD477}"/>
              </a:ext>
            </a:extLst>
          </p:cNvPr>
          <p:cNvSpPr/>
          <p:nvPr/>
        </p:nvSpPr>
        <p:spPr>
          <a:xfrm>
            <a:off x="3029903" y="2423804"/>
            <a:ext cx="1204672" cy="904913"/>
          </a:xfrm>
          <a:custGeom>
            <a:avLst/>
            <a:gdLst>
              <a:gd name="connsiteX0" fmla="*/ 955613 w 955613"/>
              <a:gd name="connsiteY0" fmla="*/ 0 h 701803"/>
              <a:gd name="connsiteX1" fmla="*/ 793339 w 955613"/>
              <a:gd name="connsiteY1" fmla="*/ 97879 h 701803"/>
              <a:gd name="connsiteX2" fmla="*/ 646520 w 955613"/>
              <a:gd name="connsiteY2" fmla="*/ 584701 h 701803"/>
              <a:gd name="connsiteX3" fmla="*/ 115910 w 955613"/>
              <a:gd name="connsiteY3" fmla="*/ 698035 h 701803"/>
              <a:gd name="connsiteX4" fmla="*/ 0 w 955613"/>
              <a:gd name="connsiteY4" fmla="*/ 494549 h 70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613" h="701803">
                <a:moveTo>
                  <a:pt x="955613" y="0"/>
                </a:moveTo>
                <a:cubicBezTo>
                  <a:pt x="900234" y="214"/>
                  <a:pt x="844855" y="429"/>
                  <a:pt x="793339" y="97879"/>
                </a:cubicBezTo>
                <a:cubicBezTo>
                  <a:pt x="741823" y="195329"/>
                  <a:pt x="759425" y="484675"/>
                  <a:pt x="646520" y="584701"/>
                </a:cubicBezTo>
                <a:cubicBezTo>
                  <a:pt x="533615" y="684727"/>
                  <a:pt x="223663" y="713060"/>
                  <a:pt x="115910" y="698035"/>
                </a:cubicBezTo>
                <a:cubicBezTo>
                  <a:pt x="8157" y="683010"/>
                  <a:pt x="4078" y="588779"/>
                  <a:pt x="0" y="494549"/>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51FA327-3686-2F29-4312-5C325FE4448B}"/>
              </a:ext>
            </a:extLst>
          </p:cNvPr>
          <p:cNvSpPr/>
          <p:nvPr/>
        </p:nvSpPr>
        <p:spPr>
          <a:xfrm>
            <a:off x="3070638" y="2420676"/>
            <a:ext cx="1169086" cy="959384"/>
          </a:xfrm>
          <a:custGeom>
            <a:avLst/>
            <a:gdLst>
              <a:gd name="connsiteX0" fmla="*/ 1240483 w 1240483"/>
              <a:gd name="connsiteY0" fmla="*/ 553 h 1163319"/>
              <a:gd name="connsiteX1" fmla="*/ 1080785 w 1240483"/>
              <a:gd name="connsiteY1" fmla="*/ 165403 h 1163319"/>
              <a:gd name="connsiteX2" fmla="*/ 905632 w 1240483"/>
              <a:gd name="connsiteY2" fmla="*/ 1017984 h 1163319"/>
              <a:gd name="connsiteX3" fmla="*/ 143203 w 1240483"/>
              <a:gd name="connsiteY3" fmla="*/ 1128742 h 1163319"/>
              <a:gd name="connsiteX4" fmla="*/ 1536 w 1240483"/>
              <a:gd name="connsiteY4" fmla="*/ 647073 h 116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483" h="1163319">
                <a:moveTo>
                  <a:pt x="1240483" y="553"/>
                </a:moveTo>
                <a:cubicBezTo>
                  <a:pt x="1188538" y="-1808"/>
                  <a:pt x="1136593" y="-4169"/>
                  <a:pt x="1080785" y="165403"/>
                </a:cubicBezTo>
                <a:cubicBezTo>
                  <a:pt x="1024977" y="334975"/>
                  <a:pt x="1061896" y="857428"/>
                  <a:pt x="905632" y="1017984"/>
                </a:cubicBezTo>
                <a:cubicBezTo>
                  <a:pt x="749368" y="1178540"/>
                  <a:pt x="293886" y="1190560"/>
                  <a:pt x="143203" y="1128742"/>
                </a:cubicBezTo>
                <a:cubicBezTo>
                  <a:pt x="-7480" y="1066924"/>
                  <a:pt x="-2972" y="856998"/>
                  <a:pt x="1536" y="647073"/>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7469111-6714-8888-A840-59DEE1853005}"/>
              </a:ext>
            </a:extLst>
          </p:cNvPr>
          <p:cNvSpPr/>
          <p:nvPr/>
        </p:nvSpPr>
        <p:spPr>
          <a:xfrm>
            <a:off x="3946621" y="1920665"/>
            <a:ext cx="4366009" cy="893398"/>
          </a:xfrm>
          <a:custGeom>
            <a:avLst/>
            <a:gdLst>
              <a:gd name="connsiteX0" fmla="*/ 0 w 4366009"/>
              <a:gd name="connsiteY0" fmla="*/ 893398 h 893398"/>
              <a:gd name="connsiteX1" fmla="*/ 1155561 w 4366009"/>
              <a:gd name="connsiteY1" fmla="*/ 742673 h 893398"/>
              <a:gd name="connsiteX2" fmla="*/ 2703007 w 4366009"/>
              <a:gd name="connsiteY2" fmla="*/ 84506 h 893398"/>
              <a:gd name="connsiteX3" fmla="*/ 4366009 w 4366009"/>
              <a:gd name="connsiteY3" fmla="*/ 29240 h 893398"/>
            </a:gdLst>
            <a:ahLst/>
            <a:cxnLst>
              <a:cxn ang="0">
                <a:pos x="connsiteX0" y="connsiteY0"/>
              </a:cxn>
              <a:cxn ang="0">
                <a:pos x="connsiteX1" y="connsiteY1"/>
              </a:cxn>
              <a:cxn ang="0">
                <a:pos x="connsiteX2" y="connsiteY2"/>
              </a:cxn>
              <a:cxn ang="0">
                <a:pos x="connsiteX3" y="connsiteY3"/>
              </a:cxn>
            </a:cxnLst>
            <a:rect l="l" t="t" r="r" b="b"/>
            <a:pathLst>
              <a:path w="4366009" h="893398">
                <a:moveTo>
                  <a:pt x="0" y="893398"/>
                </a:moveTo>
                <a:cubicBezTo>
                  <a:pt x="352530" y="885443"/>
                  <a:pt x="705060" y="877488"/>
                  <a:pt x="1155561" y="742673"/>
                </a:cubicBezTo>
                <a:cubicBezTo>
                  <a:pt x="1606062" y="607858"/>
                  <a:pt x="2167932" y="203411"/>
                  <a:pt x="2703007" y="84506"/>
                </a:cubicBezTo>
                <a:cubicBezTo>
                  <a:pt x="3238082" y="-34400"/>
                  <a:pt x="3802045" y="-2580"/>
                  <a:pt x="4366009" y="29240"/>
                </a:cubicBezTo>
              </a:path>
            </a:pathLst>
          </a:custGeom>
          <a:noFill/>
          <a:ln w="38100">
            <a:solidFill>
              <a:srgbClr val="7030A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024652D-02F7-38E2-194A-0E1C2732E44E}"/>
              </a:ext>
            </a:extLst>
          </p:cNvPr>
          <p:cNvSpPr/>
          <p:nvPr/>
        </p:nvSpPr>
        <p:spPr>
          <a:xfrm>
            <a:off x="3945731" y="2809875"/>
            <a:ext cx="140494" cy="2381"/>
          </a:xfrm>
          <a:custGeom>
            <a:avLst/>
            <a:gdLst>
              <a:gd name="connsiteX0" fmla="*/ 140494 w 140494"/>
              <a:gd name="connsiteY0" fmla="*/ 0 h 2381"/>
              <a:gd name="connsiteX1" fmla="*/ 0 w 140494"/>
              <a:gd name="connsiteY1" fmla="*/ 2381 h 2381"/>
            </a:gdLst>
            <a:ahLst/>
            <a:cxnLst>
              <a:cxn ang="0">
                <a:pos x="connsiteX0" y="connsiteY0"/>
              </a:cxn>
              <a:cxn ang="0">
                <a:pos x="connsiteX1" y="connsiteY1"/>
              </a:cxn>
            </a:cxnLst>
            <a:rect l="l" t="t" r="r" b="b"/>
            <a:pathLst>
              <a:path w="140494" h="2381">
                <a:moveTo>
                  <a:pt x="140494" y="0"/>
                </a:moveTo>
                <a:lnTo>
                  <a:pt x="0" y="2381"/>
                </a:lnTo>
              </a:path>
            </a:pathLst>
          </a:custGeom>
          <a:noFill/>
          <a:ln w="444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E112C8A-467B-A7AB-D038-7C035B545B14}"/>
              </a:ext>
            </a:extLst>
          </p:cNvPr>
          <p:cNvSpPr/>
          <p:nvPr/>
        </p:nvSpPr>
        <p:spPr>
          <a:xfrm>
            <a:off x="3026535" y="2162175"/>
            <a:ext cx="985871" cy="1268145"/>
          </a:xfrm>
          <a:custGeom>
            <a:avLst/>
            <a:gdLst>
              <a:gd name="connsiteX0" fmla="*/ 0 w 1514513"/>
              <a:gd name="connsiteY0" fmla="*/ 736973 h 1096970"/>
              <a:gd name="connsiteX1" fmla="*/ 260153 w 1514513"/>
              <a:gd name="connsiteY1" fmla="*/ 1092430 h 1096970"/>
              <a:gd name="connsiteX2" fmla="*/ 1316221 w 1514513"/>
              <a:gd name="connsiteY2" fmla="*/ 883793 h 1096970"/>
              <a:gd name="connsiteX3" fmla="*/ 1491374 w 1514513"/>
              <a:gd name="connsiteY3" fmla="*/ 144545 h 1096970"/>
              <a:gd name="connsiteX4" fmla="*/ 1014855 w 1514513"/>
              <a:gd name="connsiteY4" fmla="*/ 302 h 109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513" h="1096970">
                <a:moveTo>
                  <a:pt x="0" y="736973"/>
                </a:moveTo>
                <a:cubicBezTo>
                  <a:pt x="20391" y="902466"/>
                  <a:pt x="40783" y="1067960"/>
                  <a:pt x="260153" y="1092430"/>
                </a:cubicBezTo>
                <a:cubicBezTo>
                  <a:pt x="479523" y="1116900"/>
                  <a:pt x="1111018" y="1041774"/>
                  <a:pt x="1316221" y="883793"/>
                </a:cubicBezTo>
                <a:cubicBezTo>
                  <a:pt x="1521424" y="725812"/>
                  <a:pt x="1541602" y="291793"/>
                  <a:pt x="1491374" y="144545"/>
                </a:cubicBezTo>
                <a:cubicBezTo>
                  <a:pt x="1441146" y="-2703"/>
                  <a:pt x="1228000" y="-1201"/>
                  <a:pt x="1014855" y="302"/>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5E692C6-6DA2-D91F-C8AB-19DE0C59FB33}"/>
              </a:ext>
            </a:extLst>
          </p:cNvPr>
          <p:cNvSpPr/>
          <p:nvPr/>
        </p:nvSpPr>
        <p:spPr>
          <a:xfrm>
            <a:off x="3072514" y="2116185"/>
            <a:ext cx="1061363" cy="1287509"/>
          </a:xfrm>
          <a:custGeom>
            <a:avLst/>
            <a:gdLst>
              <a:gd name="connsiteX0" fmla="*/ 385 w 1319672"/>
              <a:gd name="connsiteY0" fmla="*/ 951563 h 1287509"/>
              <a:gd name="connsiteX1" fmla="*/ 188417 w 1319672"/>
              <a:gd name="connsiteY1" fmla="*/ 1252928 h 1287509"/>
              <a:gd name="connsiteX2" fmla="*/ 1151756 w 1319672"/>
              <a:gd name="connsiteY2" fmla="*/ 1160200 h 1287509"/>
              <a:gd name="connsiteX3" fmla="*/ 1285697 w 1319672"/>
              <a:gd name="connsiteY3" fmla="*/ 178830 h 1287509"/>
              <a:gd name="connsiteX4" fmla="*/ 773118 w 1319672"/>
              <a:gd name="connsiteY4" fmla="*/ 3678 h 128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72" h="1287509">
                <a:moveTo>
                  <a:pt x="385" y="951563"/>
                </a:moveTo>
                <a:cubicBezTo>
                  <a:pt x="-1547" y="1084859"/>
                  <a:pt x="-3478" y="1218155"/>
                  <a:pt x="188417" y="1252928"/>
                </a:cubicBezTo>
                <a:cubicBezTo>
                  <a:pt x="380312" y="1287701"/>
                  <a:pt x="968876" y="1339216"/>
                  <a:pt x="1151756" y="1160200"/>
                </a:cubicBezTo>
                <a:cubicBezTo>
                  <a:pt x="1334636" y="981184"/>
                  <a:pt x="1348803" y="371584"/>
                  <a:pt x="1285697" y="178830"/>
                </a:cubicBezTo>
                <a:cubicBezTo>
                  <a:pt x="1222591" y="-13924"/>
                  <a:pt x="997854" y="-5123"/>
                  <a:pt x="773118" y="367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2C4F159-C251-7AF9-2272-6F757392BD48}"/>
              </a:ext>
            </a:extLst>
          </p:cNvPr>
          <p:cNvSpPr/>
          <p:nvPr/>
        </p:nvSpPr>
        <p:spPr>
          <a:xfrm>
            <a:off x="8216721" y="2618526"/>
            <a:ext cx="453336" cy="824762"/>
          </a:xfrm>
          <a:custGeom>
            <a:avLst/>
            <a:gdLst>
              <a:gd name="connsiteX0" fmla="*/ 0 w 453336"/>
              <a:gd name="connsiteY0" fmla="*/ 3614 h 1100613"/>
              <a:gd name="connsiteX1" fmla="*/ 172577 w 453336"/>
              <a:gd name="connsiteY1" fmla="*/ 145281 h 1100613"/>
              <a:gd name="connsiteX2" fmla="*/ 87576 w 453336"/>
              <a:gd name="connsiteY2" fmla="*/ 951499 h 1100613"/>
              <a:gd name="connsiteX3" fmla="*/ 453336 w 453336"/>
              <a:gd name="connsiteY3" fmla="*/ 1098318 h 1100613"/>
            </a:gdLst>
            <a:ahLst/>
            <a:cxnLst>
              <a:cxn ang="0">
                <a:pos x="connsiteX0" y="connsiteY0"/>
              </a:cxn>
              <a:cxn ang="0">
                <a:pos x="connsiteX1" y="connsiteY1"/>
              </a:cxn>
              <a:cxn ang="0">
                <a:pos x="connsiteX2" y="connsiteY2"/>
              </a:cxn>
              <a:cxn ang="0">
                <a:pos x="connsiteX3" y="connsiteY3"/>
              </a:cxn>
            </a:cxnLst>
            <a:rect l="l" t="t" r="r" b="b"/>
            <a:pathLst>
              <a:path w="453336" h="1100613">
                <a:moveTo>
                  <a:pt x="0" y="3614"/>
                </a:moveTo>
                <a:cubicBezTo>
                  <a:pt x="78990" y="-4543"/>
                  <a:pt x="157981" y="-12700"/>
                  <a:pt x="172577" y="145281"/>
                </a:cubicBezTo>
                <a:cubicBezTo>
                  <a:pt x="187173" y="303262"/>
                  <a:pt x="40783" y="792660"/>
                  <a:pt x="87576" y="951499"/>
                </a:cubicBezTo>
                <a:cubicBezTo>
                  <a:pt x="134369" y="1110338"/>
                  <a:pt x="293852" y="1104328"/>
                  <a:pt x="453336" y="1098318"/>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77FD3ADF-BA1E-C1F6-37F9-50C8C9B7BED0}"/>
              </a:ext>
            </a:extLst>
          </p:cNvPr>
          <p:cNvSpPr/>
          <p:nvPr/>
        </p:nvSpPr>
        <p:spPr>
          <a:xfrm>
            <a:off x="3698081" y="2416969"/>
            <a:ext cx="526257" cy="117922"/>
          </a:xfrm>
          <a:custGeom>
            <a:avLst/>
            <a:gdLst>
              <a:gd name="connsiteX0" fmla="*/ 526257 w 526257"/>
              <a:gd name="connsiteY0" fmla="*/ 0 h 117922"/>
              <a:gd name="connsiteX1" fmla="*/ 364332 w 526257"/>
              <a:gd name="connsiteY1" fmla="*/ 23812 h 117922"/>
              <a:gd name="connsiteX2" fmla="*/ 164307 w 526257"/>
              <a:gd name="connsiteY2" fmla="*/ 107156 h 117922"/>
              <a:gd name="connsiteX3" fmla="*/ 0 w 526257"/>
              <a:gd name="connsiteY3" fmla="*/ 114300 h 117922"/>
            </a:gdLst>
            <a:ahLst/>
            <a:cxnLst>
              <a:cxn ang="0">
                <a:pos x="connsiteX0" y="connsiteY0"/>
              </a:cxn>
              <a:cxn ang="0">
                <a:pos x="connsiteX1" y="connsiteY1"/>
              </a:cxn>
              <a:cxn ang="0">
                <a:pos x="connsiteX2" y="connsiteY2"/>
              </a:cxn>
              <a:cxn ang="0">
                <a:pos x="connsiteX3" y="connsiteY3"/>
              </a:cxn>
            </a:cxnLst>
            <a:rect l="l" t="t" r="r" b="b"/>
            <a:pathLst>
              <a:path w="526257" h="117922">
                <a:moveTo>
                  <a:pt x="526257" y="0"/>
                </a:moveTo>
                <a:cubicBezTo>
                  <a:pt x="475457" y="2976"/>
                  <a:pt x="424657" y="5953"/>
                  <a:pt x="364332" y="23812"/>
                </a:cubicBezTo>
                <a:cubicBezTo>
                  <a:pt x="304007" y="41671"/>
                  <a:pt x="225029" y="92075"/>
                  <a:pt x="164307" y="107156"/>
                </a:cubicBezTo>
                <a:cubicBezTo>
                  <a:pt x="103585" y="122237"/>
                  <a:pt x="51792" y="118268"/>
                  <a:pt x="0" y="114300"/>
                </a:cubicBezTo>
              </a:path>
            </a:pathLst>
          </a:cu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DCBB3B96-003E-27E4-2EEA-CFEF497DEEEC}"/>
              </a:ext>
            </a:extLst>
          </p:cNvPr>
          <p:cNvSpPr/>
          <p:nvPr/>
        </p:nvSpPr>
        <p:spPr>
          <a:xfrm>
            <a:off x="3698081" y="2410373"/>
            <a:ext cx="516732" cy="21158"/>
          </a:xfrm>
          <a:custGeom>
            <a:avLst/>
            <a:gdLst>
              <a:gd name="connsiteX0" fmla="*/ 516732 w 516732"/>
              <a:gd name="connsiteY0" fmla="*/ 11358 h 21158"/>
              <a:gd name="connsiteX1" fmla="*/ 300038 w 516732"/>
              <a:gd name="connsiteY1" fmla="*/ 20883 h 21158"/>
              <a:gd name="connsiteX2" fmla="*/ 85725 w 516732"/>
              <a:gd name="connsiteY2" fmla="*/ 1833 h 21158"/>
              <a:gd name="connsiteX3" fmla="*/ 0 w 516732"/>
              <a:gd name="connsiteY3" fmla="*/ 1833 h 21158"/>
            </a:gdLst>
            <a:ahLst/>
            <a:cxnLst>
              <a:cxn ang="0">
                <a:pos x="connsiteX0" y="connsiteY0"/>
              </a:cxn>
              <a:cxn ang="0">
                <a:pos x="connsiteX1" y="connsiteY1"/>
              </a:cxn>
              <a:cxn ang="0">
                <a:pos x="connsiteX2" y="connsiteY2"/>
              </a:cxn>
              <a:cxn ang="0">
                <a:pos x="connsiteX3" y="connsiteY3"/>
              </a:cxn>
            </a:cxnLst>
            <a:rect l="l" t="t" r="r" b="b"/>
            <a:pathLst>
              <a:path w="516732" h="21158">
                <a:moveTo>
                  <a:pt x="516732" y="11358"/>
                </a:moveTo>
                <a:cubicBezTo>
                  <a:pt x="444302" y="16914"/>
                  <a:pt x="371872" y="22470"/>
                  <a:pt x="300038" y="20883"/>
                </a:cubicBezTo>
                <a:cubicBezTo>
                  <a:pt x="228204" y="19296"/>
                  <a:pt x="135731" y="5008"/>
                  <a:pt x="85725" y="1833"/>
                </a:cubicBezTo>
                <a:cubicBezTo>
                  <a:pt x="35719" y="-1342"/>
                  <a:pt x="17859" y="245"/>
                  <a:pt x="0" y="183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A4DB8EC8-21D2-5B43-E136-60433DC4E0ED}"/>
              </a:ext>
            </a:extLst>
          </p:cNvPr>
          <p:cNvSpPr/>
          <p:nvPr/>
        </p:nvSpPr>
        <p:spPr>
          <a:xfrm>
            <a:off x="6718947" y="170446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endParaRPr lang="en-US" dirty="0"/>
          </a:p>
        </p:txBody>
      </p:sp>
      <p:sp>
        <p:nvSpPr>
          <p:cNvPr id="114" name="Oval 113">
            <a:extLst>
              <a:ext uri="{FF2B5EF4-FFF2-40B4-BE49-F238E27FC236}">
                <a16:creationId xmlns:a16="http://schemas.microsoft.com/office/drawing/2014/main" id="{7DE017A4-4936-C73F-F623-28E7CF73EEF3}"/>
              </a:ext>
            </a:extLst>
          </p:cNvPr>
          <p:cNvSpPr/>
          <p:nvPr/>
        </p:nvSpPr>
        <p:spPr>
          <a:xfrm>
            <a:off x="5847850" y="2699781"/>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endParaRPr lang="en-US" dirty="0"/>
          </a:p>
        </p:txBody>
      </p:sp>
      <p:sp>
        <p:nvSpPr>
          <p:cNvPr id="115" name="Oval 114">
            <a:extLst>
              <a:ext uri="{FF2B5EF4-FFF2-40B4-BE49-F238E27FC236}">
                <a16:creationId xmlns:a16="http://schemas.microsoft.com/office/drawing/2014/main" id="{D824FAC0-1928-A079-3432-22A382222345}"/>
              </a:ext>
            </a:extLst>
          </p:cNvPr>
          <p:cNvSpPr/>
          <p:nvPr/>
        </p:nvSpPr>
        <p:spPr>
          <a:xfrm>
            <a:off x="6553207" y="2209236"/>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endParaRPr lang="en-US" dirty="0"/>
          </a:p>
        </p:txBody>
      </p:sp>
      <p:sp>
        <p:nvSpPr>
          <p:cNvPr id="116" name="TextBox 115">
            <a:extLst>
              <a:ext uri="{FF2B5EF4-FFF2-40B4-BE49-F238E27FC236}">
                <a16:creationId xmlns:a16="http://schemas.microsoft.com/office/drawing/2014/main" id="{62A7D425-7FE0-C655-8E9E-43FC09849251}"/>
              </a:ext>
            </a:extLst>
          </p:cNvPr>
          <p:cNvSpPr txBox="1"/>
          <p:nvPr/>
        </p:nvSpPr>
        <p:spPr>
          <a:xfrm>
            <a:off x="6762869" y="1682635"/>
            <a:ext cx="1696442" cy="246221"/>
          </a:xfrm>
          <a:prstGeom prst="rect">
            <a:avLst/>
          </a:prstGeom>
          <a:noFill/>
        </p:spPr>
        <p:txBody>
          <a:bodyPr wrap="square" rtlCol="0">
            <a:spAutoFit/>
          </a:bodyPr>
          <a:lstStyle/>
          <a:p>
            <a:pPr algn="ctr"/>
            <a:r>
              <a:rPr lang="en-US" sz="1000" dirty="0"/>
              <a:t>Communication (Modbus)</a:t>
            </a:r>
          </a:p>
        </p:txBody>
      </p:sp>
      <p:sp>
        <p:nvSpPr>
          <p:cNvPr id="117" name="TextBox 116">
            <a:extLst>
              <a:ext uri="{FF2B5EF4-FFF2-40B4-BE49-F238E27FC236}">
                <a16:creationId xmlns:a16="http://schemas.microsoft.com/office/drawing/2014/main" id="{9F22B7E6-BB5F-20DB-7453-F6EE4849DDF5}"/>
              </a:ext>
            </a:extLst>
          </p:cNvPr>
          <p:cNvSpPr txBox="1"/>
          <p:nvPr/>
        </p:nvSpPr>
        <p:spPr>
          <a:xfrm>
            <a:off x="6682059" y="2182213"/>
            <a:ext cx="1692911" cy="246221"/>
          </a:xfrm>
          <a:prstGeom prst="rect">
            <a:avLst/>
          </a:prstGeom>
          <a:noFill/>
        </p:spPr>
        <p:txBody>
          <a:bodyPr wrap="square" rtlCol="0">
            <a:spAutoFit/>
          </a:bodyPr>
          <a:lstStyle/>
          <a:p>
            <a:pPr algn="ctr"/>
            <a:r>
              <a:rPr lang="en-US" sz="1000" dirty="0"/>
              <a:t>Communication (Proprietary)</a:t>
            </a:r>
          </a:p>
        </p:txBody>
      </p:sp>
      <p:sp>
        <p:nvSpPr>
          <p:cNvPr id="118" name="TextBox 117">
            <a:extLst>
              <a:ext uri="{FF2B5EF4-FFF2-40B4-BE49-F238E27FC236}">
                <a16:creationId xmlns:a16="http://schemas.microsoft.com/office/drawing/2014/main" id="{525A8777-9442-EE42-D420-EA5DD959A414}"/>
              </a:ext>
            </a:extLst>
          </p:cNvPr>
          <p:cNvSpPr txBox="1"/>
          <p:nvPr/>
        </p:nvSpPr>
        <p:spPr>
          <a:xfrm>
            <a:off x="5791002" y="2662152"/>
            <a:ext cx="1332832" cy="246221"/>
          </a:xfrm>
          <a:prstGeom prst="rect">
            <a:avLst/>
          </a:prstGeom>
          <a:noFill/>
        </p:spPr>
        <p:txBody>
          <a:bodyPr wrap="square" rtlCol="0">
            <a:spAutoFit/>
          </a:bodyPr>
          <a:lstStyle/>
          <a:p>
            <a:pPr algn="ctr"/>
            <a:r>
              <a:rPr lang="en-US" sz="1000" dirty="0"/>
              <a:t>Control Wiring</a:t>
            </a:r>
          </a:p>
        </p:txBody>
      </p:sp>
      <p:sp>
        <p:nvSpPr>
          <p:cNvPr id="120" name="Freeform: Shape 119">
            <a:extLst>
              <a:ext uri="{FF2B5EF4-FFF2-40B4-BE49-F238E27FC236}">
                <a16:creationId xmlns:a16="http://schemas.microsoft.com/office/drawing/2014/main" id="{1CD09725-2799-6E21-22E8-9B372C3C46CC}"/>
              </a:ext>
            </a:extLst>
          </p:cNvPr>
          <p:cNvSpPr/>
          <p:nvPr/>
        </p:nvSpPr>
        <p:spPr>
          <a:xfrm>
            <a:off x="8224838" y="2114550"/>
            <a:ext cx="440531" cy="503976"/>
          </a:xfrm>
          <a:custGeom>
            <a:avLst/>
            <a:gdLst>
              <a:gd name="connsiteX0" fmla="*/ 440531 w 440531"/>
              <a:gd name="connsiteY0" fmla="*/ 0 h 428625"/>
              <a:gd name="connsiteX1" fmla="*/ 292893 w 440531"/>
              <a:gd name="connsiteY1" fmla="*/ 61913 h 428625"/>
              <a:gd name="connsiteX2" fmla="*/ 264318 w 440531"/>
              <a:gd name="connsiteY2" fmla="*/ 352425 h 428625"/>
              <a:gd name="connsiteX3" fmla="*/ 0 w 440531"/>
              <a:gd name="connsiteY3" fmla="*/ 428625 h 428625"/>
            </a:gdLst>
            <a:ahLst/>
            <a:cxnLst>
              <a:cxn ang="0">
                <a:pos x="connsiteX0" y="connsiteY0"/>
              </a:cxn>
              <a:cxn ang="0">
                <a:pos x="connsiteX1" y="connsiteY1"/>
              </a:cxn>
              <a:cxn ang="0">
                <a:pos x="connsiteX2" y="connsiteY2"/>
              </a:cxn>
              <a:cxn ang="0">
                <a:pos x="connsiteX3" y="connsiteY3"/>
              </a:cxn>
            </a:cxnLst>
            <a:rect l="l" t="t" r="r" b="b"/>
            <a:pathLst>
              <a:path w="440531" h="428625">
                <a:moveTo>
                  <a:pt x="440531" y="0"/>
                </a:moveTo>
                <a:cubicBezTo>
                  <a:pt x="381396" y="1588"/>
                  <a:pt x="322262" y="3176"/>
                  <a:pt x="292893" y="61913"/>
                </a:cubicBezTo>
                <a:cubicBezTo>
                  <a:pt x="263524" y="120650"/>
                  <a:pt x="313133" y="291306"/>
                  <a:pt x="264318" y="352425"/>
                </a:cubicBezTo>
                <a:cubicBezTo>
                  <a:pt x="215503" y="413544"/>
                  <a:pt x="107751" y="421084"/>
                  <a:pt x="0" y="428625"/>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2CB018F8-7E4C-FDEE-CF4C-842F1E68A6DE}"/>
              </a:ext>
            </a:extLst>
          </p:cNvPr>
          <p:cNvSpPr/>
          <p:nvPr/>
        </p:nvSpPr>
        <p:spPr>
          <a:xfrm>
            <a:off x="8224838" y="2143125"/>
            <a:ext cx="447675" cy="475401"/>
          </a:xfrm>
          <a:custGeom>
            <a:avLst/>
            <a:gdLst>
              <a:gd name="connsiteX0" fmla="*/ 447675 w 447675"/>
              <a:gd name="connsiteY0" fmla="*/ 0 h 528638"/>
              <a:gd name="connsiteX1" fmla="*/ 316706 w 447675"/>
              <a:gd name="connsiteY1" fmla="*/ 73819 h 528638"/>
              <a:gd name="connsiteX2" fmla="*/ 335756 w 447675"/>
              <a:gd name="connsiteY2" fmla="*/ 426244 h 528638"/>
              <a:gd name="connsiteX3" fmla="*/ 0 w 447675"/>
              <a:gd name="connsiteY3" fmla="*/ 528638 h 528638"/>
            </a:gdLst>
            <a:ahLst/>
            <a:cxnLst>
              <a:cxn ang="0">
                <a:pos x="connsiteX0" y="connsiteY0"/>
              </a:cxn>
              <a:cxn ang="0">
                <a:pos x="connsiteX1" y="connsiteY1"/>
              </a:cxn>
              <a:cxn ang="0">
                <a:pos x="connsiteX2" y="connsiteY2"/>
              </a:cxn>
              <a:cxn ang="0">
                <a:pos x="connsiteX3" y="connsiteY3"/>
              </a:cxn>
            </a:cxnLst>
            <a:rect l="l" t="t" r="r" b="b"/>
            <a:pathLst>
              <a:path w="447675" h="528638">
                <a:moveTo>
                  <a:pt x="447675" y="0"/>
                </a:moveTo>
                <a:cubicBezTo>
                  <a:pt x="391517" y="1389"/>
                  <a:pt x="335359" y="2778"/>
                  <a:pt x="316706" y="73819"/>
                </a:cubicBezTo>
                <a:cubicBezTo>
                  <a:pt x="298053" y="144860"/>
                  <a:pt x="388540" y="350441"/>
                  <a:pt x="335756" y="426244"/>
                </a:cubicBezTo>
                <a:cubicBezTo>
                  <a:pt x="282972" y="502047"/>
                  <a:pt x="141486" y="515342"/>
                  <a:pt x="0" y="528638"/>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3CDFC451-B58E-13F1-E3F8-9A509E4D6B6C}"/>
              </a:ext>
            </a:extLst>
          </p:cNvPr>
          <p:cNvSpPr/>
          <p:nvPr/>
        </p:nvSpPr>
        <p:spPr>
          <a:xfrm>
            <a:off x="8236744" y="1712120"/>
            <a:ext cx="435769" cy="910768"/>
          </a:xfrm>
          <a:custGeom>
            <a:avLst/>
            <a:gdLst>
              <a:gd name="connsiteX0" fmla="*/ 435769 w 435769"/>
              <a:gd name="connsiteY0" fmla="*/ 0 h 1278731"/>
              <a:gd name="connsiteX1" fmla="*/ 150019 w 435769"/>
              <a:gd name="connsiteY1" fmla="*/ 188119 h 1278731"/>
              <a:gd name="connsiteX2" fmla="*/ 302419 w 435769"/>
              <a:gd name="connsiteY2" fmla="*/ 1064419 h 1278731"/>
              <a:gd name="connsiteX3" fmla="*/ 0 w 435769"/>
              <a:gd name="connsiteY3" fmla="*/ 1278731 h 1278731"/>
            </a:gdLst>
            <a:ahLst/>
            <a:cxnLst>
              <a:cxn ang="0">
                <a:pos x="connsiteX0" y="connsiteY0"/>
              </a:cxn>
              <a:cxn ang="0">
                <a:pos x="connsiteX1" y="connsiteY1"/>
              </a:cxn>
              <a:cxn ang="0">
                <a:pos x="connsiteX2" y="connsiteY2"/>
              </a:cxn>
              <a:cxn ang="0">
                <a:pos x="connsiteX3" y="connsiteY3"/>
              </a:cxn>
            </a:cxnLst>
            <a:rect l="l" t="t" r="r" b="b"/>
            <a:pathLst>
              <a:path w="435769" h="1278731">
                <a:moveTo>
                  <a:pt x="435769" y="0"/>
                </a:moveTo>
                <a:cubicBezTo>
                  <a:pt x="304006" y="5358"/>
                  <a:pt x="172244" y="10716"/>
                  <a:pt x="150019" y="188119"/>
                </a:cubicBezTo>
                <a:cubicBezTo>
                  <a:pt x="127794" y="365522"/>
                  <a:pt x="327422" y="882650"/>
                  <a:pt x="302419" y="1064419"/>
                </a:cubicBezTo>
                <a:cubicBezTo>
                  <a:pt x="277416" y="1246188"/>
                  <a:pt x="138708" y="1262459"/>
                  <a:pt x="0" y="1278731"/>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D9E0DDE-3F95-BB83-4B52-1D0777270F5F}"/>
              </a:ext>
            </a:extLst>
          </p:cNvPr>
          <p:cNvSpPr/>
          <p:nvPr/>
        </p:nvSpPr>
        <p:spPr>
          <a:xfrm>
            <a:off x="4205235" y="2421419"/>
            <a:ext cx="4059534" cy="259618"/>
          </a:xfrm>
          <a:custGeom>
            <a:avLst/>
            <a:gdLst>
              <a:gd name="connsiteX0" fmla="*/ 0 w 4290646"/>
              <a:gd name="connsiteY0" fmla="*/ 234 h 259618"/>
              <a:gd name="connsiteX1" fmla="*/ 949569 w 4290646"/>
              <a:gd name="connsiteY1" fmla="*/ 40427 h 259618"/>
              <a:gd name="connsiteX2" fmla="*/ 2351314 w 4290646"/>
              <a:gd name="connsiteY2" fmla="*/ 251443 h 259618"/>
              <a:gd name="connsiteX3" fmla="*/ 4290646 w 4290646"/>
              <a:gd name="connsiteY3" fmla="*/ 196177 h 259618"/>
            </a:gdLst>
            <a:ahLst/>
            <a:cxnLst>
              <a:cxn ang="0">
                <a:pos x="connsiteX0" y="connsiteY0"/>
              </a:cxn>
              <a:cxn ang="0">
                <a:pos x="connsiteX1" y="connsiteY1"/>
              </a:cxn>
              <a:cxn ang="0">
                <a:pos x="connsiteX2" y="connsiteY2"/>
              </a:cxn>
              <a:cxn ang="0">
                <a:pos x="connsiteX3" y="connsiteY3"/>
              </a:cxn>
            </a:cxnLst>
            <a:rect l="l" t="t" r="r" b="b"/>
            <a:pathLst>
              <a:path w="4290646" h="259618">
                <a:moveTo>
                  <a:pt x="0" y="234"/>
                </a:moveTo>
                <a:cubicBezTo>
                  <a:pt x="278841" y="-604"/>
                  <a:pt x="557683" y="-1441"/>
                  <a:pt x="949569" y="40427"/>
                </a:cubicBezTo>
                <a:cubicBezTo>
                  <a:pt x="1341455" y="82295"/>
                  <a:pt x="1794468" y="225485"/>
                  <a:pt x="2351314" y="251443"/>
                </a:cubicBezTo>
                <a:cubicBezTo>
                  <a:pt x="2908160" y="277401"/>
                  <a:pt x="3599403" y="236789"/>
                  <a:pt x="4290646" y="196177"/>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Freeform: Shape 685">
            <a:extLst>
              <a:ext uri="{FF2B5EF4-FFF2-40B4-BE49-F238E27FC236}">
                <a16:creationId xmlns:a16="http://schemas.microsoft.com/office/drawing/2014/main" id="{9CACA655-1405-244F-2D48-3B1D87B4CA6D}"/>
              </a:ext>
            </a:extLst>
          </p:cNvPr>
          <p:cNvSpPr/>
          <p:nvPr/>
        </p:nvSpPr>
        <p:spPr>
          <a:xfrm>
            <a:off x="8782050" y="3590925"/>
            <a:ext cx="283369" cy="105991"/>
          </a:xfrm>
          <a:custGeom>
            <a:avLst/>
            <a:gdLst>
              <a:gd name="connsiteX0" fmla="*/ 0 w 283369"/>
              <a:gd name="connsiteY0" fmla="*/ 97631 h 105991"/>
              <a:gd name="connsiteX1" fmla="*/ 45244 w 283369"/>
              <a:gd name="connsiteY1" fmla="*/ 59531 h 105991"/>
              <a:gd name="connsiteX2" fmla="*/ 226219 w 283369"/>
              <a:gd name="connsiteY2" fmla="*/ 104775 h 105991"/>
              <a:gd name="connsiteX3" fmla="*/ 283369 w 283369"/>
              <a:gd name="connsiteY3" fmla="*/ 0 h 105991"/>
            </a:gdLst>
            <a:ahLst/>
            <a:cxnLst>
              <a:cxn ang="0">
                <a:pos x="connsiteX0" y="connsiteY0"/>
              </a:cxn>
              <a:cxn ang="0">
                <a:pos x="connsiteX1" y="connsiteY1"/>
              </a:cxn>
              <a:cxn ang="0">
                <a:pos x="connsiteX2" y="connsiteY2"/>
              </a:cxn>
              <a:cxn ang="0">
                <a:pos x="connsiteX3" y="connsiteY3"/>
              </a:cxn>
            </a:cxnLst>
            <a:rect l="l" t="t" r="r" b="b"/>
            <a:pathLst>
              <a:path w="283369" h="105991">
                <a:moveTo>
                  <a:pt x="0" y="97631"/>
                </a:moveTo>
                <a:cubicBezTo>
                  <a:pt x="3770" y="77985"/>
                  <a:pt x="7541" y="58340"/>
                  <a:pt x="45244" y="59531"/>
                </a:cubicBezTo>
                <a:cubicBezTo>
                  <a:pt x="82947" y="60722"/>
                  <a:pt x="186532" y="114697"/>
                  <a:pt x="226219" y="104775"/>
                </a:cubicBezTo>
                <a:cubicBezTo>
                  <a:pt x="265907" y="94853"/>
                  <a:pt x="274638" y="47426"/>
                  <a:pt x="283369" y="0"/>
                </a:cubicBezTo>
              </a:path>
            </a:pathLst>
          </a:custGeom>
          <a:no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reeform: Shape 686">
            <a:extLst>
              <a:ext uri="{FF2B5EF4-FFF2-40B4-BE49-F238E27FC236}">
                <a16:creationId xmlns:a16="http://schemas.microsoft.com/office/drawing/2014/main" id="{61F9A43F-70C6-8F04-93C5-D593505359F6}"/>
              </a:ext>
            </a:extLst>
          </p:cNvPr>
          <p:cNvSpPr/>
          <p:nvPr/>
        </p:nvSpPr>
        <p:spPr>
          <a:xfrm>
            <a:off x="8855869" y="3590925"/>
            <a:ext cx="211931" cy="123825"/>
          </a:xfrm>
          <a:custGeom>
            <a:avLst/>
            <a:gdLst>
              <a:gd name="connsiteX0" fmla="*/ 0 w 211931"/>
              <a:gd name="connsiteY0" fmla="*/ 123825 h 123825"/>
              <a:gd name="connsiteX1" fmla="*/ 54769 w 211931"/>
              <a:gd name="connsiteY1" fmla="*/ 57150 h 123825"/>
              <a:gd name="connsiteX2" fmla="*/ 152400 w 211931"/>
              <a:gd name="connsiteY2" fmla="*/ 80963 h 123825"/>
              <a:gd name="connsiteX3" fmla="*/ 211931 w 211931"/>
              <a:gd name="connsiteY3" fmla="*/ 0 h 123825"/>
            </a:gdLst>
            <a:ahLst/>
            <a:cxnLst>
              <a:cxn ang="0">
                <a:pos x="connsiteX0" y="connsiteY0"/>
              </a:cxn>
              <a:cxn ang="0">
                <a:pos x="connsiteX1" y="connsiteY1"/>
              </a:cxn>
              <a:cxn ang="0">
                <a:pos x="connsiteX2" y="connsiteY2"/>
              </a:cxn>
              <a:cxn ang="0">
                <a:pos x="connsiteX3" y="connsiteY3"/>
              </a:cxn>
            </a:cxnLst>
            <a:rect l="l" t="t" r="r" b="b"/>
            <a:pathLst>
              <a:path w="211931" h="123825">
                <a:moveTo>
                  <a:pt x="0" y="123825"/>
                </a:moveTo>
                <a:cubicBezTo>
                  <a:pt x="14684" y="94059"/>
                  <a:pt x="29369" y="64294"/>
                  <a:pt x="54769" y="57150"/>
                </a:cubicBezTo>
                <a:cubicBezTo>
                  <a:pt x="80169" y="50006"/>
                  <a:pt x="126207" y="90488"/>
                  <a:pt x="152400" y="80963"/>
                </a:cubicBezTo>
                <a:cubicBezTo>
                  <a:pt x="178593" y="71438"/>
                  <a:pt x="195262" y="35719"/>
                  <a:pt x="211931" y="0"/>
                </a:cubicBezTo>
              </a:path>
            </a:pathLst>
          </a:cu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DE05674-4899-54E2-F547-73530BE5DE98}"/>
              </a:ext>
            </a:extLst>
          </p:cNvPr>
          <p:cNvSpPr/>
          <p:nvPr/>
        </p:nvSpPr>
        <p:spPr>
          <a:xfrm>
            <a:off x="8561791" y="2114901"/>
            <a:ext cx="1003690" cy="1722359"/>
          </a:xfrm>
          <a:custGeom>
            <a:avLst/>
            <a:gdLst>
              <a:gd name="connsiteX0" fmla="*/ 110984 w 1025384"/>
              <a:gd name="connsiteY0" fmla="*/ 0 h 1722359"/>
              <a:gd name="connsiteX1" fmla="*/ 12813 w 1025384"/>
              <a:gd name="connsiteY1" fmla="*/ 283295 h 1722359"/>
              <a:gd name="connsiteX2" fmla="*/ 96960 w 1025384"/>
              <a:gd name="connsiteY2" fmla="*/ 1640871 h 1722359"/>
              <a:gd name="connsiteX3" fmla="*/ 868310 w 1025384"/>
              <a:gd name="connsiteY3" fmla="*/ 1581968 h 1722359"/>
              <a:gd name="connsiteX4" fmla="*/ 1025384 w 1025384"/>
              <a:gd name="connsiteY4" fmla="*/ 1694164 h 172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384" h="1722359">
                <a:moveTo>
                  <a:pt x="110984" y="0"/>
                </a:moveTo>
                <a:cubicBezTo>
                  <a:pt x="63067" y="4908"/>
                  <a:pt x="15150" y="9817"/>
                  <a:pt x="12813" y="283295"/>
                </a:cubicBezTo>
                <a:cubicBezTo>
                  <a:pt x="10476" y="556773"/>
                  <a:pt x="-45623" y="1424426"/>
                  <a:pt x="96960" y="1640871"/>
                </a:cubicBezTo>
                <a:cubicBezTo>
                  <a:pt x="239543" y="1857317"/>
                  <a:pt x="713573" y="1573086"/>
                  <a:pt x="868310" y="1581968"/>
                </a:cubicBezTo>
                <a:cubicBezTo>
                  <a:pt x="1023047" y="1590850"/>
                  <a:pt x="1024215" y="1642507"/>
                  <a:pt x="1025384" y="1694164"/>
                </a:cubicBezTo>
              </a:path>
            </a:pathLst>
          </a:cu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D8EB520-9583-842B-6F13-0DA9AAAA1F80}"/>
              </a:ext>
            </a:extLst>
          </p:cNvPr>
          <p:cNvSpPr/>
          <p:nvPr/>
        </p:nvSpPr>
        <p:spPr>
          <a:xfrm>
            <a:off x="8568991" y="2144700"/>
            <a:ext cx="1010089" cy="1667170"/>
          </a:xfrm>
          <a:custGeom>
            <a:avLst/>
            <a:gdLst>
              <a:gd name="connsiteX0" fmla="*/ 103783 w 945256"/>
              <a:gd name="connsiteY0" fmla="*/ 3860 h 1667170"/>
              <a:gd name="connsiteX1" fmla="*/ 2807 w 945256"/>
              <a:gd name="connsiteY1" fmla="*/ 211423 h 1667170"/>
              <a:gd name="connsiteX2" fmla="*/ 50490 w 945256"/>
              <a:gd name="connsiteY2" fmla="*/ 1364240 h 1667170"/>
              <a:gd name="connsiteX3" fmla="*/ 274883 w 945256"/>
              <a:gd name="connsiteY3" fmla="*/ 1602657 h 1667170"/>
              <a:gd name="connsiteX4" fmla="*/ 805010 w 945256"/>
              <a:gd name="connsiteY4" fmla="*/ 1510095 h 1667170"/>
              <a:gd name="connsiteX5" fmla="*/ 945256 w 945256"/>
              <a:gd name="connsiteY5" fmla="*/ 1667170 h 16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5256" h="1667170">
                <a:moveTo>
                  <a:pt x="103783" y="3860"/>
                </a:moveTo>
                <a:cubicBezTo>
                  <a:pt x="57736" y="-5724"/>
                  <a:pt x="11689" y="-15307"/>
                  <a:pt x="2807" y="211423"/>
                </a:cubicBezTo>
                <a:cubicBezTo>
                  <a:pt x="-6075" y="438153"/>
                  <a:pt x="5144" y="1132368"/>
                  <a:pt x="50490" y="1364240"/>
                </a:cubicBezTo>
                <a:cubicBezTo>
                  <a:pt x="95836" y="1596112"/>
                  <a:pt x="149130" y="1578348"/>
                  <a:pt x="274883" y="1602657"/>
                </a:cubicBezTo>
                <a:cubicBezTo>
                  <a:pt x="400636" y="1626966"/>
                  <a:pt x="693281" y="1499343"/>
                  <a:pt x="805010" y="1510095"/>
                </a:cubicBezTo>
                <a:cubicBezTo>
                  <a:pt x="916739" y="1520847"/>
                  <a:pt x="930997" y="1594008"/>
                  <a:pt x="945256" y="1667170"/>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8EF3B354-7715-B523-1959-AFE8650F1C43}"/>
              </a:ext>
            </a:extLst>
          </p:cNvPr>
          <p:cNvGrpSpPr/>
          <p:nvPr/>
        </p:nvGrpSpPr>
        <p:grpSpPr>
          <a:xfrm>
            <a:off x="3649858" y="3586163"/>
            <a:ext cx="5932292" cy="2983847"/>
            <a:chOff x="3649858" y="3586163"/>
            <a:chExt cx="5932292" cy="2983847"/>
          </a:xfrm>
        </p:grpSpPr>
        <p:sp>
          <p:nvSpPr>
            <p:cNvPr id="80" name="Freeform: Shape 79">
              <a:extLst>
                <a:ext uri="{FF2B5EF4-FFF2-40B4-BE49-F238E27FC236}">
                  <a16:creationId xmlns:a16="http://schemas.microsoft.com/office/drawing/2014/main" id="{569C09C3-2ECA-95F0-696B-D4B680F5ECAF}"/>
                </a:ext>
              </a:extLst>
            </p:cNvPr>
            <p:cNvSpPr/>
            <p:nvPr/>
          </p:nvSpPr>
          <p:spPr>
            <a:xfrm>
              <a:off x="9453563" y="3586163"/>
              <a:ext cx="126206" cy="240506"/>
            </a:xfrm>
            <a:custGeom>
              <a:avLst/>
              <a:gdLst>
                <a:gd name="connsiteX0" fmla="*/ 0 w 126206"/>
                <a:gd name="connsiteY0" fmla="*/ 0 h 240506"/>
                <a:gd name="connsiteX1" fmla="*/ 23812 w 126206"/>
                <a:gd name="connsiteY1" fmla="*/ 73818 h 240506"/>
                <a:gd name="connsiteX2" fmla="*/ 102393 w 126206"/>
                <a:gd name="connsiteY2" fmla="*/ 109537 h 240506"/>
                <a:gd name="connsiteX3" fmla="*/ 126206 w 126206"/>
                <a:gd name="connsiteY3" fmla="*/ 240506 h 240506"/>
              </a:gdLst>
              <a:ahLst/>
              <a:cxnLst>
                <a:cxn ang="0">
                  <a:pos x="connsiteX0" y="connsiteY0"/>
                </a:cxn>
                <a:cxn ang="0">
                  <a:pos x="connsiteX1" y="connsiteY1"/>
                </a:cxn>
                <a:cxn ang="0">
                  <a:pos x="connsiteX2" y="connsiteY2"/>
                </a:cxn>
                <a:cxn ang="0">
                  <a:pos x="connsiteX3" y="connsiteY3"/>
                </a:cxn>
              </a:cxnLst>
              <a:rect l="l" t="t" r="r" b="b"/>
              <a:pathLst>
                <a:path w="126206" h="240506">
                  <a:moveTo>
                    <a:pt x="0" y="0"/>
                  </a:moveTo>
                  <a:cubicBezTo>
                    <a:pt x="3373" y="27781"/>
                    <a:pt x="6747" y="55562"/>
                    <a:pt x="23812" y="73818"/>
                  </a:cubicBezTo>
                  <a:cubicBezTo>
                    <a:pt x="40877" y="92074"/>
                    <a:pt x="85327" y="81756"/>
                    <a:pt x="102393" y="109537"/>
                  </a:cubicBezTo>
                  <a:cubicBezTo>
                    <a:pt x="119459" y="137318"/>
                    <a:pt x="122832" y="188912"/>
                    <a:pt x="126206" y="240506"/>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966ED-D4FC-6089-776F-41B5610D31E0}"/>
                </a:ext>
              </a:extLst>
            </p:cNvPr>
            <p:cNvSpPr/>
            <p:nvPr/>
          </p:nvSpPr>
          <p:spPr>
            <a:xfrm>
              <a:off x="9482138" y="3586163"/>
              <a:ext cx="95250" cy="226218"/>
            </a:xfrm>
            <a:custGeom>
              <a:avLst/>
              <a:gdLst>
                <a:gd name="connsiteX0" fmla="*/ 0 w 95250"/>
                <a:gd name="connsiteY0" fmla="*/ 0 h 226218"/>
                <a:gd name="connsiteX1" fmla="*/ 16668 w 95250"/>
                <a:gd name="connsiteY1" fmla="*/ 47625 h 226218"/>
                <a:gd name="connsiteX2" fmla="*/ 78581 w 95250"/>
                <a:gd name="connsiteY2" fmla="*/ 83343 h 226218"/>
                <a:gd name="connsiteX3" fmla="*/ 95250 w 95250"/>
                <a:gd name="connsiteY3" fmla="*/ 226218 h 226218"/>
              </a:gdLst>
              <a:ahLst/>
              <a:cxnLst>
                <a:cxn ang="0">
                  <a:pos x="connsiteX0" y="connsiteY0"/>
                </a:cxn>
                <a:cxn ang="0">
                  <a:pos x="connsiteX1" y="connsiteY1"/>
                </a:cxn>
                <a:cxn ang="0">
                  <a:pos x="connsiteX2" y="connsiteY2"/>
                </a:cxn>
                <a:cxn ang="0">
                  <a:pos x="connsiteX3" y="connsiteY3"/>
                </a:cxn>
              </a:cxnLst>
              <a:rect l="l" t="t" r="r" b="b"/>
              <a:pathLst>
                <a:path w="95250" h="226218">
                  <a:moveTo>
                    <a:pt x="0" y="0"/>
                  </a:moveTo>
                  <a:cubicBezTo>
                    <a:pt x="1785" y="16867"/>
                    <a:pt x="3571" y="33735"/>
                    <a:pt x="16668" y="47625"/>
                  </a:cubicBezTo>
                  <a:cubicBezTo>
                    <a:pt x="29765" y="61515"/>
                    <a:pt x="65484" y="53578"/>
                    <a:pt x="78581" y="83343"/>
                  </a:cubicBezTo>
                  <a:cubicBezTo>
                    <a:pt x="91678" y="113108"/>
                    <a:pt x="93464" y="169663"/>
                    <a:pt x="95250" y="226218"/>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58AEA12C-F87D-76E2-20BF-C81C31A00B68}"/>
                </a:ext>
              </a:extLst>
            </p:cNvPr>
            <p:cNvSpPr/>
            <p:nvPr/>
          </p:nvSpPr>
          <p:spPr>
            <a:xfrm>
              <a:off x="9510713" y="3586163"/>
              <a:ext cx="66675" cy="235743"/>
            </a:xfrm>
            <a:custGeom>
              <a:avLst/>
              <a:gdLst>
                <a:gd name="connsiteX0" fmla="*/ 0 w 66675"/>
                <a:gd name="connsiteY0" fmla="*/ 0 h 235743"/>
                <a:gd name="connsiteX1" fmla="*/ 16668 w 66675"/>
                <a:gd name="connsiteY1" fmla="*/ 76200 h 235743"/>
                <a:gd name="connsiteX2" fmla="*/ 54768 w 66675"/>
                <a:gd name="connsiteY2" fmla="*/ 147637 h 235743"/>
                <a:gd name="connsiteX3" fmla="*/ 66675 w 66675"/>
                <a:gd name="connsiteY3" fmla="*/ 235743 h 235743"/>
              </a:gdLst>
              <a:ahLst/>
              <a:cxnLst>
                <a:cxn ang="0">
                  <a:pos x="connsiteX0" y="connsiteY0"/>
                </a:cxn>
                <a:cxn ang="0">
                  <a:pos x="connsiteX1" y="connsiteY1"/>
                </a:cxn>
                <a:cxn ang="0">
                  <a:pos x="connsiteX2" y="connsiteY2"/>
                </a:cxn>
                <a:cxn ang="0">
                  <a:pos x="connsiteX3" y="connsiteY3"/>
                </a:cxn>
              </a:cxnLst>
              <a:rect l="l" t="t" r="r" b="b"/>
              <a:pathLst>
                <a:path w="66675" h="235743">
                  <a:moveTo>
                    <a:pt x="0" y="0"/>
                  </a:moveTo>
                  <a:cubicBezTo>
                    <a:pt x="3770" y="25797"/>
                    <a:pt x="7540" y="51594"/>
                    <a:pt x="16668" y="76200"/>
                  </a:cubicBezTo>
                  <a:cubicBezTo>
                    <a:pt x="25796" y="100806"/>
                    <a:pt x="46434" y="121047"/>
                    <a:pt x="54768" y="147637"/>
                  </a:cubicBezTo>
                  <a:cubicBezTo>
                    <a:pt x="63102" y="174227"/>
                    <a:pt x="64888" y="204985"/>
                    <a:pt x="66675" y="23574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436C40CD-41C4-0DCC-4DE4-B86C0AC5B7F6}"/>
                </a:ext>
              </a:extLst>
            </p:cNvPr>
            <p:cNvSpPr/>
            <p:nvPr/>
          </p:nvSpPr>
          <p:spPr>
            <a:xfrm>
              <a:off x="9539288" y="3586163"/>
              <a:ext cx="40481" cy="209550"/>
            </a:xfrm>
            <a:custGeom>
              <a:avLst/>
              <a:gdLst>
                <a:gd name="connsiteX0" fmla="*/ 0 w 40481"/>
                <a:gd name="connsiteY0" fmla="*/ 0 h 209550"/>
                <a:gd name="connsiteX1" fmla="*/ 11906 w 40481"/>
                <a:gd name="connsiteY1" fmla="*/ 66675 h 209550"/>
                <a:gd name="connsiteX2" fmla="*/ 40481 w 40481"/>
                <a:gd name="connsiteY2" fmla="*/ 209550 h 209550"/>
              </a:gdLst>
              <a:ahLst/>
              <a:cxnLst>
                <a:cxn ang="0">
                  <a:pos x="connsiteX0" y="connsiteY0"/>
                </a:cxn>
                <a:cxn ang="0">
                  <a:pos x="connsiteX1" y="connsiteY1"/>
                </a:cxn>
                <a:cxn ang="0">
                  <a:pos x="connsiteX2" y="connsiteY2"/>
                </a:cxn>
              </a:cxnLst>
              <a:rect l="l" t="t" r="r" b="b"/>
              <a:pathLst>
                <a:path w="40481" h="209550">
                  <a:moveTo>
                    <a:pt x="0" y="0"/>
                  </a:moveTo>
                  <a:cubicBezTo>
                    <a:pt x="2579" y="15875"/>
                    <a:pt x="5159" y="31750"/>
                    <a:pt x="11906" y="66675"/>
                  </a:cubicBezTo>
                  <a:cubicBezTo>
                    <a:pt x="18653" y="101600"/>
                    <a:pt x="29567" y="155575"/>
                    <a:pt x="40481" y="209550"/>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1E48F28-AA69-DE63-496C-9458125B9F70}"/>
                </a:ext>
              </a:extLst>
            </p:cNvPr>
            <p:cNvSpPr/>
            <p:nvPr/>
          </p:nvSpPr>
          <p:spPr>
            <a:xfrm>
              <a:off x="9565481" y="3590925"/>
              <a:ext cx="9525" cy="197644"/>
            </a:xfrm>
            <a:custGeom>
              <a:avLst/>
              <a:gdLst>
                <a:gd name="connsiteX0" fmla="*/ 0 w 9525"/>
                <a:gd name="connsiteY0" fmla="*/ 0 h 197644"/>
                <a:gd name="connsiteX1" fmla="*/ 9525 w 9525"/>
                <a:gd name="connsiteY1" fmla="*/ 197644 h 197644"/>
              </a:gdLst>
              <a:ahLst/>
              <a:cxnLst>
                <a:cxn ang="0">
                  <a:pos x="connsiteX0" y="connsiteY0"/>
                </a:cxn>
                <a:cxn ang="0">
                  <a:pos x="connsiteX1" y="connsiteY1"/>
                </a:cxn>
              </a:cxnLst>
              <a:rect l="l" t="t" r="r" b="b"/>
              <a:pathLst>
                <a:path w="9525" h="197644">
                  <a:moveTo>
                    <a:pt x="0" y="0"/>
                  </a:moveTo>
                  <a:lnTo>
                    <a:pt x="9525" y="197644"/>
                  </a:lnTo>
                </a:path>
              </a:pathLst>
            </a:custGeom>
            <a:noFill/>
            <a:ln w="19050">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DBD67BFE-AB2A-7F32-1D0C-C8B2C238B9AD}"/>
                </a:ext>
              </a:extLst>
            </p:cNvPr>
            <p:cNvGrpSpPr/>
            <p:nvPr/>
          </p:nvGrpSpPr>
          <p:grpSpPr>
            <a:xfrm>
              <a:off x="3649858" y="4331494"/>
              <a:ext cx="1291034" cy="2238516"/>
              <a:chOff x="3649858" y="4331494"/>
              <a:chExt cx="1291034" cy="2238516"/>
            </a:xfrm>
          </p:grpSpPr>
          <p:sp>
            <p:nvSpPr>
              <p:cNvPr id="126" name="TextBox 125">
                <a:extLst>
                  <a:ext uri="{FF2B5EF4-FFF2-40B4-BE49-F238E27FC236}">
                    <a16:creationId xmlns:a16="http://schemas.microsoft.com/office/drawing/2014/main" id="{7D0210BE-E8E7-834C-F1DD-419757A0CE56}"/>
                  </a:ext>
                </a:extLst>
              </p:cNvPr>
              <p:cNvSpPr txBox="1"/>
              <p:nvPr/>
            </p:nvSpPr>
            <p:spPr>
              <a:xfrm>
                <a:off x="3652180" y="6293011"/>
                <a:ext cx="1288712" cy="276999"/>
              </a:xfrm>
              <a:prstGeom prst="rect">
                <a:avLst/>
              </a:prstGeom>
              <a:noFill/>
            </p:spPr>
            <p:txBody>
              <a:bodyPr wrap="square" rtlCol="0">
                <a:spAutoFit/>
              </a:bodyPr>
              <a:lstStyle/>
              <a:p>
                <a:pPr algn="ctr"/>
                <a:r>
                  <a:rPr lang="en-US" sz="1200" dirty="0"/>
                  <a:t>Thermostat</a:t>
                </a:r>
              </a:p>
            </p:txBody>
          </p:sp>
          <p:pic>
            <p:nvPicPr>
              <p:cNvPr id="127" name="Picture 126" descr="A white electronic device with a screen&#10;&#10;Description automatically generated">
                <a:extLst>
                  <a:ext uri="{FF2B5EF4-FFF2-40B4-BE49-F238E27FC236}">
                    <a16:creationId xmlns:a16="http://schemas.microsoft.com/office/drawing/2014/main" id="{A295C096-D309-F106-E781-51C788F4E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858" y="5251976"/>
                <a:ext cx="1288712" cy="1020090"/>
              </a:xfrm>
              <a:prstGeom prst="rect">
                <a:avLst/>
              </a:prstGeom>
            </p:spPr>
          </p:pic>
          <p:pic>
            <p:nvPicPr>
              <p:cNvPr id="640" name="Picture 639">
                <a:extLst>
                  <a:ext uri="{FF2B5EF4-FFF2-40B4-BE49-F238E27FC236}">
                    <a16:creationId xmlns:a16="http://schemas.microsoft.com/office/drawing/2014/main" id="{FF44E0F2-AD13-B27E-C5E5-980237AA2B63}"/>
                  </a:ext>
                </a:extLst>
              </p:cNvPr>
              <p:cNvPicPr>
                <a:picLocks noChangeAspect="1"/>
              </p:cNvPicPr>
              <p:nvPr/>
            </p:nvPicPr>
            <p:blipFill>
              <a:blip r:embed="rId5"/>
              <a:stretch>
                <a:fillRect/>
              </a:stretch>
            </p:blipFill>
            <p:spPr>
              <a:xfrm rot="16200000">
                <a:off x="4095698" y="4403941"/>
                <a:ext cx="388772" cy="1270247"/>
              </a:xfrm>
              <a:prstGeom prst="rect">
                <a:avLst/>
              </a:prstGeom>
            </p:spPr>
          </p:pic>
          <p:sp>
            <p:nvSpPr>
              <p:cNvPr id="641" name="Freeform: Shape 640">
                <a:extLst>
                  <a:ext uri="{FF2B5EF4-FFF2-40B4-BE49-F238E27FC236}">
                    <a16:creationId xmlns:a16="http://schemas.microsoft.com/office/drawing/2014/main" id="{8BB42486-0CD6-5747-81AD-05E551BFDC24}"/>
                  </a:ext>
                </a:extLst>
              </p:cNvPr>
              <p:cNvSpPr/>
              <p:nvPr/>
            </p:nvSpPr>
            <p:spPr>
              <a:xfrm>
                <a:off x="3712369" y="4689122"/>
                <a:ext cx="83344" cy="173391"/>
              </a:xfrm>
              <a:custGeom>
                <a:avLst/>
                <a:gdLst>
                  <a:gd name="connsiteX0" fmla="*/ 0 w 83344"/>
                  <a:gd name="connsiteY0" fmla="*/ 168628 h 173391"/>
                  <a:gd name="connsiteX1" fmla="*/ 21431 w 83344"/>
                  <a:gd name="connsiteY1" fmla="*/ 30516 h 173391"/>
                  <a:gd name="connsiteX2" fmla="*/ 64294 w 83344"/>
                  <a:gd name="connsiteY2" fmla="*/ 11466 h 173391"/>
                  <a:gd name="connsiteX3" fmla="*/ 83344 w 83344"/>
                  <a:gd name="connsiteY3" fmla="*/ 173391 h 173391"/>
                </a:gdLst>
                <a:ahLst/>
                <a:cxnLst>
                  <a:cxn ang="0">
                    <a:pos x="connsiteX0" y="connsiteY0"/>
                  </a:cxn>
                  <a:cxn ang="0">
                    <a:pos x="connsiteX1" y="connsiteY1"/>
                  </a:cxn>
                  <a:cxn ang="0">
                    <a:pos x="connsiteX2" y="connsiteY2"/>
                  </a:cxn>
                  <a:cxn ang="0">
                    <a:pos x="connsiteX3" y="connsiteY3"/>
                  </a:cxn>
                </a:cxnLst>
                <a:rect l="l" t="t" r="r" b="b"/>
                <a:pathLst>
                  <a:path w="83344" h="173391">
                    <a:moveTo>
                      <a:pt x="0" y="168628"/>
                    </a:moveTo>
                    <a:cubicBezTo>
                      <a:pt x="5357" y="112669"/>
                      <a:pt x="10715" y="56710"/>
                      <a:pt x="21431" y="30516"/>
                    </a:cubicBezTo>
                    <a:cubicBezTo>
                      <a:pt x="32147" y="4322"/>
                      <a:pt x="53975" y="-12346"/>
                      <a:pt x="64294" y="11466"/>
                    </a:cubicBezTo>
                    <a:cubicBezTo>
                      <a:pt x="74613" y="35278"/>
                      <a:pt x="78978" y="104334"/>
                      <a:pt x="83344" y="173391"/>
                    </a:cubicBezTo>
                  </a:path>
                </a:pathLst>
              </a:custGeom>
              <a:noFill/>
              <a:ln w="190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Freeform: Shape 641">
                <a:extLst>
                  <a:ext uri="{FF2B5EF4-FFF2-40B4-BE49-F238E27FC236}">
                    <a16:creationId xmlns:a16="http://schemas.microsoft.com/office/drawing/2014/main" id="{CB0E06FB-6090-9BFA-0053-71FD654D1FAD}"/>
                  </a:ext>
                </a:extLst>
              </p:cNvPr>
              <p:cNvSpPr/>
              <p:nvPr/>
            </p:nvSpPr>
            <p:spPr>
              <a:xfrm>
                <a:off x="3874294" y="4345781"/>
                <a:ext cx="338137" cy="514350"/>
              </a:xfrm>
              <a:custGeom>
                <a:avLst/>
                <a:gdLst>
                  <a:gd name="connsiteX0" fmla="*/ 338137 w 338137"/>
                  <a:gd name="connsiteY0" fmla="*/ 0 h 514350"/>
                  <a:gd name="connsiteX1" fmla="*/ 276225 w 338137"/>
                  <a:gd name="connsiteY1" fmla="*/ 121444 h 514350"/>
                  <a:gd name="connsiteX2" fmla="*/ 47625 w 338137"/>
                  <a:gd name="connsiteY2" fmla="*/ 178594 h 514350"/>
                  <a:gd name="connsiteX3" fmla="*/ 0 w 338137"/>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338137" h="514350">
                    <a:moveTo>
                      <a:pt x="338137" y="0"/>
                    </a:moveTo>
                    <a:cubicBezTo>
                      <a:pt x="331390" y="45839"/>
                      <a:pt x="324644" y="91678"/>
                      <a:pt x="276225" y="121444"/>
                    </a:cubicBezTo>
                    <a:cubicBezTo>
                      <a:pt x="227806" y="151210"/>
                      <a:pt x="93662" y="113110"/>
                      <a:pt x="47625" y="178594"/>
                    </a:cubicBezTo>
                    <a:cubicBezTo>
                      <a:pt x="1588" y="244078"/>
                      <a:pt x="794" y="379214"/>
                      <a:pt x="0" y="514350"/>
                    </a:cubicBezTo>
                  </a:path>
                </a:pathLst>
              </a:custGeom>
              <a:no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Freeform: Shape 642">
                <a:extLst>
                  <a:ext uri="{FF2B5EF4-FFF2-40B4-BE49-F238E27FC236}">
                    <a16:creationId xmlns:a16="http://schemas.microsoft.com/office/drawing/2014/main" id="{290F57B1-39C0-8186-31D8-1EF0E4F0DCB9}"/>
                  </a:ext>
                </a:extLst>
              </p:cNvPr>
              <p:cNvSpPr/>
              <p:nvPr/>
            </p:nvSpPr>
            <p:spPr>
              <a:xfrm>
                <a:off x="3949477" y="4345781"/>
                <a:ext cx="265336" cy="516732"/>
              </a:xfrm>
              <a:custGeom>
                <a:avLst/>
                <a:gdLst>
                  <a:gd name="connsiteX0" fmla="*/ 401065 w 401065"/>
                  <a:gd name="connsiteY0" fmla="*/ 0 h 516732"/>
                  <a:gd name="connsiteX1" fmla="*/ 301053 w 401065"/>
                  <a:gd name="connsiteY1" fmla="*/ 195263 h 516732"/>
                  <a:gd name="connsiteX2" fmla="*/ 46259 w 401065"/>
                  <a:gd name="connsiteY2" fmla="*/ 278607 h 516732"/>
                  <a:gd name="connsiteX3" fmla="*/ 1015 w 401065"/>
                  <a:gd name="connsiteY3" fmla="*/ 516732 h 516732"/>
                </a:gdLst>
                <a:ahLst/>
                <a:cxnLst>
                  <a:cxn ang="0">
                    <a:pos x="connsiteX0" y="connsiteY0"/>
                  </a:cxn>
                  <a:cxn ang="0">
                    <a:pos x="connsiteX1" y="connsiteY1"/>
                  </a:cxn>
                  <a:cxn ang="0">
                    <a:pos x="connsiteX2" y="connsiteY2"/>
                  </a:cxn>
                  <a:cxn ang="0">
                    <a:pos x="connsiteX3" y="connsiteY3"/>
                  </a:cxn>
                </a:cxnLst>
                <a:rect l="l" t="t" r="r" b="b"/>
                <a:pathLst>
                  <a:path w="401065" h="516732">
                    <a:moveTo>
                      <a:pt x="401065" y="0"/>
                    </a:moveTo>
                    <a:cubicBezTo>
                      <a:pt x="380626" y="74414"/>
                      <a:pt x="360187" y="148829"/>
                      <a:pt x="301053" y="195263"/>
                    </a:cubicBezTo>
                    <a:cubicBezTo>
                      <a:pt x="241919" y="241697"/>
                      <a:pt x="96265" y="225029"/>
                      <a:pt x="46259" y="278607"/>
                    </a:cubicBezTo>
                    <a:cubicBezTo>
                      <a:pt x="-3747" y="332185"/>
                      <a:pt x="-1366" y="424458"/>
                      <a:pt x="1015" y="516732"/>
                    </a:cubicBezTo>
                  </a:path>
                </a:pathLst>
              </a:custGeom>
              <a:noFill/>
              <a:ln w="19050">
                <a:solidFill>
                  <a:srgbClr val="FFFF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Shape 643">
                <a:extLst>
                  <a:ext uri="{FF2B5EF4-FFF2-40B4-BE49-F238E27FC236}">
                    <a16:creationId xmlns:a16="http://schemas.microsoft.com/office/drawing/2014/main" id="{94A9BADC-F504-974E-8E3E-53EFB46BF968}"/>
                  </a:ext>
                </a:extLst>
              </p:cNvPr>
              <p:cNvSpPr/>
              <p:nvPr/>
            </p:nvSpPr>
            <p:spPr>
              <a:xfrm>
                <a:off x="4031222" y="4343400"/>
                <a:ext cx="183591" cy="519113"/>
              </a:xfrm>
              <a:custGeom>
                <a:avLst/>
                <a:gdLst>
                  <a:gd name="connsiteX0" fmla="*/ 333443 w 333443"/>
                  <a:gd name="connsiteY0" fmla="*/ 0 h 519113"/>
                  <a:gd name="connsiteX1" fmla="*/ 266768 w 333443"/>
                  <a:gd name="connsiteY1" fmla="*/ 216694 h 519113"/>
                  <a:gd name="connsiteX2" fmla="*/ 38168 w 333443"/>
                  <a:gd name="connsiteY2" fmla="*/ 347663 h 519113"/>
                  <a:gd name="connsiteX3" fmla="*/ 2449 w 333443"/>
                  <a:gd name="connsiteY3" fmla="*/ 519113 h 519113"/>
                </a:gdLst>
                <a:ahLst/>
                <a:cxnLst>
                  <a:cxn ang="0">
                    <a:pos x="connsiteX0" y="connsiteY0"/>
                  </a:cxn>
                  <a:cxn ang="0">
                    <a:pos x="connsiteX1" y="connsiteY1"/>
                  </a:cxn>
                  <a:cxn ang="0">
                    <a:pos x="connsiteX2" y="connsiteY2"/>
                  </a:cxn>
                  <a:cxn ang="0">
                    <a:pos x="connsiteX3" y="connsiteY3"/>
                  </a:cxn>
                </a:cxnLst>
                <a:rect l="l" t="t" r="r" b="b"/>
                <a:pathLst>
                  <a:path w="333443" h="519113">
                    <a:moveTo>
                      <a:pt x="333443" y="0"/>
                    </a:moveTo>
                    <a:cubicBezTo>
                      <a:pt x="324712" y="79375"/>
                      <a:pt x="315981" y="158750"/>
                      <a:pt x="266768" y="216694"/>
                    </a:cubicBezTo>
                    <a:cubicBezTo>
                      <a:pt x="217555" y="274638"/>
                      <a:pt x="82221" y="297260"/>
                      <a:pt x="38168" y="347663"/>
                    </a:cubicBezTo>
                    <a:cubicBezTo>
                      <a:pt x="-5885" y="398066"/>
                      <a:pt x="-1718" y="458589"/>
                      <a:pt x="2449" y="519113"/>
                    </a:cubicBezTo>
                  </a:path>
                </a:pathLst>
              </a:custGeom>
              <a:noFill/>
              <a:ln w="1905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Shape 644">
                <a:extLst>
                  <a:ext uri="{FF2B5EF4-FFF2-40B4-BE49-F238E27FC236}">
                    <a16:creationId xmlns:a16="http://schemas.microsoft.com/office/drawing/2014/main" id="{0C31861A-73A1-81F0-72B2-89AA01BB90DC}"/>
                  </a:ext>
                </a:extLst>
              </p:cNvPr>
              <p:cNvSpPr/>
              <p:nvPr/>
            </p:nvSpPr>
            <p:spPr>
              <a:xfrm>
                <a:off x="4112184" y="4343400"/>
                <a:ext cx="107391" cy="526256"/>
              </a:xfrm>
              <a:custGeom>
                <a:avLst/>
                <a:gdLst>
                  <a:gd name="connsiteX0" fmla="*/ 228599 w 228599"/>
                  <a:gd name="connsiteY0" fmla="*/ 0 h 526256"/>
                  <a:gd name="connsiteX1" fmla="*/ 173831 w 228599"/>
                  <a:gd name="connsiteY1" fmla="*/ 238125 h 526256"/>
                  <a:gd name="connsiteX2" fmla="*/ 23812 w 228599"/>
                  <a:gd name="connsiteY2" fmla="*/ 383381 h 526256"/>
                  <a:gd name="connsiteX3" fmla="*/ 2381 w 228599"/>
                  <a:gd name="connsiteY3" fmla="*/ 526256 h 526256"/>
                </a:gdLst>
                <a:ahLst/>
                <a:cxnLst>
                  <a:cxn ang="0">
                    <a:pos x="connsiteX0" y="connsiteY0"/>
                  </a:cxn>
                  <a:cxn ang="0">
                    <a:pos x="connsiteX1" y="connsiteY1"/>
                  </a:cxn>
                  <a:cxn ang="0">
                    <a:pos x="connsiteX2" y="connsiteY2"/>
                  </a:cxn>
                  <a:cxn ang="0">
                    <a:pos x="connsiteX3" y="connsiteY3"/>
                  </a:cxn>
                </a:cxnLst>
                <a:rect l="l" t="t" r="r" b="b"/>
                <a:pathLst>
                  <a:path w="228599" h="526256">
                    <a:moveTo>
                      <a:pt x="228599" y="0"/>
                    </a:moveTo>
                    <a:cubicBezTo>
                      <a:pt x="218280" y="87114"/>
                      <a:pt x="207962" y="174228"/>
                      <a:pt x="173831" y="238125"/>
                    </a:cubicBezTo>
                    <a:cubicBezTo>
                      <a:pt x="139700" y="302022"/>
                      <a:pt x="52387" y="335359"/>
                      <a:pt x="23812" y="383381"/>
                    </a:cubicBezTo>
                    <a:cubicBezTo>
                      <a:pt x="-4763" y="431403"/>
                      <a:pt x="-1191" y="478829"/>
                      <a:pt x="2381" y="526256"/>
                    </a:cubicBezTo>
                  </a:path>
                </a:pathLst>
              </a:custGeom>
              <a:noFill/>
              <a:ln w="1905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eeform: Shape 645">
                <a:extLst>
                  <a:ext uri="{FF2B5EF4-FFF2-40B4-BE49-F238E27FC236}">
                    <a16:creationId xmlns:a16="http://schemas.microsoft.com/office/drawing/2014/main" id="{7030A2AF-06B3-CB90-7235-40E013FA13F3}"/>
                  </a:ext>
                </a:extLst>
              </p:cNvPr>
              <p:cNvSpPr/>
              <p:nvPr/>
            </p:nvSpPr>
            <p:spPr>
              <a:xfrm>
                <a:off x="3795713" y="4352925"/>
                <a:ext cx="414337" cy="509588"/>
              </a:xfrm>
              <a:custGeom>
                <a:avLst/>
                <a:gdLst>
                  <a:gd name="connsiteX0" fmla="*/ 350698 w 350698"/>
                  <a:gd name="connsiteY0" fmla="*/ 0 h 509588"/>
                  <a:gd name="connsiteX1" fmla="*/ 291167 w 350698"/>
                  <a:gd name="connsiteY1" fmla="*/ 116681 h 509588"/>
                  <a:gd name="connsiteX2" fmla="*/ 41136 w 350698"/>
                  <a:gd name="connsiteY2" fmla="*/ 138113 h 509588"/>
                  <a:gd name="connsiteX3" fmla="*/ 3036 w 350698"/>
                  <a:gd name="connsiteY3" fmla="*/ 509588 h 509588"/>
                </a:gdLst>
                <a:ahLst/>
                <a:cxnLst>
                  <a:cxn ang="0">
                    <a:pos x="connsiteX0" y="connsiteY0"/>
                  </a:cxn>
                  <a:cxn ang="0">
                    <a:pos x="connsiteX1" y="connsiteY1"/>
                  </a:cxn>
                  <a:cxn ang="0">
                    <a:pos x="connsiteX2" y="connsiteY2"/>
                  </a:cxn>
                  <a:cxn ang="0">
                    <a:pos x="connsiteX3" y="connsiteY3"/>
                  </a:cxn>
                </a:cxnLst>
                <a:rect l="l" t="t" r="r" b="b"/>
                <a:pathLst>
                  <a:path w="350698" h="509588">
                    <a:moveTo>
                      <a:pt x="350698" y="0"/>
                    </a:moveTo>
                    <a:cubicBezTo>
                      <a:pt x="346729" y="46831"/>
                      <a:pt x="342761" y="93662"/>
                      <a:pt x="291167" y="116681"/>
                    </a:cubicBezTo>
                    <a:cubicBezTo>
                      <a:pt x="239573" y="139700"/>
                      <a:pt x="89158" y="72629"/>
                      <a:pt x="41136" y="138113"/>
                    </a:cubicBezTo>
                    <a:cubicBezTo>
                      <a:pt x="-6886" y="203597"/>
                      <a:pt x="-1925" y="356592"/>
                      <a:pt x="3036" y="509588"/>
                    </a:cubicBezTo>
                  </a:path>
                </a:pathLst>
              </a:custGeom>
              <a:noFill/>
              <a:ln w="1905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Shape 646">
                <a:extLst>
                  <a:ext uri="{FF2B5EF4-FFF2-40B4-BE49-F238E27FC236}">
                    <a16:creationId xmlns:a16="http://schemas.microsoft.com/office/drawing/2014/main" id="{8FBDAB86-8FA3-2740-351A-1410AA45DB3A}"/>
                  </a:ext>
                </a:extLst>
              </p:cNvPr>
              <p:cNvSpPr/>
              <p:nvPr/>
            </p:nvSpPr>
            <p:spPr>
              <a:xfrm>
                <a:off x="4214231" y="4336256"/>
                <a:ext cx="648024" cy="523875"/>
              </a:xfrm>
              <a:custGeom>
                <a:avLst/>
                <a:gdLst>
                  <a:gd name="connsiteX0" fmla="*/ 581 w 454143"/>
                  <a:gd name="connsiteY0" fmla="*/ 0 h 523875"/>
                  <a:gd name="connsiteX1" fmla="*/ 62494 w 454143"/>
                  <a:gd name="connsiteY1" fmla="*/ 185738 h 523875"/>
                  <a:gd name="connsiteX2" fmla="*/ 393487 w 454143"/>
                  <a:gd name="connsiteY2" fmla="*/ 280988 h 523875"/>
                  <a:gd name="connsiteX3" fmla="*/ 453019 w 454143"/>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454143" h="523875">
                    <a:moveTo>
                      <a:pt x="581" y="0"/>
                    </a:moveTo>
                    <a:cubicBezTo>
                      <a:pt x="-1205" y="69453"/>
                      <a:pt x="-2990" y="138907"/>
                      <a:pt x="62494" y="185738"/>
                    </a:cubicBezTo>
                    <a:cubicBezTo>
                      <a:pt x="127978" y="232569"/>
                      <a:pt x="328400" y="224632"/>
                      <a:pt x="393487" y="280988"/>
                    </a:cubicBezTo>
                    <a:cubicBezTo>
                      <a:pt x="458575" y="337344"/>
                      <a:pt x="455797" y="430609"/>
                      <a:pt x="453019" y="523875"/>
                    </a:cubicBezTo>
                  </a:path>
                </a:pathLst>
              </a:custGeom>
              <a:noFill/>
              <a:ln w="19050">
                <a:solidFill>
                  <a:schemeClr val="accent2">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reeform: Shape 647">
                <a:extLst>
                  <a:ext uri="{FF2B5EF4-FFF2-40B4-BE49-F238E27FC236}">
                    <a16:creationId xmlns:a16="http://schemas.microsoft.com/office/drawing/2014/main" id="{FE234B15-C27E-ECB0-A3FA-55197B300924}"/>
                  </a:ext>
                </a:extLst>
              </p:cNvPr>
              <p:cNvSpPr/>
              <p:nvPr/>
            </p:nvSpPr>
            <p:spPr>
              <a:xfrm>
                <a:off x="4215734" y="4331494"/>
                <a:ext cx="566944" cy="531019"/>
              </a:xfrm>
              <a:custGeom>
                <a:avLst/>
                <a:gdLst>
                  <a:gd name="connsiteX0" fmla="*/ 1459 w 494378"/>
                  <a:gd name="connsiteY0" fmla="*/ 0 h 531019"/>
                  <a:gd name="connsiteX1" fmla="*/ 63372 w 494378"/>
                  <a:gd name="connsiteY1" fmla="*/ 242887 h 531019"/>
                  <a:gd name="connsiteX2" fmla="*/ 413415 w 494378"/>
                  <a:gd name="connsiteY2" fmla="*/ 330994 h 531019"/>
                  <a:gd name="connsiteX3" fmla="*/ 494378 w 494378"/>
                  <a:gd name="connsiteY3" fmla="*/ 531019 h 531019"/>
                </a:gdLst>
                <a:ahLst/>
                <a:cxnLst>
                  <a:cxn ang="0">
                    <a:pos x="connsiteX0" y="connsiteY0"/>
                  </a:cxn>
                  <a:cxn ang="0">
                    <a:pos x="connsiteX1" y="connsiteY1"/>
                  </a:cxn>
                  <a:cxn ang="0">
                    <a:pos x="connsiteX2" y="connsiteY2"/>
                  </a:cxn>
                  <a:cxn ang="0">
                    <a:pos x="connsiteX3" y="connsiteY3"/>
                  </a:cxn>
                </a:cxnLst>
                <a:rect l="l" t="t" r="r" b="b"/>
                <a:pathLst>
                  <a:path w="494378" h="531019">
                    <a:moveTo>
                      <a:pt x="1459" y="0"/>
                    </a:moveTo>
                    <a:cubicBezTo>
                      <a:pt x="-1914" y="93860"/>
                      <a:pt x="-5287" y="187721"/>
                      <a:pt x="63372" y="242887"/>
                    </a:cubicBezTo>
                    <a:cubicBezTo>
                      <a:pt x="132031" y="298053"/>
                      <a:pt x="341581" y="282972"/>
                      <a:pt x="413415" y="330994"/>
                    </a:cubicBezTo>
                    <a:cubicBezTo>
                      <a:pt x="485249" y="379016"/>
                      <a:pt x="489813" y="455017"/>
                      <a:pt x="494378" y="531019"/>
                    </a:cubicBezTo>
                  </a:path>
                </a:pathLst>
              </a:cu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Freeform: Shape 122">
              <a:extLst>
                <a:ext uri="{FF2B5EF4-FFF2-40B4-BE49-F238E27FC236}">
                  <a16:creationId xmlns:a16="http://schemas.microsoft.com/office/drawing/2014/main" id="{A37485F2-1210-6EFD-60C0-24E471F979D8}"/>
                </a:ext>
              </a:extLst>
            </p:cNvPr>
            <p:cNvSpPr/>
            <p:nvPr/>
          </p:nvSpPr>
          <p:spPr>
            <a:xfrm>
              <a:off x="4210050" y="3789718"/>
              <a:ext cx="5372100" cy="584389"/>
            </a:xfrm>
            <a:custGeom>
              <a:avLst/>
              <a:gdLst>
                <a:gd name="connsiteX0" fmla="*/ 450 w 1588203"/>
                <a:gd name="connsiteY0" fmla="*/ 573206 h 573206"/>
                <a:gd name="connsiteX1" fmla="*/ 225638 w 1588203"/>
                <a:gd name="connsiteY1" fmla="*/ 307075 h 573206"/>
                <a:gd name="connsiteX2" fmla="*/ 1378874 w 1588203"/>
                <a:gd name="connsiteY2" fmla="*/ 436729 h 573206"/>
                <a:gd name="connsiteX3" fmla="*/ 1583591 w 1588203"/>
                <a:gd name="connsiteY3" fmla="*/ 0 h 573206"/>
              </a:gdLst>
              <a:ahLst/>
              <a:cxnLst>
                <a:cxn ang="0">
                  <a:pos x="connsiteX0" y="connsiteY0"/>
                </a:cxn>
                <a:cxn ang="0">
                  <a:pos x="connsiteX1" y="connsiteY1"/>
                </a:cxn>
                <a:cxn ang="0">
                  <a:pos x="connsiteX2" y="connsiteY2"/>
                </a:cxn>
                <a:cxn ang="0">
                  <a:pos x="connsiteX3" y="connsiteY3"/>
                </a:cxn>
              </a:cxnLst>
              <a:rect l="l" t="t" r="r" b="b"/>
              <a:pathLst>
                <a:path w="1588203" h="573206">
                  <a:moveTo>
                    <a:pt x="450" y="573206"/>
                  </a:moveTo>
                  <a:cubicBezTo>
                    <a:pt x="-1825" y="451513"/>
                    <a:pt x="-4099" y="329821"/>
                    <a:pt x="225638" y="307075"/>
                  </a:cubicBezTo>
                  <a:cubicBezTo>
                    <a:pt x="455375" y="284329"/>
                    <a:pt x="1152549" y="487908"/>
                    <a:pt x="1378874" y="436729"/>
                  </a:cubicBezTo>
                  <a:cubicBezTo>
                    <a:pt x="1605199" y="385550"/>
                    <a:pt x="1594395" y="192775"/>
                    <a:pt x="1583591" y="0"/>
                  </a:cubicBezTo>
                </a:path>
              </a:pathLst>
            </a:custGeom>
            <a:no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E2EEAE21-A1A8-51FF-4F22-6FB969EF9647}"/>
                </a:ext>
              </a:extLst>
            </p:cNvPr>
            <p:cNvSpPr/>
            <p:nvPr/>
          </p:nvSpPr>
          <p:spPr>
            <a:xfrm>
              <a:off x="7074202" y="4275393"/>
              <a:ext cx="182880" cy="1828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endParaRPr lang="en-US" dirty="0"/>
            </a:p>
          </p:txBody>
        </p:sp>
        <p:sp>
          <p:nvSpPr>
            <p:cNvPr id="125" name="TextBox 124">
              <a:extLst>
                <a:ext uri="{FF2B5EF4-FFF2-40B4-BE49-F238E27FC236}">
                  <a16:creationId xmlns:a16="http://schemas.microsoft.com/office/drawing/2014/main" id="{BD128455-A88B-C77A-10C3-501C5DE0E649}"/>
                </a:ext>
              </a:extLst>
            </p:cNvPr>
            <p:cNvSpPr txBox="1"/>
            <p:nvPr/>
          </p:nvSpPr>
          <p:spPr>
            <a:xfrm>
              <a:off x="7241430" y="4237059"/>
              <a:ext cx="1180850" cy="246221"/>
            </a:xfrm>
            <a:prstGeom prst="rect">
              <a:avLst/>
            </a:prstGeom>
            <a:noFill/>
          </p:spPr>
          <p:txBody>
            <a:bodyPr wrap="square" rtlCol="0">
              <a:spAutoFit/>
            </a:bodyPr>
            <a:lstStyle/>
            <a:p>
              <a:pPr algn="ctr"/>
              <a:r>
                <a:rPr lang="en-US" sz="1000" dirty="0"/>
                <a:t>Thermostat Wiring</a:t>
              </a:r>
            </a:p>
          </p:txBody>
        </p:sp>
      </p:grpSp>
      <p:sp>
        <p:nvSpPr>
          <p:cNvPr id="20" name="TextBox 19">
            <a:extLst>
              <a:ext uri="{FF2B5EF4-FFF2-40B4-BE49-F238E27FC236}">
                <a16:creationId xmlns:a16="http://schemas.microsoft.com/office/drawing/2014/main" id="{FB2F1500-B2C5-89A4-AFBE-BA883C8E4D4D}"/>
              </a:ext>
            </a:extLst>
          </p:cNvPr>
          <p:cNvSpPr txBox="1"/>
          <p:nvPr/>
        </p:nvSpPr>
        <p:spPr>
          <a:xfrm>
            <a:off x="8760248" y="3735779"/>
            <a:ext cx="2112599" cy="369332"/>
          </a:xfrm>
          <a:prstGeom prst="rect">
            <a:avLst/>
          </a:prstGeom>
          <a:noFill/>
        </p:spPr>
        <p:txBody>
          <a:bodyPr wrap="square" rtlCol="0">
            <a:spAutoFit/>
          </a:bodyPr>
          <a:lstStyle/>
          <a:p>
            <a:pPr algn="ctr"/>
            <a:r>
              <a:rPr lang="en-US" dirty="0"/>
              <a:t>Condenser:</a:t>
            </a:r>
          </a:p>
        </p:txBody>
      </p:sp>
      <p:pic>
        <p:nvPicPr>
          <p:cNvPr id="11" name="Picture 10">
            <a:extLst>
              <a:ext uri="{FF2B5EF4-FFF2-40B4-BE49-F238E27FC236}">
                <a16:creationId xmlns:a16="http://schemas.microsoft.com/office/drawing/2014/main" id="{9C41282C-4E6B-43C7-C114-6B1C07FB98F1}"/>
              </a:ext>
            </a:extLst>
          </p:cNvPr>
          <p:cNvPicPr>
            <a:picLocks noChangeAspect="1"/>
          </p:cNvPicPr>
          <p:nvPr/>
        </p:nvPicPr>
        <p:blipFill>
          <a:blip r:embed="rId6"/>
          <a:stretch>
            <a:fillRect/>
          </a:stretch>
        </p:blipFill>
        <p:spPr>
          <a:xfrm>
            <a:off x="8652397" y="1611018"/>
            <a:ext cx="927357" cy="713100"/>
          </a:xfrm>
          <a:prstGeom prst="rect">
            <a:avLst/>
          </a:prstGeom>
          <a:effectLst>
            <a:outerShdw blurRad="50800" dist="38100" dir="2700000" algn="tl" rotWithShape="0">
              <a:prstClr val="black">
                <a:alpha val="40000"/>
              </a:prstClr>
            </a:outerShdw>
          </a:effectLst>
        </p:spPr>
      </p:pic>
      <p:pic>
        <p:nvPicPr>
          <p:cNvPr id="683" name="Picture 682">
            <a:extLst>
              <a:ext uri="{FF2B5EF4-FFF2-40B4-BE49-F238E27FC236}">
                <a16:creationId xmlns:a16="http://schemas.microsoft.com/office/drawing/2014/main" id="{619DD4B5-3065-7784-D318-1400ACEDF977}"/>
              </a:ext>
            </a:extLst>
          </p:cNvPr>
          <p:cNvPicPr>
            <a:picLocks noChangeAspect="1"/>
          </p:cNvPicPr>
          <p:nvPr/>
        </p:nvPicPr>
        <p:blipFill>
          <a:blip r:embed="rId7"/>
          <a:stretch>
            <a:fillRect/>
          </a:stretch>
        </p:blipFill>
        <p:spPr>
          <a:xfrm>
            <a:off x="8648681" y="2440007"/>
            <a:ext cx="1353312" cy="1176028"/>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A6517E09-1AC5-F620-2E21-40192520D5DD}"/>
              </a:ext>
            </a:extLst>
          </p:cNvPr>
          <p:cNvSpPr txBox="1"/>
          <p:nvPr/>
        </p:nvSpPr>
        <p:spPr>
          <a:xfrm>
            <a:off x="5257056" y="3704343"/>
            <a:ext cx="3118738" cy="200055"/>
          </a:xfrm>
          <a:prstGeom prst="rect">
            <a:avLst/>
          </a:prstGeom>
          <a:noFill/>
        </p:spPr>
        <p:txBody>
          <a:bodyPr wrap="square" rtlCol="0">
            <a:spAutoFit/>
          </a:bodyPr>
          <a:lstStyle/>
          <a:p>
            <a:pPr algn="ctr"/>
            <a:r>
              <a:rPr lang="en-US" sz="700" dirty="0"/>
              <a:t>BMS communication requires the </a:t>
            </a:r>
            <a:r>
              <a:rPr lang="en-US" sz="700" b="1" dirty="0"/>
              <a:t>advanced</a:t>
            </a:r>
            <a:r>
              <a:rPr lang="en-US" sz="700" dirty="0"/>
              <a:t> controller</a:t>
            </a:r>
          </a:p>
        </p:txBody>
      </p:sp>
      <p:pic>
        <p:nvPicPr>
          <p:cNvPr id="21" name="Picture 20">
            <a:extLst>
              <a:ext uri="{FF2B5EF4-FFF2-40B4-BE49-F238E27FC236}">
                <a16:creationId xmlns:a16="http://schemas.microsoft.com/office/drawing/2014/main" id="{2D5B7C44-3B0D-7F4B-A6FE-126C2551FF12}"/>
              </a:ext>
            </a:extLst>
          </p:cNvPr>
          <p:cNvPicPr>
            <a:picLocks noChangeAspect="1"/>
          </p:cNvPicPr>
          <p:nvPr/>
        </p:nvPicPr>
        <p:blipFill>
          <a:blip r:embed="rId8"/>
          <a:stretch>
            <a:fillRect/>
          </a:stretch>
        </p:blipFill>
        <p:spPr>
          <a:xfrm>
            <a:off x="2900188" y="1894979"/>
            <a:ext cx="841747" cy="1216497"/>
          </a:xfrm>
          <a:prstGeom prst="rect">
            <a:avLst/>
          </a:prstGeom>
          <a:effectLst>
            <a:outerShdw blurRad="50800" dist="38100" dir="2700000" algn="tl" rotWithShape="0">
              <a:prstClr val="black">
                <a:alpha val="40000"/>
              </a:prstClr>
            </a:outerShdw>
          </a:effectLst>
        </p:spPr>
      </p:pic>
      <p:grpSp>
        <p:nvGrpSpPr>
          <p:cNvPr id="3" name="Group 2">
            <a:extLst>
              <a:ext uri="{FF2B5EF4-FFF2-40B4-BE49-F238E27FC236}">
                <a16:creationId xmlns:a16="http://schemas.microsoft.com/office/drawing/2014/main" id="{8951362A-524F-5573-93C6-4388C2CDABA2}"/>
              </a:ext>
            </a:extLst>
          </p:cNvPr>
          <p:cNvGrpSpPr/>
          <p:nvPr/>
        </p:nvGrpSpPr>
        <p:grpSpPr>
          <a:xfrm>
            <a:off x="1457717" y="1361462"/>
            <a:ext cx="1525512" cy="895856"/>
            <a:chOff x="1457717" y="1361462"/>
            <a:chExt cx="1525512" cy="895856"/>
          </a:xfrm>
        </p:grpSpPr>
        <p:pic>
          <p:nvPicPr>
            <p:cNvPr id="19" name="Picture 18">
              <a:extLst>
                <a:ext uri="{FF2B5EF4-FFF2-40B4-BE49-F238E27FC236}">
                  <a16:creationId xmlns:a16="http://schemas.microsoft.com/office/drawing/2014/main" id="{FEDC41EC-B957-F949-C62B-A62550079DD8}"/>
                </a:ext>
              </a:extLst>
            </p:cNvPr>
            <p:cNvPicPr>
              <a:picLocks noChangeAspect="1"/>
            </p:cNvPicPr>
            <p:nvPr/>
          </p:nvPicPr>
          <p:blipFill>
            <a:blip r:embed="rId9"/>
            <a:stretch>
              <a:fillRect/>
            </a:stretch>
          </p:blipFill>
          <p:spPr>
            <a:xfrm>
              <a:off x="1457717" y="1361462"/>
              <a:ext cx="1106443" cy="895856"/>
            </a:xfrm>
            <a:prstGeom prst="rect">
              <a:avLst/>
            </a:prstGeom>
          </p:spPr>
        </p:pic>
        <p:sp>
          <p:nvSpPr>
            <p:cNvPr id="22" name="Freeform: Shape 21">
              <a:extLst>
                <a:ext uri="{FF2B5EF4-FFF2-40B4-BE49-F238E27FC236}">
                  <a16:creationId xmlns:a16="http://schemas.microsoft.com/office/drawing/2014/main" id="{E67E7B70-A090-F703-634B-AB7ED1D6881D}"/>
                </a:ext>
              </a:extLst>
            </p:cNvPr>
            <p:cNvSpPr/>
            <p:nvPr/>
          </p:nvSpPr>
          <p:spPr>
            <a:xfrm>
              <a:off x="2428874" y="1399718"/>
              <a:ext cx="554355" cy="750452"/>
            </a:xfrm>
            <a:custGeom>
              <a:avLst/>
              <a:gdLst>
                <a:gd name="connsiteX0" fmla="*/ 0 w 514350"/>
                <a:gd name="connsiteY0" fmla="*/ 6172 h 340759"/>
                <a:gd name="connsiteX1" fmla="*/ 368618 w 514350"/>
                <a:gd name="connsiteY1" fmla="*/ 37605 h 340759"/>
                <a:gd name="connsiteX2" fmla="*/ 248603 w 514350"/>
                <a:gd name="connsiteY2" fmla="*/ 291922 h 340759"/>
                <a:gd name="connsiteX3" fmla="*/ 514350 w 514350"/>
                <a:gd name="connsiteY3" fmla="*/ 340500 h 340759"/>
              </a:gdLst>
              <a:ahLst/>
              <a:cxnLst>
                <a:cxn ang="0">
                  <a:pos x="connsiteX0" y="connsiteY0"/>
                </a:cxn>
                <a:cxn ang="0">
                  <a:pos x="connsiteX1" y="connsiteY1"/>
                </a:cxn>
                <a:cxn ang="0">
                  <a:pos x="connsiteX2" y="connsiteY2"/>
                </a:cxn>
                <a:cxn ang="0">
                  <a:pos x="connsiteX3" y="connsiteY3"/>
                </a:cxn>
              </a:cxnLst>
              <a:rect l="l" t="t" r="r" b="b"/>
              <a:pathLst>
                <a:path w="514350" h="340759">
                  <a:moveTo>
                    <a:pt x="0" y="6172"/>
                  </a:moveTo>
                  <a:cubicBezTo>
                    <a:pt x="163592" y="-1924"/>
                    <a:pt x="327184" y="-10020"/>
                    <a:pt x="368618" y="37605"/>
                  </a:cubicBezTo>
                  <a:cubicBezTo>
                    <a:pt x="410052" y="85230"/>
                    <a:pt x="224314" y="241440"/>
                    <a:pt x="248603" y="291922"/>
                  </a:cubicBezTo>
                  <a:cubicBezTo>
                    <a:pt x="272892" y="342404"/>
                    <a:pt x="393621" y="341452"/>
                    <a:pt x="514350" y="340500"/>
                  </a:cubicBezTo>
                </a:path>
              </a:pathLst>
            </a:custGeom>
            <a:noFill/>
            <a:ln w="47625">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26A1FF-FA9F-3802-5F09-2CA686EC3088}"/>
                </a:ext>
              </a:extLst>
            </p:cNvPr>
            <p:cNvSpPr txBox="1"/>
            <p:nvPr/>
          </p:nvSpPr>
          <p:spPr>
            <a:xfrm rot="17395432">
              <a:off x="2609198" y="1663164"/>
              <a:ext cx="331230" cy="169277"/>
            </a:xfrm>
            <a:prstGeom prst="rect">
              <a:avLst/>
            </a:prstGeom>
            <a:noFill/>
          </p:spPr>
          <p:txBody>
            <a:bodyPr wrap="square" rtlCol="0">
              <a:spAutoFit/>
            </a:bodyPr>
            <a:lstStyle/>
            <a:p>
              <a:pPr algn="ctr"/>
              <a:r>
                <a:rPr lang="en-US" sz="500" dirty="0">
                  <a:solidFill>
                    <a:schemeClr val="bg1"/>
                  </a:solidFill>
                </a:rPr>
                <a:t>IMC</a:t>
              </a:r>
              <a:endParaRPr lang="en-US" dirty="0">
                <a:solidFill>
                  <a:schemeClr val="bg1"/>
                </a:solidFill>
              </a:endParaRPr>
            </a:p>
          </p:txBody>
        </p:sp>
      </p:grpSp>
      <p:grpSp>
        <p:nvGrpSpPr>
          <p:cNvPr id="25" name="Group 24">
            <a:extLst>
              <a:ext uri="{FF2B5EF4-FFF2-40B4-BE49-F238E27FC236}">
                <a16:creationId xmlns:a16="http://schemas.microsoft.com/office/drawing/2014/main" id="{66DF04AF-7355-2A38-DD1C-0604445A1D52}"/>
              </a:ext>
            </a:extLst>
          </p:cNvPr>
          <p:cNvGrpSpPr/>
          <p:nvPr/>
        </p:nvGrpSpPr>
        <p:grpSpPr>
          <a:xfrm>
            <a:off x="224939" y="1556146"/>
            <a:ext cx="2818529" cy="5106196"/>
            <a:chOff x="224939" y="1556146"/>
            <a:chExt cx="2818529" cy="5106196"/>
          </a:xfrm>
        </p:grpSpPr>
        <p:sp>
          <p:nvSpPr>
            <p:cNvPr id="26" name="TextBox 25">
              <a:extLst>
                <a:ext uri="{FF2B5EF4-FFF2-40B4-BE49-F238E27FC236}">
                  <a16:creationId xmlns:a16="http://schemas.microsoft.com/office/drawing/2014/main" id="{001D4A3B-E46D-B431-3288-40ED895097C1}"/>
                </a:ext>
              </a:extLst>
            </p:cNvPr>
            <p:cNvSpPr txBox="1"/>
            <p:nvPr/>
          </p:nvSpPr>
          <p:spPr>
            <a:xfrm>
              <a:off x="2022630" y="1556146"/>
              <a:ext cx="449785" cy="276999"/>
            </a:xfrm>
            <a:prstGeom prst="rect">
              <a:avLst/>
            </a:prstGeom>
            <a:noFill/>
          </p:spPr>
          <p:txBody>
            <a:bodyPr wrap="square" rtlCol="0">
              <a:spAutoFit/>
            </a:bodyPr>
            <a:lstStyle/>
            <a:p>
              <a:pPr algn="ctr"/>
              <a:r>
                <a:rPr lang="en-US" sz="1200" b="1" dirty="0">
                  <a:solidFill>
                    <a:schemeClr val="bg1"/>
                  </a:solidFill>
                </a:rPr>
                <a:t>*</a:t>
              </a:r>
            </a:p>
          </p:txBody>
        </p:sp>
        <p:sp>
          <p:nvSpPr>
            <p:cNvPr id="27" name="TextBox 26">
              <a:extLst>
                <a:ext uri="{FF2B5EF4-FFF2-40B4-BE49-F238E27FC236}">
                  <a16:creationId xmlns:a16="http://schemas.microsoft.com/office/drawing/2014/main" id="{EA3639D1-0545-3A0E-2421-999C8D13A855}"/>
                </a:ext>
              </a:extLst>
            </p:cNvPr>
            <p:cNvSpPr txBox="1"/>
            <p:nvPr/>
          </p:nvSpPr>
          <p:spPr>
            <a:xfrm>
              <a:off x="224939" y="6200677"/>
              <a:ext cx="2818529" cy="461665"/>
            </a:xfrm>
            <a:prstGeom prst="rect">
              <a:avLst/>
            </a:prstGeom>
            <a:noFill/>
          </p:spPr>
          <p:txBody>
            <a:bodyPr wrap="square" rtlCol="0">
              <a:spAutoFit/>
            </a:bodyPr>
            <a:lstStyle/>
            <a:p>
              <a:r>
                <a:rPr lang="en-US" sz="1200" dirty="0"/>
                <a:t>* Options Module required for electric heat, SZVAV, and heat pump applications.</a:t>
              </a:r>
            </a:p>
          </p:txBody>
        </p:sp>
      </p:grpSp>
    </p:spTree>
    <p:extLst>
      <p:ext uri="{BB962C8B-B14F-4D97-AF65-F5344CB8AC3E}">
        <p14:creationId xmlns:p14="http://schemas.microsoft.com/office/powerpoint/2010/main" val="3563332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a:themeElements>
    <a:clrScheme name="Trane Commercial">
      <a:dk1>
        <a:srgbClr val="5E5E5E"/>
      </a:dk1>
      <a:lt1>
        <a:srgbClr val="FFFFFF"/>
      </a:lt1>
      <a:dk2>
        <a:srgbClr val="5E5E5E"/>
      </a:dk2>
      <a:lt2>
        <a:srgbClr val="D5D5D5"/>
      </a:lt2>
      <a:accent1>
        <a:srgbClr val="00326C"/>
      </a:accent1>
      <a:accent2>
        <a:srgbClr val="77CEE7"/>
      </a:accent2>
      <a:accent3>
        <a:srgbClr val="EE3223"/>
      </a:accent3>
      <a:accent4>
        <a:srgbClr val="4F95B2"/>
      </a:accent4>
      <a:accent5>
        <a:srgbClr val="C9CEC7"/>
      </a:accent5>
      <a:accent6>
        <a:srgbClr val="A6ACA6"/>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miter lim="400000"/>
        </a:ln>
      </a:spPr>
      <a:bodyPr lIns="45719" rIns="45719" rtlCol="0" anchor="ctr"/>
      <a:lstStyle>
        <a:defPPr algn="l" defTabSz="914400">
          <a:defRPr sz="1800" dirty="0">
            <a:solidFill>
              <a:srgbClr val="00326C"/>
            </a:solidFill>
            <a:latin typeface="Arial"/>
            <a:ea typeface="Arial"/>
            <a:cs typeface="Arial"/>
            <a:sym typeface="Arial"/>
          </a:defRPr>
        </a:defPPr>
      </a:lst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f3af119-2ce0-48f8-873f-5df490d325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5BAE6E76BB7E4AB1633746B2E9FD1E" ma:contentTypeVersion="18" ma:contentTypeDescription="Create a new document." ma:contentTypeScope="" ma:versionID="04d78defb05c10df7693eb174de9339a">
  <xsd:schema xmlns:xsd="http://www.w3.org/2001/XMLSchema" xmlns:xs="http://www.w3.org/2001/XMLSchema" xmlns:p="http://schemas.microsoft.com/office/2006/metadata/properties" xmlns:ns3="74d693a5-53fb-4fa8-8a16-45ddf6244d83" xmlns:ns4="bf3af119-2ce0-48f8-873f-5df490d325f9" targetNamespace="http://schemas.microsoft.com/office/2006/metadata/properties" ma:root="true" ma:fieldsID="b5d2fac4b4d497733f456b8c9637049d" ns3:_="" ns4:_="">
    <xsd:import namespace="74d693a5-53fb-4fa8-8a16-45ddf6244d83"/>
    <xsd:import namespace="bf3af119-2ce0-48f8-873f-5df490d325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693a5-53fb-4fa8-8a16-45ddf6244d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3af119-2ce0-48f8-873f-5df490d325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44E8E-4519-4510-8781-E4F88EFA01D0}">
  <ds:schemaRefs>
    <ds:schemaRef ds:uri="74d693a5-53fb-4fa8-8a16-45ddf6244d83"/>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bf3af119-2ce0-48f8-873f-5df490d325f9"/>
    <ds:schemaRef ds:uri="http://www.w3.org/XML/1998/namespace"/>
    <ds:schemaRef ds:uri="http://purl.org/dc/elements/1.1/"/>
  </ds:schemaRefs>
</ds:datastoreItem>
</file>

<file path=customXml/itemProps2.xml><?xml version="1.0" encoding="utf-8"?>
<ds:datastoreItem xmlns:ds="http://schemas.openxmlformats.org/officeDocument/2006/customXml" ds:itemID="{4ED06A73-0464-458B-B554-38F42443BE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693a5-53fb-4fa8-8a16-45ddf6244d83"/>
    <ds:schemaRef ds:uri="bf3af119-2ce0-48f8-873f-5df490d32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C99F9E-9D53-403B-9358-5058E3986F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83945</TotalTime>
  <Words>8334</Words>
  <Application>Microsoft Office PowerPoint</Application>
  <PresentationFormat>Widescreen</PresentationFormat>
  <Paragraphs>1238</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Arial</vt:lpstr>
      <vt:lpstr>Calibri</vt:lpstr>
      <vt:lpstr>Calibri Light</vt:lpstr>
      <vt:lpstr>System Font Regular</vt:lpstr>
      <vt:lpstr>Office Theme</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Trane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McKeever, Jim</dc:creator>
  <cp:lastModifiedBy>McKeever, Jim</cp:lastModifiedBy>
  <cp:revision>15</cp:revision>
  <dcterms:created xsi:type="dcterms:W3CDTF">2023-08-10T17:22:34Z</dcterms:created>
  <dcterms:modified xsi:type="dcterms:W3CDTF">2024-06-10T18:24:59Z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2b2348-a379-47d7-bf25-1402d7b08038_Enabled">
    <vt:lpwstr>true</vt:lpwstr>
  </property>
  <property fmtid="{D5CDD505-2E9C-101B-9397-08002B2CF9AE}" pid="3" name="MSIP_Label_162b2348-a379-47d7-bf25-1402d7b08038_SetDate">
    <vt:lpwstr>2023-08-10T17:59:03Z</vt:lpwstr>
  </property>
  <property fmtid="{D5CDD505-2E9C-101B-9397-08002B2CF9AE}" pid="4" name="MSIP_Label_162b2348-a379-47d7-bf25-1402d7b08038_Method">
    <vt:lpwstr>Standard</vt:lpwstr>
  </property>
  <property fmtid="{D5CDD505-2E9C-101B-9397-08002B2CF9AE}" pid="5" name="MSIP_Label_162b2348-a379-47d7-bf25-1402d7b08038_Name">
    <vt:lpwstr>Business</vt:lpwstr>
  </property>
  <property fmtid="{D5CDD505-2E9C-101B-9397-08002B2CF9AE}" pid="6" name="MSIP_Label_162b2348-a379-47d7-bf25-1402d7b08038_SiteId">
    <vt:lpwstr>abf9983b-ca77-4f20-9633-ca9c5a847041</vt:lpwstr>
  </property>
  <property fmtid="{D5CDD505-2E9C-101B-9397-08002B2CF9AE}" pid="7" name="MSIP_Label_162b2348-a379-47d7-bf25-1402d7b08038_ActionId">
    <vt:lpwstr>7f966a83-b252-474e-b86b-e11c8a249207</vt:lpwstr>
  </property>
  <property fmtid="{D5CDD505-2E9C-101B-9397-08002B2CF9AE}" pid="8" name="MSIP_Label_162b2348-a379-47d7-bf25-1402d7b08038_ContentBits">
    <vt:lpwstr>0</vt:lpwstr>
  </property>
  <property fmtid="{D5CDD505-2E9C-101B-9397-08002B2CF9AE}" pid="9" name="ContentTypeId">
    <vt:lpwstr>0x010100C55BAE6E76BB7E4AB1633746B2E9FD1E</vt:lpwstr>
  </property>
</Properties>
</file>