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729DBD-8355-46CD-8DDA-0431AC65BFC7}" v="7" dt="2024-12-04T15:45:43.3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e, Robert" userId="7828b97f-4e1d-42f2-b327-4e040e2ce33d" providerId="ADAL" clId="{A3729DBD-8355-46CD-8DDA-0431AC65BFC7}"/>
    <pc:docChg chg="custSel modSld">
      <pc:chgData name="Dye, Robert" userId="7828b97f-4e1d-42f2-b327-4e040e2ce33d" providerId="ADAL" clId="{A3729DBD-8355-46CD-8DDA-0431AC65BFC7}" dt="2024-12-05T16:23:32.759" v="75" actId="14100"/>
      <pc:docMkLst>
        <pc:docMk/>
      </pc:docMkLst>
      <pc:sldChg chg="addSp modSp mod">
        <pc:chgData name="Dye, Robert" userId="7828b97f-4e1d-42f2-b327-4e040e2ce33d" providerId="ADAL" clId="{A3729DBD-8355-46CD-8DDA-0431AC65BFC7}" dt="2024-12-05T16:23:32.759" v="75" actId="14100"/>
        <pc:sldMkLst>
          <pc:docMk/>
          <pc:sldMk cId="1014419128" sldId="256"/>
        </pc:sldMkLst>
        <pc:spChg chg="add mod">
          <ac:chgData name="Dye, Robert" userId="7828b97f-4e1d-42f2-b327-4e040e2ce33d" providerId="ADAL" clId="{A3729DBD-8355-46CD-8DDA-0431AC65BFC7}" dt="2024-12-04T15:45:00.528" v="54" actId="164"/>
          <ac:spMkLst>
            <pc:docMk/>
            <pc:sldMk cId="1014419128" sldId="256"/>
            <ac:spMk id="2" creationId="{FC3B86B3-F595-7B35-15F2-489CF5F0555F}"/>
          </ac:spMkLst>
        </pc:spChg>
        <pc:spChg chg="add mod">
          <ac:chgData name="Dye, Robert" userId="7828b97f-4e1d-42f2-b327-4e040e2ce33d" providerId="ADAL" clId="{A3729DBD-8355-46CD-8DDA-0431AC65BFC7}" dt="2024-12-04T15:45:27.794" v="58" actId="1076"/>
          <ac:spMkLst>
            <pc:docMk/>
            <pc:sldMk cId="1014419128" sldId="256"/>
            <ac:spMk id="20" creationId="{AAB28A61-112D-3606-9FBC-F3E937C5C7EB}"/>
          </ac:spMkLst>
        </pc:spChg>
        <pc:spChg chg="add mod">
          <ac:chgData name="Dye, Robert" userId="7828b97f-4e1d-42f2-b327-4e040e2ce33d" providerId="ADAL" clId="{A3729DBD-8355-46CD-8DDA-0431AC65BFC7}" dt="2024-12-03T22:27:58.723" v="46" actId="20577"/>
          <ac:spMkLst>
            <pc:docMk/>
            <pc:sldMk cId="1014419128" sldId="256"/>
            <ac:spMk id="23" creationId="{44907BDF-98BC-33CD-6B3B-943333C57198}"/>
          </ac:spMkLst>
        </pc:spChg>
        <pc:grpChg chg="add mod">
          <ac:chgData name="Dye, Robert" userId="7828b97f-4e1d-42f2-b327-4e040e2ce33d" providerId="ADAL" clId="{A3729DBD-8355-46CD-8DDA-0431AC65BFC7}" dt="2024-12-05T16:23:29.653" v="74" actId="1076"/>
          <ac:grpSpMkLst>
            <pc:docMk/>
            <pc:sldMk cId="1014419128" sldId="256"/>
            <ac:grpSpMk id="3" creationId="{2ACBF083-B9D1-402A-0633-53EC887C18DC}"/>
          </ac:grpSpMkLst>
        </pc:grpChg>
        <pc:grpChg chg="mod">
          <ac:chgData name="Dye, Robert" userId="7828b97f-4e1d-42f2-b327-4e040e2ce33d" providerId="ADAL" clId="{A3729DBD-8355-46CD-8DDA-0431AC65BFC7}" dt="2024-12-04T15:45:00.528" v="54" actId="164"/>
          <ac:grpSpMkLst>
            <pc:docMk/>
            <pc:sldMk cId="1014419128" sldId="256"/>
            <ac:grpSpMk id="19" creationId="{886782FC-0074-90BA-1D24-794634114402}"/>
          </ac:grpSpMkLst>
        </pc:grpChg>
        <pc:picChg chg="add mod modCrop">
          <ac:chgData name="Dye, Robert" userId="7828b97f-4e1d-42f2-b327-4e040e2ce33d" providerId="ADAL" clId="{A3729DBD-8355-46CD-8DDA-0431AC65BFC7}" dt="2024-12-05T16:23:32.759" v="75" actId="14100"/>
          <ac:picMkLst>
            <pc:docMk/>
            <pc:sldMk cId="1014419128" sldId="256"/>
            <ac:picMk id="6" creationId="{D802D55D-98CD-D247-220F-296A56BFDF1A}"/>
          </ac:picMkLst>
        </pc:picChg>
        <pc:picChg chg="mod">
          <ac:chgData name="Dye, Robert" userId="7828b97f-4e1d-42f2-b327-4e040e2ce33d" providerId="ADAL" clId="{A3729DBD-8355-46CD-8DDA-0431AC65BFC7}" dt="2024-12-04T15:45:18.156" v="57" actId="1076"/>
          <ac:picMkLst>
            <pc:docMk/>
            <pc:sldMk cId="1014419128" sldId="256"/>
            <ac:picMk id="18" creationId="{4E0C646D-2C52-E5E2-8DF4-2BC3C9A86A65}"/>
          </ac:picMkLst>
        </pc:picChg>
        <pc:cxnChg chg="add mod">
          <ac:chgData name="Dye, Robert" userId="7828b97f-4e1d-42f2-b327-4e040e2ce33d" providerId="ADAL" clId="{A3729DBD-8355-46CD-8DDA-0431AC65BFC7}" dt="2024-12-04T15:45:00.528" v="54" actId="164"/>
          <ac:cxnSpMkLst>
            <pc:docMk/>
            <pc:sldMk cId="1014419128" sldId="256"/>
            <ac:cxnSpMk id="22" creationId="{66CA20AF-9DB0-0E51-D4AD-2C0C589BED16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0CD14-22C8-81CB-E265-3D81AA0014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6742DE-60D9-317A-6BB6-396F9C49C5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F9B5FA-495E-EE69-B4F2-016F20CAB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869FE-5503-4961-8DCD-00E290DF43B8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64256F-1488-D9AD-E3DB-139A1A2C9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2ED865-666C-EEEA-CABD-0A699A4E9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E4F4-6DE8-4B81-ABB8-FF6118702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303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84982-B3FB-8D9C-735E-7E224B911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BAFC06-A155-945B-2E41-01A586B8A3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BB55B8-44FE-F75E-8C22-38C86E649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869FE-5503-4961-8DCD-00E290DF43B8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070675-9511-75E7-59F5-F81FB17CB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C9659D-3441-9108-C834-4C3BC01E4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E4F4-6DE8-4B81-ABB8-FF6118702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744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FDCCF2-6E1F-D4D8-3C87-F0B7D30B88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2A532D-7145-862F-0E39-5A7B884E35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10D1AB-BE69-0901-75CB-8EA3C7473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869FE-5503-4961-8DCD-00E290DF43B8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484A6F-1D9C-37D4-E284-827FDF5CA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C145AB-D03A-B14D-D1EB-279EB4BDA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E4F4-6DE8-4B81-ABB8-FF6118702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661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E8B3E-EE03-634D-C217-76F655AB1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0CE55-4616-0823-2F95-81FCE7438A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5CF50F-EB1D-51B8-CCA4-8999F8023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869FE-5503-4961-8DCD-00E290DF43B8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7EC7E0-AB3D-C4C3-5BBB-ECC3D26D9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C73C9D-E7E4-CF24-0356-6C4DF96A6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E4F4-6DE8-4B81-ABB8-FF6118702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868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C7471-50A4-FC73-EAEB-E7A29D921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A6B433-0CEA-113F-DC54-6B0B0833CA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0C66B1-AFC5-AA60-B109-ED37CEED7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869FE-5503-4961-8DCD-00E290DF43B8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F708C4-3778-22F1-C1B7-E2158F839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231EB0-4A86-5798-5BFC-5B7A37F2C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E4F4-6DE8-4B81-ABB8-FF6118702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811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37D92-F98F-2C73-E6A7-75901E569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D44887-1C3C-0885-409C-020BA9C05E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DE1E0-E97C-04D6-BBFD-E6937EFC45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263CCD-039F-E56D-3819-34037CCC3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869FE-5503-4961-8DCD-00E290DF43B8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C53F1A-D108-CD11-1986-59E3186A4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E16720-3E9B-003D-3A5E-63478D503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E4F4-6DE8-4B81-ABB8-FF6118702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645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3A1E3-3386-028D-6586-378740EAB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4AAA1C-096B-CC8F-824E-9C36EBC372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7820EE-3CC9-045C-533F-C774C6137B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DF7C28-7BAB-C92E-9448-7C8D743758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63A587-20AF-E168-FBB6-E2DD1F2802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E4E788-74B9-66D1-A9D6-6B9638CE3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869FE-5503-4961-8DCD-00E290DF43B8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67D985-41FA-1CA5-0FDF-4F50F06B3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C938FA-E7D6-EF49-AD56-548ED2B4A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E4F4-6DE8-4B81-ABB8-FF6118702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777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E88F8-CDB4-CAEF-B18E-6B6BD1C60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C7A7BB-EB52-CAF5-BD6E-6BD0F923F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869FE-5503-4961-8DCD-00E290DF43B8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CD04C7-3EB3-5B30-03B3-E74378DA9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BDC89B-7B5F-5249-0FFF-D00C36C47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E4F4-6DE8-4B81-ABB8-FF6118702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068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55B435-9D38-3D5C-C926-CD104B156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869FE-5503-4961-8DCD-00E290DF43B8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4A32D6-F938-12B2-3F15-EDBED57B8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305203-4C08-A5CD-66E9-904C9E44A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E4F4-6DE8-4B81-ABB8-FF6118702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047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F9294-734F-B47A-6FAB-EE0E780C7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F8C4C-BA49-1F80-19ED-5C8EA2AB5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803D4B-98CE-B335-B489-4A3EC20FCC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0A44FD-1D32-AAD8-B903-8F9EE303F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869FE-5503-4961-8DCD-00E290DF43B8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C950EB-C609-EE42-8B4F-5DC99CB43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D5A9E9-D987-15AC-7F9E-2BCCB5B42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E4F4-6DE8-4B81-ABB8-FF6118702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17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29566-1577-A8C0-956C-15638EA1E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8090BD-165A-195E-1435-54B9F62064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D07D03-1A49-6563-70AA-80B1DEE775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F84FAD-933C-5CC6-9405-1B779FC97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869FE-5503-4961-8DCD-00E290DF43B8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0C3ABF-48F6-180E-B62D-5A128132A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BDD29B-D01A-2FE1-9FA8-3D94DA14E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1E4F4-6DE8-4B81-ABB8-FF6118702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271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90378F-AC8F-9B5D-8EBB-594C257CA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9154A5-966B-8712-2066-578FD563DB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6AD4CD-D0E1-374C-BE3C-6438E71517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8869FE-5503-4961-8DCD-00E290DF43B8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BB0331-5338-BE85-303D-7DA562449C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62B9C9-94AD-ECDF-288C-B3BDEB2976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F1E4F4-6DE8-4B81-ABB8-FF6118702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454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s://tranetechnologies-my.sharepoint.com/personal/robert_dye_trane_com/Documents/Large%20Commercial/Symbio/Symbio%20700/Voyager%20III%20DOE/Gas%20Heat/EXA_E55_MS_EN_10.2023%20(1)%201.pdf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5C4B345-4AE5-7662-0E11-EBADECEE0CD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601" t="1666" b="1"/>
          <a:stretch/>
        </p:blipFill>
        <p:spPr>
          <a:xfrm>
            <a:off x="781049" y="314325"/>
            <a:ext cx="3934107" cy="451517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3A2BD2-6557-608A-3B21-F176CB0284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680" y="4276409"/>
            <a:ext cx="4229690" cy="226726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CD992C5-B86E-81FA-B214-84B758011966}"/>
              </a:ext>
            </a:extLst>
          </p:cNvPr>
          <p:cNvSpPr txBox="1"/>
          <p:nvPr/>
        </p:nvSpPr>
        <p:spPr>
          <a:xfrm>
            <a:off x="2095997" y="668192"/>
            <a:ext cx="665491" cy="20005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Orange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F677819-AA49-D7BF-C769-FC0F82CD315A}"/>
              </a:ext>
            </a:extLst>
          </p:cNvPr>
          <p:cNvSpPr/>
          <p:nvPr/>
        </p:nvSpPr>
        <p:spPr>
          <a:xfrm>
            <a:off x="561680" y="5696712"/>
            <a:ext cx="983656" cy="384048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E0C646D-2C52-E5E2-8DF4-2BC3C9A86A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4470" y="5068168"/>
            <a:ext cx="5737305" cy="1641136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AAB28A61-112D-3606-9FBC-F3E937C5C7EB}"/>
              </a:ext>
            </a:extLst>
          </p:cNvPr>
          <p:cNvSpPr/>
          <p:nvPr/>
        </p:nvSpPr>
        <p:spPr>
          <a:xfrm>
            <a:off x="5265533" y="5888736"/>
            <a:ext cx="5635178" cy="128016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23" name="TextBox 22">
            <a:hlinkClick r:id="rId5"/>
            <a:extLst>
              <a:ext uri="{FF2B5EF4-FFF2-40B4-BE49-F238E27FC236}">
                <a16:creationId xmlns:a16="http://schemas.microsoft.com/office/drawing/2014/main" id="{44907BDF-98BC-33CD-6B3B-943333C57198}"/>
              </a:ext>
            </a:extLst>
          </p:cNvPr>
          <p:cNvSpPr txBox="1"/>
          <p:nvPr/>
        </p:nvSpPr>
        <p:spPr>
          <a:xfrm>
            <a:off x="378800" y="191674"/>
            <a:ext cx="3571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hlinkClick r:id="rId5"/>
              </a:rPr>
              <a:t>Maxitrol</a:t>
            </a:r>
            <a:r>
              <a:rPr lang="en-US" dirty="0">
                <a:hlinkClick r:id="rId5"/>
              </a:rPr>
              <a:t> EXA E55 – VAL20616</a:t>
            </a:r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ACBF083-B9D1-402A-0633-53EC887C18DC}"/>
              </a:ext>
            </a:extLst>
          </p:cNvPr>
          <p:cNvGrpSpPr/>
          <p:nvPr/>
        </p:nvGrpSpPr>
        <p:grpSpPr>
          <a:xfrm>
            <a:off x="5518979" y="403394"/>
            <a:ext cx="3143515" cy="4515170"/>
            <a:chOff x="6952488" y="228600"/>
            <a:chExt cx="3686689" cy="5032968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886782FC-0074-90BA-1D24-794634114402}"/>
                </a:ext>
              </a:extLst>
            </p:cNvPr>
            <p:cNvGrpSpPr/>
            <p:nvPr/>
          </p:nvGrpSpPr>
          <p:grpSpPr>
            <a:xfrm>
              <a:off x="6952488" y="228600"/>
              <a:ext cx="3686689" cy="5032968"/>
              <a:chOff x="7162800" y="587522"/>
              <a:chExt cx="3686689" cy="5032968"/>
            </a:xfrm>
          </p:grpSpPr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6CB29B9D-7C25-DB5A-2899-EACB957F5AB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rcRect t="5149"/>
              <a:stretch/>
            </p:blipFill>
            <p:spPr>
              <a:xfrm>
                <a:off x="7162800" y="587522"/>
                <a:ext cx="3686689" cy="5032968"/>
              </a:xfrm>
              <a:prstGeom prst="rect">
                <a:avLst/>
              </a:prstGeom>
            </p:spPr>
          </p:pic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DCEF0DC-D72E-1474-41DB-4F47C835140A}"/>
                  </a:ext>
                </a:extLst>
              </p:cNvPr>
              <p:cNvSpPr txBox="1"/>
              <p:nvPr/>
            </p:nvSpPr>
            <p:spPr>
              <a:xfrm rot="16200000">
                <a:off x="7334350" y="4902638"/>
                <a:ext cx="512657" cy="198852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700" dirty="0"/>
                  <a:t>Yellow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A3EDB85-7AB2-624F-8F08-007959FF25FB}"/>
                  </a:ext>
                </a:extLst>
              </p:cNvPr>
              <p:cNvSpPr txBox="1"/>
              <p:nvPr/>
            </p:nvSpPr>
            <p:spPr>
              <a:xfrm rot="16200000">
                <a:off x="7609830" y="4902638"/>
                <a:ext cx="512657" cy="198852"/>
              </a:xfrm>
              <a:prstGeom prst="rect">
                <a:avLst/>
              </a:prstGeom>
              <a:solidFill>
                <a:schemeClr val="tx2">
                  <a:lumMod val="50000"/>
                  <a:lumOff val="5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700" dirty="0"/>
                  <a:t>Blue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F462261-D85F-080D-FF1B-75F3BD9AEC82}"/>
                  </a:ext>
                </a:extLst>
              </p:cNvPr>
              <p:cNvSpPr txBox="1"/>
              <p:nvPr/>
            </p:nvSpPr>
            <p:spPr>
              <a:xfrm rot="16200000">
                <a:off x="7914629" y="4914056"/>
                <a:ext cx="512657" cy="19885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700" dirty="0"/>
                  <a:t>Red</a:t>
                </a: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666E0C8-FB44-B8CD-2DC7-FC48563F7FEE}"/>
                  </a:ext>
                </a:extLst>
              </p:cNvPr>
              <p:cNvSpPr txBox="1"/>
              <p:nvPr/>
            </p:nvSpPr>
            <p:spPr>
              <a:xfrm rot="16200000">
                <a:off x="8219428" y="4902637"/>
                <a:ext cx="512657" cy="198852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700" dirty="0">
                    <a:solidFill>
                      <a:schemeClr val="bg1"/>
                    </a:solidFill>
                  </a:rPr>
                  <a:t>Black</a:t>
                </a:r>
              </a:p>
            </p:txBody>
          </p:sp>
        </p:grp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66CA20AF-9DB0-0E51-D4AD-2C0C589BED16}"/>
                </a:ext>
              </a:extLst>
            </p:cNvPr>
            <p:cNvCxnSpPr/>
            <p:nvPr/>
          </p:nvCxnSpPr>
          <p:spPr>
            <a:xfrm>
              <a:off x="8897112" y="2304288"/>
              <a:ext cx="21945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FC3B86B3-F595-7B35-15F2-489CF5F0555F}"/>
                </a:ext>
              </a:extLst>
            </p:cNvPr>
            <p:cNvSpPr txBox="1"/>
            <p:nvPr/>
          </p:nvSpPr>
          <p:spPr>
            <a:xfrm rot="16200000">
              <a:off x="8352634" y="4549423"/>
              <a:ext cx="501239" cy="198855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 dirty="0"/>
                <a:t>Orange</a:t>
              </a:r>
            </a:p>
          </p:txBody>
        </p:sp>
      </p:grpSp>
      <p:pic>
        <p:nvPicPr>
          <p:cNvPr id="6" name="Picture 5" descr="A circuit board with wires and cables&#10;&#10;Description automatically generated">
            <a:extLst>
              <a:ext uri="{FF2B5EF4-FFF2-40B4-BE49-F238E27FC236}">
                <a16:creationId xmlns:a16="http://schemas.microsoft.com/office/drawing/2014/main" id="{D802D55D-98CD-D247-220F-296A56BFDF1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47" t="6751" r="15627" b="7017"/>
          <a:stretch/>
        </p:blipFill>
        <p:spPr>
          <a:xfrm>
            <a:off x="9765792" y="0"/>
            <a:ext cx="2387711" cy="4132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4419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11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Dye, Robert</dc:creator>
  <cp:lastModifiedBy>Dye, Robert</cp:lastModifiedBy>
  <cp:revision>1</cp:revision>
  <dcterms:created xsi:type="dcterms:W3CDTF">2024-12-03T21:20:51Z</dcterms:created>
  <dcterms:modified xsi:type="dcterms:W3CDTF">2024-12-05T16:23:37Z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62b2348-a379-47d7-bf25-1402d7b08038_Enabled">
    <vt:lpwstr>true</vt:lpwstr>
  </property>
  <property fmtid="{D5CDD505-2E9C-101B-9397-08002B2CF9AE}" pid="3" name="MSIP_Label_162b2348-a379-47d7-bf25-1402d7b08038_SetDate">
    <vt:lpwstr>2024-12-03T22:20:52Z</vt:lpwstr>
  </property>
  <property fmtid="{D5CDD505-2E9C-101B-9397-08002B2CF9AE}" pid="4" name="MSIP_Label_162b2348-a379-47d7-bf25-1402d7b08038_Method">
    <vt:lpwstr>Standard</vt:lpwstr>
  </property>
  <property fmtid="{D5CDD505-2E9C-101B-9397-08002B2CF9AE}" pid="5" name="MSIP_Label_162b2348-a379-47d7-bf25-1402d7b08038_Name">
    <vt:lpwstr>Business</vt:lpwstr>
  </property>
  <property fmtid="{D5CDD505-2E9C-101B-9397-08002B2CF9AE}" pid="6" name="MSIP_Label_162b2348-a379-47d7-bf25-1402d7b08038_SiteId">
    <vt:lpwstr>abf9983b-ca77-4f20-9633-ca9c5a847041</vt:lpwstr>
  </property>
  <property fmtid="{D5CDD505-2E9C-101B-9397-08002B2CF9AE}" pid="7" name="MSIP_Label_162b2348-a379-47d7-bf25-1402d7b08038_ActionId">
    <vt:lpwstr>222cae30-498b-4f7e-8629-83ed238e9957</vt:lpwstr>
  </property>
  <property fmtid="{D5CDD505-2E9C-101B-9397-08002B2CF9AE}" pid="8" name="MSIP_Label_162b2348-a379-47d7-bf25-1402d7b08038_ContentBits">
    <vt:lpwstr>0</vt:lpwstr>
  </property>
</Properties>
</file>