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395" r:id="rId2"/>
    <p:sldId id="392" r:id="rId3"/>
    <p:sldId id="388" r:id="rId4"/>
    <p:sldId id="389" r:id="rId5"/>
    <p:sldId id="391" r:id="rId6"/>
    <p:sldId id="394" r:id="rId7"/>
    <p:sldId id="390" r:id="rId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orient="horz" pos="61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502">
          <p15:clr>
            <a:srgbClr val="A4A3A4"/>
          </p15:clr>
        </p15:guide>
        <p15:guide id="5" pos="5458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DDDDDD"/>
    <a:srgbClr val="FF3300"/>
    <a:srgbClr val="F8F8F8"/>
    <a:srgbClr val="BCB340"/>
    <a:srgbClr val="000099"/>
    <a:srgbClr val="00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718" autoAdjust="0"/>
  </p:normalViewPr>
  <p:slideViewPr>
    <p:cSldViewPr snapToGrid="0">
      <p:cViewPr varScale="1">
        <p:scale>
          <a:sx n="82" d="100"/>
          <a:sy n="82" d="100"/>
        </p:scale>
        <p:origin x="1675" y="72"/>
      </p:cViewPr>
      <p:guideLst>
        <p:guide orient="horz" pos="4224"/>
        <p:guide orient="horz" pos="612"/>
        <p:guide orient="horz" pos="2160"/>
        <p:guide pos="502"/>
        <p:guide pos="5458"/>
        <p:guide pos="287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242" y="-6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t" anchorCtr="0" compatLnSpc="1">
            <a:prstTxWarp prst="textNoShape">
              <a:avLst/>
            </a:prstTxWarp>
          </a:bodyPr>
          <a:lstStyle>
            <a:lvl1pPr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t" anchorCtr="0" compatLnSpc="1">
            <a:prstTxWarp prst="textNoShape">
              <a:avLst/>
            </a:prstTxWarp>
          </a:bodyPr>
          <a:lstStyle>
            <a:lvl1pPr algn="r"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19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519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algn="r" defTabSz="91259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BD35A67-2D8E-4D7E-A6E1-288C1EAA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58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t" anchorCtr="0" compatLnSpc="1">
            <a:prstTxWarp prst="textNoShape">
              <a:avLst/>
            </a:prstTxWarp>
          </a:bodyPr>
          <a:lstStyle>
            <a:lvl1pPr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t" anchorCtr="0" compatLnSpc="1">
            <a:prstTxWarp prst="textNoShape">
              <a:avLst/>
            </a:prstTxWarp>
          </a:bodyPr>
          <a:lstStyle>
            <a:lvl1pPr algn="r"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8975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38650"/>
            <a:ext cx="51879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defTabSz="912592" eaLnBrk="0" hangingPunct="0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773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algn="r" defTabSz="91259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8586D25-4403-405E-8AA9-042FF8359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9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307210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264971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136059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57466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216878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692650" cy="35194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 remarks TBD.</a:t>
            </a:r>
          </a:p>
        </p:txBody>
      </p:sp>
    </p:spTree>
    <p:extLst>
      <p:ext uri="{BB962C8B-B14F-4D97-AF65-F5344CB8AC3E}">
        <p14:creationId xmlns:p14="http://schemas.microsoft.com/office/powerpoint/2010/main" val="379885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rane_ppt_main_gray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57325"/>
            <a:ext cx="77724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143125"/>
            <a:ext cx="7772400" cy="457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trane_ppt_typical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077" name="Group 11"/>
          <p:cNvGrpSpPr>
            <a:grpSpLocks/>
          </p:cNvGrpSpPr>
          <p:nvPr userDrawn="1"/>
        </p:nvGrpSpPr>
        <p:grpSpPr bwMode="auto">
          <a:xfrm>
            <a:off x="419100" y="6438900"/>
            <a:ext cx="2987675" cy="336550"/>
            <a:chOff x="1080" y="4056"/>
            <a:chExt cx="1882" cy="212"/>
          </a:xfrm>
        </p:grpSpPr>
        <p:sp>
          <p:nvSpPr>
            <p:cNvPr id="610306" name="Rectangle 2"/>
            <p:cNvSpPr>
              <a:spLocks noChangeArrowheads="1"/>
            </p:cNvSpPr>
            <p:nvPr/>
          </p:nvSpPr>
          <p:spPr bwMode="auto">
            <a:xfrm>
              <a:off x="1536" y="4056"/>
              <a:ext cx="14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747678"/>
                  </a:solidFill>
                </a:rPr>
                <a:t>Insert Footer</a:t>
              </a:r>
            </a:p>
          </p:txBody>
        </p:sp>
        <p:sp>
          <p:nvSpPr>
            <p:cNvPr id="610310" name="Text Box 6"/>
            <p:cNvSpPr txBox="1">
              <a:spLocks noChangeArrowheads="1"/>
            </p:cNvSpPr>
            <p:nvPr/>
          </p:nvSpPr>
          <p:spPr bwMode="auto">
            <a:xfrm>
              <a:off x="1080" y="4056"/>
              <a:ext cx="4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fld id="{C63E1CFB-3348-44D6-AC5A-23568DB55E27}" type="slidenum">
                <a:rPr lang="en-US" sz="1600">
                  <a:solidFill>
                    <a:schemeClr val="folHlink"/>
                  </a:solidFill>
                </a:rPr>
                <a:pPr algn="r">
                  <a:defRPr/>
                </a:pPr>
                <a:t>‹#›</a:t>
              </a:fld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610311" name="Line 7"/>
            <p:cNvSpPr>
              <a:spLocks noChangeShapeType="1"/>
            </p:cNvSpPr>
            <p:nvPr/>
          </p:nvSpPr>
          <p:spPr bwMode="auto">
            <a:xfrm>
              <a:off x="1536" y="4092"/>
              <a:ext cx="0" cy="144"/>
            </a:xfrm>
            <a:prstGeom prst="line">
              <a:avLst/>
            </a:prstGeom>
            <a:noFill/>
            <a:ln w="38100">
              <a:solidFill>
                <a:srgbClr val="74767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med">
    <p:fade thruBlk="1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1A86-D30E-4895-AAC5-559FAFA6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wiring.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BE748-F1AC-442A-B35D-74D066C04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5644"/>
            <a:ext cx="7772400" cy="35087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AA47C-2D0E-4DBC-823C-C30A8F5A1782}"/>
              </a:ext>
            </a:extLst>
          </p:cNvPr>
          <p:cNvSpPr txBox="1"/>
          <p:nvPr/>
        </p:nvSpPr>
        <p:spPr>
          <a:xfrm>
            <a:off x="587829" y="1224647"/>
            <a:ext cx="714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 from </a:t>
            </a:r>
            <a:r>
              <a:rPr lang="en-US" dirty="0" err="1"/>
              <a:t>bcir</a:t>
            </a:r>
            <a:r>
              <a:rPr lang="en-US" dirty="0"/>
              <a:t> to </a:t>
            </a:r>
            <a:r>
              <a:rPr lang="en-US" dirty="0" err="1"/>
              <a:t>baysens</a:t>
            </a:r>
            <a:r>
              <a:rPr lang="en-US" dirty="0"/>
              <a:t> 13 &amp;14 Need to be twisted shielded wiring</a:t>
            </a:r>
          </a:p>
        </p:txBody>
      </p:sp>
    </p:spTree>
    <p:extLst>
      <p:ext uri="{BB962C8B-B14F-4D97-AF65-F5344CB8AC3E}">
        <p14:creationId xmlns:p14="http://schemas.microsoft.com/office/powerpoint/2010/main" val="168619820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-1" y="4911725"/>
            <a:ext cx="8963025" cy="533400"/>
          </a:xfrm>
        </p:spPr>
        <p:txBody>
          <a:bodyPr/>
          <a:lstStyle/>
          <a:p>
            <a:pPr eaLnBrk="1" hangingPunct="1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3" y="2076449"/>
            <a:ext cx="3424816" cy="2391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720436"/>
            <a:ext cx="500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Setup procedures for the baysens924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6691" y="2152073"/>
            <a:ext cx="292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by setting address on the BCIR card located in the units control cabinet.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5236" y="3278909"/>
            <a:ext cx="278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where the first dial has been set to 1. others to zero. 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2729607" y="2344341"/>
            <a:ext cx="3375629" cy="116540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03" y="4468008"/>
            <a:ext cx="5491495" cy="22549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1"/>
          </p:cNvCxnSpPr>
          <p:nvPr/>
        </p:nvCxnSpPr>
        <p:spPr bwMode="auto">
          <a:xfrm flipH="1">
            <a:off x="2622430" y="3509742"/>
            <a:ext cx="3482806" cy="283067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134933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625475" y="2562225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/>
              <a:t>.</a:t>
            </a:r>
          </a:p>
        </p:txBody>
      </p:sp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606425" y="1139825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425" y="415636"/>
            <a:ext cx="565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Setting the Address on the Baysens924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8" t="797"/>
          <a:stretch/>
        </p:blipFill>
        <p:spPr>
          <a:xfrm rot="5400000">
            <a:off x="225049" y="1215649"/>
            <a:ext cx="5119254" cy="464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5564" y="1673225"/>
            <a:ext cx="34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into configuration screen by pressing and holding the top center of the main display.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320675" y="5511800"/>
            <a:ext cx="8699500" cy="533400"/>
          </a:xfrm>
        </p:spPr>
        <p:txBody>
          <a:bodyPr/>
          <a:lstStyle/>
          <a:p>
            <a:br>
              <a:rPr lang="en-US" sz="1400" u="sng" dirty="0"/>
            </a:br>
            <a:r>
              <a:rPr lang="en-US" sz="1100" dirty="0"/>
              <a:t>.	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	</a:t>
            </a:r>
            <a:br>
              <a:rPr lang="en-US" sz="1100" dirty="0"/>
            </a:br>
            <a:r>
              <a:rPr lang="en-US" sz="1100" dirty="0"/>
              <a:t>	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0" t="24218" r="14471" b="-818"/>
          <a:stretch/>
        </p:blipFill>
        <p:spPr>
          <a:xfrm rot="5400000">
            <a:off x="138546" y="1366984"/>
            <a:ext cx="4110179" cy="3943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6946" y="2815727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Next screen will show you setup.  Press Network to access  options setup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854036" y="3077337"/>
            <a:ext cx="217054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8992" y="201168"/>
            <a:ext cx="308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Pass word is 4017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568325" y="4111625"/>
            <a:ext cx="7772400" cy="533400"/>
          </a:xfrm>
        </p:spPr>
        <p:txBody>
          <a:bodyPr/>
          <a:lstStyle/>
          <a:p>
            <a:pPr eaLnBrk="1" hangingPunct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38982" y="2270456"/>
            <a:ext cx="2613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 Unit address to the same number that is addressed at the units BCIR.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Sens. Address can’t be the same as the unit address.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494"/>
          <a:stretch/>
        </p:blipFill>
        <p:spPr>
          <a:xfrm rot="5400000">
            <a:off x="-396298" y="1135210"/>
            <a:ext cx="5821217" cy="4603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25092" y="2576945"/>
            <a:ext cx="2687781" cy="12931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75564" y="3500582"/>
            <a:ext cx="1394691" cy="125614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491345" y="2270456"/>
            <a:ext cx="2447637" cy="15533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-1" y="4911725"/>
            <a:ext cx="8963025" cy="533400"/>
          </a:xfrm>
        </p:spPr>
        <p:txBody>
          <a:bodyPr/>
          <a:lstStyle/>
          <a:p>
            <a:pPr eaLnBrk="1" hangingPunct="1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>
              <a:latin typeface="Arial Blac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63127" y="4911725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782618" y="1764006"/>
            <a:ext cx="2346037" cy="26799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0317018" y="2890982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511636" y="3297381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782618" y="1764006"/>
            <a:ext cx="2346037" cy="4434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054764" y="5029626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9527" y="563418"/>
            <a:ext cx="594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to check and make sure sensor is communicating.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2" y="1082964"/>
            <a:ext cx="3857625" cy="5444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7782" y="3001818"/>
            <a:ext cx="340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into service view tab on the configuration screen. 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3565236" y="3232651"/>
            <a:ext cx="1662546" cy="167907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63136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-1" y="4911725"/>
            <a:ext cx="8963025" cy="533400"/>
          </a:xfrm>
        </p:spPr>
        <p:txBody>
          <a:bodyPr/>
          <a:lstStyle/>
          <a:p>
            <a:pPr eaLnBrk="1" hangingPunct="1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>
              <a:latin typeface="Arial Blac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63127" y="4911725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782618" y="1764006"/>
            <a:ext cx="2346037" cy="26799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0317018" y="2890982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511636" y="3297381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782618" y="1764006"/>
            <a:ext cx="2346037" cy="4434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054764" y="5029626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29193" r="12690" b="12605"/>
          <a:stretch/>
        </p:blipFill>
        <p:spPr>
          <a:xfrm>
            <a:off x="2544618" y="470985"/>
            <a:ext cx="3020292" cy="2419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278" y="1745825"/>
            <a:ext cx="187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Scroll screens until you get to 4/7.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288473" y="2151521"/>
            <a:ext cx="1968933" cy="3905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048" y="2824306"/>
            <a:ext cx="3392055" cy="41748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25309" y="1514764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communicating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1964" y="3897745"/>
            <a:ext cx="20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</a:t>
            </a: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 bwMode="auto">
          <a:xfrm flipH="1" flipV="1">
            <a:off x="4202545" y="4052813"/>
            <a:ext cx="1579419" cy="7576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264727" y="914400"/>
            <a:ext cx="812800" cy="8000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Settings\LPfeiffer\Application Data\Microsoft\Templates\Template A.pot</Template>
  <TotalTime>120639</TotalTime>
  <Words>263</Words>
  <Application>Microsoft Office PowerPoint</Application>
  <PresentationFormat>On-screen Show (4:3)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Template A</vt:lpstr>
      <vt:lpstr>Common wiring. </vt:lpstr>
      <vt:lpstr>                      </vt:lpstr>
      <vt:lpstr> </vt:lpstr>
      <vt:lpstr> .            </vt:lpstr>
      <vt:lpstr>        </vt:lpstr>
      <vt:lpstr>                      </vt:lpstr>
      <vt:lpstr>                     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Thermo King</dc:title>
  <dc:creator>Aditya Agarwal</dc:creator>
  <cp:lastModifiedBy>Cryer, Archie</cp:lastModifiedBy>
  <cp:revision>1598</cp:revision>
  <cp:lastPrinted>2005-10-18T13:26:44Z</cp:lastPrinted>
  <dcterms:created xsi:type="dcterms:W3CDTF">2001-06-01T18:18:43Z</dcterms:created>
  <dcterms:modified xsi:type="dcterms:W3CDTF">2021-05-25T18:16:22Z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5b6e535b-754b-4276-8797-89454b67d180</vt:lpwstr>
  </property>
  <property fmtid="{D5CDD505-2E9C-101B-9397-08002B2CF9AE}" pid="3" name="CLASSIFICATION">
    <vt:lpwstr>TT-DC-3</vt:lpwstr>
  </property>
</Properties>
</file>