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9"/>
  </p:notesMasterIdLst>
  <p:handoutMasterIdLst>
    <p:handoutMasterId r:id="rId10"/>
  </p:handoutMasterIdLst>
  <p:sldIdLst>
    <p:sldId id="395" r:id="rId2"/>
    <p:sldId id="392" r:id="rId3"/>
    <p:sldId id="388" r:id="rId4"/>
    <p:sldId id="389" r:id="rId5"/>
    <p:sldId id="391" r:id="rId6"/>
    <p:sldId id="394" r:id="rId7"/>
    <p:sldId id="390" r:id="rId8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24">
          <p15:clr>
            <a:srgbClr val="A4A3A4"/>
          </p15:clr>
        </p15:guide>
        <p15:guide id="2" orient="horz" pos="612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502">
          <p15:clr>
            <a:srgbClr val="A4A3A4"/>
          </p15:clr>
        </p15:guide>
        <p15:guide id="5" pos="5458">
          <p15:clr>
            <a:srgbClr val="A4A3A4"/>
          </p15:clr>
        </p15:guide>
        <p15:guide id="6" pos="28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DDDDDD"/>
    <a:srgbClr val="FF3300"/>
    <a:srgbClr val="F8F8F8"/>
    <a:srgbClr val="BCB340"/>
    <a:srgbClr val="000099"/>
    <a:srgbClr val="0033CC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24" autoAdjust="0"/>
    <p:restoredTop sz="94718" autoAdjust="0"/>
  </p:normalViewPr>
  <p:slideViewPr>
    <p:cSldViewPr snapToGrid="0">
      <p:cViewPr varScale="1">
        <p:scale>
          <a:sx n="82" d="100"/>
          <a:sy n="82" d="100"/>
        </p:scale>
        <p:origin x="1675" y="72"/>
      </p:cViewPr>
      <p:guideLst>
        <p:guide orient="horz" pos="4224"/>
        <p:guide orient="horz" pos="612"/>
        <p:guide orient="horz" pos="2160"/>
        <p:guide pos="502"/>
        <p:guide pos="5458"/>
        <p:guide pos="2878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1242" y="-66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5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7" tIns="45564" rIns="91127" bIns="45564" numCol="1" anchor="t" anchorCtr="0" compatLnSpc="1">
            <a:prstTxWarp prst="textNoShape">
              <a:avLst/>
            </a:prstTxWarp>
          </a:bodyPr>
          <a:lstStyle>
            <a:lvl1pPr defTabSz="912592" eaLnBrk="0" hangingPunct="0">
              <a:defRPr sz="1200" b="0" dirty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750" y="0"/>
            <a:ext cx="305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7" tIns="45564" rIns="91127" bIns="45564" numCol="1" anchor="t" anchorCtr="0" compatLnSpc="1">
            <a:prstTxWarp prst="textNoShape">
              <a:avLst/>
            </a:prstTxWarp>
          </a:bodyPr>
          <a:lstStyle>
            <a:lvl1pPr algn="r" defTabSz="912592" eaLnBrk="0" hangingPunct="0">
              <a:defRPr sz="1200" b="0" dirty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1900"/>
            <a:ext cx="305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7" tIns="45564" rIns="91127" bIns="45564" numCol="1" anchor="b" anchorCtr="0" compatLnSpc="1">
            <a:prstTxWarp prst="textNoShape">
              <a:avLst/>
            </a:prstTxWarp>
          </a:bodyPr>
          <a:lstStyle>
            <a:lvl1pPr defTabSz="912592" eaLnBrk="0" hangingPunct="0">
              <a:defRPr sz="1200" b="0" dirty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750" y="8851900"/>
            <a:ext cx="305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7" tIns="45564" rIns="91127" bIns="45564" numCol="1" anchor="b" anchorCtr="0" compatLnSpc="1">
            <a:prstTxWarp prst="textNoShape">
              <a:avLst/>
            </a:prstTxWarp>
          </a:bodyPr>
          <a:lstStyle>
            <a:lvl1pPr algn="r" defTabSz="912592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DBD35A67-2D8E-4D7E-A6E1-288C1EAA26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58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5435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7" tIns="45564" rIns="91127" bIns="45564" numCol="1" anchor="t" anchorCtr="0" compatLnSpc="1">
            <a:prstTxWarp prst="textNoShape">
              <a:avLst/>
            </a:prstTxWarp>
          </a:bodyPr>
          <a:lstStyle>
            <a:lvl1pPr defTabSz="912592" eaLnBrk="0" hangingPunct="0">
              <a:defRPr sz="1200" b="0" dirty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750" y="0"/>
            <a:ext cx="305435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7" tIns="45564" rIns="91127" bIns="45564" numCol="1" anchor="t" anchorCtr="0" compatLnSpc="1">
            <a:prstTxWarp prst="textNoShape">
              <a:avLst/>
            </a:prstTxWarp>
          </a:bodyPr>
          <a:lstStyle>
            <a:lvl1pPr algn="r" defTabSz="912592" eaLnBrk="0" hangingPunct="0">
              <a:defRPr sz="1200" b="0" dirty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5225" y="688975"/>
            <a:ext cx="4692650" cy="3519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438650"/>
            <a:ext cx="5187950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7" tIns="45564" rIns="91127" bIns="455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7300"/>
            <a:ext cx="305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7" tIns="45564" rIns="91127" bIns="45564" numCol="1" anchor="b" anchorCtr="0" compatLnSpc="1">
            <a:prstTxWarp prst="textNoShape">
              <a:avLst/>
            </a:prstTxWarp>
          </a:bodyPr>
          <a:lstStyle>
            <a:lvl1pPr defTabSz="912592" eaLnBrk="0" hangingPunct="0">
              <a:defRPr sz="1200" b="0" dirty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750" y="8877300"/>
            <a:ext cx="305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7" tIns="45564" rIns="91127" bIns="45564" numCol="1" anchor="b" anchorCtr="0" compatLnSpc="1">
            <a:prstTxWarp prst="textNoShape">
              <a:avLst/>
            </a:prstTxWarp>
          </a:bodyPr>
          <a:lstStyle>
            <a:lvl1pPr algn="r" defTabSz="912592" eaLnBrk="0" hangingPunct="0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28586D25-4403-405E-8AA9-042FF83598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5968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8975"/>
            <a:ext cx="4692650" cy="3519488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Welcome remarks TBD.</a:t>
            </a:r>
          </a:p>
        </p:txBody>
      </p:sp>
    </p:spTree>
    <p:extLst>
      <p:ext uri="{BB962C8B-B14F-4D97-AF65-F5344CB8AC3E}">
        <p14:creationId xmlns:p14="http://schemas.microsoft.com/office/powerpoint/2010/main" val="3072105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8975"/>
            <a:ext cx="4692650" cy="3519488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Welcome remarks TBD.</a:t>
            </a:r>
          </a:p>
        </p:txBody>
      </p:sp>
    </p:spTree>
    <p:extLst>
      <p:ext uri="{BB962C8B-B14F-4D97-AF65-F5344CB8AC3E}">
        <p14:creationId xmlns:p14="http://schemas.microsoft.com/office/powerpoint/2010/main" val="2649710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8975"/>
            <a:ext cx="4692650" cy="3519488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Welcome remarks TBD.</a:t>
            </a:r>
          </a:p>
        </p:txBody>
      </p:sp>
    </p:spTree>
    <p:extLst>
      <p:ext uri="{BB962C8B-B14F-4D97-AF65-F5344CB8AC3E}">
        <p14:creationId xmlns:p14="http://schemas.microsoft.com/office/powerpoint/2010/main" val="1360599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8975"/>
            <a:ext cx="4692650" cy="3519488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Welcome remarks TBD.</a:t>
            </a:r>
          </a:p>
        </p:txBody>
      </p:sp>
    </p:spTree>
    <p:extLst>
      <p:ext uri="{BB962C8B-B14F-4D97-AF65-F5344CB8AC3E}">
        <p14:creationId xmlns:p14="http://schemas.microsoft.com/office/powerpoint/2010/main" val="574662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8975"/>
            <a:ext cx="4692650" cy="3519488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Welcome remarks TBD.</a:t>
            </a:r>
          </a:p>
        </p:txBody>
      </p:sp>
    </p:spTree>
    <p:extLst>
      <p:ext uri="{BB962C8B-B14F-4D97-AF65-F5344CB8AC3E}">
        <p14:creationId xmlns:p14="http://schemas.microsoft.com/office/powerpoint/2010/main" val="2168780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88975"/>
            <a:ext cx="4692650" cy="3519488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Welcome remarks TBD.</a:t>
            </a:r>
          </a:p>
        </p:txBody>
      </p:sp>
    </p:spTree>
    <p:extLst>
      <p:ext uri="{BB962C8B-B14F-4D97-AF65-F5344CB8AC3E}">
        <p14:creationId xmlns:p14="http://schemas.microsoft.com/office/powerpoint/2010/main" val="3798858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trane_ppt_main_gray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1331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57325"/>
            <a:ext cx="77724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1332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09600" y="2143125"/>
            <a:ext cx="7772400" cy="4572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6" descr="trane_ppt_typical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5791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3077" name="Group 11"/>
          <p:cNvGrpSpPr>
            <a:grpSpLocks/>
          </p:cNvGrpSpPr>
          <p:nvPr userDrawn="1"/>
        </p:nvGrpSpPr>
        <p:grpSpPr bwMode="auto">
          <a:xfrm>
            <a:off x="419100" y="6438900"/>
            <a:ext cx="2987675" cy="336550"/>
            <a:chOff x="1080" y="4056"/>
            <a:chExt cx="1882" cy="212"/>
          </a:xfrm>
        </p:grpSpPr>
        <p:sp>
          <p:nvSpPr>
            <p:cNvPr id="610306" name="Rectangle 2"/>
            <p:cNvSpPr>
              <a:spLocks noChangeArrowheads="1"/>
            </p:cNvSpPr>
            <p:nvPr/>
          </p:nvSpPr>
          <p:spPr bwMode="auto">
            <a:xfrm>
              <a:off x="1536" y="4056"/>
              <a:ext cx="142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b">
              <a:spAutoFit/>
            </a:bodyPr>
            <a:lstStyle/>
            <a:p>
              <a:pPr>
                <a:defRPr/>
              </a:pPr>
              <a:r>
                <a:rPr lang="en-US" sz="1600" b="0" dirty="0">
                  <a:solidFill>
                    <a:srgbClr val="747678"/>
                  </a:solidFill>
                </a:rPr>
                <a:t>Insert Footer</a:t>
              </a:r>
            </a:p>
          </p:txBody>
        </p:sp>
        <p:sp>
          <p:nvSpPr>
            <p:cNvPr id="610310" name="Text Box 6"/>
            <p:cNvSpPr txBox="1">
              <a:spLocks noChangeArrowheads="1"/>
            </p:cNvSpPr>
            <p:nvPr/>
          </p:nvSpPr>
          <p:spPr bwMode="auto">
            <a:xfrm>
              <a:off x="1080" y="4056"/>
              <a:ext cx="4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defRPr/>
              </a:pPr>
              <a:fld id="{C63E1CFB-3348-44D6-AC5A-23568DB55E27}" type="slidenum">
                <a:rPr lang="en-US" sz="1600">
                  <a:solidFill>
                    <a:schemeClr val="folHlink"/>
                  </a:solidFill>
                </a:rPr>
                <a:pPr algn="r">
                  <a:defRPr/>
                </a:pPr>
                <a:t>‹#›</a:t>
              </a:fld>
              <a:endParaRPr lang="en-US" sz="1600" dirty="0">
                <a:solidFill>
                  <a:schemeClr val="accent2"/>
                </a:solidFill>
              </a:endParaRPr>
            </a:p>
          </p:txBody>
        </p:sp>
        <p:sp>
          <p:nvSpPr>
            <p:cNvPr id="610311" name="Line 7"/>
            <p:cNvSpPr>
              <a:spLocks noChangeShapeType="1"/>
            </p:cNvSpPr>
            <p:nvPr/>
          </p:nvSpPr>
          <p:spPr bwMode="auto">
            <a:xfrm>
              <a:off x="1536" y="4092"/>
              <a:ext cx="0" cy="144"/>
            </a:xfrm>
            <a:prstGeom prst="line">
              <a:avLst/>
            </a:prstGeom>
            <a:noFill/>
            <a:ln w="38100">
              <a:solidFill>
                <a:srgbClr val="747678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ransition spd="med">
    <p:fade thruBlk="1"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D33321"/>
        </a:buClr>
        <a:buSzPct val="11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Times New Roman" pitchFamily="18" charset="0"/>
        <a:buChar char="–"/>
        <a:defRPr sz="22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31A86-D30E-4895-AAC5-559FAFA64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wiring.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2BE748-F1AC-442A-B35D-74D066C04F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055644"/>
            <a:ext cx="7772400" cy="350871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4AA47C-2D0E-4DBC-823C-C30A8F5A1782}"/>
              </a:ext>
            </a:extLst>
          </p:cNvPr>
          <p:cNvSpPr txBox="1"/>
          <p:nvPr/>
        </p:nvSpPr>
        <p:spPr>
          <a:xfrm>
            <a:off x="587829" y="1224647"/>
            <a:ext cx="7147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J4 from </a:t>
            </a:r>
            <a:r>
              <a:rPr lang="en-US" dirty="0" err="1"/>
              <a:t>bcir</a:t>
            </a:r>
            <a:r>
              <a:rPr lang="en-US" dirty="0"/>
              <a:t> to </a:t>
            </a:r>
            <a:r>
              <a:rPr lang="en-US" dirty="0" err="1"/>
              <a:t>baysens</a:t>
            </a:r>
            <a:r>
              <a:rPr lang="en-US" dirty="0"/>
              <a:t> 13 &amp;14 Need to be twisted shielded wiring</a:t>
            </a:r>
          </a:p>
        </p:txBody>
      </p:sp>
    </p:spTree>
    <p:extLst>
      <p:ext uri="{BB962C8B-B14F-4D97-AF65-F5344CB8AC3E}">
        <p14:creationId xmlns:p14="http://schemas.microsoft.com/office/powerpoint/2010/main" val="1686198209"/>
      </p:ext>
    </p:extLst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9"/>
          <p:cNvSpPr>
            <a:spLocks noGrp="1" noChangeArrowheads="1"/>
          </p:cNvSpPr>
          <p:nvPr>
            <p:ph type="ctrTitle"/>
          </p:nvPr>
        </p:nvSpPr>
        <p:spPr>
          <a:xfrm>
            <a:off x="-1" y="4911725"/>
            <a:ext cx="8963025" cy="533400"/>
          </a:xfrm>
        </p:spPr>
        <p:txBody>
          <a:bodyPr/>
          <a:lstStyle/>
          <a:p>
            <a:pPr eaLnBrk="1" hangingPunct="1"/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endParaRPr lang="en-US" sz="1400" dirty="0">
              <a:latin typeface="Arial Black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03" y="2076449"/>
            <a:ext cx="3424816" cy="23915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7927" y="720436"/>
            <a:ext cx="5006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Setup procedures for the baysens924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66691" y="2152073"/>
            <a:ext cx="2927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Start by setting address on the BCIR card located in the units control cabinet.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05236" y="3278909"/>
            <a:ext cx="2789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See where the first dial has been set to 1. others to zero. </a:t>
            </a:r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 bwMode="auto">
          <a:xfrm flipH="1" flipV="1">
            <a:off x="2729607" y="2344341"/>
            <a:ext cx="3375629" cy="1165401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203" y="4468008"/>
            <a:ext cx="5491495" cy="2254941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stCxn id="5" idx="1"/>
          </p:cNvCxnSpPr>
          <p:nvPr/>
        </p:nvCxnSpPr>
        <p:spPr bwMode="auto">
          <a:xfrm flipH="1">
            <a:off x="2622430" y="3509742"/>
            <a:ext cx="3482806" cy="2830673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791349336"/>
      </p:ext>
    </p:extLst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8"/>
          <p:cNvSpPr>
            <a:spLocks noGrp="1" noChangeArrowheads="1"/>
          </p:cNvSpPr>
          <p:nvPr>
            <p:ph type="subTitle" idx="1"/>
          </p:nvPr>
        </p:nvSpPr>
        <p:spPr>
          <a:xfrm>
            <a:off x="625475" y="2562225"/>
            <a:ext cx="7772400" cy="457200"/>
          </a:xfrm>
        </p:spPr>
        <p:txBody>
          <a:bodyPr/>
          <a:lstStyle/>
          <a:p>
            <a:pPr eaLnBrk="1" hangingPunct="1"/>
            <a:r>
              <a:rPr lang="en-US" dirty="0"/>
              <a:t>.</a:t>
            </a:r>
          </a:p>
        </p:txBody>
      </p:sp>
      <p:sp>
        <p:nvSpPr>
          <p:cNvPr id="5123" name="Rectangle 39"/>
          <p:cNvSpPr>
            <a:spLocks noGrp="1" noChangeArrowheads="1"/>
          </p:cNvSpPr>
          <p:nvPr>
            <p:ph type="ctrTitle"/>
          </p:nvPr>
        </p:nvSpPr>
        <p:spPr>
          <a:xfrm>
            <a:off x="606425" y="1139825"/>
            <a:ext cx="7772400" cy="533400"/>
          </a:xfrm>
        </p:spPr>
        <p:txBody>
          <a:bodyPr/>
          <a:lstStyle/>
          <a:p>
            <a:pPr eaLnBrk="1" hangingPunct="1"/>
            <a:r>
              <a:rPr lang="en-US" dirty="0"/>
              <a:t>	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6425" y="415636"/>
            <a:ext cx="5655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Setting the Address on the Baysens924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8" t="797"/>
          <a:stretch/>
        </p:blipFill>
        <p:spPr>
          <a:xfrm rot="5400000">
            <a:off x="225049" y="1215649"/>
            <a:ext cx="5119254" cy="4646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75564" y="1673225"/>
            <a:ext cx="3435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Go into configuration screen by pressing and holding the top center of the main display. 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9"/>
          <p:cNvSpPr>
            <a:spLocks noGrp="1" noChangeArrowheads="1"/>
          </p:cNvSpPr>
          <p:nvPr>
            <p:ph type="ctrTitle"/>
          </p:nvPr>
        </p:nvSpPr>
        <p:spPr>
          <a:xfrm>
            <a:off x="320675" y="5511800"/>
            <a:ext cx="8699500" cy="533400"/>
          </a:xfrm>
        </p:spPr>
        <p:txBody>
          <a:bodyPr/>
          <a:lstStyle/>
          <a:p>
            <a:br>
              <a:rPr lang="en-US" sz="1400" u="sng" dirty="0"/>
            </a:br>
            <a:r>
              <a:rPr lang="en-US" sz="1100" dirty="0"/>
              <a:t>.	</a:t>
            </a:r>
            <a:br>
              <a:rPr lang="en-US" sz="1100" dirty="0"/>
            </a:br>
            <a:r>
              <a:rPr lang="en-US" sz="1100" dirty="0"/>
              <a:t> </a:t>
            </a:r>
            <a:br>
              <a:rPr lang="en-US" sz="1100" dirty="0"/>
            </a:br>
            <a:r>
              <a:rPr lang="en-US" sz="1100" dirty="0"/>
              <a:t>	</a:t>
            </a:r>
            <a:br>
              <a:rPr lang="en-US" sz="1100" dirty="0"/>
            </a:br>
            <a:r>
              <a:rPr lang="en-US" sz="1100" dirty="0"/>
              <a:t>	</a:t>
            </a:r>
            <a:br>
              <a:rPr lang="en-US" sz="1100" dirty="0"/>
            </a:br>
            <a:br>
              <a:rPr lang="en-US" sz="1100" dirty="0"/>
            </a:br>
            <a:br>
              <a:rPr lang="en-US" sz="1100" dirty="0"/>
            </a:b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0" t="24218" r="14471" b="-818"/>
          <a:stretch/>
        </p:blipFill>
        <p:spPr>
          <a:xfrm rot="5400000">
            <a:off x="138546" y="1366984"/>
            <a:ext cx="4110179" cy="39439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16946" y="2815727"/>
            <a:ext cx="375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Next screen will show you setup.  Press Network to access  options setup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2854036" y="3077337"/>
            <a:ext cx="2170546" cy="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1078992" y="201168"/>
            <a:ext cx="3086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Pass word is 4017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9"/>
          <p:cNvSpPr>
            <a:spLocks noGrp="1" noChangeArrowheads="1"/>
          </p:cNvSpPr>
          <p:nvPr>
            <p:ph type="ctrTitle"/>
          </p:nvPr>
        </p:nvSpPr>
        <p:spPr>
          <a:xfrm>
            <a:off x="568325" y="4111625"/>
            <a:ext cx="7772400" cy="533400"/>
          </a:xfrm>
        </p:spPr>
        <p:txBody>
          <a:bodyPr/>
          <a:lstStyle/>
          <a:p>
            <a:pPr eaLnBrk="1" hangingPunct="1"/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938982" y="2270456"/>
            <a:ext cx="26138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Set Unit address to the same number that is addressed at the units BCIR. 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Sens. Address can’t be the same as the unit address.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8" t="10494"/>
          <a:stretch/>
        </p:blipFill>
        <p:spPr>
          <a:xfrm rot="5400000">
            <a:off x="-396298" y="1135210"/>
            <a:ext cx="5821217" cy="46037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 bwMode="auto">
          <a:xfrm flipH="1">
            <a:off x="3325092" y="2576945"/>
            <a:ext cx="2687781" cy="129314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5375564" y="3500582"/>
            <a:ext cx="1394691" cy="1256145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 flipV="1">
            <a:off x="3491345" y="2270456"/>
            <a:ext cx="2447637" cy="1553399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9"/>
          <p:cNvSpPr>
            <a:spLocks noGrp="1" noChangeArrowheads="1"/>
          </p:cNvSpPr>
          <p:nvPr>
            <p:ph type="ctrTitle"/>
          </p:nvPr>
        </p:nvSpPr>
        <p:spPr>
          <a:xfrm>
            <a:off x="-1" y="4911725"/>
            <a:ext cx="8963025" cy="533400"/>
          </a:xfrm>
        </p:spPr>
        <p:txBody>
          <a:bodyPr/>
          <a:lstStyle/>
          <a:p>
            <a:pPr eaLnBrk="1" hangingPunct="1"/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endParaRPr lang="en-US" sz="1400" dirty="0">
              <a:latin typeface="Arial Black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5163127" y="4911725"/>
            <a:ext cx="914400" cy="91440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H="1">
            <a:off x="1782618" y="1764006"/>
            <a:ext cx="2346037" cy="267994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10317018" y="2890982"/>
            <a:ext cx="914400" cy="91440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6511636" y="3297381"/>
            <a:ext cx="914400" cy="91440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1782618" y="1764006"/>
            <a:ext cx="2346037" cy="443485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4054764" y="5029626"/>
            <a:ext cx="914400" cy="91440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489527" y="563418"/>
            <a:ext cx="59482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How to check and make sure sensor is communicating.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2" y="1082964"/>
            <a:ext cx="3857625" cy="54448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27782" y="3001818"/>
            <a:ext cx="340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Go into service view tab on the configuration screen.  </a:t>
            </a:r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 bwMode="auto">
          <a:xfrm flipH="1">
            <a:off x="3565236" y="3232651"/>
            <a:ext cx="1662546" cy="1679074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3631361"/>
      </p:ext>
    </p:extLst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9"/>
          <p:cNvSpPr>
            <a:spLocks noGrp="1" noChangeArrowheads="1"/>
          </p:cNvSpPr>
          <p:nvPr>
            <p:ph type="ctrTitle"/>
          </p:nvPr>
        </p:nvSpPr>
        <p:spPr>
          <a:xfrm>
            <a:off x="-1" y="4911725"/>
            <a:ext cx="8963025" cy="533400"/>
          </a:xfrm>
        </p:spPr>
        <p:txBody>
          <a:bodyPr/>
          <a:lstStyle/>
          <a:p>
            <a:pPr eaLnBrk="1" hangingPunct="1"/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endParaRPr lang="en-US" sz="1400" dirty="0">
              <a:latin typeface="Arial Black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5163127" y="4911725"/>
            <a:ext cx="914400" cy="91440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H="1">
            <a:off x="1782618" y="1764006"/>
            <a:ext cx="2346037" cy="267994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10317018" y="2890982"/>
            <a:ext cx="914400" cy="91440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6511636" y="3297381"/>
            <a:ext cx="914400" cy="91440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1782618" y="1764006"/>
            <a:ext cx="2346037" cy="443485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4054764" y="5029626"/>
            <a:ext cx="914400" cy="914400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29193" r="12690" b="12605"/>
          <a:stretch/>
        </p:blipFill>
        <p:spPr>
          <a:xfrm>
            <a:off x="2544618" y="470985"/>
            <a:ext cx="3020292" cy="24199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6278" y="1745825"/>
            <a:ext cx="1874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Scroll screens until you get to 4/7. 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1288473" y="2151521"/>
            <a:ext cx="1968933" cy="390583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1048" y="2824306"/>
            <a:ext cx="3392055" cy="417483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225309" y="1514764"/>
            <a:ext cx="2669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 communicating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81964" y="3897745"/>
            <a:ext cx="2087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Online</a:t>
            </a:r>
          </a:p>
        </p:txBody>
      </p:sp>
      <p:cxnSp>
        <p:nvCxnSpPr>
          <p:cNvPr id="25" name="Straight Arrow Connector 24"/>
          <p:cNvCxnSpPr>
            <a:stCxn id="23" idx="1"/>
          </p:cNvCxnSpPr>
          <p:nvPr/>
        </p:nvCxnSpPr>
        <p:spPr bwMode="auto">
          <a:xfrm flipH="1" flipV="1">
            <a:off x="4202545" y="4052813"/>
            <a:ext cx="1579419" cy="75765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H="1" flipV="1">
            <a:off x="5264727" y="914400"/>
            <a:ext cx="812800" cy="800031"/>
          </a:xfrm>
          <a:prstGeom prst="straightConnector1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name="Template A">
  <a:themeElements>
    <a:clrScheme name="">
      <a:dk1>
        <a:srgbClr val="000000"/>
      </a:dk1>
      <a:lt1>
        <a:srgbClr val="FFFFFF"/>
      </a:lt1>
      <a:dk2>
        <a:srgbClr val="747678"/>
      </a:dk2>
      <a:lt2>
        <a:srgbClr val="808080"/>
      </a:lt2>
      <a:accent1>
        <a:srgbClr val="005293"/>
      </a:accent1>
      <a:accent2>
        <a:srgbClr val="00B9E4"/>
      </a:accent2>
      <a:accent3>
        <a:srgbClr val="FFFFFF"/>
      </a:accent3>
      <a:accent4>
        <a:srgbClr val="000000"/>
      </a:accent4>
      <a:accent5>
        <a:srgbClr val="AAB3C8"/>
      </a:accent5>
      <a:accent6>
        <a:srgbClr val="00A7CF"/>
      </a:accent6>
      <a:hlink>
        <a:srgbClr val="FCD900"/>
      </a:hlink>
      <a:folHlink>
        <a:srgbClr val="EF4E23"/>
      </a:folHlink>
    </a:clrScheme>
    <a:fontScheme name="Template 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late 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8">
        <a:dk1>
          <a:srgbClr val="000000"/>
        </a:dk1>
        <a:lt1>
          <a:srgbClr val="FFFFFF"/>
        </a:lt1>
        <a:dk2>
          <a:srgbClr val="747678"/>
        </a:dk2>
        <a:lt2>
          <a:srgbClr val="808080"/>
        </a:lt2>
        <a:accent1>
          <a:srgbClr val="005293"/>
        </a:accent1>
        <a:accent2>
          <a:srgbClr val="00B9E4"/>
        </a:accent2>
        <a:accent3>
          <a:srgbClr val="FFFFFF"/>
        </a:accent3>
        <a:accent4>
          <a:srgbClr val="000000"/>
        </a:accent4>
        <a:accent5>
          <a:srgbClr val="AAB3C8"/>
        </a:accent5>
        <a:accent6>
          <a:srgbClr val="00A7CF"/>
        </a:accent6>
        <a:hlink>
          <a:srgbClr val="FCD900"/>
        </a:hlink>
        <a:folHlink>
          <a:srgbClr val="FF3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Settings\LPfeiffer\Application Data\Microsoft\Templates\Template A.pot</Template>
  <TotalTime>120639</TotalTime>
  <Words>263</Words>
  <Application>Microsoft Office PowerPoint</Application>
  <PresentationFormat>On-screen Show (4:3)</PresentationFormat>
  <Paragraphs>33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Times New Roman</vt:lpstr>
      <vt:lpstr>Wingdings</vt:lpstr>
      <vt:lpstr>Template A</vt:lpstr>
      <vt:lpstr>Common wiring. </vt:lpstr>
      <vt:lpstr>                      </vt:lpstr>
      <vt:lpstr> </vt:lpstr>
      <vt:lpstr> .            </vt:lpstr>
      <vt:lpstr>        </vt:lpstr>
      <vt:lpstr>                      </vt:lpstr>
      <vt:lpstr>                      </vt:lpstr>
    </vt:vector>
  </TitlesOfParts>
  <Company>Ingersoll Rand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- Thermo King</dc:title>
  <dc:creator>Aditya Agarwal</dc:creator>
  <cp:lastModifiedBy>Cryer, Archie</cp:lastModifiedBy>
  <cp:revision>1598</cp:revision>
  <cp:lastPrinted>2005-10-18T13:26:44Z</cp:lastPrinted>
  <dcterms:created xsi:type="dcterms:W3CDTF">2001-06-01T18:18:43Z</dcterms:created>
  <dcterms:modified xsi:type="dcterms:W3CDTF">2021-05-25T18:16:22Z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5b6e535b-754b-4276-8797-89454b67d180</vt:lpwstr>
  </property>
  <property fmtid="{D5CDD505-2E9C-101B-9397-08002B2CF9AE}" pid="3" name="CLASSIFICATION">
    <vt:lpwstr>TT-DC-3</vt:lpwstr>
  </property>
</Properties>
</file>