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10"/>
  </p:notesMasterIdLst>
  <p:handoutMasterIdLst>
    <p:handoutMasterId r:id="rId111"/>
  </p:handoutMasterIdLst>
  <p:sldIdLst>
    <p:sldId id="256" r:id="rId5"/>
    <p:sldId id="314" r:id="rId6"/>
    <p:sldId id="429" r:id="rId7"/>
    <p:sldId id="430" r:id="rId8"/>
    <p:sldId id="316" r:id="rId9"/>
    <p:sldId id="425" r:id="rId10"/>
    <p:sldId id="258" r:id="rId11"/>
    <p:sldId id="265" r:id="rId12"/>
    <p:sldId id="309" r:id="rId13"/>
    <p:sldId id="268" r:id="rId14"/>
    <p:sldId id="320" r:id="rId15"/>
    <p:sldId id="315" r:id="rId16"/>
    <p:sldId id="321" r:id="rId17"/>
    <p:sldId id="313" r:id="rId18"/>
    <p:sldId id="310" r:id="rId19"/>
    <p:sldId id="324" r:id="rId20"/>
    <p:sldId id="322" r:id="rId21"/>
    <p:sldId id="349" r:id="rId22"/>
    <p:sldId id="354" r:id="rId23"/>
    <p:sldId id="350" r:id="rId24"/>
    <p:sldId id="353" r:id="rId25"/>
    <p:sldId id="323" r:id="rId26"/>
    <p:sldId id="351" r:id="rId27"/>
    <p:sldId id="357" r:id="rId28"/>
    <p:sldId id="359" r:id="rId29"/>
    <p:sldId id="434" r:id="rId30"/>
    <p:sldId id="360" r:id="rId31"/>
    <p:sldId id="435" r:id="rId32"/>
    <p:sldId id="436" r:id="rId33"/>
    <p:sldId id="361" r:id="rId34"/>
    <p:sldId id="325" r:id="rId35"/>
    <p:sldId id="437" r:id="rId36"/>
    <p:sldId id="365" r:id="rId37"/>
    <p:sldId id="328" r:id="rId38"/>
    <p:sldId id="438" r:id="rId39"/>
    <p:sldId id="431" r:id="rId40"/>
    <p:sldId id="432" r:id="rId41"/>
    <p:sldId id="433" r:id="rId42"/>
    <p:sldId id="308" r:id="rId43"/>
    <p:sldId id="340" r:id="rId44"/>
    <p:sldId id="439" r:id="rId45"/>
    <p:sldId id="440" r:id="rId46"/>
    <p:sldId id="336" r:id="rId47"/>
    <p:sldId id="339" r:id="rId48"/>
    <p:sldId id="401" r:id="rId49"/>
    <p:sldId id="427" r:id="rId50"/>
    <p:sldId id="399" r:id="rId51"/>
    <p:sldId id="400" r:id="rId52"/>
    <p:sldId id="426" r:id="rId53"/>
    <p:sldId id="428" r:id="rId54"/>
    <p:sldId id="371" r:id="rId55"/>
    <p:sldId id="386" r:id="rId56"/>
    <p:sldId id="394" r:id="rId57"/>
    <p:sldId id="397" r:id="rId58"/>
    <p:sldId id="398" r:id="rId59"/>
    <p:sldId id="396" r:id="rId60"/>
    <p:sldId id="372" r:id="rId61"/>
    <p:sldId id="307" r:id="rId62"/>
    <p:sldId id="292" r:id="rId63"/>
    <p:sldId id="441" r:id="rId64"/>
    <p:sldId id="442" r:id="rId65"/>
    <p:sldId id="443" r:id="rId66"/>
    <p:sldId id="444" r:id="rId67"/>
    <p:sldId id="445" r:id="rId68"/>
    <p:sldId id="446" r:id="rId69"/>
    <p:sldId id="447" r:id="rId70"/>
    <p:sldId id="448" r:id="rId71"/>
    <p:sldId id="449" r:id="rId72"/>
    <p:sldId id="450" r:id="rId73"/>
    <p:sldId id="451" r:id="rId74"/>
    <p:sldId id="408" r:id="rId75"/>
    <p:sldId id="412" r:id="rId76"/>
    <p:sldId id="414" r:id="rId77"/>
    <p:sldId id="416" r:id="rId78"/>
    <p:sldId id="417" r:id="rId79"/>
    <p:sldId id="418" r:id="rId80"/>
    <p:sldId id="366" r:id="rId81"/>
    <p:sldId id="452" r:id="rId82"/>
    <p:sldId id="453" r:id="rId83"/>
    <p:sldId id="454" r:id="rId84"/>
    <p:sldId id="455" r:id="rId85"/>
    <p:sldId id="456" r:id="rId86"/>
    <p:sldId id="298" r:id="rId87"/>
    <p:sldId id="384" r:id="rId88"/>
    <p:sldId id="300" r:id="rId89"/>
    <p:sldId id="301" r:id="rId90"/>
    <p:sldId id="385" r:id="rId91"/>
    <p:sldId id="304" r:id="rId92"/>
    <p:sldId id="420" r:id="rId93"/>
    <p:sldId id="305" r:id="rId94"/>
    <p:sldId id="419" r:id="rId95"/>
    <p:sldId id="348" r:id="rId96"/>
    <p:sldId id="347" r:id="rId97"/>
    <p:sldId id="346" r:id="rId98"/>
    <p:sldId id="345" r:id="rId99"/>
    <p:sldId id="344" r:id="rId100"/>
    <p:sldId id="421" r:id="rId101"/>
    <p:sldId id="422" r:id="rId102"/>
    <p:sldId id="423" r:id="rId103"/>
    <p:sldId id="377" r:id="rId104"/>
    <p:sldId id="424" r:id="rId105"/>
    <p:sldId id="380" r:id="rId106"/>
    <p:sldId id="381" r:id="rId107"/>
    <p:sldId id="382" r:id="rId108"/>
    <p:sldId id="341" r:id="rId10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F4220C"/>
    <a:srgbClr val="F29000"/>
    <a:srgbClr val="00CC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06D8F1-02A3-42B5-BA11-D3B58291E01F}" v="21" dt="2022-02-08T17:46:24.1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80" autoAdjust="0"/>
    <p:restoredTop sz="94660"/>
  </p:normalViewPr>
  <p:slideViewPr>
    <p:cSldViewPr>
      <p:cViewPr varScale="1">
        <p:scale>
          <a:sx n="62" d="100"/>
          <a:sy n="62" d="100"/>
        </p:scale>
        <p:origin x="1316"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microsoft.com/office/2015/10/relationships/revisionInfo" Target="revisionInfo.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slide" Target="slides/slide98.xml"/><Relationship Id="rId110" Type="http://schemas.openxmlformats.org/officeDocument/2006/relationships/notesMaster" Target="notesMasters/notesMaster1.xml"/><Relationship Id="rId115"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les, Jeffery" userId="5b6762e6-12f5-497b-9c8a-b670a70b8b5a" providerId="ADAL" clId="{B53A1495-82AA-4EA4-B69B-FD5BDAD2780E}"/>
    <pc:docChg chg="modSld">
      <pc:chgData name="Giles, Jeffery" userId="5b6762e6-12f5-497b-9c8a-b670a70b8b5a" providerId="ADAL" clId="{B53A1495-82AA-4EA4-B69B-FD5BDAD2780E}" dt="2021-11-11T16:20:05.315" v="24" actId="20577"/>
      <pc:docMkLst>
        <pc:docMk/>
      </pc:docMkLst>
      <pc:sldChg chg="modSp mod">
        <pc:chgData name="Giles, Jeffery" userId="5b6762e6-12f5-497b-9c8a-b670a70b8b5a" providerId="ADAL" clId="{B53A1495-82AA-4EA4-B69B-FD5BDAD2780E}" dt="2021-11-11T16:20:05.315" v="24" actId="20577"/>
        <pc:sldMkLst>
          <pc:docMk/>
          <pc:sldMk cId="467012212" sldId="256"/>
        </pc:sldMkLst>
        <pc:spChg chg="mod">
          <ac:chgData name="Giles, Jeffery" userId="5b6762e6-12f5-497b-9c8a-b670a70b8b5a" providerId="ADAL" clId="{B53A1495-82AA-4EA4-B69B-FD5BDAD2780E}" dt="2021-11-11T16:20:05.315" v="24" actId="20577"/>
          <ac:spMkLst>
            <pc:docMk/>
            <pc:sldMk cId="467012212" sldId="256"/>
            <ac:spMk id="2" creationId="{00000000-0000-0000-0000-000000000000}"/>
          </ac:spMkLst>
        </pc:spChg>
      </pc:sldChg>
    </pc:docChg>
  </pc:docChgLst>
  <pc:docChgLst>
    <pc:chgData name="Giles, Jeffery" userId="5b6762e6-12f5-497b-9c8a-b670a70b8b5a" providerId="ADAL" clId="{7D06D8F1-02A3-42B5-BA11-D3B58291E01F}"/>
    <pc:docChg chg="modSld">
      <pc:chgData name="Giles, Jeffery" userId="5b6762e6-12f5-497b-9c8a-b670a70b8b5a" providerId="ADAL" clId="{7D06D8F1-02A3-42B5-BA11-D3B58291E01F}" dt="2022-02-08T17:46:24.135" v="20" actId="1076"/>
      <pc:docMkLst>
        <pc:docMk/>
      </pc:docMkLst>
      <pc:sldChg chg="addSp modSp">
        <pc:chgData name="Giles, Jeffery" userId="5b6762e6-12f5-497b-9c8a-b670a70b8b5a" providerId="ADAL" clId="{7D06D8F1-02A3-42B5-BA11-D3B58291E01F}" dt="2022-02-08T17:46:24.135" v="20" actId="1076"/>
        <pc:sldMkLst>
          <pc:docMk/>
          <pc:sldMk cId="3716423179" sldId="323"/>
        </pc:sldMkLst>
        <pc:picChg chg="add mod">
          <ac:chgData name="Giles, Jeffery" userId="5b6762e6-12f5-497b-9c8a-b670a70b8b5a" providerId="ADAL" clId="{7D06D8F1-02A3-42B5-BA11-D3B58291E01F}" dt="2022-02-08T17:46:24.135" v="20" actId="1076"/>
          <ac:picMkLst>
            <pc:docMk/>
            <pc:sldMk cId="3716423179" sldId="323"/>
            <ac:picMk id="8" creationId="{CE5FAD58-D74D-4753-9BBC-C468A2D261E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B0EBE94D-BC5F-4ADE-9428-A95D195639DB}" type="datetimeFigureOut">
              <a:rPr lang="en-US" smtClean="0"/>
              <a:t>2/8/2022</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56114C68-4639-417A-AB8B-3571705DF48B}" type="slidenum">
              <a:rPr lang="en-US" smtClean="0"/>
              <a:t>‹#›</a:t>
            </a:fld>
            <a:endParaRPr lang="en-US"/>
          </a:p>
        </p:txBody>
      </p:sp>
    </p:spTree>
    <p:extLst>
      <p:ext uri="{BB962C8B-B14F-4D97-AF65-F5344CB8AC3E}">
        <p14:creationId xmlns:p14="http://schemas.microsoft.com/office/powerpoint/2010/main" val="30368621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579A47DD-2DEB-4CB7-B009-9DC06F6E4BD7}" type="datetimeFigureOut">
              <a:rPr lang="en-US" smtClean="0"/>
              <a:t>2/8/2022</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CF9AAF53-97DF-4EA2-998E-932D2D814BE8}" type="slidenum">
              <a:rPr lang="en-US" smtClean="0"/>
              <a:t>‹#›</a:t>
            </a:fld>
            <a:endParaRPr lang="en-US"/>
          </a:p>
        </p:txBody>
      </p:sp>
    </p:spTree>
    <p:extLst>
      <p:ext uri="{BB962C8B-B14F-4D97-AF65-F5344CB8AC3E}">
        <p14:creationId xmlns:p14="http://schemas.microsoft.com/office/powerpoint/2010/main" val="3745947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9AAF53-97DF-4EA2-998E-932D2D814BE8}" type="slidenum">
              <a:rPr lang="en-US" smtClean="0"/>
              <a:t>1</a:t>
            </a:fld>
            <a:endParaRPr lang="en-US"/>
          </a:p>
        </p:txBody>
      </p:sp>
    </p:spTree>
    <p:extLst>
      <p:ext uri="{BB962C8B-B14F-4D97-AF65-F5344CB8AC3E}">
        <p14:creationId xmlns:p14="http://schemas.microsoft.com/office/powerpoint/2010/main" val="1996132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lvl1pPr defTabSz="943578" eaLnBrk="0" hangingPunct="0">
              <a:defRPr sz="2500" b="1">
                <a:solidFill>
                  <a:schemeClr val="tx1"/>
                </a:solidFill>
                <a:latin typeface="Arial" pitchFamily="34" charset="0"/>
                <a:ea typeface="ＭＳ Ｐゴシック" pitchFamily="34" charset="-128"/>
              </a:defRPr>
            </a:lvl1pPr>
            <a:lvl2pPr marL="769329" indent="-295896" defTabSz="943578" eaLnBrk="0" hangingPunct="0">
              <a:defRPr sz="2500" b="1">
                <a:solidFill>
                  <a:schemeClr val="tx1"/>
                </a:solidFill>
                <a:latin typeface="Arial" pitchFamily="34" charset="0"/>
                <a:ea typeface="ＭＳ Ｐゴシック" pitchFamily="34" charset="-128"/>
              </a:defRPr>
            </a:lvl2pPr>
            <a:lvl3pPr marL="1183582" indent="-236716" defTabSz="943578" eaLnBrk="0" hangingPunct="0">
              <a:defRPr sz="2500" b="1">
                <a:solidFill>
                  <a:schemeClr val="tx1"/>
                </a:solidFill>
                <a:latin typeface="Arial" pitchFamily="34" charset="0"/>
                <a:ea typeface="ＭＳ Ｐゴシック" pitchFamily="34" charset="-128"/>
              </a:defRPr>
            </a:lvl3pPr>
            <a:lvl4pPr marL="1657015" indent="-236716" defTabSz="943578" eaLnBrk="0" hangingPunct="0">
              <a:defRPr sz="2500" b="1">
                <a:solidFill>
                  <a:schemeClr val="tx1"/>
                </a:solidFill>
                <a:latin typeface="Arial" pitchFamily="34" charset="0"/>
                <a:ea typeface="ＭＳ Ｐゴシック" pitchFamily="34" charset="-128"/>
              </a:defRPr>
            </a:lvl4pPr>
            <a:lvl5pPr marL="2130448" indent="-236716" defTabSz="943578" eaLnBrk="0" hangingPunct="0">
              <a:defRPr sz="2500" b="1">
                <a:solidFill>
                  <a:schemeClr val="tx1"/>
                </a:solidFill>
                <a:latin typeface="Arial" pitchFamily="34" charset="0"/>
                <a:ea typeface="ＭＳ Ｐゴシック" pitchFamily="34" charset="-128"/>
              </a:defRPr>
            </a:lvl5pPr>
            <a:lvl6pPr marL="2603880" indent="-236716" defTabSz="943578" eaLnBrk="0" fontAlgn="base" hangingPunct="0">
              <a:spcBef>
                <a:spcPct val="0"/>
              </a:spcBef>
              <a:spcAft>
                <a:spcPct val="0"/>
              </a:spcAft>
              <a:defRPr sz="2500" b="1">
                <a:solidFill>
                  <a:schemeClr val="tx1"/>
                </a:solidFill>
                <a:latin typeface="Arial" pitchFamily="34" charset="0"/>
                <a:ea typeface="ＭＳ Ｐゴシック" pitchFamily="34" charset="-128"/>
              </a:defRPr>
            </a:lvl6pPr>
            <a:lvl7pPr marL="3077313" indent="-236716" defTabSz="943578" eaLnBrk="0" fontAlgn="base" hangingPunct="0">
              <a:spcBef>
                <a:spcPct val="0"/>
              </a:spcBef>
              <a:spcAft>
                <a:spcPct val="0"/>
              </a:spcAft>
              <a:defRPr sz="2500" b="1">
                <a:solidFill>
                  <a:schemeClr val="tx1"/>
                </a:solidFill>
                <a:latin typeface="Arial" pitchFamily="34" charset="0"/>
                <a:ea typeface="ＭＳ Ｐゴシック" pitchFamily="34" charset="-128"/>
              </a:defRPr>
            </a:lvl7pPr>
            <a:lvl8pPr marL="3550746" indent="-236716" defTabSz="943578" eaLnBrk="0" fontAlgn="base" hangingPunct="0">
              <a:spcBef>
                <a:spcPct val="0"/>
              </a:spcBef>
              <a:spcAft>
                <a:spcPct val="0"/>
              </a:spcAft>
              <a:defRPr sz="2500" b="1">
                <a:solidFill>
                  <a:schemeClr val="tx1"/>
                </a:solidFill>
                <a:latin typeface="Arial" pitchFamily="34" charset="0"/>
                <a:ea typeface="ＭＳ Ｐゴシック" pitchFamily="34" charset="-128"/>
              </a:defRPr>
            </a:lvl8pPr>
            <a:lvl9pPr marL="4024179" indent="-236716" defTabSz="943578" eaLnBrk="0" fontAlgn="base" hangingPunct="0">
              <a:spcBef>
                <a:spcPct val="0"/>
              </a:spcBef>
              <a:spcAft>
                <a:spcPct val="0"/>
              </a:spcAft>
              <a:defRPr sz="2500" b="1">
                <a:solidFill>
                  <a:schemeClr val="tx1"/>
                </a:solidFill>
                <a:latin typeface="Arial" pitchFamily="34" charset="0"/>
                <a:ea typeface="ＭＳ Ｐゴシック" pitchFamily="34" charset="-128"/>
              </a:defRPr>
            </a:lvl9pPr>
          </a:lstStyle>
          <a:p>
            <a:pPr>
              <a:defRPr/>
            </a:pPr>
            <a:fld id="{F4A0AB64-865B-4E81-8CE3-E1FB35ADFBA3}" type="slidenum">
              <a:rPr lang="en-US" sz="1200" b="0">
                <a:latin typeface="Times New Roman" pitchFamily="18" charset="0"/>
              </a:rPr>
              <a:pPr>
                <a:defRPr/>
              </a:pPr>
              <a:t>44</a:t>
            </a:fld>
            <a:endParaRPr lang="en-US" sz="1200" b="0">
              <a:latin typeface="Times New Roman" pitchFamily="18" charset="0"/>
            </a:endParaRPr>
          </a:p>
        </p:txBody>
      </p:sp>
    </p:spTree>
    <p:extLst>
      <p:ext uri="{BB962C8B-B14F-4D97-AF65-F5344CB8AC3E}">
        <p14:creationId xmlns:p14="http://schemas.microsoft.com/office/powerpoint/2010/main" val="2715279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p:spPr>
        <p:txBody>
          <a:bodyPr/>
          <a:lstStyle/>
          <a:p>
            <a:pPr latinLnBrk="1"/>
            <a:r>
              <a:rPr lang="en-US" altLang="ko-KR">
                <a:latin typeface="Times New Roman" pitchFamily="18" charset="0"/>
                <a:ea typeface="ＭＳ Ｐゴシック" pitchFamily="34" charset="-128"/>
              </a:rPr>
              <a:t>From: DVM S – HR ppt:  21</a:t>
            </a:r>
          </a:p>
          <a:p>
            <a:r>
              <a:rPr lang="en-US" altLang="ko-KR">
                <a:latin typeface="Times New Roman" pitchFamily="18" charset="0"/>
                <a:ea typeface="ＭＳ Ｐゴシック" pitchFamily="34" charset="-128"/>
              </a:rPr>
              <a:t>Needs Intro slide for MCU &amp; run the video (pg 93-94)  Photo &amp; schematic</a:t>
            </a:r>
            <a:endParaRPr lang="ko-KR" altLang="en-US">
              <a:latin typeface="Times New Roman" pitchFamily="18" charset="0"/>
              <a:ea typeface="ＭＳ Ｐゴシック" pitchFamily="34" charset="-128"/>
            </a:endParaRPr>
          </a:p>
          <a:p>
            <a:endParaRPr lang="en-US">
              <a:latin typeface="Times New Roman" pitchFamily="18" charset="0"/>
              <a:ea typeface="ＭＳ Ｐゴシック" pitchFamily="34" charset="-128"/>
            </a:endParaRPr>
          </a:p>
        </p:txBody>
      </p:sp>
      <p:sp>
        <p:nvSpPr>
          <p:cNvPr id="131076" name="Slide Number Placeholder 3"/>
          <p:cNvSpPr>
            <a:spLocks noGrp="1"/>
          </p:cNvSpPr>
          <p:nvPr>
            <p:ph type="sldNum" sz="quarter" idx="5"/>
          </p:nvPr>
        </p:nvSpPr>
        <p:spPr>
          <a:noFill/>
          <a:ln>
            <a:miter lim="800000"/>
            <a:headEnd/>
            <a:tailEnd/>
          </a:ln>
        </p:spPr>
        <p:txBody>
          <a:bodyPr/>
          <a:lstStyle/>
          <a:p>
            <a:fld id="{C3D6945C-5991-448F-80FC-5A241BDE2D1E}" type="slidenum">
              <a:rPr lang="en-US" smtClean="0">
                <a:ea typeface="ＭＳ Ｐゴシック" pitchFamily="34" charset="-128"/>
              </a:rPr>
              <a:pPr/>
              <a:t>71</a:t>
            </a:fld>
            <a:endParaRPr lang="en-US">
              <a:ea typeface="ＭＳ Ｐゴシック" pitchFamily="34" charset="-128"/>
            </a:endParaRPr>
          </a:p>
        </p:txBody>
      </p:sp>
    </p:spTree>
    <p:extLst>
      <p:ext uri="{BB962C8B-B14F-4D97-AF65-F5344CB8AC3E}">
        <p14:creationId xmlns:p14="http://schemas.microsoft.com/office/powerpoint/2010/main" val="1758772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p:spPr>
        <p:txBody>
          <a:bodyPr/>
          <a:lstStyle/>
          <a:p>
            <a:pPr latinLnBrk="1"/>
            <a:r>
              <a:rPr lang="en-US" altLang="ko-KR">
                <a:latin typeface="Times New Roman" pitchFamily="18" charset="0"/>
                <a:ea typeface="ＭＳ Ｐゴシック" pitchFamily="34" charset="-128"/>
              </a:rPr>
              <a:t>From: DVM S – HR ppt:  22</a:t>
            </a:r>
            <a:endParaRPr lang="ko-KR" altLang="ko-KR">
              <a:latin typeface="Times New Roman" pitchFamily="18" charset="0"/>
              <a:ea typeface="ＭＳ Ｐゴシック" pitchFamily="34" charset="-128"/>
            </a:endParaRPr>
          </a:p>
          <a:p>
            <a:endParaRPr lang="en-US">
              <a:latin typeface="Times New Roman" pitchFamily="18" charset="0"/>
              <a:ea typeface="ＭＳ Ｐゴシック" pitchFamily="34" charset="-128"/>
            </a:endParaRPr>
          </a:p>
          <a:p>
            <a:endParaRPr lang="en-US">
              <a:latin typeface="Times New Roman" pitchFamily="18" charset="0"/>
              <a:ea typeface="ＭＳ Ｐゴシック" pitchFamily="34" charset="-128"/>
            </a:endParaRPr>
          </a:p>
        </p:txBody>
      </p:sp>
      <p:sp>
        <p:nvSpPr>
          <p:cNvPr id="132100" name="Slide Number Placeholder 3"/>
          <p:cNvSpPr>
            <a:spLocks noGrp="1"/>
          </p:cNvSpPr>
          <p:nvPr>
            <p:ph type="sldNum" sz="quarter" idx="5"/>
          </p:nvPr>
        </p:nvSpPr>
        <p:spPr>
          <a:noFill/>
          <a:ln>
            <a:miter lim="800000"/>
            <a:headEnd/>
            <a:tailEnd/>
          </a:ln>
        </p:spPr>
        <p:txBody>
          <a:bodyPr/>
          <a:lstStyle/>
          <a:p>
            <a:fld id="{4CFC53A9-B05E-4B46-835A-9BC803CDFA3F}" type="slidenum">
              <a:rPr lang="en-US" smtClean="0">
                <a:ea typeface="ＭＳ Ｐゴシック" pitchFamily="34" charset="-128"/>
              </a:rPr>
              <a:pPr/>
              <a:t>72</a:t>
            </a:fld>
            <a:endParaRPr lang="en-US">
              <a:ea typeface="ＭＳ Ｐゴシック" pitchFamily="34" charset="-128"/>
            </a:endParaRPr>
          </a:p>
        </p:txBody>
      </p:sp>
    </p:spTree>
    <p:extLst>
      <p:ext uri="{BB962C8B-B14F-4D97-AF65-F5344CB8AC3E}">
        <p14:creationId xmlns:p14="http://schemas.microsoft.com/office/powerpoint/2010/main" val="4048104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p:spPr>
        <p:txBody>
          <a:bodyPr/>
          <a:lstStyle/>
          <a:p>
            <a:pPr latinLnBrk="1"/>
            <a:r>
              <a:rPr lang="en-US" altLang="ko-KR">
                <a:latin typeface="Times New Roman" pitchFamily="18" charset="0"/>
                <a:ea typeface="ＭＳ Ｐゴシック" pitchFamily="34" charset="-128"/>
              </a:rPr>
              <a:t>From: DVM S – HR ppt:  </a:t>
            </a:r>
            <a:endParaRPr lang="ko-KR" altLang="ko-KR">
              <a:latin typeface="Times New Roman" pitchFamily="18" charset="0"/>
              <a:ea typeface="ＭＳ Ｐゴシック" pitchFamily="34" charset="-128"/>
            </a:endParaRPr>
          </a:p>
          <a:p>
            <a:r>
              <a:rPr lang="en-US">
                <a:latin typeface="Times New Roman" pitchFamily="18" charset="0"/>
                <a:ea typeface="ＭＳ Ｐゴシック" pitchFamily="34" charset="-128"/>
              </a:rPr>
              <a:t>23</a:t>
            </a:r>
          </a:p>
          <a:p>
            <a:endParaRPr lang="en-US">
              <a:latin typeface="Times New Roman" pitchFamily="18" charset="0"/>
              <a:ea typeface="ＭＳ Ｐゴシック" pitchFamily="34" charset="-128"/>
            </a:endParaRPr>
          </a:p>
        </p:txBody>
      </p:sp>
      <p:sp>
        <p:nvSpPr>
          <p:cNvPr id="133124" name="Slide Number Placeholder 3"/>
          <p:cNvSpPr>
            <a:spLocks noGrp="1"/>
          </p:cNvSpPr>
          <p:nvPr>
            <p:ph type="sldNum" sz="quarter" idx="5"/>
          </p:nvPr>
        </p:nvSpPr>
        <p:spPr>
          <a:noFill/>
          <a:ln>
            <a:miter lim="800000"/>
            <a:headEnd/>
            <a:tailEnd/>
          </a:ln>
        </p:spPr>
        <p:txBody>
          <a:bodyPr/>
          <a:lstStyle/>
          <a:p>
            <a:fld id="{00EF9AD4-BA09-4C99-9867-273FFF74FB0C}" type="slidenum">
              <a:rPr lang="en-US" smtClean="0">
                <a:ea typeface="ＭＳ Ｐゴシック" pitchFamily="34" charset="-128"/>
              </a:rPr>
              <a:pPr/>
              <a:t>73</a:t>
            </a:fld>
            <a:endParaRPr lang="en-US">
              <a:ea typeface="ＭＳ Ｐゴシック" pitchFamily="34" charset="-128"/>
            </a:endParaRPr>
          </a:p>
        </p:txBody>
      </p:sp>
    </p:spTree>
    <p:extLst>
      <p:ext uri="{BB962C8B-B14F-4D97-AF65-F5344CB8AC3E}">
        <p14:creationId xmlns:p14="http://schemas.microsoft.com/office/powerpoint/2010/main" val="4018731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p:spPr>
        <p:txBody>
          <a:bodyPr/>
          <a:lstStyle/>
          <a:p>
            <a:pPr latinLnBrk="1"/>
            <a:r>
              <a:rPr lang="en-US" altLang="ko-KR">
                <a:latin typeface="Times New Roman" pitchFamily="18" charset="0"/>
                <a:ea typeface="ＭＳ Ｐゴシック" pitchFamily="34" charset="-128"/>
              </a:rPr>
              <a:t>From: DVM S – HR ppt:  24</a:t>
            </a:r>
          </a:p>
          <a:p>
            <a:pPr latinLnBrk="1"/>
            <a:endParaRPr lang="en-US" altLang="ko-KR">
              <a:latin typeface="Times New Roman" pitchFamily="18" charset="0"/>
              <a:ea typeface="ＭＳ Ｐゴシック" pitchFamily="34" charset="-128"/>
            </a:endParaRPr>
          </a:p>
          <a:p>
            <a:pPr latinLnBrk="1"/>
            <a:r>
              <a:rPr lang="en-US" altLang="ko-KR">
                <a:latin typeface="Times New Roman" pitchFamily="18" charset="0"/>
                <a:ea typeface="ＭＳ Ｐゴシック" pitchFamily="34" charset="-128"/>
              </a:rPr>
              <a:t>Change color of changing lines…. Or dashed…</a:t>
            </a:r>
          </a:p>
          <a:p>
            <a:pPr latinLnBrk="1"/>
            <a:endParaRPr lang="en-US" altLang="ko-KR">
              <a:latin typeface="Times New Roman" pitchFamily="18" charset="0"/>
              <a:ea typeface="ＭＳ Ｐゴシック" pitchFamily="34" charset="-128"/>
            </a:endParaRPr>
          </a:p>
          <a:p>
            <a:pPr latinLnBrk="1"/>
            <a:r>
              <a:rPr lang="en-US" altLang="ko-KR">
                <a:latin typeface="Times New Roman" pitchFamily="18" charset="0"/>
                <a:ea typeface="ＭＳ Ｐゴシック" pitchFamily="34" charset="-128"/>
              </a:rPr>
              <a:t>Keep it more simple by having just 2 zones…</a:t>
            </a:r>
          </a:p>
          <a:p>
            <a:pPr latinLnBrk="1"/>
            <a:endParaRPr lang="en-US" altLang="ko-KR">
              <a:latin typeface="Times New Roman" pitchFamily="18" charset="0"/>
              <a:ea typeface="ＭＳ Ｐゴシック" pitchFamily="34" charset="-128"/>
            </a:endParaRPr>
          </a:p>
          <a:p>
            <a:pPr latinLnBrk="1"/>
            <a:r>
              <a:rPr lang="en-US" altLang="ko-KR">
                <a:latin typeface="Times New Roman" pitchFamily="18" charset="0"/>
                <a:ea typeface="ＭＳ Ｐゴシック" pitchFamily="34" charset="-128"/>
              </a:rPr>
              <a:t>Main Htg or Clg – means “Mainly” </a:t>
            </a:r>
          </a:p>
          <a:p>
            <a:pPr latinLnBrk="1"/>
            <a:endParaRPr lang="en-US" altLang="ko-KR">
              <a:latin typeface="Times New Roman" pitchFamily="18" charset="0"/>
              <a:ea typeface="ＭＳ Ｐゴシック" pitchFamily="34" charset="-128"/>
            </a:endParaRPr>
          </a:p>
          <a:p>
            <a:pPr latinLnBrk="1"/>
            <a:r>
              <a:rPr lang="en-US" altLang="ko-KR">
                <a:latin typeface="Times New Roman" pitchFamily="18" charset="0"/>
                <a:ea typeface="ＭＳ Ｐゴシック" pitchFamily="34" charset="-128"/>
              </a:rPr>
              <a:t>Taking total load htg vs total load clg demand along with OA temp – to make decision for Outdoor Unit </a:t>
            </a:r>
            <a:endParaRPr lang="ko-KR" altLang="ko-KR">
              <a:latin typeface="Times New Roman" pitchFamily="18" charset="0"/>
              <a:ea typeface="ＭＳ Ｐゴシック" pitchFamily="34" charset="-128"/>
            </a:endParaRPr>
          </a:p>
          <a:p>
            <a:endParaRPr lang="en-US">
              <a:latin typeface="Times New Roman" pitchFamily="18" charset="0"/>
              <a:ea typeface="ＭＳ Ｐゴシック" pitchFamily="34" charset="-128"/>
            </a:endParaRPr>
          </a:p>
          <a:p>
            <a:endParaRPr lang="en-US">
              <a:latin typeface="Times New Roman" pitchFamily="18" charset="0"/>
              <a:ea typeface="ＭＳ Ｐゴシック" pitchFamily="34" charset="-128"/>
            </a:endParaRPr>
          </a:p>
        </p:txBody>
      </p:sp>
      <p:sp>
        <p:nvSpPr>
          <p:cNvPr id="134148" name="Slide Number Placeholder 3"/>
          <p:cNvSpPr>
            <a:spLocks noGrp="1"/>
          </p:cNvSpPr>
          <p:nvPr>
            <p:ph type="sldNum" sz="quarter" idx="5"/>
          </p:nvPr>
        </p:nvSpPr>
        <p:spPr>
          <a:noFill/>
          <a:ln>
            <a:miter lim="800000"/>
            <a:headEnd/>
            <a:tailEnd/>
          </a:ln>
        </p:spPr>
        <p:txBody>
          <a:bodyPr/>
          <a:lstStyle/>
          <a:p>
            <a:fld id="{D9D255D6-0B06-4F96-9BC0-4B403729D6AE}" type="slidenum">
              <a:rPr lang="en-US" smtClean="0">
                <a:ea typeface="ＭＳ Ｐゴシック" pitchFamily="34" charset="-128"/>
              </a:rPr>
              <a:pPr/>
              <a:t>74</a:t>
            </a:fld>
            <a:endParaRPr lang="en-US">
              <a:ea typeface="ＭＳ Ｐゴシック" pitchFamily="34" charset="-128"/>
            </a:endParaRPr>
          </a:p>
        </p:txBody>
      </p:sp>
    </p:spTree>
    <p:extLst>
      <p:ext uri="{BB962C8B-B14F-4D97-AF65-F5344CB8AC3E}">
        <p14:creationId xmlns:p14="http://schemas.microsoft.com/office/powerpoint/2010/main" val="18743510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pic>
        <p:nvPicPr>
          <p:cNvPr id="2" name="Picture 5" descr="ppt_title_color_trane.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noFill/>
            <a:miter lim="800000"/>
            <a:headEnd/>
            <a:tailEnd/>
          </a:ln>
        </p:spPr>
      </p:pic>
      <p:pic>
        <p:nvPicPr>
          <p:cNvPr id="3" name="Trane_100YearLogo_1C_REV.png" descr="/Volumes/GL/Client_Work/IRCO/12-IRCO-0353-Trane 100 Anniversary Bug/Production/12-IRCO-353-Trane_100YearLogo/1Color_Reversed/Trane_100YearLogo_1C_REV.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2463" y="5519738"/>
            <a:ext cx="1027112" cy="619125"/>
          </a:xfrm>
          <a:prstGeom prst="rect">
            <a:avLst/>
          </a:prstGeom>
          <a:noFill/>
          <a:ln w="9525">
            <a:noFill/>
            <a:miter lim="800000"/>
            <a:headEnd/>
            <a:tailEnd/>
          </a:ln>
        </p:spPr>
      </p:pic>
    </p:spTree>
    <p:extLst>
      <p:ext uri="{BB962C8B-B14F-4D97-AF65-F5344CB8AC3E}">
        <p14:creationId xmlns:p14="http://schemas.microsoft.com/office/powerpoint/2010/main" val="1069715557"/>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9418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20663"/>
            <a:ext cx="5791200" cy="609600"/>
          </a:xfrm>
          <a:prstGeom prst="rect">
            <a:avLst/>
          </a:prstGeom>
        </p:spPr>
        <p:txBody>
          <a:bodyPr/>
          <a:lstStyle>
            <a:lvl1pPr>
              <a:defRPr>
                <a:solidFill>
                  <a:srgbClr val="545553"/>
                </a:solidFill>
              </a:defRPr>
            </a:lvl1pPr>
          </a:lstStyle>
          <a:p>
            <a:r>
              <a:rPr lang="en-US" dirty="0"/>
              <a:t>Click to edit Master title style</a:t>
            </a:r>
          </a:p>
        </p:txBody>
      </p:sp>
      <p:sp>
        <p:nvSpPr>
          <p:cNvPr id="3" name="Content Placeholder 2"/>
          <p:cNvSpPr>
            <a:spLocks noGrp="1"/>
          </p:cNvSpPr>
          <p:nvPr>
            <p:ph idx="1"/>
          </p:nvPr>
        </p:nvSpPr>
        <p:spPr>
          <a:xfrm>
            <a:off x="685800" y="1752600"/>
            <a:ext cx="7772400" cy="4114800"/>
          </a:xfrm>
          <a:prstGeom prst="rect">
            <a:avLst/>
          </a:prstGeom>
        </p:spPr>
        <p:txBody>
          <a:bodyPr/>
          <a:lstStyle>
            <a:lvl1pPr>
              <a:defRPr>
                <a:solidFill>
                  <a:srgbClr val="545553"/>
                </a:solidFill>
              </a:defRPr>
            </a:lvl1pPr>
            <a:lvl2pPr>
              <a:defRPr>
                <a:solidFill>
                  <a:srgbClr val="545553"/>
                </a:solidFill>
              </a:defRPr>
            </a:lvl2pPr>
            <a:lvl3pPr>
              <a:defRPr>
                <a:solidFill>
                  <a:srgbClr val="545553"/>
                </a:solidFill>
              </a:defRPr>
            </a:lvl3pPr>
            <a:lvl4pPr>
              <a:defRPr>
                <a:solidFill>
                  <a:srgbClr val="545553"/>
                </a:solidFill>
              </a:defRPr>
            </a:lvl4pPr>
            <a:lvl5pPr>
              <a:defRPr>
                <a:solidFill>
                  <a:srgbClr val="54555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8801354"/>
      </p:ext>
    </p:extLst>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7792384" y="6457890"/>
            <a:ext cx="1351616" cy="400110"/>
          </a:xfrm>
          <a:prstGeom prst="rect">
            <a:avLst/>
          </a:prstGeom>
          <a:noFill/>
          <a:ln>
            <a:noFill/>
          </a:ln>
          <a:effectLst/>
        </p:spPr>
        <p:txBody>
          <a:bodyPr wrap="square">
            <a:spAutoFit/>
          </a:bodyPr>
          <a:lstStyle/>
          <a:p>
            <a:pPr algn="r" fontAlgn="base">
              <a:spcBef>
                <a:spcPct val="0"/>
              </a:spcBef>
              <a:spcAft>
                <a:spcPct val="0"/>
              </a:spcAft>
              <a:defRPr/>
            </a:pPr>
            <a:r>
              <a:rPr kumimoji="1" lang="en-US" sz="1800" b="1" dirty="0">
                <a:solidFill>
                  <a:srgbClr val="000000">
                    <a:lumMod val="65000"/>
                    <a:lumOff val="35000"/>
                  </a:srgbClr>
                </a:solidFill>
                <a:latin typeface="+mn-lt"/>
                <a:ea typeface="ＭＳ Ｐゴシック" charset="-128"/>
              </a:rPr>
              <a:t>Part-5</a:t>
            </a:r>
            <a:r>
              <a:rPr kumimoji="1" lang="en-US" sz="2000" b="1" dirty="0">
                <a:solidFill>
                  <a:srgbClr val="000000">
                    <a:lumMod val="65000"/>
                    <a:lumOff val="35000"/>
                  </a:srgbClr>
                </a:solidFill>
                <a:ea typeface="ＭＳ Ｐゴシック" charset="-128"/>
              </a:rPr>
              <a:t> </a:t>
            </a:r>
            <a:fld id="{0C7A34C7-61AF-4923-8B7C-2E33FB75E859}" type="slidenum">
              <a:rPr kumimoji="1" lang="en-US" sz="2000" b="1" smtClean="0">
                <a:solidFill>
                  <a:srgbClr val="000000">
                    <a:lumMod val="65000"/>
                    <a:lumOff val="35000"/>
                  </a:srgbClr>
                </a:solidFill>
                <a:ea typeface="ＭＳ Ｐゴシック" charset="-128"/>
              </a:rPr>
              <a:pPr algn="r" fontAlgn="base">
                <a:spcBef>
                  <a:spcPct val="0"/>
                </a:spcBef>
                <a:spcAft>
                  <a:spcPct val="0"/>
                </a:spcAft>
                <a:defRPr/>
              </a:pPr>
              <a:t>‹#›</a:t>
            </a:fld>
            <a:endParaRPr kumimoji="1" lang="en-US" sz="2000" b="1" dirty="0">
              <a:solidFill>
                <a:srgbClr val="000000">
                  <a:lumMod val="65000"/>
                  <a:lumOff val="35000"/>
                </a:srgbClr>
              </a:solidFill>
              <a:ea typeface="ＭＳ Ｐゴシック" charset="-128"/>
            </a:endParaRPr>
          </a:p>
        </p:txBody>
      </p:sp>
    </p:spTree>
    <p:extLst>
      <p:ext uri="{BB962C8B-B14F-4D97-AF65-F5344CB8AC3E}">
        <p14:creationId xmlns:p14="http://schemas.microsoft.com/office/powerpoint/2010/main" val="2035189042"/>
      </p:ext>
    </p:extLst>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6198" name="Rectangle 6"/>
          <p:cNvSpPr>
            <a:spLocks noChangeArrowheads="1"/>
          </p:cNvSpPr>
          <p:nvPr/>
        </p:nvSpPr>
        <p:spPr bwMode="auto">
          <a:xfrm>
            <a:off x="1" y="0"/>
            <a:ext cx="7511142" cy="789385"/>
          </a:xfrm>
          <a:prstGeom prst="rect">
            <a:avLst/>
          </a:prstGeom>
          <a:solidFill>
            <a:srgbClr val="DC5034"/>
          </a:solidFill>
          <a:ln w="9525">
            <a:noFill/>
            <a:miter lim="800000"/>
            <a:headEnd/>
            <a:tailEnd/>
          </a:ln>
        </p:spPr>
        <p:txBody>
          <a:bodyPr/>
          <a:lstStyle/>
          <a:p>
            <a:pPr fontAlgn="base">
              <a:spcBef>
                <a:spcPct val="0"/>
              </a:spcBef>
              <a:spcAft>
                <a:spcPct val="0"/>
              </a:spcAft>
              <a:defRPr/>
            </a:pPr>
            <a:endParaRPr lang="zh-CN" altLang="en-US" sz="2400">
              <a:solidFill>
                <a:srgbClr val="000000"/>
              </a:solidFill>
            </a:endParaRPr>
          </a:p>
        </p:txBody>
      </p:sp>
      <p:pic>
        <p:nvPicPr>
          <p:cNvPr id="41985" name="Picture 1" descr="image003"/>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524750" y="115272"/>
            <a:ext cx="1619250" cy="552450"/>
          </a:xfrm>
          <a:prstGeom prst="rect">
            <a:avLst/>
          </a:prstGeom>
          <a:noFill/>
          <a:ln w="9525">
            <a:noFill/>
            <a:miter lim="800000"/>
            <a:headEnd/>
            <a:tailEnd/>
          </a:ln>
        </p:spPr>
      </p:pic>
    </p:spTree>
    <p:extLst>
      <p:ext uri="{BB962C8B-B14F-4D97-AF65-F5344CB8AC3E}">
        <p14:creationId xmlns:p14="http://schemas.microsoft.com/office/powerpoint/2010/main" val="2754388348"/>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663" r:id="rId3"/>
    <p:sldLayoutId id="2147483664" r:id="rId4"/>
  </p:sldLayoutIdLst>
  <p:txStyles>
    <p:titleStyle>
      <a:lvl1pPr algn="l" rtl="0" eaLnBrk="1" fontAlgn="base" latinLnBrk="1" hangingPunct="1">
        <a:spcBef>
          <a:spcPct val="0"/>
        </a:spcBef>
        <a:spcAft>
          <a:spcPct val="0"/>
        </a:spcAft>
        <a:defRPr kumimoji="1" sz="4400">
          <a:solidFill>
            <a:schemeClr val="tx1"/>
          </a:solidFill>
          <a:latin typeface="굴림" pitchFamily="34" charset="-127"/>
          <a:ea typeface="굴림" pitchFamily="34" charset="-127"/>
          <a:cs typeface="+mj-cs"/>
        </a:defRPr>
      </a:lvl1pPr>
      <a:lvl2pPr algn="l" rtl="0" eaLnBrk="1" fontAlgn="base" latinLnBrk="1" hangingPunct="1">
        <a:spcBef>
          <a:spcPct val="0"/>
        </a:spcBef>
        <a:spcAft>
          <a:spcPct val="0"/>
        </a:spcAft>
        <a:defRPr kumimoji="1" sz="4400">
          <a:solidFill>
            <a:schemeClr val="tx1"/>
          </a:solidFill>
          <a:latin typeface="굴림" pitchFamily="34" charset="-127"/>
          <a:ea typeface="굴림" pitchFamily="34" charset="-127"/>
        </a:defRPr>
      </a:lvl2pPr>
      <a:lvl3pPr algn="l" rtl="0" eaLnBrk="1" fontAlgn="base" latinLnBrk="1" hangingPunct="1">
        <a:spcBef>
          <a:spcPct val="0"/>
        </a:spcBef>
        <a:spcAft>
          <a:spcPct val="0"/>
        </a:spcAft>
        <a:defRPr kumimoji="1" sz="4400">
          <a:solidFill>
            <a:schemeClr val="tx1"/>
          </a:solidFill>
          <a:latin typeface="굴림" pitchFamily="34" charset="-127"/>
          <a:ea typeface="굴림" pitchFamily="34" charset="-127"/>
        </a:defRPr>
      </a:lvl3pPr>
      <a:lvl4pPr algn="l" rtl="0" eaLnBrk="1" fontAlgn="base" latinLnBrk="1" hangingPunct="1">
        <a:spcBef>
          <a:spcPct val="0"/>
        </a:spcBef>
        <a:spcAft>
          <a:spcPct val="0"/>
        </a:spcAft>
        <a:defRPr kumimoji="1" sz="4400">
          <a:solidFill>
            <a:schemeClr val="tx1"/>
          </a:solidFill>
          <a:latin typeface="굴림" pitchFamily="34" charset="-127"/>
          <a:ea typeface="굴림" pitchFamily="34" charset="-127"/>
        </a:defRPr>
      </a:lvl4pPr>
      <a:lvl5pPr algn="l" rtl="0" eaLnBrk="1" fontAlgn="base" latinLnBrk="1" hangingPunct="1">
        <a:spcBef>
          <a:spcPct val="0"/>
        </a:spcBef>
        <a:spcAft>
          <a:spcPct val="0"/>
        </a:spcAft>
        <a:defRPr kumimoji="1" sz="4400">
          <a:solidFill>
            <a:schemeClr val="tx1"/>
          </a:solidFill>
          <a:latin typeface="굴림" pitchFamily="34" charset="-127"/>
          <a:ea typeface="굴림" pitchFamily="34" charset="-127"/>
        </a:defRPr>
      </a:lvl5pPr>
      <a:lvl6pPr marL="457200" algn="l" rtl="0" eaLnBrk="1" fontAlgn="base" latinLnBrk="1" hangingPunct="1">
        <a:spcBef>
          <a:spcPct val="0"/>
        </a:spcBef>
        <a:spcAft>
          <a:spcPct val="0"/>
        </a:spcAft>
        <a:defRPr kumimoji="1" sz="4400">
          <a:solidFill>
            <a:schemeClr val="tx1"/>
          </a:solidFill>
          <a:latin typeface="굴림" pitchFamily="34" charset="-127"/>
          <a:ea typeface="굴림" pitchFamily="34" charset="-127"/>
        </a:defRPr>
      </a:lvl6pPr>
      <a:lvl7pPr marL="914400" algn="l" rtl="0" eaLnBrk="1" fontAlgn="base" latinLnBrk="1" hangingPunct="1">
        <a:spcBef>
          <a:spcPct val="0"/>
        </a:spcBef>
        <a:spcAft>
          <a:spcPct val="0"/>
        </a:spcAft>
        <a:defRPr kumimoji="1" sz="4400">
          <a:solidFill>
            <a:schemeClr val="tx1"/>
          </a:solidFill>
          <a:latin typeface="굴림" pitchFamily="34" charset="-127"/>
          <a:ea typeface="굴림" pitchFamily="34" charset="-127"/>
        </a:defRPr>
      </a:lvl7pPr>
      <a:lvl8pPr marL="1371600" algn="l" rtl="0" eaLnBrk="1" fontAlgn="base" latinLnBrk="1" hangingPunct="1">
        <a:spcBef>
          <a:spcPct val="0"/>
        </a:spcBef>
        <a:spcAft>
          <a:spcPct val="0"/>
        </a:spcAft>
        <a:defRPr kumimoji="1" sz="4400">
          <a:solidFill>
            <a:schemeClr val="tx1"/>
          </a:solidFill>
          <a:latin typeface="굴림" pitchFamily="34" charset="-127"/>
          <a:ea typeface="굴림" pitchFamily="34" charset="-127"/>
        </a:defRPr>
      </a:lvl8pPr>
      <a:lvl9pPr marL="1828800" algn="l" rtl="0" eaLnBrk="1" fontAlgn="base" latinLnBrk="1" hangingPunct="1">
        <a:spcBef>
          <a:spcPct val="0"/>
        </a:spcBef>
        <a:spcAft>
          <a:spcPct val="0"/>
        </a:spcAft>
        <a:defRPr kumimoji="1" sz="4400">
          <a:solidFill>
            <a:schemeClr val="tx1"/>
          </a:solidFill>
          <a:latin typeface="굴림" pitchFamily="34" charset="-127"/>
          <a:ea typeface="굴림" pitchFamily="34" charset="-127"/>
        </a:defRPr>
      </a:lvl9pPr>
    </p:titleStyle>
    <p:bodyStyle>
      <a:lvl1pPr marL="342900" indent="-342900" algn="l" rtl="0" eaLnBrk="1" fontAlgn="base" latinLnBrk="1" hangingPunct="1">
        <a:spcBef>
          <a:spcPct val="20000"/>
        </a:spcBef>
        <a:spcAft>
          <a:spcPct val="0"/>
        </a:spcAft>
        <a:buClr>
          <a:schemeClr val="bg2"/>
        </a:buClr>
        <a:buSzPct val="75000"/>
        <a:buFont typeface="Wingdings" pitchFamily="2" charset="2"/>
        <a:buChar char="n"/>
        <a:defRPr kumimoji="1" sz="3200">
          <a:solidFill>
            <a:schemeClr val="tx1"/>
          </a:solidFill>
          <a:latin typeface="+mn-lt"/>
          <a:ea typeface="굴림" pitchFamily="34" charset="-127"/>
          <a:cs typeface="+mn-cs"/>
        </a:defRPr>
      </a:lvl1pPr>
      <a:lvl2pPr marL="742950" indent="-285750" algn="l" rtl="0" eaLnBrk="1" fontAlgn="base" latinLnBrk="1" hangingPunct="1">
        <a:spcBef>
          <a:spcPct val="20000"/>
        </a:spcBef>
        <a:spcAft>
          <a:spcPct val="0"/>
        </a:spcAft>
        <a:buClr>
          <a:schemeClr val="accent2"/>
        </a:buClr>
        <a:buSzPct val="80000"/>
        <a:buFont typeface="Wingdings" pitchFamily="2" charset="2"/>
        <a:buChar char="¨"/>
        <a:defRPr kumimoji="1" sz="2800">
          <a:solidFill>
            <a:schemeClr val="tx1"/>
          </a:solidFill>
          <a:latin typeface="+mn-lt"/>
          <a:ea typeface="굴림" pitchFamily="34" charset="-127"/>
        </a:defRPr>
      </a:lvl2pPr>
      <a:lvl3pPr marL="1143000" indent="-228600" algn="l" rtl="0" eaLnBrk="1" fontAlgn="base" latinLnBrk="1" hangingPunct="1">
        <a:spcBef>
          <a:spcPct val="20000"/>
        </a:spcBef>
        <a:spcAft>
          <a:spcPct val="0"/>
        </a:spcAft>
        <a:buClr>
          <a:schemeClr val="bg2"/>
        </a:buClr>
        <a:buSzPct val="65000"/>
        <a:buFont typeface="Wingdings" pitchFamily="2" charset="2"/>
        <a:buChar char="n"/>
        <a:defRPr kumimoji="1" sz="2400">
          <a:solidFill>
            <a:schemeClr val="tx1"/>
          </a:solidFill>
          <a:latin typeface="+mn-lt"/>
          <a:ea typeface="굴림" pitchFamily="34" charset="-127"/>
        </a:defRPr>
      </a:lvl3pPr>
      <a:lvl4pPr marL="1600200" indent="-228600" algn="l" rtl="0" eaLnBrk="1" fontAlgn="base" latinLnBrk="1" hangingPunct="1">
        <a:spcBef>
          <a:spcPct val="20000"/>
        </a:spcBef>
        <a:spcAft>
          <a:spcPct val="0"/>
        </a:spcAft>
        <a:buClr>
          <a:schemeClr val="accent2"/>
        </a:buClr>
        <a:buSzPct val="70000"/>
        <a:buFont typeface="Wingdings" pitchFamily="2" charset="2"/>
        <a:buChar char="¨"/>
        <a:defRPr kumimoji="1" sz="2000">
          <a:solidFill>
            <a:schemeClr val="tx1"/>
          </a:solidFill>
          <a:latin typeface="+mn-lt"/>
          <a:ea typeface="굴림" pitchFamily="34" charset="-127"/>
        </a:defRPr>
      </a:lvl4pPr>
      <a:lvl5pPr marL="20574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굴림" pitchFamily="34" charset="-127"/>
        </a:defRPr>
      </a:lvl5pPr>
      <a:lvl6pPr marL="25146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2.xml"/><Relationship Id="rId4" Type="http://schemas.openxmlformats.org/officeDocument/2006/relationships/image" Target="../media/image119.png"/></Relationships>
</file>

<file path=ppt/slides/_rels/slide103.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slideLayout" Target="../slideLayouts/slideLayout2.xml"/><Relationship Id="rId4" Type="http://schemas.openxmlformats.org/officeDocument/2006/relationships/image" Target="../media/image122.png"/></Relationships>
</file>

<file path=ppt/slides/_rels/slide104.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eat%20Recovery%20Auto%20Change%20Over.xlsx"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jpeg"/></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eat%20Recovery%20Auto%20Change%20Over.xlsx"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0.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75.jpeg"/><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75.jpeg"/><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3.xml"/><Relationship Id="rId4" Type="http://schemas.openxmlformats.org/officeDocument/2006/relationships/image" Target="../media/image78.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0.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 Id="rId5" Type="http://schemas.openxmlformats.org/officeDocument/2006/relationships/image" Target="../media/image89.png"/><Relationship Id="rId4" Type="http://schemas.openxmlformats.org/officeDocument/2006/relationships/image" Target="../media/image88.png"/></Relationships>
</file>

<file path=ppt/slides/_rels/slide85.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2.xml"/><Relationship Id="rId5" Type="http://schemas.openxmlformats.org/officeDocument/2006/relationships/image" Target="../media/image97.jpeg"/><Relationship Id="rId4" Type="http://schemas.openxmlformats.org/officeDocument/2006/relationships/image" Target="../media/image96.png"/></Relationships>
</file>

<file path=ppt/slides/_rels/slide89.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107.png"/><Relationship Id="rId4" Type="http://schemas.openxmlformats.org/officeDocument/2006/relationships/image" Target="../media/image106.png"/></Relationships>
</file>

<file path=ppt/slides/_rels/slide94.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2.xml"/><Relationship Id="rId5" Type="http://schemas.openxmlformats.org/officeDocument/2006/relationships/image" Target="../media/image112.png"/><Relationship Id="rId4" Type="http://schemas.openxmlformats.org/officeDocument/2006/relationships/image" Target="../media/image111.png"/></Relationships>
</file>

<file path=ppt/slides/_rels/slide96.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2362200"/>
            <a:ext cx="6248400" cy="523220"/>
          </a:xfrm>
          <a:prstGeom prst="rect">
            <a:avLst/>
          </a:prstGeom>
          <a:noFill/>
        </p:spPr>
        <p:txBody>
          <a:bodyPr wrap="square" rtlCol="0">
            <a:spAutoFit/>
          </a:bodyPr>
          <a:lstStyle/>
          <a:p>
            <a:r>
              <a:rPr lang="en-US" sz="2800" b="0" dirty="0">
                <a:solidFill>
                  <a:schemeClr val="bg1"/>
                </a:solidFill>
                <a:latin typeface="Arial" pitchFamily="34" charset="0"/>
                <a:cs typeface="Arial" pitchFamily="34" charset="0"/>
              </a:rPr>
              <a:t>VRF SEQUENCE OF OPERATION</a:t>
            </a:r>
          </a:p>
        </p:txBody>
      </p:sp>
    </p:spTree>
    <p:extLst>
      <p:ext uri="{BB962C8B-B14F-4D97-AF65-F5344CB8AC3E}">
        <p14:creationId xmlns:p14="http://schemas.microsoft.com/office/powerpoint/2010/main" val="467012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Program Files\TRANE\VRF 1.0\Image\ID_W_CS_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838200"/>
            <a:ext cx="3124200" cy="3200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00400" y="1264523"/>
            <a:ext cx="5791200" cy="3323987"/>
          </a:xfrm>
          <a:prstGeom prst="rect">
            <a:avLst/>
          </a:prstGeom>
          <a:noFill/>
        </p:spPr>
        <p:txBody>
          <a:bodyPr wrap="square" rtlCol="0">
            <a:spAutoFit/>
          </a:bodyPr>
          <a:lstStyle/>
          <a:p>
            <a:r>
              <a:rPr lang="en-US" b="1" dirty="0">
                <a:solidFill>
                  <a:schemeClr val="tx1"/>
                </a:solidFill>
                <a:latin typeface="Arial" pitchFamily="34" charset="0"/>
                <a:cs typeface="Arial" pitchFamily="34" charset="0"/>
              </a:rPr>
              <a:t>High Wall</a:t>
            </a:r>
          </a:p>
          <a:p>
            <a:endParaRPr lang="en-US" b="1" dirty="0">
              <a:latin typeface="Arial" pitchFamily="34" charset="0"/>
              <a:cs typeface="Arial" pitchFamily="34" charset="0"/>
            </a:endParaRPr>
          </a:p>
          <a:p>
            <a:r>
              <a:rPr lang="en-US" b="1" dirty="0">
                <a:solidFill>
                  <a:schemeClr val="tx1"/>
                </a:solidFill>
                <a:latin typeface="Arial" pitchFamily="34" charset="0"/>
                <a:cs typeface="Arial" pitchFamily="34" charset="0"/>
              </a:rPr>
              <a:t>Now comes with </a:t>
            </a:r>
            <a:r>
              <a:rPr lang="en-US" b="1">
                <a:solidFill>
                  <a:schemeClr val="tx1"/>
                </a:solidFill>
                <a:latin typeface="Arial" pitchFamily="34" charset="0"/>
                <a:cs typeface="Arial" pitchFamily="34" charset="0"/>
              </a:rPr>
              <a:t>the </a:t>
            </a:r>
            <a:r>
              <a:rPr lang="en-US" b="1">
                <a:latin typeface="Arial" pitchFamily="34" charset="0"/>
                <a:cs typeface="Arial" pitchFamily="34" charset="0"/>
              </a:rPr>
              <a:t>EEV</a:t>
            </a:r>
            <a:r>
              <a:rPr lang="en-US" b="1">
                <a:solidFill>
                  <a:schemeClr val="tx1"/>
                </a:solidFill>
                <a:latin typeface="Arial" pitchFamily="34" charset="0"/>
                <a:cs typeface="Arial" pitchFamily="34" charset="0"/>
              </a:rPr>
              <a:t> internal </a:t>
            </a:r>
            <a:r>
              <a:rPr lang="en-US" b="1" dirty="0">
                <a:solidFill>
                  <a:schemeClr val="tx1"/>
                </a:solidFill>
                <a:latin typeface="Arial" pitchFamily="34" charset="0"/>
                <a:cs typeface="Arial" pitchFamily="34" charset="0"/>
              </a:rPr>
              <a:t>to the unit</a:t>
            </a:r>
          </a:p>
          <a:p>
            <a:r>
              <a:rPr lang="en-US" b="1" dirty="0">
                <a:latin typeface="Arial" pitchFamily="34" charset="0"/>
                <a:cs typeface="Arial" pitchFamily="34" charset="0"/>
              </a:rPr>
              <a:t>New 4TVCXXXXB100NC has </a:t>
            </a:r>
            <a:r>
              <a:rPr lang="en-US" b="1">
                <a:latin typeface="Arial" pitchFamily="34" charset="0"/>
                <a:cs typeface="Arial" pitchFamily="34" charset="0"/>
              </a:rPr>
              <a:t>the EEV internal</a:t>
            </a:r>
            <a:r>
              <a:rPr lang="en-US" b="1" dirty="0">
                <a:solidFill>
                  <a:schemeClr val="tx1"/>
                </a:solidFill>
                <a:latin typeface="Arial" pitchFamily="34" charset="0"/>
                <a:cs typeface="Arial" pitchFamily="34" charset="0"/>
              </a:rPr>
              <a:t>.</a:t>
            </a:r>
          </a:p>
          <a:p>
            <a:r>
              <a:rPr lang="en-US" b="1" dirty="0">
                <a:latin typeface="Arial" pitchFamily="34" charset="0"/>
                <a:cs typeface="Arial" pitchFamily="34" charset="0"/>
              </a:rPr>
              <a:t>Old model 4TVCXXXXB100N</a:t>
            </a:r>
            <a:r>
              <a:rPr lang="en-US" b="1" dirty="0">
                <a:solidFill>
                  <a:srgbClr val="FF0000"/>
                </a:solidFill>
                <a:latin typeface="Arial" pitchFamily="34" charset="0"/>
                <a:cs typeface="Arial" pitchFamily="34" charset="0"/>
              </a:rPr>
              <a:t>B</a:t>
            </a:r>
            <a:r>
              <a:rPr lang="en-US" b="1" dirty="0">
                <a:latin typeface="Arial" pitchFamily="34" charset="0"/>
                <a:cs typeface="Arial" pitchFamily="34" charset="0"/>
              </a:rPr>
              <a:t>, requires an </a:t>
            </a:r>
            <a:r>
              <a:rPr lang="en-US" b="1">
                <a:latin typeface="Arial" pitchFamily="34" charset="0"/>
                <a:cs typeface="Arial" pitchFamily="34" charset="0"/>
              </a:rPr>
              <a:t>external EEV </a:t>
            </a:r>
            <a:r>
              <a:rPr lang="en-US" b="1">
                <a:solidFill>
                  <a:schemeClr val="tx1"/>
                </a:solidFill>
                <a:latin typeface="Arial" pitchFamily="34" charset="0"/>
                <a:cs typeface="Arial" pitchFamily="34" charset="0"/>
              </a:rPr>
              <a:t> </a:t>
            </a:r>
            <a:endParaRPr lang="en-US" b="1" dirty="0">
              <a:solidFill>
                <a:schemeClr val="tx1"/>
              </a:solidFill>
              <a:latin typeface="Arial" pitchFamily="34" charset="0"/>
              <a:cs typeface="Arial" pitchFamily="34" charset="0"/>
            </a:endParaRPr>
          </a:p>
          <a:p>
            <a:endParaRPr lang="en-US" b="1" dirty="0">
              <a:latin typeface="Arial" pitchFamily="34" charset="0"/>
              <a:cs typeface="Arial" pitchFamily="34" charset="0"/>
            </a:endParaRPr>
          </a:p>
          <a:p>
            <a:r>
              <a:rPr lang="en-US" b="1" dirty="0">
                <a:solidFill>
                  <a:srgbClr val="FF0000"/>
                </a:solidFill>
                <a:latin typeface="Arial" pitchFamily="34" charset="0"/>
                <a:cs typeface="Arial" pitchFamily="34" charset="0"/>
              </a:rPr>
              <a:t>Drain pump is a field solution</a:t>
            </a:r>
          </a:p>
          <a:p>
            <a:endParaRPr lang="en-US" b="1" dirty="0">
              <a:latin typeface="Arial" pitchFamily="34" charset="0"/>
              <a:cs typeface="Arial" pitchFamily="34" charset="0"/>
            </a:endParaRPr>
          </a:p>
          <a:p>
            <a:r>
              <a:rPr lang="en-US" b="1" dirty="0">
                <a:solidFill>
                  <a:schemeClr val="tx1"/>
                </a:solidFill>
                <a:latin typeface="Arial" pitchFamily="34" charset="0"/>
                <a:cs typeface="Arial" pitchFamily="34" charset="0"/>
              </a:rPr>
              <a:t>Does not have an EEPROM or a sub-assembly board</a:t>
            </a:r>
          </a:p>
          <a:p>
            <a:endParaRPr lang="en-US" sz="1200" b="0" dirty="0">
              <a:solidFill>
                <a:schemeClr val="tx1"/>
              </a:solidFill>
              <a:latin typeface="Arial" pitchFamily="34" charset="0"/>
              <a:cs typeface="Arial" pitchFamily="34" charset="0"/>
            </a:endParaRPr>
          </a:p>
        </p:txBody>
      </p:sp>
      <p:sp>
        <p:nvSpPr>
          <p:cNvPr id="12" name="Rectangle 11"/>
          <p:cNvSpPr/>
          <p:nvPr/>
        </p:nvSpPr>
        <p:spPr>
          <a:xfrm>
            <a:off x="3189514" y="4454037"/>
            <a:ext cx="3810000" cy="1323439"/>
          </a:xfrm>
          <a:prstGeom prst="rect">
            <a:avLst/>
          </a:prstGeom>
        </p:spPr>
        <p:txBody>
          <a:bodyPr wrap="square">
            <a:spAutoFit/>
          </a:bodyPr>
          <a:lstStyle/>
          <a:p>
            <a:pPr marL="285750" indent="-285750">
              <a:buFont typeface="Arial" panose="020B0604020202020204" pitchFamily="34" charset="0"/>
              <a:buChar char="•"/>
            </a:pPr>
            <a:r>
              <a:rPr lang="en-US" sz="1600" b="1" dirty="0">
                <a:latin typeface="Arial" pitchFamily="34" charset="0"/>
                <a:cs typeface="Arial" pitchFamily="34" charset="0"/>
              </a:rPr>
              <a:t>Accessory's</a:t>
            </a:r>
          </a:p>
          <a:p>
            <a:pPr marL="285750" indent="-285750">
              <a:buFont typeface="Arial" panose="020B0604020202020204" pitchFamily="34" charset="0"/>
              <a:buChar char="•"/>
            </a:pPr>
            <a:r>
              <a:rPr lang="en-US" sz="1600" b="1" dirty="0">
                <a:latin typeface="Arial" pitchFamily="34" charset="0"/>
                <a:cs typeface="Arial" pitchFamily="34" charset="0"/>
              </a:rPr>
              <a:t>Drain Pump</a:t>
            </a:r>
          </a:p>
          <a:p>
            <a:pPr marL="285750" indent="-285750">
              <a:buFont typeface="Arial" panose="020B0604020202020204" pitchFamily="34" charset="0"/>
              <a:buChar char="•"/>
            </a:pPr>
            <a:r>
              <a:rPr lang="en-US" sz="1600" b="1" dirty="0">
                <a:latin typeface="Arial" pitchFamily="34" charset="0"/>
                <a:cs typeface="Arial" pitchFamily="34" charset="0"/>
              </a:rPr>
              <a:t>External Contact Control Board</a:t>
            </a:r>
          </a:p>
          <a:p>
            <a:pPr marL="285750" indent="-285750">
              <a:buFont typeface="Arial" panose="020B0604020202020204" pitchFamily="34" charset="0"/>
              <a:buChar char="•"/>
            </a:pPr>
            <a:r>
              <a:rPr lang="en-US" sz="1600" b="1" dirty="0">
                <a:latin typeface="Arial" pitchFamily="34" charset="0"/>
                <a:cs typeface="Arial" pitchFamily="34" charset="0"/>
              </a:rPr>
              <a:t>Multi-Tenant Control Board</a:t>
            </a:r>
          </a:p>
          <a:p>
            <a:pPr marL="285750" indent="-285750">
              <a:buFont typeface="Arial" panose="020B0604020202020204" pitchFamily="34" charset="0"/>
              <a:buChar char="•"/>
            </a:pPr>
            <a:r>
              <a:rPr lang="en-US" sz="1600" b="1" dirty="0">
                <a:latin typeface="Arial" pitchFamily="34" charset="0"/>
                <a:cs typeface="Arial" pitchFamily="34" charset="0"/>
              </a:rPr>
              <a:t>Remote Room Sensor</a:t>
            </a:r>
          </a:p>
        </p:txBody>
      </p:sp>
      <p:sp>
        <p:nvSpPr>
          <p:cNvPr id="6" name="TextBox 5"/>
          <p:cNvSpPr txBox="1"/>
          <p:nvPr/>
        </p:nvSpPr>
        <p:spPr>
          <a:xfrm>
            <a:off x="76200" y="103624"/>
            <a:ext cx="7162800" cy="461665"/>
          </a:xfrm>
          <a:prstGeom prst="rect">
            <a:avLst/>
          </a:prstGeom>
          <a:noFill/>
        </p:spPr>
        <p:txBody>
          <a:bodyPr wrap="square" rtlCol="0">
            <a:spAutoFit/>
          </a:bodyPr>
          <a:lstStyle/>
          <a:p>
            <a:r>
              <a:rPr lang="en-US" sz="2400" b="1" dirty="0">
                <a:solidFill>
                  <a:schemeClr val="bg1"/>
                </a:solidFill>
                <a:latin typeface="Arial" pitchFamily="34" charset="0"/>
                <a:cs typeface="Arial" pitchFamily="34" charset="0"/>
              </a:rPr>
              <a:t>Indoor Unit Type - </a:t>
            </a:r>
            <a:r>
              <a:rPr lang="en-US" sz="2400" b="1" dirty="0" err="1">
                <a:solidFill>
                  <a:schemeClr val="bg1"/>
                </a:solidFill>
                <a:latin typeface="Arial" pitchFamily="34" charset="0"/>
                <a:cs typeface="Arial" pitchFamily="34" charset="0"/>
              </a:rPr>
              <a:t>Highwall</a:t>
            </a:r>
            <a:endParaRPr lang="en-US" sz="2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66061691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7162800" cy="461665"/>
          </a:xfrm>
          <a:prstGeom prst="rect">
            <a:avLst/>
          </a:prstGeom>
          <a:noFill/>
        </p:spPr>
        <p:txBody>
          <a:bodyPr wrap="square" rtlCol="0">
            <a:spAutoFit/>
          </a:bodyPr>
          <a:lstStyle/>
          <a:p>
            <a:r>
              <a:rPr lang="en-US" sz="2400" b="1" dirty="0">
                <a:solidFill>
                  <a:schemeClr val="bg1"/>
                </a:solidFill>
                <a:latin typeface="Arial" pitchFamily="34" charset="0"/>
                <a:cs typeface="Arial" pitchFamily="34" charset="0"/>
              </a:rPr>
              <a:t> IPM (Intelligent Power Module) </a:t>
            </a:r>
          </a:p>
        </p:txBody>
      </p:sp>
      <p:sp>
        <p:nvSpPr>
          <p:cNvPr id="3" name="TextBox 2"/>
          <p:cNvSpPr txBox="1"/>
          <p:nvPr/>
        </p:nvSpPr>
        <p:spPr>
          <a:xfrm>
            <a:off x="152400" y="1066800"/>
            <a:ext cx="8763000" cy="1138773"/>
          </a:xfrm>
          <a:prstGeom prst="rect">
            <a:avLst/>
          </a:prstGeom>
          <a:noFill/>
        </p:spPr>
        <p:txBody>
          <a:bodyPr wrap="square" rtlCol="0">
            <a:spAutoFit/>
          </a:bodyPr>
          <a:lstStyle/>
          <a:p>
            <a:pPr marL="0" lvl="1"/>
            <a:r>
              <a:rPr lang="en-US" b="1" dirty="0"/>
              <a:t>Refrigerant Cooled Heat Sink</a:t>
            </a:r>
            <a:r>
              <a:rPr lang="en-US" dirty="0"/>
              <a:t> </a:t>
            </a:r>
            <a:r>
              <a:rPr lang="en-US" b="1" dirty="0"/>
              <a:t>(IPM)</a:t>
            </a:r>
            <a:r>
              <a:rPr lang="en-US" dirty="0"/>
              <a:t> – Utilizes liquid refrigerant to cool the Integrated Bi-polar Transistor (IGBT) on the compressor inverter board(s). </a:t>
            </a:r>
          </a:p>
          <a:p>
            <a:endParaRPr lang="en-US" sz="1400" dirty="0">
              <a:latin typeface="Arial" pitchFamily="34" charset="0"/>
              <a:cs typeface="Arial" pitchFamily="34" charset="0"/>
            </a:endParaRPr>
          </a:p>
          <a:p>
            <a:r>
              <a:rPr lang="en-US" b="0" dirty="0">
                <a:solidFill>
                  <a:schemeClr val="tx1"/>
                </a:solidFill>
                <a:latin typeface="Arial" pitchFamily="34" charset="0"/>
                <a:cs typeface="Arial" pitchFamily="34" charset="0"/>
              </a:rPr>
              <a:t>Process HZ hold         HZ down        HP down         System down E400/E500</a:t>
            </a:r>
          </a:p>
        </p:txBody>
      </p:sp>
      <p:cxnSp>
        <p:nvCxnSpPr>
          <p:cNvPr id="6" name="Straight Arrow Connector 5"/>
          <p:cNvCxnSpPr/>
          <p:nvPr/>
        </p:nvCxnSpPr>
        <p:spPr bwMode="auto">
          <a:xfrm>
            <a:off x="2057400" y="2010770"/>
            <a:ext cx="304800" cy="0"/>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7" name="Straight Arrow Connector 6"/>
          <p:cNvCxnSpPr/>
          <p:nvPr/>
        </p:nvCxnSpPr>
        <p:spPr bwMode="auto">
          <a:xfrm>
            <a:off x="4953000" y="2010770"/>
            <a:ext cx="304800" cy="0"/>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8" name="Straight Arrow Connector 7"/>
          <p:cNvCxnSpPr/>
          <p:nvPr/>
        </p:nvCxnSpPr>
        <p:spPr bwMode="auto">
          <a:xfrm>
            <a:off x="3505200" y="2010770"/>
            <a:ext cx="304800" cy="0"/>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graphicFrame>
        <p:nvGraphicFramePr>
          <p:cNvPr id="4" name="Table 3"/>
          <p:cNvGraphicFramePr>
            <a:graphicFrameLocks noGrp="1"/>
          </p:cNvGraphicFramePr>
          <p:nvPr>
            <p:extLst>
              <p:ext uri="{D42A27DB-BD31-4B8C-83A1-F6EECF244321}">
                <p14:modId xmlns:p14="http://schemas.microsoft.com/office/powerpoint/2010/main" val="3460376087"/>
              </p:ext>
            </p:extLst>
          </p:nvPr>
        </p:nvGraphicFramePr>
        <p:xfrm>
          <a:off x="1219200" y="3124200"/>
          <a:ext cx="6096000" cy="18542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r>
                        <a:rPr lang="en-US" dirty="0"/>
                        <a:t>Operation</a:t>
                      </a:r>
                    </a:p>
                  </a:txBody>
                  <a:tcPr/>
                </a:tc>
                <a:tc>
                  <a:txBody>
                    <a:bodyPr/>
                    <a:lstStyle/>
                    <a:p>
                      <a:pPr algn="ctr"/>
                      <a:r>
                        <a:rPr lang="en-US" dirty="0"/>
                        <a:t>Temperature</a:t>
                      </a:r>
                    </a:p>
                  </a:txBody>
                  <a:tcPr/>
                </a:tc>
                <a:tc>
                  <a:txBody>
                    <a:bodyPr/>
                    <a:lstStyle/>
                    <a:p>
                      <a:r>
                        <a:rPr lang="en-US" dirty="0"/>
                        <a:t>Remarks</a:t>
                      </a:r>
                    </a:p>
                  </a:txBody>
                  <a:tcPr/>
                </a:tc>
                <a:extLst>
                  <a:ext uri="{0D108BD9-81ED-4DB2-BD59-A6C34878D82A}">
                    <a16:rowId xmlns:a16="http://schemas.microsoft.com/office/drawing/2014/main" val="10000"/>
                  </a:ext>
                </a:extLst>
              </a:tr>
              <a:tr h="370840">
                <a:tc>
                  <a:txBody>
                    <a:bodyPr/>
                    <a:lstStyle/>
                    <a:p>
                      <a:r>
                        <a:rPr lang="en-US" dirty="0"/>
                        <a:t>Unit down</a:t>
                      </a:r>
                    </a:p>
                  </a:txBody>
                  <a:tcPr/>
                </a:tc>
                <a:tc>
                  <a:txBody>
                    <a:bodyPr/>
                    <a:lstStyle/>
                    <a:p>
                      <a:pPr algn="ctr"/>
                      <a:r>
                        <a:rPr lang="en-US" dirty="0"/>
                        <a:t>212°F</a:t>
                      </a:r>
                    </a:p>
                  </a:txBody>
                  <a:tcPr/>
                </a:tc>
                <a:tc>
                  <a:txBody>
                    <a:bodyPr/>
                    <a:lstStyle/>
                    <a:p>
                      <a:r>
                        <a:rPr lang="en-US" dirty="0"/>
                        <a:t>E400/E500</a:t>
                      </a:r>
                    </a:p>
                  </a:txBody>
                  <a:tcPr/>
                </a:tc>
                <a:extLst>
                  <a:ext uri="{0D108BD9-81ED-4DB2-BD59-A6C34878D82A}">
                    <a16:rowId xmlns:a16="http://schemas.microsoft.com/office/drawing/2014/main" val="10001"/>
                  </a:ext>
                </a:extLst>
              </a:tr>
              <a:tr h="370840">
                <a:tc>
                  <a:txBody>
                    <a:bodyPr/>
                    <a:lstStyle/>
                    <a:p>
                      <a:r>
                        <a:rPr lang="en-US" dirty="0"/>
                        <a:t>HP down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208°F</a:t>
                      </a:r>
                    </a:p>
                  </a:txBody>
                  <a:tcPr/>
                </a:tc>
                <a:tc>
                  <a:txBody>
                    <a:bodyPr/>
                    <a:lstStyle/>
                    <a:p>
                      <a:endParaRPr lang="en-US" dirty="0"/>
                    </a:p>
                  </a:txBody>
                  <a:tcPr/>
                </a:tc>
                <a:extLst>
                  <a:ext uri="{0D108BD9-81ED-4DB2-BD59-A6C34878D82A}">
                    <a16:rowId xmlns:a16="http://schemas.microsoft.com/office/drawing/2014/main" val="10002"/>
                  </a:ext>
                </a:extLst>
              </a:tr>
              <a:tr h="370840">
                <a:tc>
                  <a:txBody>
                    <a:bodyPr/>
                    <a:lstStyle/>
                    <a:p>
                      <a:r>
                        <a:rPr lang="en-US" dirty="0"/>
                        <a:t>Hertz down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199°F</a:t>
                      </a:r>
                    </a:p>
                  </a:txBody>
                  <a:tcPr/>
                </a:tc>
                <a:tc>
                  <a:txBody>
                    <a:bodyPr/>
                    <a:lstStyle/>
                    <a:p>
                      <a:endParaRPr lang="en-US" dirty="0"/>
                    </a:p>
                  </a:txBody>
                  <a:tcPr/>
                </a:tc>
                <a:extLst>
                  <a:ext uri="{0D108BD9-81ED-4DB2-BD59-A6C34878D82A}">
                    <a16:rowId xmlns:a16="http://schemas.microsoft.com/office/drawing/2014/main" val="10003"/>
                  </a:ext>
                </a:extLst>
              </a:tr>
              <a:tr h="370840">
                <a:tc>
                  <a:txBody>
                    <a:bodyPr/>
                    <a:lstStyle/>
                    <a:p>
                      <a:r>
                        <a:rPr lang="en-US" dirty="0"/>
                        <a:t>Hertz hold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194°F</a:t>
                      </a:r>
                    </a:p>
                  </a:txBody>
                  <a:tcPr/>
                </a:tc>
                <a:tc>
                  <a:txBody>
                    <a:bodyPr/>
                    <a:lstStyle/>
                    <a:p>
                      <a:endParaRPr lang="en-US"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06350202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p:cNvSpPr txBox="1"/>
          <p:nvPr/>
        </p:nvSpPr>
        <p:spPr>
          <a:xfrm>
            <a:off x="152400" y="278839"/>
            <a:ext cx="7162800" cy="461665"/>
          </a:xfrm>
          <a:prstGeom prst="rect">
            <a:avLst/>
          </a:prstGeom>
          <a:noFill/>
        </p:spPr>
        <p:txBody>
          <a:bodyPr wrap="square" rtlCol="0">
            <a:spAutoFit/>
          </a:bodyPr>
          <a:lstStyle/>
          <a:p>
            <a:r>
              <a:rPr lang="en-US" sz="2400" b="1" dirty="0">
                <a:solidFill>
                  <a:schemeClr val="bg1"/>
                </a:solidFill>
                <a:latin typeface="Arial" pitchFamily="34" charset="0"/>
                <a:cs typeface="Arial" pitchFamily="34" charset="0"/>
              </a:rPr>
              <a:t> Freeze Prevention Control of the Indoor Unit </a:t>
            </a:r>
          </a:p>
        </p:txBody>
      </p:sp>
      <p:sp>
        <p:nvSpPr>
          <p:cNvPr id="36" name="TextBox 35"/>
          <p:cNvSpPr txBox="1"/>
          <p:nvPr/>
        </p:nvSpPr>
        <p:spPr>
          <a:xfrm>
            <a:off x="152400" y="990600"/>
            <a:ext cx="8763000" cy="1384995"/>
          </a:xfrm>
          <a:prstGeom prst="rect">
            <a:avLst/>
          </a:prstGeom>
          <a:noFill/>
        </p:spPr>
        <p:txBody>
          <a:bodyPr wrap="square" rtlCol="0">
            <a:spAutoFit/>
          </a:bodyPr>
          <a:lstStyle/>
          <a:p>
            <a:pPr lvl="0"/>
            <a:r>
              <a:rPr lang="en-US" sz="1200"/>
              <a:t>Freeze prevention is </a:t>
            </a:r>
            <a:r>
              <a:rPr lang="en-US" sz="1200" dirty="0"/>
              <a:t>used to prevent an IDU coil from freezing up during operation. If the EVA</a:t>
            </a:r>
            <a:r>
              <a:rPr lang="en-US" sz="1200" baseline="-25000" dirty="0"/>
              <a:t>in </a:t>
            </a:r>
            <a:r>
              <a:rPr lang="en-US" sz="1200" dirty="0"/>
              <a:t>temperature of any one IDU</a:t>
            </a:r>
            <a:r>
              <a:rPr lang="en-US" sz="1200" baseline="-25000" dirty="0"/>
              <a:t> </a:t>
            </a:r>
            <a:r>
              <a:rPr lang="en-US" sz="1200" dirty="0"/>
              <a:t>falls below 35°F for 40 seconds, the ODU logics initiates an Hz hold on compressor frequency. If the EVA</a:t>
            </a:r>
            <a:r>
              <a:rPr lang="en-US" sz="1200" baseline="-25000" dirty="0"/>
              <a:t>in</a:t>
            </a:r>
            <a:r>
              <a:rPr lang="en-US" sz="1200" dirty="0"/>
              <a:t> temp of any indoor unit falls below 32F for 40 seconds, the ODU logics will begin to drop compressor Hz by 5Hz every 20 seconds. If the EVA</a:t>
            </a:r>
            <a:r>
              <a:rPr lang="en-US" sz="1200" baseline="-25000" dirty="0"/>
              <a:t>in</a:t>
            </a:r>
            <a:r>
              <a:rPr lang="en-US" sz="1200" dirty="0"/>
              <a:t> on any IDU falls below 28 for 40 seconds, target cooling capacity is reduced. If the EVA</a:t>
            </a:r>
            <a:r>
              <a:rPr lang="en-US" sz="1200" baseline="-25000" dirty="0"/>
              <a:t>in</a:t>
            </a:r>
            <a:r>
              <a:rPr lang="en-US" sz="1200" dirty="0"/>
              <a:t> continues to fall to 24F for 3 minutes, the ODU will shut down. It will remain shut down until EVA</a:t>
            </a:r>
            <a:r>
              <a:rPr lang="en-US" sz="1200" baseline="-25000" dirty="0"/>
              <a:t>in</a:t>
            </a:r>
            <a:r>
              <a:rPr lang="en-US" sz="1200" dirty="0"/>
              <a:t> temp rises to 44F. There is no error code if the system shuts down. </a:t>
            </a:r>
          </a:p>
          <a:p>
            <a:endParaRPr lang="en-US" sz="1200" dirty="0">
              <a:latin typeface="Arial" pitchFamily="34" charset="0"/>
              <a:cs typeface="Arial" pitchFamily="34" charset="0"/>
            </a:endParaRPr>
          </a:p>
          <a:p>
            <a:r>
              <a:rPr lang="en-US" sz="1200" b="0" dirty="0">
                <a:solidFill>
                  <a:schemeClr val="tx1"/>
                </a:solidFill>
                <a:latin typeface="Arial" pitchFamily="34" charset="0"/>
                <a:cs typeface="Arial" pitchFamily="34" charset="0"/>
              </a:rPr>
              <a:t>Process: HZ hold         HZ down         HP down ( No erro</a:t>
            </a:r>
            <a:r>
              <a:rPr lang="en-US" sz="1200" dirty="0">
                <a:latin typeface="Arial" pitchFamily="34" charset="0"/>
                <a:cs typeface="Arial" pitchFamily="34" charset="0"/>
              </a:rPr>
              <a:t>r code for freeze protection mode)</a:t>
            </a:r>
            <a:endParaRPr lang="en-US" sz="1200" b="0" dirty="0">
              <a:solidFill>
                <a:schemeClr val="tx1"/>
              </a:solidFill>
              <a:latin typeface="Arial" pitchFamily="34" charset="0"/>
              <a:cs typeface="Arial" pitchFamily="34" charset="0"/>
            </a:endParaRPr>
          </a:p>
        </p:txBody>
      </p:sp>
      <p:cxnSp>
        <p:nvCxnSpPr>
          <p:cNvPr id="37" name="Straight Arrow Connector 36"/>
          <p:cNvCxnSpPr/>
          <p:nvPr/>
        </p:nvCxnSpPr>
        <p:spPr bwMode="auto">
          <a:xfrm>
            <a:off x="1447800" y="2209800"/>
            <a:ext cx="304800" cy="0"/>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39" name="Straight Arrow Connector 38"/>
          <p:cNvCxnSpPr/>
          <p:nvPr/>
        </p:nvCxnSpPr>
        <p:spPr bwMode="auto">
          <a:xfrm>
            <a:off x="2459042" y="2229134"/>
            <a:ext cx="304800" cy="0"/>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grpSp>
        <p:nvGrpSpPr>
          <p:cNvPr id="23" name="Group 22"/>
          <p:cNvGrpSpPr/>
          <p:nvPr/>
        </p:nvGrpSpPr>
        <p:grpSpPr>
          <a:xfrm>
            <a:off x="1219200" y="2375595"/>
            <a:ext cx="7696200" cy="4043619"/>
            <a:chOff x="1475105" y="2160905"/>
            <a:chExt cx="7440295" cy="4258310"/>
          </a:xfrm>
        </p:grpSpPr>
        <p:sp>
          <p:nvSpPr>
            <p:cNvPr id="24" name="Text Placeholder 8"/>
            <p:cNvSpPr txBox="1">
              <a:spLocks/>
            </p:cNvSpPr>
            <p:nvPr/>
          </p:nvSpPr>
          <p:spPr>
            <a:xfrm>
              <a:off x="5288280" y="5620385"/>
              <a:ext cx="3627120" cy="360045"/>
            </a:xfrm>
            <a:prstGeom prst="rect">
              <a:avLst/>
            </a:prstGeom>
            <a:solidFill>
              <a:srgbClr val="F8F8F8"/>
            </a:solidFill>
            <a:ln w="8890" cmpd="sng">
              <a:solidFill>
                <a:srgbClr val="808080"/>
              </a:solidFill>
              <a:prstDash val="solid"/>
            </a:ln>
          </p:spPr>
          <p:txBody>
            <a:bodyPr vert="horz" lIns="0" tIns="0" rIns="0" bIns="0" anchor="t"/>
            <a:lstStyle>
              <a:lvl1pPr marL="342900" indent="-342900" algn="l" rtl="0" eaLnBrk="1" fontAlgn="base" latinLnBrk="1" hangingPunct="1">
                <a:spcBef>
                  <a:spcPct val="20000"/>
                </a:spcBef>
                <a:spcAft>
                  <a:spcPct val="0"/>
                </a:spcAft>
                <a:buClr>
                  <a:schemeClr val="bg2"/>
                </a:buClr>
                <a:buSzPct val="75000"/>
                <a:buFont typeface="Wingdings" pitchFamily="2" charset="2"/>
                <a:buChar char="n"/>
                <a:defRPr kumimoji="1" sz="3200">
                  <a:solidFill>
                    <a:schemeClr val="tx1"/>
                  </a:solidFill>
                  <a:latin typeface="+mn-lt"/>
                  <a:ea typeface="굴림" pitchFamily="34" charset="-127"/>
                  <a:cs typeface="+mn-cs"/>
                </a:defRPr>
              </a:lvl1pPr>
              <a:lvl2pPr marL="742950" indent="-285750" algn="l" rtl="0" eaLnBrk="1" fontAlgn="base" latinLnBrk="1" hangingPunct="1">
                <a:spcBef>
                  <a:spcPct val="20000"/>
                </a:spcBef>
                <a:spcAft>
                  <a:spcPct val="0"/>
                </a:spcAft>
                <a:buClr>
                  <a:schemeClr val="accent2"/>
                </a:buClr>
                <a:buSzPct val="80000"/>
                <a:buFont typeface="Wingdings" pitchFamily="2" charset="2"/>
                <a:buChar char="¨"/>
                <a:defRPr kumimoji="1" sz="2800">
                  <a:solidFill>
                    <a:schemeClr val="tx1"/>
                  </a:solidFill>
                  <a:latin typeface="+mn-lt"/>
                  <a:ea typeface="굴림" pitchFamily="34" charset="-127"/>
                </a:defRPr>
              </a:lvl2pPr>
              <a:lvl3pPr marL="1143000" indent="-228600" algn="l" rtl="0" eaLnBrk="1" fontAlgn="base" latinLnBrk="1" hangingPunct="1">
                <a:spcBef>
                  <a:spcPct val="20000"/>
                </a:spcBef>
                <a:spcAft>
                  <a:spcPct val="0"/>
                </a:spcAft>
                <a:buClr>
                  <a:schemeClr val="bg2"/>
                </a:buClr>
                <a:buSzPct val="65000"/>
                <a:buFont typeface="Wingdings" pitchFamily="2" charset="2"/>
                <a:buChar char="n"/>
                <a:defRPr kumimoji="1" sz="2400">
                  <a:solidFill>
                    <a:schemeClr val="tx1"/>
                  </a:solidFill>
                  <a:latin typeface="+mn-lt"/>
                  <a:ea typeface="굴림" pitchFamily="34" charset="-127"/>
                </a:defRPr>
              </a:lvl3pPr>
              <a:lvl4pPr marL="1600200" indent="-228600" algn="l" rtl="0" eaLnBrk="1" fontAlgn="base" latinLnBrk="1" hangingPunct="1">
                <a:spcBef>
                  <a:spcPct val="20000"/>
                </a:spcBef>
                <a:spcAft>
                  <a:spcPct val="0"/>
                </a:spcAft>
                <a:buClr>
                  <a:schemeClr val="accent2"/>
                </a:buClr>
                <a:buSzPct val="70000"/>
                <a:buFont typeface="Wingdings" pitchFamily="2" charset="2"/>
                <a:buChar char="¨"/>
                <a:defRPr kumimoji="1" sz="2000">
                  <a:solidFill>
                    <a:schemeClr val="tx1"/>
                  </a:solidFill>
                  <a:latin typeface="+mn-lt"/>
                  <a:ea typeface="굴림" pitchFamily="34" charset="-127"/>
                </a:defRPr>
              </a:lvl4pPr>
              <a:lvl5pPr marL="20574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굴림" pitchFamily="34" charset="-127"/>
                </a:defRPr>
              </a:lvl5pPr>
              <a:lvl6pPr marL="25146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r>
                <a:rPr lang="en-US" sz="100" kern="0"/>
                <a:t> </a:t>
              </a:r>
            </a:p>
          </p:txBody>
        </p:sp>
        <p:pic>
          <p:nvPicPr>
            <p:cNvPr id="25" name="Image.jpg"/>
            <p:cNvPicPr/>
            <p:nvPr/>
          </p:nvPicPr>
          <p:blipFill>
            <a:blip r:embed="rId2">
              <a:extLst>
                <a:ext uri="{28A0092B-C50C-407E-A947-70E740481C1C}">
                  <a14:useLocalDpi xmlns:a14="http://schemas.microsoft.com/office/drawing/2010/main" val="0"/>
                </a:ext>
              </a:extLst>
            </a:blip>
            <a:stretch>
              <a:fillRect/>
            </a:stretch>
          </p:blipFill>
          <p:spPr>
            <a:xfrm>
              <a:off x="1475105" y="2160905"/>
              <a:ext cx="3740150" cy="3810000"/>
            </a:xfrm>
            <a:prstGeom prst="rect">
              <a:avLst/>
            </a:prstGeom>
          </p:spPr>
        </p:pic>
        <p:sp>
          <p:nvSpPr>
            <p:cNvPr id="26" name="Text Placeholder 17"/>
            <p:cNvSpPr txBox="1">
              <a:spLocks/>
            </p:cNvSpPr>
            <p:nvPr/>
          </p:nvSpPr>
          <p:spPr>
            <a:xfrm>
              <a:off x="1816735" y="2789555"/>
              <a:ext cx="1877695" cy="208280"/>
            </a:xfrm>
            <a:prstGeom prst="rect">
              <a:avLst/>
            </a:prstGeom>
            <a:noFill/>
            <a:ln w="0" cmpd="sng">
              <a:noFill/>
              <a:prstDash val="solid"/>
            </a:ln>
          </p:spPr>
          <p:txBody>
            <a:bodyPr vert="horz" lIns="0" tIns="0" rIns="0" bIns="0" anchor="t">
              <a:normAutofit/>
            </a:bodyPr>
            <a:lstStyle>
              <a:lvl1pPr marL="342900" indent="-342900" algn="l" rtl="0" eaLnBrk="1" fontAlgn="base" latinLnBrk="1" hangingPunct="1">
                <a:spcBef>
                  <a:spcPct val="20000"/>
                </a:spcBef>
                <a:spcAft>
                  <a:spcPct val="0"/>
                </a:spcAft>
                <a:buClr>
                  <a:schemeClr val="bg2"/>
                </a:buClr>
                <a:buSzPct val="75000"/>
                <a:buFont typeface="Wingdings" pitchFamily="2" charset="2"/>
                <a:buChar char="n"/>
                <a:defRPr kumimoji="1" sz="3200">
                  <a:solidFill>
                    <a:schemeClr val="tx1"/>
                  </a:solidFill>
                  <a:latin typeface="+mn-lt"/>
                  <a:ea typeface="굴림" pitchFamily="34" charset="-127"/>
                  <a:cs typeface="+mn-cs"/>
                </a:defRPr>
              </a:lvl1pPr>
              <a:lvl2pPr marL="742950" indent="-285750" algn="l" rtl="0" eaLnBrk="1" fontAlgn="base" latinLnBrk="1" hangingPunct="1">
                <a:spcBef>
                  <a:spcPct val="20000"/>
                </a:spcBef>
                <a:spcAft>
                  <a:spcPct val="0"/>
                </a:spcAft>
                <a:buClr>
                  <a:schemeClr val="accent2"/>
                </a:buClr>
                <a:buSzPct val="80000"/>
                <a:buFont typeface="Wingdings" pitchFamily="2" charset="2"/>
                <a:buChar char="¨"/>
                <a:defRPr kumimoji="1" sz="2800">
                  <a:solidFill>
                    <a:schemeClr val="tx1"/>
                  </a:solidFill>
                  <a:latin typeface="+mn-lt"/>
                  <a:ea typeface="굴림" pitchFamily="34" charset="-127"/>
                </a:defRPr>
              </a:lvl2pPr>
              <a:lvl3pPr marL="1143000" indent="-228600" algn="l" rtl="0" eaLnBrk="1" fontAlgn="base" latinLnBrk="1" hangingPunct="1">
                <a:spcBef>
                  <a:spcPct val="20000"/>
                </a:spcBef>
                <a:spcAft>
                  <a:spcPct val="0"/>
                </a:spcAft>
                <a:buClr>
                  <a:schemeClr val="bg2"/>
                </a:buClr>
                <a:buSzPct val="65000"/>
                <a:buFont typeface="Wingdings" pitchFamily="2" charset="2"/>
                <a:buChar char="n"/>
                <a:defRPr kumimoji="1" sz="2400">
                  <a:solidFill>
                    <a:schemeClr val="tx1"/>
                  </a:solidFill>
                  <a:latin typeface="+mn-lt"/>
                  <a:ea typeface="굴림" pitchFamily="34" charset="-127"/>
                </a:defRPr>
              </a:lvl3pPr>
              <a:lvl4pPr marL="1600200" indent="-228600" algn="l" rtl="0" eaLnBrk="1" fontAlgn="base" latinLnBrk="1" hangingPunct="1">
                <a:spcBef>
                  <a:spcPct val="20000"/>
                </a:spcBef>
                <a:spcAft>
                  <a:spcPct val="0"/>
                </a:spcAft>
                <a:buClr>
                  <a:schemeClr val="accent2"/>
                </a:buClr>
                <a:buSzPct val="70000"/>
                <a:buFont typeface="Wingdings" pitchFamily="2" charset="2"/>
                <a:buChar char="¨"/>
                <a:defRPr kumimoji="1" sz="2000">
                  <a:solidFill>
                    <a:schemeClr val="tx1"/>
                  </a:solidFill>
                  <a:latin typeface="+mn-lt"/>
                  <a:ea typeface="굴림" pitchFamily="34" charset="-127"/>
                </a:defRPr>
              </a:lvl4pPr>
              <a:lvl5pPr marL="20574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굴림" pitchFamily="34" charset="-127"/>
                </a:defRPr>
              </a:lvl5pPr>
              <a:lvl6pPr marL="25146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pPr marL="0" indent="0">
                <a:lnSpc>
                  <a:spcPts val="1500"/>
                </a:lnSpc>
                <a:spcAft>
                  <a:spcPts val="0"/>
                </a:spcAft>
                <a:buNone/>
              </a:pPr>
              <a:r>
                <a:rPr lang="en-US" sz="1200" kern="0" spc="-35" dirty="0" err="1">
                  <a:solidFill>
                    <a:srgbClr val="000000"/>
                  </a:solidFill>
                  <a:latin typeface="Arial" panose="22635452340000000000" pitchFamily="2"/>
                </a:rPr>
                <a:t>Eva_temp</a:t>
              </a:r>
              <a:r>
                <a:rPr lang="en-US" sz="1200" kern="0" spc="-35" dirty="0">
                  <a:solidFill>
                    <a:srgbClr val="000000"/>
                  </a:solidFill>
                  <a:latin typeface="Arial Unicode MS" panose="22635452340000000000" pitchFamily="2"/>
                </a:rPr>
                <a:t>&lt; </a:t>
              </a:r>
              <a:r>
                <a:rPr lang="en-US" sz="1200" kern="0" spc="-35" dirty="0">
                  <a:solidFill>
                    <a:srgbClr val="000000"/>
                  </a:solidFill>
                  <a:latin typeface="Arial" panose="22635452340000000000" pitchFamily="2"/>
                </a:rPr>
                <a:t>35</a:t>
              </a:r>
              <a:r>
                <a:rPr lang="en-US" sz="2100" kern="0" spc="-35" dirty="0">
                  <a:solidFill>
                    <a:srgbClr val="000000"/>
                  </a:solidFill>
                  <a:latin typeface="Arial" panose="22635452340000000000" pitchFamily="2"/>
                </a:rPr>
                <a:t>°</a:t>
              </a:r>
              <a:r>
                <a:rPr lang="en-US" sz="1200" kern="0" spc="-35" dirty="0">
                  <a:solidFill>
                    <a:srgbClr val="000000"/>
                  </a:solidFill>
                  <a:latin typeface="Arial" panose="22635452340000000000" pitchFamily="2"/>
                </a:rPr>
                <a:t>for 40 sec. </a:t>
              </a:r>
            </a:p>
          </p:txBody>
        </p:sp>
        <p:sp>
          <p:nvSpPr>
            <p:cNvPr id="27" name="Text Placeholder 18"/>
            <p:cNvSpPr txBox="1">
              <a:spLocks/>
            </p:cNvSpPr>
            <p:nvPr/>
          </p:nvSpPr>
          <p:spPr>
            <a:xfrm>
              <a:off x="2597149" y="2247900"/>
              <a:ext cx="447675" cy="153035"/>
            </a:xfrm>
            <a:prstGeom prst="rect">
              <a:avLst/>
            </a:prstGeom>
            <a:noFill/>
            <a:ln w="0" cmpd="sng">
              <a:noFill/>
              <a:prstDash val="solid"/>
            </a:ln>
          </p:spPr>
          <p:txBody>
            <a:bodyPr vert="horz" lIns="0" tIns="0" rIns="0" bIns="0" anchor="t"/>
            <a:lstStyle>
              <a:lvl1pPr marL="342900" indent="-342900" algn="l" rtl="0" eaLnBrk="1" fontAlgn="base" latinLnBrk="1" hangingPunct="1">
                <a:spcBef>
                  <a:spcPct val="20000"/>
                </a:spcBef>
                <a:spcAft>
                  <a:spcPct val="0"/>
                </a:spcAft>
                <a:buClr>
                  <a:schemeClr val="bg2"/>
                </a:buClr>
                <a:buSzPct val="75000"/>
                <a:buFont typeface="Wingdings" pitchFamily="2" charset="2"/>
                <a:buChar char="n"/>
                <a:defRPr kumimoji="1" sz="3200">
                  <a:solidFill>
                    <a:schemeClr val="tx1"/>
                  </a:solidFill>
                  <a:latin typeface="+mn-lt"/>
                  <a:ea typeface="굴림" pitchFamily="34" charset="-127"/>
                  <a:cs typeface="+mn-cs"/>
                </a:defRPr>
              </a:lvl1pPr>
              <a:lvl2pPr marL="742950" indent="-285750" algn="l" rtl="0" eaLnBrk="1" fontAlgn="base" latinLnBrk="1" hangingPunct="1">
                <a:spcBef>
                  <a:spcPct val="20000"/>
                </a:spcBef>
                <a:spcAft>
                  <a:spcPct val="0"/>
                </a:spcAft>
                <a:buClr>
                  <a:schemeClr val="accent2"/>
                </a:buClr>
                <a:buSzPct val="80000"/>
                <a:buFont typeface="Wingdings" pitchFamily="2" charset="2"/>
                <a:buChar char="¨"/>
                <a:defRPr kumimoji="1" sz="2800">
                  <a:solidFill>
                    <a:schemeClr val="tx1"/>
                  </a:solidFill>
                  <a:latin typeface="+mn-lt"/>
                  <a:ea typeface="굴림" pitchFamily="34" charset="-127"/>
                </a:defRPr>
              </a:lvl2pPr>
              <a:lvl3pPr marL="1143000" indent="-228600" algn="l" rtl="0" eaLnBrk="1" fontAlgn="base" latinLnBrk="1" hangingPunct="1">
                <a:spcBef>
                  <a:spcPct val="20000"/>
                </a:spcBef>
                <a:spcAft>
                  <a:spcPct val="0"/>
                </a:spcAft>
                <a:buClr>
                  <a:schemeClr val="bg2"/>
                </a:buClr>
                <a:buSzPct val="65000"/>
                <a:buFont typeface="Wingdings" pitchFamily="2" charset="2"/>
                <a:buChar char="n"/>
                <a:defRPr kumimoji="1" sz="2400">
                  <a:solidFill>
                    <a:schemeClr val="tx1"/>
                  </a:solidFill>
                  <a:latin typeface="+mn-lt"/>
                  <a:ea typeface="굴림" pitchFamily="34" charset="-127"/>
                </a:defRPr>
              </a:lvl3pPr>
              <a:lvl4pPr marL="1600200" indent="-228600" algn="l" rtl="0" eaLnBrk="1" fontAlgn="base" latinLnBrk="1" hangingPunct="1">
                <a:spcBef>
                  <a:spcPct val="20000"/>
                </a:spcBef>
                <a:spcAft>
                  <a:spcPct val="0"/>
                </a:spcAft>
                <a:buClr>
                  <a:schemeClr val="accent2"/>
                </a:buClr>
                <a:buSzPct val="70000"/>
                <a:buFont typeface="Wingdings" pitchFamily="2" charset="2"/>
                <a:buChar char="¨"/>
                <a:defRPr kumimoji="1" sz="2000">
                  <a:solidFill>
                    <a:schemeClr val="tx1"/>
                  </a:solidFill>
                  <a:latin typeface="+mn-lt"/>
                  <a:ea typeface="굴림" pitchFamily="34" charset="-127"/>
                </a:defRPr>
              </a:lvl4pPr>
              <a:lvl5pPr marL="20574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굴림" pitchFamily="34" charset="-127"/>
                </a:defRPr>
              </a:lvl5pPr>
              <a:lvl6pPr marL="25146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pPr marL="0" indent="0" algn="ctr">
                <a:lnSpc>
                  <a:spcPct val="83519"/>
                </a:lnSpc>
                <a:spcAft>
                  <a:spcPts val="0"/>
                </a:spcAft>
                <a:buNone/>
              </a:pPr>
              <a:r>
                <a:rPr lang="en-US" sz="1200" kern="0" spc="-50" dirty="0">
                  <a:solidFill>
                    <a:srgbClr val="000000"/>
                  </a:solidFill>
                  <a:latin typeface="Arial" panose="22635452340000000000" pitchFamily="2"/>
                </a:rPr>
                <a:t>Start </a:t>
              </a:r>
            </a:p>
          </p:txBody>
        </p:sp>
        <p:sp>
          <p:nvSpPr>
            <p:cNvPr id="28" name="Text Placeholder 19"/>
            <p:cNvSpPr txBox="1">
              <a:spLocks/>
            </p:cNvSpPr>
            <p:nvPr/>
          </p:nvSpPr>
          <p:spPr>
            <a:xfrm>
              <a:off x="2493010" y="3375660"/>
              <a:ext cx="631190" cy="153035"/>
            </a:xfrm>
            <a:prstGeom prst="rect">
              <a:avLst/>
            </a:prstGeom>
            <a:noFill/>
            <a:ln w="0" cmpd="sng">
              <a:noFill/>
              <a:prstDash val="solid"/>
            </a:ln>
          </p:spPr>
          <p:txBody>
            <a:bodyPr vert="horz" lIns="0" tIns="0" rIns="0" bIns="0" anchor="t"/>
            <a:lstStyle>
              <a:lvl1pPr marL="342900" indent="-342900" algn="l" rtl="0" eaLnBrk="1" fontAlgn="base" latinLnBrk="1" hangingPunct="1">
                <a:spcBef>
                  <a:spcPct val="20000"/>
                </a:spcBef>
                <a:spcAft>
                  <a:spcPct val="0"/>
                </a:spcAft>
                <a:buClr>
                  <a:schemeClr val="bg2"/>
                </a:buClr>
                <a:buSzPct val="75000"/>
                <a:buFont typeface="Wingdings" pitchFamily="2" charset="2"/>
                <a:buChar char="n"/>
                <a:defRPr kumimoji="1" sz="3200">
                  <a:solidFill>
                    <a:schemeClr val="tx1"/>
                  </a:solidFill>
                  <a:latin typeface="+mn-lt"/>
                  <a:ea typeface="굴림" pitchFamily="34" charset="-127"/>
                  <a:cs typeface="+mn-cs"/>
                </a:defRPr>
              </a:lvl1pPr>
              <a:lvl2pPr marL="742950" indent="-285750" algn="l" rtl="0" eaLnBrk="1" fontAlgn="base" latinLnBrk="1" hangingPunct="1">
                <a:spcBef>
                  <a:spcPct val="20000"/>
                </a:spcBef>
                <a:spcAft>
                  <a:spcPct val="0"/>
                </a:spcAft>
                <a:buClr>
                  <a:schemeClr val="accent2"/>
                </a:buClr>
                <a:buSzPct val="80000"/>
                <a:buFont typeface="Wingdings" pitchFamily="2" charset="2"/>
                <a:buChar char="¨"/>
                <a:defRPr kumimoji="1" sz="2800">
                  <a:solidFill>
                    <a:schemeClr val="tx1"/>
                  </a:solidFill>
                  <a:latin typeface="+mn-lt"/>
                  <a:ea typeface="굴림" pitchFamily="34" charset="-127"/>
                </a:defRPr>
              </a:lvl2pPr>
              <a:lvl3pPr marL="1143000" indent="-228600" algn="l" rtl="0" eaLnBrk="1" fontAlgn="base" latinLnBrk="1" hangingPunct="1">
                <a:spcBef>
                  <a:spcPct val="20000"/>
                </a:spcBef>
                <a:spcAft>
                  <a:spcPct val="0"/>
                </a:spcAft>
                <a:buClr>
                  <a:schemeClr val="bg2"/>
                </a:buClr>
                <a:buSzPct val="65000"/>
                <a:buFont typeface="Wingdings" pitchFamily="2" charset="2"/>
                <a:buChar char="n"/>
                <a:defRPr kumimoji="1" sz="2400">
                  <a:solidFill>
                    <a:schemeClr val="tx1"/>
                  </a:solidFill>
                  <a:latin typeface="+mn-lt"/>
                  <a:ea typeface="굴림" pitchFamily="34" charset="-127"/>
                </a:defRPr>
              </a:lvl3pPr>
              <a:lvl4pPr marL="1600200" indent="-228600" algn="l" rtl="0" eaLnBrk="1" fontAlgn="base" latinLnBrk="1" hangingPunct="1">
                <a:spcBef>
                  <a:spcPct val="20000"/>
                </a:spcBef>
                <a:spcAft>
                  <a:spcPct val="0"/>
                </a:spcAft>
                <a:buClr>
                  <a:schemeClr val="accent2"/>
                </a:buClr>
                <a:buSzPct val="70000"/>
                <a:buFont typeface="Wingdings" pitchFamily="2" charset="2"/>
                <a:buChar char="¨"/>
                <a:defRPr kumimoji="1" sz="2000">
                  <a:solidFill>
                    <a:schemeClr val="tx1"/>
                  </a:solidFill>
                  <a:latin typeface="+mn-lt"/>
                  <a:ea typeface="굴림" pitchFamily="34" charset="-127"/>
                </a:defRPr>
              </a:lvl4pPr>
              <a:lvl5pPr marL="20574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굴림" pitchFamily="34" charset="-127"/>
                </a:defRPr>
              </a:lvl5pPr>
              <a:lvl6pPr marL="25146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pPr marL="0" indent="0">
                <a:lnSpc>
                  <a:spcPct val="83519"/>
                </a:lnSpc>
                <a:spcAft>
                  <a:spcPts val="0"/>
                </a:spcAft>
                <a:buNone/>
              </a:pPr>
              <a:r>
                <a:rPr lang="en-US" sz="1200" kern="0" spc="-70" dirty="0">
                  <a:solidFill>
                    <a:srgbClr val="000000"/>
                  </a:solidFill>
                  <a:latin typeface="Arial" panose="22635452340000000000" pitchFamily="2"/>
                </a:rPr>
                <a:t>Hz Hold </a:t>
              </a:r>
            </a:p>
          </p:txBody>
        </p:sp>
        <p:sp>
          <p:nvSpPr>
            <p:cNvPr id="29" name="Text Placeholder 20"/>
            <p:cNvSpPr txBox="1">
              <a:spLocks/>
            </p:cNvSpPr>
            <p:nvPr/>
          </p:nvSpPr>
          <p:spPr>
            <a:xfrm>
              <a:off x="1816735" y="3984625"/>
              <a:ext cx="1877695" cy="208280"/>
            </a:xfrm>
            <a:prstGeom prst="rect">
              <a:avLst/>
            </a:prstGeom>
            <a:noFill/>
            <a:ln w="0" cmpd="sng">
              <a:noFill/>
              <a:prstDash val="solid"/>
            </a:ln>
          </p:spPr>
          <p:txBody>
            <a:bodyPr vert="horz" lIns="0" tIns="0" rIns="0" bIns="0" anchor="t">
              <a:normAutofit fontScale="92500"/>
            </a:bodyPr>
            <a:lstStyle>
              <a:lvl1pPr marL="342900" indent="-342900" algn="l" rtl="0" eaLnBrk="1" fontAlgn="base" latinLnBrk="1" hangingPunct="1">
                <a:spcBef>
                  <a:spcPct val="20000"/>
                </a:spcBef>
                <a:spcAft>
                  <a:spcPct val="0"/>
                </a:spcAft>
                <a:buClr>
                  <a:schemeClr val="bg2"/>
                </a:buClr>
                <a:buSzPct val="75000"/>
                <a:buFont typeface="Wingdings" pitchFamily="2" charset="2"/>
                <a:buChar char="n"/>
                <a:defRPr kumimoji="1" sz="3200">
                  <a:solidFill>
                    <a:schemeClr val="tx1"/>
                  </a:solidFill>
                  <a:latin typeface="+mn-lt"/>
                  <a:ea typeface="굴림" pitchFamily="34" charset="-127"/>
                  <a:cs typeface="+mn-cs"/>
                </a:defRPr>
              </a:lvl1pPr>
              <a:lvl2pPr marL="742950" indent="-285750" algn="l" rtl="0" eaLnBrk="1" fontAlgn="base" latinLnBrk="1" hangingPunct="1">
                <a:spcBef>
                  <a:spcPct val="20000"/>
                </a:spcBef>
                <a:spcAft>
                  <a:spcPct val="0"/>
                </a:spcAft>
                <a:buClr>
                  <a:schemeClr val="accent2"/>
                </a:buClr>
                <a:buSzPct val="80000"/>
                <a:buFont typeface="Wingdings" pitchFamily="2" charset="2"/>
                <a:buChar char="¨"/>
                <a:defRPr kumimoji="1" sz="2800">
                  <a:solidFill>
                    <a:schemeClr val="tx1"/>
                  </a:solidFill>
                  <a:latin typeface="+mn-lt"/>
                  <a:ea typeface="굴림" pitchFamily="34" charset="-127"/>
                </a:defRPr>
              </a:lvl2pPr>
              <a:lvl3pPr marL="1143000" indent="-228600" algn="l" rtl="0" eaLnBrk="1" fontAlgn="base" latinLnBrk="1" hangingPunct="1">
                <a:spcBef>
                  <a:spcPct val="20000"/>
                </a:spcBef>
                <a:spcAft>
                  <a:spcPct val="0"/>
                </a:spcAft>
                <a:buClr>
                  <a:schemeClr val="bg2"/>
                </a:buClr>
                <a:buSzPct val="65000"/>
                <a:buFont typeface="Wingdings" pitchFamily="2" charset="2"/>
                <a:buChar char="n"/>
                <a:defRPr kumimoji="1" sz="2400">
                  <a:solidFill>
                    <a:schemeClr val="tx1"/>
                  </a:solidFill>
                  <a:latin typeface="+mn-lt"/>
                  <a:ea typeface="굴림" pitchFamily="34" charset="-127"/>
                </a:defRPr>
              </a:lvl3pPr>
              <a:lvl4pPr marL="1600200" indent="-228600" algn="l" rtl="0" eaLnBrk="1" fontAlgn="base" latinLnBrk="1" hangingPunct="1">
                <a:spcBef>
                  <a:spcPct val="20000"/>
                </a:spcBef>
                <a:spcAft>
                  <a:spcPct val="0"/>
                </a:spcAft>
                <a:buClr>
                  <a:schemeClr val="accent2"/>
                </a:buClr>
                <a:buSzPct val="70000"/>
                <a:buFont typeface="Wingdings" pitchFamily="2" charset="2"/>
                <a:buChar char="¨"/>
                <a:defRPr kumimoji="1" sz="2000">
                  <a:solidFill>
                    <a:schemeClr val="tx1"/>
                  </a:solidFill>
                  <a:latin typeface="+mn-lt"/>
                  <a:ea typeface="굴림" pitchFamily="34" charset="-127"/>
                </a:defRPr>
              </a:lvl4pPr>
              <a:lvl5pPr marL="20574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굴림" pitchFamily="34" charset="-127"/>
                </a:defRPr>
              </a:lvl5pPr>
              <a:lvl6pPr marL="25146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pPr marL="0" indent="0">
                <a:lnSpc>
                  <a:spcPts val="1500"/>
                </a:lnSpc>
                <a:spcAft>
                  <a:spcPts val="0"/>
                </a:spcAft>
                <a:buNone/>
              </a:pPr>
              <a:r>
                <a:rPr lang="en-US" sz="1200" kern="0" spc="-35" dirty="0" err="1">
                  <a:solidFill>
                    <a:srgbClr val="000000"/>
                  </a:solidFill>
                  <a:latin typeface="Arial" panose="22635452340000000000" pitchFamily="2"/>
                </a:rPr>
                <a:t>Eva_temp</a:t>
              </a:r>
              <a:r>
                <a:rPr lang="en-US" sz="1200" kern="0" spc="-35" dirty="0">
                  <a:solidFill>
                    <a:srgbClr val="000000"/>
                  </a:solidFill>
                  <a:latin typeface="Arial Unicode MS" panose="22635452340000000000" pitchFamily="2"/>
                </a:rPr>
                <a:t>&lt; </a:t>
              </a:r>
              <a:r>
                <a:rPr lang="en-US" sz="1200" kern="0" spc="-35" dirty="0">
                  <a:solidFill>
                    <a:srgbClr val="000000"/>
                  </a:solidFill>
                  <a:latin typeface="Arial" panose="22635452340000000000" pitchFamily="2"/>
                </a:rPr>
                <a:t>32</a:t>
              </a:r>
              <a:r>
                <a:rPr lang="en-US" sz="2100" kern="0" spc="-35" dirty="0">
                  <a:solidFill>
                    <a:srgbClr val="000000"/>
                  </a:solidFill>
                  <a:latin typeface="Arial" panose="22635452340000000000" pitchFamily="2"/>
                </a:rPr>
                <a:t>° </a:t>
              </a:r>
              <a:r>
                <a:rPr lang="en-US" sz="1200" kern="0" spc="-35" dirty="0">
                  <a:solidFill>
                    <a:srgbClr val="000000"/>
                  </a:solidFill>
                  <a:latin typeface="Arial" panose="22635452340000000000" pitchFamily="2"/>
                </a:rPr>
                <a:t>for 40 sec. </a:t>
              </a:r>
            </a:p>
          </p:txBody>
        </p:sp>
        <p:sp>
          <p:nvSpPr>
            <p:cNvPr id="30" name="Text Placeholder 22"/>
            <p:cNvSpPr txBox="1">
              <a:spLocks/>
            </p:cNvSpPr>
            <p:nvPr/>
          </p:nvSpPr>
          <p:spPr>
            <a:xfrm>
              <a:off x="2468880" y="4585970"/>
              <a:ext cx="655320" cy="149225"/>
            </a:xfrm>
            <a:prstGeom prst="rect">
              <a:avLst/>
            </a:prstGeom>
            <a:noFill/>
            <a:ln w="0" cmpd="sng">
              <a:noFill/>
              <a:prstDash val="solid"/>
            </a:ln>
          </p:spPr>
          <p:txBody>
            <a:bodyPr vert="horz" lIns="0" tIns="0" rIns="0" bIns="0" anchor="t"/>
            <a:lstStyle>
              <a:lvl1pPr marL="342900" indent="-342900" algn="l" rtl="0" eaLnBrk="1" fontAlgn="base" latinLnBrk="1" hangingPunct="1">
                <a:spcBef>
                  <a:spcPct val="20000"/>
                </a:spcBef>
                <a:spcAft>
                  <a:spcPct val="0"/>
                </a:spcAft>
                <a:buClr>
                  <a:schemeClr val="bg2"/>
                </a:buClr>
                <a:buSzPct val="75000"/>
                <a:buFont typeface="Wingdings" pitchFamily="2" charset="2"/>
                <a:buChar char="n"/>
                <a:defRPr kumimoji="1" sz="3200">
                  <a:solidFill>
                    <a:schemeClr val="tx1"/>
                  </a:solidFill>
                  <a:latin typeface="+mn-lt"/>
                  <a:ea typeface="굴림" pitchFamily="34" charset="-127"/>
                  <a:cs typeface="+mn-cs"/>
                </a:defRPr>
              </a:lvl1pPr>
              <a:lvl2pPr marL="742950" indent="-285750" algn="l" rtl="0" eaLnBrk="1" fontAlgn="base" latinLnBrk="1" hangingPunct="1">
                <a:spcBef>
                  <a:spcPct val="20000"/>
                </a:spcBef>
                <a:spcAft>
                  <a:spcPct val="0"/>
                </a:spcAft>
                <a:buClr>
                  <a:schemeClr val="accent2"/>
                </a:buClr>
                <a:buSzPct val="80000"/>
                <a:buFont typeface="Wingdings" pitchFamily="2" charset="2"/>
                <a:buChar char="¨"/>
                <a:defRPr kumimoji="1" sz="2800">
                  <a:solidFill>
                    <a:schemeClr val="tx1"/>
                  </a:solidFill>
                  <a:latin typeface="+mn-lt"/>
                  <a:ea typeface="굴림" pitchFamily="34" charset="-127"/>
                </a:defRPr>
              </a:lvl2pPr>
              <a:lvl3pPr marL="1143000" indent="-228600" algn="l" rtl="0" eaLnBrk="1" fontAlgn="base" latinLnBrk="1" hangingPunct="1">
                <a:spcBef>
                  <a:spcPct val="20000"/>
                </a:spcBef>
                <a:spcAft>
                  <a:spcPct val="0"/>
                </a:spcAft>
                <a:buClr>
                  <a:schemeClr val="bg2"/>
                </a:buClr>
                <a:buSzPct val="65000"/>
                <a:buFont typeface="Wingdings" pitchFamily="2" charset="2"/>
                <a:buChar char="n"/>
                <a:defRPr kumimoji="1" sz="2400">
                  <a:solidFill>
                    <a:schemeClr val="tx1"/>
                  </a:solidFill>
                  <a:latin typeface="+mn-lt"/>
                  <a:ea typeface="굴림" pitchFamily="34" charset="-127"/>
                </a:defRPr>
              </a:lvl3pPr>
              <a:lvl4pPr marL="1600200" indent="-228600" algn="l" rtl="0" eaLnBrk="1" fontAlgn="base" latinLnBrk="1" hangingPunct="1">
                <a:spcBef>
                  <a:spcPct val="20000"/>
                </a:spcBef>
                <a:spcAft>
                  <a:spcPct val="0"/>
                </a:spcAft>
                <a:buClr>
                  <a:schemeClr val="accent2"/>
                </a:buClr>
                <a:buSzPct val="70000"/>
                <a:buFont typeface="Wingdings" pitchFamily="2" charset="2"/>
                <a:buChar char="¨"/>
                <a:defRPr kumimoji="1" sz="2000">
                  <a:solidFill>
                    <a:schemeClr val="tx1"/>
                  </a:solidFill>
                  <a:latin typeface="+mn-lt"/>
                  <a:ea typeface="굴림" pitchFamily="34" charset="-127"/>
                </a:defRPr>
              </a:lvl4pPr>
              <a:lvl5pPr marL="20574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굴림" pitchFamily="34" charset="-127"/>
                </a:defRPr>
              </a:lvl5pPr>
              <a:lvl6pPr marL="25146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pPr marL="0" indent="0">
                <a:lnSpc>
                  <a:spcPct val="81599"/>
                </a:lnSpc>
                <a:spcAft>
                  <a:spcPts val="0"/>
                </a:spcAft>
                <a:buNone/>
              </a:pPr>
              <a:r>
                <a:rPr lang="en-US" sz="1200" kern="0" spc="-75" dirty="0">
                  <a:solidFill>
                    <a:srgbClr val="000000"/>
                  </a:solidFill>
                  <a:latin typeface="Arial" panose="22635452340000000000" pitchFamily="2"/>
                </a:rPr>
                <a:t>Hz down </a:t>
              </a:r>
            </a:p>
          </p:txBody>
        </p:sp>
        <p:sp>
          <p:nvSpPr>
            <p:cNvPr id="31" name="Text Placeholder 23"/>
            <p:cNvSpPr txBox="1">
              <a:spLocks/>
            </p:cNvSpPr>
            <p:nvPr/>
          </p:nvSpPr>
          <p:spPr>
            <a:xfrm>
              <a:off x="1810385" y="5161280"/>
              <a:ext cx="1886585" cy="207645"/>
            </a:xfrm>
            <a:prstGeom prst="rect">
              <a:avLst/>
            </a:prstGeom>
            <a:noFill/>
            <a:ln w="0" cmpd="sng">
              <a:noFill/>
              <a:prstDash val="solid"/>
            </a:ln>
          </p:spPr>
          <p:txBody>
            <a:bodyPr vert="horz" lIns="0" tIns="0" rIns="0" bIns="0" anchor="t">
              <a:normAutofit/>
            </a:bodyPr>
            <a:lstStyle>
              <a:lvl1pPr marL="342900" indent="-342900" algn="l" rtl="0" eaLnBrk="1" fontAlgn="base" latinLnBrk="1" hangingPunct="1">
                <a:spcBef>
                  <a:spcPct val="20000"/>
                </a:spcBef>
                <a:spcAft>
                  <a:spcPct val="0"/>
                </a:spcAft>
                <a:buClr>
                  <a:schemeClr val="bg2"/>
                </a:buClr>
                <a:buSzPct val="75000"/>
                <a:buFont typeface="Wingdings" pitchFamily="2" charset="2"/>
                <a:buChar char="n"/>
                <a:defRPr kumimoji="1" sz="3200">
                  <a:solidFill>
                    <a:schemeClr val="tx1"/>
                  </a:solidFill>
                  <a:latin typeface="+mn-lt"/>
                  <a:ea typeface="굴림" pitchFamily="34" charset="-127"/>
                  <a:cs typeface="+mn-cs"/>
                </a:defRPr>
              </a:lvl1pPr>
              <a:lvl2pPr marL="742950" indent="-285750" algn="l" rtl="0" eaLnBrk="1" fontAlgn="base" latinLnBrk="1" hangingPunct="1">
                <a:spcBef>
                  <a:spcPct val="20000"/>
                </a:spcBef>
                <a:spcAft>
                  <a:spcPct val="0"/>
                </a:spcAft>
                <a:buClr>
                  <a:schemeClr val="accent2"/>
                </a:buClr>
                <a:buSzPct val="80000"/>
                <a:buFont typeface="Wingdings" pitchFamily="2" charset="2"/>
                <a:buChar char="¨"/>
                <a:defRPr kumimoji="1" sz="2800">
                  <a:solidFill>
                    <a:schemeClr val="tx1"/>
                  </a:solidFill>
                  <a:latin typeface="+mn-lt"/>
                  <a:ea typeface="굴림" pitchFamily="34" charset="-127"/>
                </a:defRPr>
              </a:lvl2pPr>
              <a:lvl3pPr marL="1143000" indent="-228600" algn="l" rtl="0" eaLnBrk="1" fontAlgn="base" latinLnBrk="1" hangingPunct="1">
                <a:spcBef>
                  <a:spcPct val="20000"/>
                </a:spcBef>
                <a:spcAft>
                  <a:spcPct val="0"/>
                </a:spcAft>
                <a:buClr>
                  <a:schemeClr val="bg2"/>
                </a:buClr>
                <a:buSzPct val="65000"/>
                <a:buFont typeface="Wingdings" pitchFamily="2" charset="2"/>
                <a:buChar char="n"/>
                <a:defRPr kumimoji="1" sz="2400">
                  <a:solidFill>
                    <a:schemeClr val="tx1"/>
                  </a:solidFill>
                  <a:latin typeface="+mn-lt"/>
                  <a:ea typeface="굴림" pitchFamily="34" charset="-127"/>
                </a:defRPr>
              </a:lvl3pPr>
              <a:lvl4pPr marL="1600200" indent="-228600" algn="l" rtl="0" eaLnBrk="1" fontAlgn="base" latinLnBrk="1" hangingPunct="1">
                <a:spcBef>
                  <a:spcPct val="20000"/>
                </a:spcBef>
                <a:spcAft>
                  <a:spcPct val="0"/>
                </a:spcAft>
                <a:buClr>
                  <a:schemeClr val="accent2"/>
                </a:buClr>
                <a:buSzPct val="70000"/>
                <a:buFont typeface="Wingdings" pitchFamily="2" charset="2"/>
                <a:buChar char="¨"/>
                <a:defRPr kumimoji="1" sz="2000">
                  <a:solidFill>
                    <a:schemeClr val="tx1"/>
                  </a:solidFill>
                  <a:latin typeface="+mn-lt"/>
                  <a:ea typeface="굴림" pitchFamily="34" charset="-127"/>
                </a:defRPr>
              </a:lvl4pPr>
              <a:lvl5pPr marL="20574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굴림" pitchFamily="34" charset="-127"/>
                </a:defRPr>
              </a:lvl5pPr>
              <a:lvl6pPr marL="25146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pPr marL="0" indent="0">
                <a:lnSpc>
                  <a:spcPts val="1500"/>
                </a:lnSpc>
                <a:spcAft>
                  <a:spcPts val="0"/>
                </a:spcAft>
                <a:buNone/>
              </a:pPr>
              <a:r>
                <a:rPr lang="en-US" sz="1200" kern="0" spc="-35" dirty="0" err="1">
                  <a:solidFill>
                    <a:srgbClr val="000000"/>
                  </a:solidFill>
                  <a:latin typeface="Arial" panose="22635452340000000000" pitchFamily="2"/>
                </a:rPr>
                <a:t>Eva_temp</a:t>
              </a:r>
              <a:r>
                <a:rPr lang="en-US" sz="1200" kern="0" spc="-35" dirty="0">
                  <a:solidFill>
                    <a:srgbClr val="000000"/>
                  </a:solidFill>
                  <a:latin typeface="Arial Unicode MS" panose="22635452340000000000" pitchFamily="2"/>
                </a:rPr>
                <a:t>&lt; </a:t>
              </a:r>
              <a:r>
                <a:rPr lang="en-US" sz="1200" kern="0" spc="-35" dirty="0">
                  <a:solidFill>
                    <a:srgbClr val="000000"/>
                  </a:solidFill>
                  <a:latin typeface="Arial" panose="22635452340000000000" pitchFamily="2"/>
                </a:rPr>
                <a:t>28</a:t>
              </a:r>
              <a:r>
                <a:rPr lang="en-US" sz="2100" kern="0" spc="-35" dirty="0">
                  <a:solidFill>
                    <a:srgbClr val="000000"/>
                  </a:solidFill>
                  <a:latin typeface="Arial" panose="22635452340000000000" pitchFamily="2"/>
                </a:rPr>
                <a:t>°</a:t>
              </a:r>
              <a:r>
                <a:rPr lang="en-US" sz="1200" kern="0" spc="-35" dirty="0">
                  <a:solidFill>
                    <a:srgbClr val="000000"/>
                  </a:solidFill>
                  <a:latin typeface="Arial" panose="22635452340000000000" pitchFamily="2"/>
                </a:rPr>
                <a:t>for 40 sec. </a:t>
              </a:r>
            </a:p>
          </p:txBody>
        </p:sp>
        <p:sp>
          <p:nvSpPr>
            <p:cNvPr id="38" name="Text Placeholder 24"/>
            <p:cNvSpPr txBox="1">
              <a:spLocks/>
            </p:cNvSpPr>
            <p:nvPr/>
          </p:nvSpPr>
          <p:spPr>
            <a:xfrm>
              <a:off x="2456815" y="5747385"/>
              <a:ext cx="667385" cy="149225"/>
            </a:xfrm>
            <a:prstGeom prst="rect">
              <a:avLst/>
            </a:prstGeom>
            <a:noFill/>
            <a:ln w="0" cmpd="sng">
              <a:noFill/>
              <a:prstDash val="solid"/>
            </a:ln>
          </p:spPr>
          <p:txBody>
            <a:bodyPr vert="horz" lIns="0" tIns="0" rIns="0" bIns="0" anchor="t"/>
            <a:lstStyle>
              <a:lvl1pPr marL="342900" indent="-342900" algn="l" rtl="0" eaLnBrk="1" fontAlgn="base" latinLnBrk="1" hangingPunct="1">
                <a:spcBef>
                  <a:spcPct val="20000"/>
                </a:spcBef>
                <a:spcAft>
                  <a:spcPct val="0"/>
                </a:spcAft>
                <a:buClr>
                  <a:schemeClr val="bg2"/>
                </a:buClr>
                <a:buSzPct val="75000"/>
                <a:buFont typeface="Wingdings" pitchFamily="2" charset="2"/>
                <a:buChar char="n"/>
                <a:defRPr kumimoji="1" sz="3200">
                  <a:solidFill>
                    <a:schemeClr val="tx1"/>
                  </a:solidFill>
                  <a:latin typeface="+mn-lt"/>
                  <a:ea typeface="굴림" pitchFamily="34" charset="-127"/>
                  <a:cs typeface="+mn-cs"/>
                </a:defRPr>
              </a:lvl1pPr>
              <a:lvl2pPr marL="742950" indent="-285750" algn="l" rtl="0" eaLnBrk="1" fontAlgn="base" latinLnBrk="1" hangingPunct="1">
                <a:spcBef>
                  <a:spcPct val="20000"/>
                </a:spcBef>
                <a:spcAft>
                  <a:spcPct val="0"/>
                </a:spcAft>
                <a:buClr>
                  <a:schemeClr val="accent2"/>
                </a:buClr>
                <a:buSzPct val="80000"/>
                <a:buFont typeface="Wingdings" pitchFamily="2" charset="2"/>
                <a:buChar char="¨"/>
                <a:defRPr kumimoji="1" sz="2800">
                  <a:solidFill>
                    <a:schemeClr val="tx1"/>
                  </a:solidFill>
                  <a:latin typeface="+mn-lt"/>
                  <a:ea typeface="굴림" pitchFamily="34" charset="-127"/>
                </a:defRPr>
              </a:lvl2pPr>
              <a:lvl3pPr marL="1143000" indent="-228600" algn="l" rtl="0" eaLnBrk="1" fontAlgn="base" latinLnBrk="1" hangingPunct="1">
                <a:spcBef>
                  <a:spcPct val="20000"/>
                </a:spcBef>
                <a:spcAft>
                  <a:spcPct val="0"/>
                </a:spcAft>
                <a:buClr>
                  <a:schemeClr val="bg2"/>
                </a:buClr>
                <a:buSzPct val="65000"/>
                <a:buFont typeface="Wingdings" pitchFamily="2" charset="2"/>
                <a:buChar char="n"/>
                <a:defRPr kumimoji="1" sz="2400">
                  <a:solidFill>
                    <a:schemeClr val="tx1"/>
                  </a:solidFill>
                  <a:latin typeface="+mn-lt"/>
                  <a:ea typeface="굴림" pitchFamily="34" charset="-127"/>
                </a:defRPr>
              </a:lvl3pPr>
              <a:lvl4pPr marL="1600200" indent="-228600" algn="l" rtl="0" eaLnBrk="1" fontAlgn="base" latinLnBrk="1" hangingPunct="1">
                <a:spcBef>
                  <a:spcPct val="20000"/>
                </a:spcBef>
                <a:spcAft>
                  <a:spcPct val="0"/>
                </a:spcAft>
                <a:buClr>
                  <a:schemeClr val="accent2"/>
                </a:buClr>
                <a:buSzPct val="70000"/>
                <a:buFont typeface="Wingdings" pitchFamily="2" charset="2"/>
                <a:buChar char="¨"/>
                <a:defRPr kumimoji="1" sz="2000">
                  <a:solidFill>
                    <a:schemeClr val="tx1"/>
                  </a:solidFill>
                  <a:latin typeface="+mn-lt"/>
                  <a:ea typeface="굴림" pitchFamily="34" charset="-127"/>
                </a:defRPr>
              </a:lvl4pPr>
              <a:lvl5pPr marL="20574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굴림" pitchFamily="34" charset="-127"/>
                </a:defRPr>
              </a:lvl5pPr>
              <a:lvl6pPr marL="25146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pPr marL="0" indent="0">
                <a:lnSpc>
                  <a:spcPct val="81599"/>
                </a:lnSpc>
                <a:spcAft>
                  <a:spcPts val="0"/>
                </a:spcAft>
                <a:buNone/>
              </a:pPr>
              <a:r>
                <a:rPr lang="en-US" sz="1200" kern="0" spc="-80" dirty="0">
                  <a:solidFill>
                    <a:srgbClr val="000000"/>
                  </a:solidFill>
                  <a:latin typeface="Arial" panose="22635452340000000000" pitchFamily="2"/>
                </a:rPr>
                <a:t>HP down </a:t>
              </a:r>
            </a:p>
          </p:txBody>
        </p:sp>
        <p:sp>
          <p:nvSpPr>
            <p:cNvPr id="41" name="Text Placeholder 30"/>
            <p:cNvSpPr txBox="1">
              <a:spLocks/>
            </p:cNvSpPr>
            <p:nvPr/>
          </p:nvSpPr>
          <p:spPr>
            <a:xfrm>
              <a:off x="5364480" y="5747385"/>
              <a:ext cx="3474720" cy="147320"/>
            </a:xfrm>
            <a:prstGeom prst="rect">
              <a:avLst/>
            </a:prstGeom>
            <a:solidFill>
              <a:srgbClr val="F8F8F8"/>
            </a:solidFill>
            <a:ln w="0" cmpd="sng">
              <a:noFill/>
              <a:prstDash val="solid"/>
            </a:ln>
          </p:spPr>
          <p:txBody>
            <a:bodyPr vert="horz" lIns="0" tIns="0" rIns="0" bIns="0" anchor="t">
              <a:normAutofit fontScale="25000" lnSpcReduction="20000"/>
            </a:bodyPr>
            <a:lstStyle>
              <a:lvl1pPr marL="342900" indent="-342900" algn="l" rtl="0" eaLnBrk="1" fontAlgn="base" latinLnBrk="1" hangingPunct="1">
                <a:spcBef>
                  <a:spcPct val="20000"/>
                </a:spcBef>
                <a:spcAft>
                  <a:spcPct val="0"/>
                </a:spcAft>
                <a:buClr>
                  <a:schemeClr val="bg2"/>
                </a:buClr>
                <a:buSzPct val="75000"/>
                <a:buFont typeface="Wingdings" pitchFamily="2" charset="2"/>
                <a:buChar char="n"/>
                <a:defRPr kumimoji="1" sz="3200">
                  <a:solidFill>
                    <a:schemeClr val="tx1"/>
                  </a:solidFill>
                  <a:latin typeface="+mn-lt"/>
                  <a:ea typeface="굴림" pitchFamily="34" charset="-127"/>
                  <a:cs typeface="+mn-cs"/>
                </a:defRPr>
              </a:lvl1pPr>
              <a:lvl2pPr marL="742950" indent="-285750" algn="l" rtl="0" eaLnBrk="1" fontAlgn="base" latinLnBrk="1" hangingPunct="1">
                <a:spcBef>
                  <a:spcPct val="20000"/>
                </a:spcBef>
                <a:spcAft>
                  <a:spcPct val="0"/>
                </a:spcAft>
                <a:buClr>
                  <a:schemeClr val="accent2"/>
                </a:buClr>
                <a:buSzPct val="80000"/>
                <a:buFont typeface="Wingdings" pitchFamily="2" charset="2"/>
                <a:buChar char="¨"/>
                <a:defRPr kumimoji="1" sz="2800">
                  <a:solidFill>
                    <a:schemeClr val="tx1"/>
                  </a:solidFill>
                  <a:latin typeface="+mn-lt"/>
                  <a:ea typeface="굴림" pitchFamily="34" charset="-127"/>
                </a:defRPr>
              </a:lvl2pPr>
              <a:lvl3pPr marL="1143000" indent="-228600" algn="l" rtl="0" eaLnBrk="1" fontAlgn="base" latinLnBrk="1" hangingPunct="1">
                <a:spcBef>
                  <a:spcPct val="20000"/>
                </a:spcBef>
                <a:spcAft>
                  <a:spcPct val="0"/>
                </a:spcAft>
                <a:buClr>
                  <a:schemeClr val="bg2"/>
                </a:buClr>
                <a:buSzPct val="65000"/>
                <a:buFont typeface="Wingdings" pitchFamily="2" charset="2"/>
                <a:buChar char="n"/>
                <a:defRPr kumimoji="1" sz="2400">
                  <a:solidFill>
                    <a:schemeClr val="tx1"/>
                  </a:solidFill>
                  <a:latin typeface="+mn-lt"/>
                  <a:ea typeface="굴림" pitchFamily="34" charset="-127"/>
                </a:defRPr>
              </a:lvl3pPr>
              <a:lvl4pPr marL="1600200" indent="-228600" algn="l" rtl="0" eaLnBrk="1" fontAlgn="base" latinLnBrk="1" hangingPunct="1">
                <a:spcBef>
                  <a:spcPct val="20000"/>
                </a:spcBef>
                <a:spcAft>
                  <a:spcPct val="0"/>
                </a:spcAft>
                <a:buClr>
                  <a:schemeClr val="accent2"/>
                </a:buClr>
                <a:buSzPct val="70000"/>
                <a:buFont typeface="Wingdings" pitchFamily="2" charset="2"/>
                <a:buChar char="¨"/>
                <a:defRPr kumimoji="1" sz="2000">
                  <a:solidFill>
                    <a:schemeClr val="tx1"/>
                  </a:solidFill>
                  <a:latin typeface="+mn-lt"/>
                  <a:ea typeface="굴림" pitchFamily="34" charset="-127"/>
                </a:defRPr>
              </a:lvl4pPr>
              <a:lvl5pPr marL="20574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굴림" pitchFamily="34" charset="-127"/>
                </a:defRPr>
              </a:lvl5pPr>
              <a:lvl6pPr marL="25146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pPr marL="0" indent="0">
                <a:lnSpc>
                  <a:spcPts val="1300"/>
                </a:lnSpc>
                <a:spcAft>
                  <a:spcPts val="0"/>
                </a:spcAft>
                <a:buNone/>
              </a:pPr>
              <a:r>
                <a:rPr lang="en-US" sz="5600" kern="0" spc="-35" dirty="0">
                  <a:solidFill>
                    <a:srgbClr val="000000"/>
                  </a:solidFill>
                  <a:latin typeface="Arial" panose="22635452340000000000" pitchFamily="2"/>
                </a:rPr>
                <a:t>EVA temp.</a:t>
              </a:r>
              <a:r>
                <a:rPr lang="en-US" sz="5600" kern="0" spc="-35" dirty="0">
                  <a:solidFill>
                    <a:srgbClr val="000000"/>
                  </a:solidFill>
                  <a:latin typeface="Arial Unicode MS" panose="22635452340000000000" pitchFamily="2"/>
                </a:rPr>
                <a:t>&gt;</a:t>
              </a:r>
              <a:r>
                <a:rPr lang="en-US" sz="5600" kern="0" spc="-35" dirty="0">
                  <a:solidFill>
                    <a:srgbClr val="000000"/>
                  </a:solidFill>
                  <a:latin typeface="Arial" panose="22635452340000000000" pitchFamily="2"/>
                </a:rPr>
                <a:t>39° → Return to normal control</a:t>
              </a:r>
              <a:r>
                <a:rPr lang="en-US" sz="100" kern="0" spc="-35" dirty="0">
                  <a:solidFill>
                    <a:srgbClr val="000000"/>
                  </a:solidFill>
                  <a:latin typeface="Arial" panose="22635452340000000000" pitchFamily="2"/>
                </a:rPr>
                <a:t> </a:t>
              </a:r>
            </a:p>
          </p:txBody>
        </p:sp>
        <p:sp>
          <p:nvSpPr>
            <p:cNvPr id="42" name="Text Placeholder 31"/>
            <p:cNvSpPr txBox="1">
              <a:spLocks/>
            </p:cNvSpPr>
            <p:nvPr/>
          </p:nvSpPr>
          <p:spPr>
            <a:xfrm>
              <a:off x="1490345" y="6120130"/>
              <a:ext cx="2527300" cy="299085"/>
            </a:xfrm>
            <a:prstGeom prst="rect">
              <a:avLst/>
            </a:prstGeom>
            <a:solidFill>
              <a:srgbClr val="F8F8F8"/>
            </a:solidFill>
            <a:ln w="8890" cmpd="sng">
              <a:solidFill>
                <a:srgbClr val="808080"/>
              </a:solidFill>
              <a:prstDash val="solid"/>
            </a:ln>
          </p:spPr>
          <p:txBody>
            <a:bodyPr vert="horz" lIns="0" tIns="91440" rIns="0" bIns="0" anchor="t"/>
            <a:lstStyle>
              <a:lvl1pPr marL="342900" indent="-342900" algn="l" rtl="0" eaLnBrk="1" fontAlgn="base" latinLnBrk="1" hangingPunct="1">
                <a:spcBef>
                  <a:spcPct val="20000"/>
                </a:spcBef>
                <a:spcAft>
                  <a:spcPct val="0"/>
                </a:spcAft>
                <a:buClr>
                  <a:schemeClr val="bg2"/>
                </a:buClr>
                <a:buSzPct val="75000"/>
                <a:buFont typeface="Wingdings" pitchFamily="2" charset="2"/>
                <a:buChar char="n"/>
                <a:defRPr kumimoji="1" sz="3200">
                  <a:solidFill>
                    <a:schemeClr val="tx1"/>
                  </a:solidFill>
                  <a:latin typeface="+mn-lt"/>
                  <a:ea typeface="굴림" pitchFamily="34" charset="-127"/>
                  <a:cs typeface="+mn-cs"/>
                </a:defRPr>
              </a:lvl1pPr>
              <a:lvl2pPr marL="742950" indent="-285750" algn="l" rtl="0" eaLnBrk="1" fontAlgn="base" latinLnBrk="1" hangingPunct="1">
                <a:spcBef>
                  <a:spcPct val="20000"/>
                </a:spcBef>
                <a:spcAft>
                  <a:spcPct val="0"/>
                </a:spcAft>
                <a:buClr>
                  <a:schemeClr val="accent2"/>
                </a:buClr>
                <a:buSzPct val="80000"/>
                <a:buFont typeface="Wingdings" pitchFamily="2" charset="2"/>
                <a:buChar char="¨"/>
                <a:defRPr kumimoji="1" sz="2800">
                  <a:solidFill>
                    <a:schemeClr val="tx1"/>
                  </a:solidFill>
                  <a:latin typeface="+mn-lt"/>
                  <a:ea typeface="굴림" pitchFamily="34" charset="-127"/>
                </a:defRPr>
              </a:lvl2pPr>
              <a:lvl3pPr marL="1143000" indent="-228600" algn="l" rtl="0" eaLnBrk="1" fontAlgn="base" latinLnBrk="1" hangingPunct="1">
                <a:spcBef>
                  <a:spcPct val="20000"/>
                </a:spcBef>
                <a:spcAft>
                  <a:spcPct val="0"/>
                </a:spcAft>
                <a:buClr>
                  <a:schemeClr val="bg2"/>
                </a:buClr>
                <a:buSzPct val="65000"/>
                <a:buFont typeface="Wingdings" pitchFamily="2" charset="2"/>
                <a:buChar char="n"/>
                <a:defRPr kumimoji="1" sz="2400">
                  <a:solidFill>
                    <a:schemeClr val="tx1"/>
                  </a:solidFill>
                  <a:latin typeface="+mn-lt"/>
                  <a:ea typeface="굴림" pitchFamily="34" charset="-127"/>
                </a:defRPr>
              </a:lvl3pPr>
              <a:lvl4pPr marL="1600200" indent="-228600" algn="l" rtl="0" eaLnBrk="1" fontAlgn="base" latinLnBrk="1" hangingPunct="1">
                <a:spcBef>
                  <a:spcPct val="20000"/>
                </a:spcBef>
                <a:spcAft>
                  <a:spcPct val="0"/>
                </a:spcAft>
                <a:buClr>
                  <a:schemeClr val="accent2"/>
                </a:buClr>
                <a:buSzPct val="70000"/>
                <a:buFont typeface="Wingdings" pitchFamily="2" charset="2"/>
                <a:buChar char="¨"/>
                <a:defRPr kumimoji="1" sz="2000">
                  <a:solidFill>
                    <a:schemeClr val="tx1"/>
                  </a:solidFill>
                  <a:latin typeface="+mn-lt"/>
                  <a:ea typeface="굴림" pitchFamily="34" charset="-127"/>
                </a:defRPr>
              </a:lvl4pPr>
              <a:lvl5pPr marL="20574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굴림" pitchFamily="34" charset="-127"/>
                </a:defRPr>
              </a:lvl5pPr>
              <a:lvl6pPr marL="25146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pPr marL="0" indent="0" algn="ctr">
                <a:lnSpc>
                  <a:spcPct val="80639"/>
                </a:lnSpc>
                <a:spcAft>
                  <a:spcPts val="360"/>
                </a:spcAft>
                <a:buNone/>
              </a:pPr>
              <a:r>
                <a:rPr lang="en-US" sz="1200" kern="0" dirty="0">
                  <a:solidFill>
                    <a:srgbClr val="000000"/>
                  </a:solidFill>
                  <a:latin typeface="Arial" panose="22635452340000000000" pitchFamily="2"/>
                </a:rPr>
                <a:t>END </a:t>
              </a:r>
            </a:p>
          </p:txBody>
        </p:sp>
        <p:sp>
          <p:nvSpPr>
            <p:cNvPr id="43" name="TextBox 42"/>
            <p:cNvSpPr txBox="1"/>
            <p:nvPr/>
          </p:nvSpPr>
          <p:spPr>
            <a:xfrm>
              <a:off x="5227320" y="4290536"/>
              <a:ext cx="3296485" cy="1244124"/>
            </a:xfrm>
            <a:prstGeom prst="rect">
              <a:avLst/>
            </a:prstGeom>
            <a:noFill/>
            <a:ln>
              <a:solidFill>
                <a:schemeClr val="tx1"/>
              </a:solidFill>
            </a:ln>
          </p:spPr>
          <p:txBody>
            <a:bodyPr wrap="square" rtlCol="0">
              <a:spAutoFit/>
            </a:bodyPr>
            <a:lstStyle/>
            <a:p>
              <a:r>
                <a:rPr lang="en-US" sz="1400" dirty="0">
                  <a:latin typeface="Arial" pitchFamily="34" charset="0"/>
                  <a:cs typeface="Arial" pitchFamily="34" charset="0"/>
                </a:rPr>
                <a:t>EVA temp &gt;32        hold current HZ</a:t>
              </a:r>
            </a:p>
            <a:p>
              <a:r>
                <a:rPr lang="en-US" sz="1400" dirty="0">
                  <a:latin typeface="Arial" pitchFamily="34" charset="0"/>
                  <a:cs typeface="Arial" pitchFamily="34" charset="0"/>
                </a:rPr>
                <a:t>EVA temp &lt; 32        reduced by 5 HZ</a:t>
              </a:r>
            </a:p>
            <a:p>
              <a:r>
                <a:rPr lang="en-US" sz="1400" dirty="0">
                  <a:latin typeface="Arial" pitchFamily="34" charset="0"/>
                  <a:cs typeface="Arial" pitchFamily="34" charset="0"/>
                </a:rPr>
                <a:t>EVA  temp &gt; 39        return to normal control</a:t>
              </a:r>
            </a:p>
            <a:p>
              <a:r>
                <a:rPr lang="en-US" sz="1400" dirty="0">
                  <a:latin typeface="Arial" pitchFamily="34" charset="0"/>
                  <a:cs typeface="Arial" pitchFamily="34" charset="0"/>
                </a:rPr>
                <a:t>* Minimum Hertz: HGV1 on</a:t>
              </a:r>
            </a:p>
          </p:txBody>
        </p:sp>
        <p:cxnSp>
          <p:nvCxnSpPr>
            <p:cNvPr id="44" name="Straight Arrow Connector 43"/>
            <p:cNvCxnSpPr/>
            <p:nvPr/>
          </p:nvCxnSpPr>
          <p:spPr bwMode="auto">
            <a:xfrm>
              <a:off x="6477000" y="4419600"/>
              <a:ext cx="304800" cy="0"/>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45" name="Straight Arrow Connector 44"/>
            <p:cNvCxnSpPr/>
            <p:nvPr/>
          </p:nvCxnSpPr>
          <p:spPr bwMode="auto">
            <a:xfrm>
              <a:off x="6541827" y="4648200"/>
              <a:ext cx="304800" cy="0"/>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46" name="Straight Arrow Connector 45"/>
            <p:cNvCxnSpPr/>
            <p:nvPr/>
          </p:nvCxnSpPr>
          <p:spPr bwMode="auto">
            <a:xfrm>
              <a:off x="6544102" y="4876800"/>
              <a:ext cx="304800" cy="0"/>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sp>
          <p:nvSpPr>
            <p:cNvPr id="47" name="Text Placeholder 21"/>
            <p:cNvSpPr txBox="1">
              <a:spLocks/>
            </p:cNvSpPr>
            <p:nvPr/>
          </p:nvSpPr>
          <p:spPr>
            <a:xfrm>
              <a:off x="4276090" y="4448810"/>
              <a:ext cx="774700" cy="152400"/>
            </a:xfrm>
            <a:prstGeom prst="rect">
              <a:avLst/>
            </a:prstGeom>
            <a:noFill/>
            <a:ln w="0" cmpd="sng">
              <a:noFill/>
              <a:prstDash val="solid"/>
            </a:ln>
          </p:spPr>
          <p:txBody>
            <a:bodyPr vert="horz" lIns="0" tIns="0" rIns="0" bIns="0" anchor="t"/>
            <a:lstStyle>
              <a:lvl1pPr marL="342900" indent="-342900" algn="l" rtl="0" eaLnBrk="1" fontAlgn="base" latinLnBrk="1" hangingPunct="1">
                <a:spcBef>
                  <a:spcPct val="20000"/>
                </a:spcBef>
                <a:spcAft>
                  <a:spcPct val="0"/>
                </a:spcAft>
                <a:buClr>
                  <a:schemeClr val="bg2"/>
                </a:buClr>
                <a:buSzPct val="75000"/>
                <a:buFont typeface="Wingdings" pitchFamily="2" charset="2"/>
                <a:buChar char="n"/>
                <a:defRPr kumimoji="1" sz="3200">
                  <a:solidFill>
                    <a:schemeClr val="tx1"/>
                  </a:solidFill>
                  <a:latin typeface="+mn-lt"/>
                  <a:ea typeface="굴림" pitchFamily="34" charset="-127"/>
                  <a:cs typeface="+mn-cs"/>
                </a:defRPr>
              </a:lvl1pPr>
              <a:lvl2pPr marL="742950" indent="-285750" algn="l" rtl="0" eaLnBrk="1" fontAlgn="base" latinLnBrk="1" hangingPunct="1">
                <a:spcBef>
                  <a:spcPct val="20000"/>
                </a:spcBef>
                <a:spcAft>
                  <a:spcPct val="0"/>
                </a:spcAft>
                <a:buClr>
                  <a:schemeClr val="accent2"/>
                </a:buClr>
                <a:buSzPct val="80000"/>
                <a:buFont typeface="Wingdings" pitchFamily="2" charset="2"/>
                <a:buChar char="¨"/>
                <a:defRPr kumimoji="1" sz="2800">
                  <a:solidFill>
                    <a:schemeClr val="tx1"/>
                  </a:solidFill>
                  <a:latin typeface="+mn-lt"/>
                  <a:ea typeface="굴림" pitchFamily="34" charset="-127"/>
                </a:defRPr>
              </a:lvl2pPr>
              <a:lvl3pPr marL="1143000" indent="-228600" algn="l" rtl="0" eaLnBrk="1" fontAlgn="base" latinLnBrk="1" hangingPunct="1">
                <a:spcBef>
                  <a:spcPct val="20000"/>
                </a:spcBef>
                <a:spcAft>
                  <a:spcPct val="0"/>
                </a:spcAft>
                <a:buClr>
                  <a:schemeClr val="bg2"/>
                </a:buClr>
                <a:buSzPct val="65000"/>
                <a:buFont typeface="Wingdings" pitchFamily="2" charset="2"/>
                <a:buChar char="n"/>
                <a:defRPr kumimoji="1" sz="2400">
                  <a:solidFill>
                    <a:schemeClr val="tx1"/>
                  </a:solidFill>
                  <a:latin typeface="+mn-lt"/>
                  <a:ea typeface="굴림" pitchFamily="34" charset="-127"/>
                </a:defRPr>
              </a:lvl3pPr>
              <a:lvl4pPr marL="1600200" indent="-228600" algn="l" rtl="0" eaLnBrk="1" fontAlgn="base" latinLnBrk="1" hangingPunct="1">
                <a:spcBef>
                  <a:spcPct val="20000"/>
                </a:spcBef>
                <a:spcAft>
                  <a:spcPct val="0"/>
                </a:spcAft>
                <a:buClr>
                  <a:schemeClr val="accent2"/>
                </a:buClr>
                <a:buSzPct val="70000"/>
                <a:buFont typeface="Wingdings" pitchFamily="2" charset="2"/>
                <a:buChar char="¨"/>
                <a:defRPr kumimoji="1" sz="2000">
                  <a:solidFill>
                    <a:schemeClr val="tx1"/>
                  </a:solidFill>
                  <a:latin typeface="+mn-lt"/>
                  <a:ea typeface="굴림" pitchFamily="34" charset="-127"/>
                </a:defRPr>
              </a:lvl4pPr>
              <a:lvl5pPr marL="20574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굴림" pitchFamily="34" charset="-127"/>
                </a:defRPr>
              </a:lvl5pPr>
              <a:lvl6pPr marL="25146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pPr marL="0" indent="0">
                <a:lnSpc>
                  <a:spcPct val="83519"/>
                </a:lnSpc>
                <a:spcAft>
                  <a:spcPts val="0"/>
                </a:spcAft>
                <a:buNone/>
              </a:pPr>
              <a:r>
                <a:rPr lang="en-US" sz="1200" kern="0" spc="-50" dirty="0">
                  <a:solidFill>
                    <a:srgbClr val="000000"/>
                  </a:solidFill>
                  <a:latin typeface="Arial" panose="22635452340000000000" pitchFamily="2"/>
                </a:rPr>
                <a:t>2 min. </a:t>
              </a:r>
            </a:p>
          </p:txBody>
        </p:sp>
        <p:sp>
          <p:nvSpPr>
            <p:cNvPr id="48" name="TextBox 47"/>
            <p:cNvSpPr txBox="1"/>
            <p:nvPr/>
          </p:nvSpPr>
          <p:spPr>
            <a:xfrm>
              <a:off x="4663440" y="2789555"/>
              <a:ext cx="4187133" cy="523220"/>
            </a:xfrm>
            <a:prstGeom prst="rect">
              <a:avLst/>
            </a:prstGeom>
            <a:noFill/>
          </p:spPr>
          <p:txBody>
            <a:bodyPr wrap="square" rtlCol="0">
              <a:spAutoFit/>
            </a:bodyPr>
            <a:lstStyle/>
            <a:p>
              <a:r>
                <a:rPr lang="en-US" sz="1400" b="0" dirty="0">
                  <a:solidFill>
                    <a:srgbClr val="FF0000"/>
                  </a:solidFill>
                  <a:latin typeface="Arial" pitchFamily="34" charset="0"/>
                  <a:cs typeface="Arial" pitchFamily="34" charset="0"/>
                </a:rPr>
                <a:t>*EVA in temp at 24 for 3 min system shuts down</a:t>
              </a:r>
            </a:p>
            <a:p>
              <a:r>
                <a:rPr lang="en-US" sz="1400" dirty="0">
                  <a:solidFill>
                    <a:srgbClr val="FF0000"/>
                  </a:solidFill>
                  <a:latin typeface="Arial" pitchFamily="34" charset="0"/>
                  <a:cs typeface="Arial" pitchFamily="34" charset="0"/>
                </a:rPr>
                <a:t>* Will restart when Eva in reaches 44</a:t>
              </a:r>
              <a:endParaRPr lang="en-US" sz="1600" b="0" dirty="0">
                <a:solidFill>
                  <a:srgbClr val="FF0000"/>
                </a:solidFill>
                <a:latin typeface="Arial" pitchFamily="34" charset="0"/>
                <a:cs typeface="Arial" pitchFamily="34" charset="0"/>
              </a:endParaRPr>
            </a:p>
          </p:txBody>
        </p:sp>
      </p:grpSp>
    </p:spTree>
    <p:extLst>
      <p:ext uri="{BB962C8B-B14F-4D97-AF65-F5344CB8AC3E}">
        <p14:creationId xmlns:p14="http://schemas.microsoft.com/office/powerpoint/2010/main" val="62344452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78839"/>
            <a:ext cx="7162800" cy="461665"/>
          </a:xfrm>
          <a:prstGeom prst="rect">
            <a:avLst/>
          </a:prstGeom>
          <a:noFill/>
        </p:spPr>
        <p:txBody>
          <a:bodyPr wrap="square" rtlCol="0">
            <a:spAutoFit/>
          </a:bodyPr>
          <a:lstStyle/>
          <a:p>
            <a:r>
              <a:rPr lang="en-US" sz="2400" b="1" dirty="0">
                <a:solidFill>
                  <a:schemeClr val="bg1"/>
                </a:solidFill>
                <a:latin typeface="Arial" pitchFamily="34" charset="0"/>
                <a:cs typeface="Arial" pitchFamily="34" charset="0"/>
              </a:rPr>
              <a:t>  Oil Recovery Mode</a:t>
            </a:r>
          </a:p>
        </p:txBody>
      </p:sp>
      <p:pic>
        <p:nvPicPr>
          <p:cNvPr id="225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733800"/>
            <a:ext cx="3390900" cy="275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6013" y="2667000"/>
            <a:ext cx="5487987" cy="229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2601" y="5334000"/>
            <a:ext cx="5411787" cy="66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52400" y="914400"/>
            <a:ext cx="8763000" cy="954107"/>
          </a:xfrm>
          <a:prstGeom prst="rect">
            <a:avLst/>
          </a:prstGeom>
          <a:noFill/>
        </p:spPr>
        <p:txBody>
          <a:bodyPr wrap="square" rtlCol="0">
            <a:spAutoFit/>
          </a:bodyPr>
          <a:lstStyle/>
          <a:p>
            <a:pPr marL="342900" indent="-342900">
              <a:buAutoNum type="alphaUcPeriod"/>
            </a:pPr>
            <a:r>
              <a:rPr lang="en-US" sz="1400" b="0" dirty="0">
                <a:solidFill>
                  <a:schemeClr val="tx1"/>
                </a:solidFill>
                <a:latin typeface="Arial" pitchFamily="34" charset="0"/>
                <a:cs typeface="Arial" pitchFamily="34" charset="0"/>
              </a:rPr>
              <a:t>As the cumulative run time of the compressors reaches 7 hours, oil recovery mode will start.</a:t>
            </a:r>
          </a:p>
          <a:p>
            <a:pPr marL="742950" lvl="1" indent="-285750">
              <a:buFont typeface="Arial" panose="020B0604020202020204" pitchFamily="34" charset="0"/>
              <a:buChar char="•"/>
            </a:pPr>
            <a:r>
              <a:rPr lang="en-US" sz="1400" dirty="0">
                <a:latin typeface="Arial" pitchFamily="34" charset="0"/>
                <a:cs typeface="Arial" pitchFamily="34" charset="0"/>
              </a:rPr>
              <a:t>Oil recovery will start based on the compressors operating frequency, the lower speed will initialize oil recovery quicker than 7 hours</a:t>
            </a:r>
          </a:p>
          <a:p>
            <a:pPr marL="742950" lvl="1" indent="-285750">
              <a:buFont typeface="Arial" panose="020B0604020202020204" pitchFamily="34" charset="0"/>
              <a:buChar char="•"/>
            </a:pPr>
            <a:r>
              <a:rPr lang="en-US" sz="1400" b="0" dirty="0">
                <a:solidFill>
                  <a:schemeClr val="tx1"/>
                </a:solidFill>
                <a:latin typeface="Arial" pitchFamily="34" charset="0"/>
                <a:cs typeface="Arial" pitchFamily="34" charset="0"/>
              </a:rPr>
              <a:t>Oil recovery could occur from 1.4 hours of operation to 7 hours of operation.</a:t>
            </a:r>
          </a:p>
        </p:txBody>
      </p:sp>
      <p:sp>
        <p:nvSpPr>
          <p:cNvPr id="4" name="TextBox 3"/>
          <p:cNvSpPr txBox="1"/>
          <p:nvPr/>
        </p:nvSpPr>
        <p:spPr>
          <a:xfrm>
            <a:off x="228600" y="1981200"/>
            <a:ext cx="8835788" cy="738664"/>
          </a:xfrm>
          <a:prstGeom prst="rect">
            <a:avLst/>
          </a:prstGeom>
          <a:noFill/>
        </p:spPr>
        <p:txBody>
          <a:bodyPr wrap="square" rtlCol="0">
            <a:spAutoFit/>
          </a:bodyPr>
          <a:lstStyle/>
          <a:p>
            <a:r>
              <a:rPr lang="en-US" sz="1400" b="0" dirty="0">
                <a:solidFill>
                  <a:schemeClr val="tx1"/>
                </a:solidFill>
                <a:latin typeface="Arial" pitchFamily="34" charset="0"/>
                <a:cs typeface="Arial" pitchFamily="34" charset="0"/>
              </a:rPr>
              <a:t>B. In the heating mode and defrost last mode than 3 min it is considered to be an oil recovery mode.</a:t>
            </a:r>
          </a:p>
          <a:p>
            <a:endParaRPr lang="en-US" sz="1400" dirty="0">
              <a:latin typeface="Arial" pitchFamily="34" charset="0"/>
              <a:cs typeface="Arial" pitchFamily="34" charset="0"/>
            </a:endParaRPr>
          </a:p>
          <a:p>
            <a:r>
              <a:rPr lang="en-US" sz="1400" b="0" dirty="0">
                <a:solidFill>
                  <a:schemeClr val="tx1"/>
                </a:solidFill>
                <a:latin typeface="Arial" pitchFamily="34" charset="0"/>
                <a:cs typeface="Arial" pitchFamily="34" charset="0"/>
              </a:rPr>
              <a:t>After an oil recovery mode of operation the master unit will be changed </a:t>
            </a:r>
          </a:p>
        </p:txBody>
      </p:sp>
    </p:spTree>
    <p:extLst>
      <p:ext uri="{BB962C8B-B14F-4D97-AF65-F5344CB8AC3E}">
        <p14:creationId xmlns:p14="http://schemas.microsoft.com/office/powerpoint/2010/main" val="22410480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78839"/>
            <a:ext cx="7162800" cy="461665"/>
          </a:xfrm>
          <a:prstGeom prst="rect">
            <a:avLst/>
          </a:prstGeom>
          <a:noFill/>
        </p:spPr>
        <p:txBody>
          <a:bodyPr wrap="square" rtlCol="0">
            <a:spAutoFit/>
          </a:bodyPr>
          <a:lstStyle/>
          <a:p>
            <a:r>
              <a:rPr lang="en-US" sz="2400" b="1" dirty="0">
                <a:solidFill>
                  <a:schemeClr val="bg1"/>
                </a:solidFill>
                <a:latin typeface="Arial" pitchFamily="34" charset="0"/>
                <a:cs typeface="Arial" pitchFamily="34" charset="0"/>
              </a:rPr>
              <a:t> Defrost Operation of HR, Rotational Defrost </a:t>
            </a: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213" y="1295400"/>
            <a:ext cx="8383587" cy="123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a:off x="808831" y="2895600"/>
            <a:ext cx="7372350" cy="1816100"/>
            <a:chOff x="838200" y="2603500"/>
            <a:chExt cx="7372350" cy="1816100"/>
          </a:xfrm>
        </p:grpSpPr>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863" y="2603500"/>
              <a:ext cx="7278687" cy="181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838200" y="3352800"/>
              <a:ext cx="304800" cy="457200"/>
            </a:xfrm>
            <a:prstGeom prst="rect">
              <a:avLst/>
            </a:prstGeom>
            <a:solidFill>
              <a:schemeClr val="bg1"/>
            </a:solidFill>
            <a:ln>
              <a:noFill/>
            </a:ln>
          </p:spPr>
          <p:txBody>
            <a:bodyPr wrap="none" rtlCol="0" anchor="ctr">
              <a:noAutofit/>
            </a:bodyPr>
            <a:lstStyle/>
            <a:p>
              <a:pPr algn="ctr">
                <a:lnSpc>
                  <a:spcPct val="150000"/>
                </a:lnSpc>
              </a:pPr>
              <a:endParaRPr lang="en-US" sz="1200" b="0" dirty="0">
                <a:solidFill>
                  <a:schemeClr val="tx1"/>
                </a:solidFill>
                <a:latin typeface="Arial" pitchFamily="34" charset="0"/>
                <a:cs typeface="Arial" pitchFamily="34" charset="0"/>
              </a:endParaRPr>
            </a:p>
          </p:txBody>
        </p:sp>
      </p:gr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401" y="6096000"/>
            <a:ext cx="7696200"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961231" y="5635823"/>
            <a:ext cx="7573370" cy="307777"/>
          </a:xfrm>
          <a:prstGeom prst="rect">
            <a:avLst/>
          </a:prstGeom>
          <a:noFill/>
        </p:spPr>
        <p:txBody>
          <a:bodyPr wrap="square" rtlCol="0">
            <a:spAutoFit/>
          </a:bodyPr>
          <a:lstStyle/>
          <a:p>
            <a:r>
              <a:rPr lang="en-US" sz="1400" b="0" dirty="0">
                <a:solidFill>
                  <a:schemeClr val="tx1"/>
                </a:solidFill>
                <a:latin typeface="Arial" pitchFamily="34" charset="0"/>
                <a:cs typeface="Arial" pitchFamily="34" charset="0"/>
              </a:rPr>
              <a:t>Rotational Defrost is only available with a heat recovery system</a:t>
            </a:r>
          </a:p>
        </p:txBody>
      </p:sp>
    </p:spTree>
    <p:extLst>
      <p:ext uri="{BB962C8B-B14F-4D97-AF65-F5344CB8AC3E}">
        <p14:creationId xmlns:p14="http://schemas.microsoft.com/office/powerpoint/2010/main" val="39841391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278839"/>
            <a:ext cx="7162800" cy="461665"/>
          </a:xfrm>
          <a:prstGeom prst="rect">
            <a:avLst/>
          </a:prstGeom>
          <a:noFill/>
        </p:spPr>
        <p:txBody>
          <a:bodyPr wrap="square" rtlCol="0">
            <a:spAutoFit/>
          </a:bodyPr>
          <a:lstStyle/>
          <a:p>
            <a:r>
              <a:rPr lang="en-US" sz="2400" b="1">
                <a:solidFill>
                  <a:schemeClr val="bg1"/>
                </a:solidFill>
                <a:latin typeface="Arial" pitchFamily="34" charset="0"/>
                <a:cs typeface="Arial" pitchFamily="34" charset="0"/>
              </a:rPr>
              <a:t> Defrost  </a:t>
            </a:r>
            <a:endParaRPr lang="en-US" sz="2400" b="1" dirty="0">
              <a:solidFill>
                <a:schemeClr val="bg1"/>
              </a:solidFill>
              <a:latin typeface="Arial" pitchFamily="34" charset="0"/>
              <a:cs typeface="Arial" pitchFamily="34" charset="0"/>
            </a:endParaRP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990600"/>
            <a:ext cx="8447087" cy="5894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525886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2438400"/>
            <a:ext cx="4267200" cy="830997"/>
          </a:xfrm>
          <a:prstGeom prst="rect">
            <a:avLst/>
          </a:prstGeom>
          <a:noFill/>
        </p:spPr>
        <p:txBody>
          <a:bodyPr wrap="square" rtlCol="0">
            <a:spAutoFit/>
          </a:bodyPr>
          <a:lstStyle/>
          <a:p>
            <a:r>
              <a:rPr lang="en-US" sz="4800" b="0" dirty="0">
                <a:solidFill>
                  <a:schemeClr val="bg1"/>
                </a:solidFill>
                <a:latin typeface="Arial" pitchFamily="34" charset="0"/>
                <a:cs typeface="Arial" pitchFamily="34" charset="0"/>
              </a:rPr>
              <a:t>Questions?</a:t>
            </a:r>
          </a:p>
        </p:txBody>
      </p:sp>
    </p:spTree>
    <p:extLst>
      <p:ext uri="{BB962C8B-B14F-4D97-AF65-F5344CB8AC3E}">
        <p14:creationId xmlns:p14="http://schemas.microsoft.com/office/powerpoint/2010/main" val="3836910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Pictur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990600"/>
            <a:ext cx="2935014" cy="334063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572165" y="1229754"/>
            <a:ext cx="5257800" cy="3046988"/>
          </a:xfrm>
          <a:prstGeom prst="rect">
            <a:avLst/>
          </a:prstGeom>
          <a:noFill/>
        </p:spPr>
        <p:txBody>
          <a:bodyPr wrap="square" rtlCol="0">
            <a:spAutoFit/>
          </a:bodyPr>
          <a:lstStyle/>
          <a:p>
            <a:endParaRPr lang="en-US" sz="1200" b="0" dirty="0">
              <a:solidFill>
                <a:schemeClr val="tx1"/>
              </a:solidFill>
              <a:latin typeface="Arial" pitchFamily="34" charset="0"/>
              <a:cs typeface="Arial" pitchFamily="34" charset="0"/>
            </a:endParaRPr>
          </a:p>
          <a:p>
            <a:r>
              <a:rPr lang="en-US" b="1" dirty="0">
                <a:solidFill>
                  <a:schemeClr val="tx1"/>
                </a:solidFill>
                <a:latin typeface="Arial" pitchFamily="34" charset="0"/>
                <a:cs typeface="Arial" pitchFamily="34" charset="0"/>
              </a:rPr>
              <a:t>Wired controller connection, Blue and Red wire are the F3/F4 connections for the wired controllers</a:t>
            </a:r>
          </a:p>
          <a:p>
            <a:endParaRPr lang="en-US" sz="1200" dirty="0">
              <a:latin typeface="Arial" pitchFamily="34" charset="0"/>
              <a:cs typeface="Arial" pitchFamily="34" charset="0"/>
            </a:endParaRPr>
          </a:p>
          <a:p>
            <a:endParaRPr lang="en-US" sz="1200" b="0" dirty="0">
              <a:solidFill>
                <a:schemeClr val="tx1"/>
              </a:solidFill>
              <a:latin typeface="Arial" pitchFamily="34" charset="0"/>
              <a:cs typeface="Arial" pitchFamily="34" charset="0"/>
            </a:endParaRPr>
          </a:p>
          <a:p>
            <a:r>
              <a:rPr lang="en-US" b="1" dirty="0">
                <a:solidFill>
                  <a:schemeClr val="tx1"/>
                </a:solidFill>
                <a:latin typeface="Arial" pitchFamily="34" charset="0"/>
                <a:cs typeface="Arial" pitchFamily="34" charset="0"/>
              </a:rPr>
              <a:t>Condensate overflow safety switch connections</a:t>
            </a:r>
          </a:p>
          <a:p>
            <a:endParaRPr lang="en-US" sz="1200" dirty="0">
              <a:latin typeface="Arial" pitchFamily="34" charset="0"/>
              <a:cs typeface="Arial" pitchFamily="34" charset="0"/>
            </a:endParaRPr>
          </a:p>
          <a:p>
            <a:r>
              <a:rPr lang="en-US" b="1" dirty="0">
                <a:solidFill>
                  <a:srgbClr val="FF0000"/>
                </a:solidFill>
                <a:latin typeface="Arial" pitchFamily="34" charset="0"/>
                <a:cs typeface="Arial" pitchFamily="34" charset="0"/>
              </a:rPr>
              <a:t>Must set digit 14 of the installation option code to 2 in order for the unit to shut down because of a high condensate level. </a:t>
            </a:r>
            <a:endParaRPr lang="en-US" sz="1200" b="0" dirty="0">
              <a:solidFill>
                <a:schemeClr val="tx1"/>
              </a:solidFill>
              <a:latin typeface="Arial" pitchFamily="34" charset="0"/>
              <a:cs typeface="Arial" pitchFamily="34" charset="0"/>
            </a:endParaRPr>
          </a:p>
        </p:txBody>
      </p:sp>
      <p:cxnSp>
        <p:nvCxnSpPr>
          <p:cNvPr id="4" name="Straight Arrow Connector 3"/>
          <p:cNvCxnSpPr/>
          <p:nvPr/>
        </p:nvCxnSpPr>
        <p:spPr bwMode="auto">
          <a:xfrm flipH="1">
            <a:off x="1828800" y="1600200"/>
            <a:ext cx="1828801" cy="609600"/>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5" name="Straight Arrow Connector 4"/>
          <p:cNvCxnSpPr/>
          <p:nvPr/>
        </p:nvCxnSpPr>
        <p:spPr bwMode="auto">
          <a:xfrm flipH="1" flipV="1">
            <a:off x="2962565" y="2438401"/>
            <a:ext cx="695036" cy="222514"/>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sp>
        <p:nvSpPr>
          <p:cNvPr id="6" name="직사각형 65"/>
          <p:cNvSpPr/>
          <p:nvPr/>
        </p:nvSpPr>
        <p:spPr>
          <a:xfrm>
            <a:off x="1066800" y="5029200"/>
            <a:ext cx="7391400" cy="769441"/>
          </a:xfrm>
          <a:prstGeom prst="rect">
            <a:avLst/>
          </a:prstGeom>
          <a:effectLst>
            <a:glow rad="101600">
              <a:sysClr val="window" lastClr="FFFFFF">
                <a:alpha val="60000"/>
              </a:sysClr>
            </a:glo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4400" b="1" i="0" u="none" strike="noStrike" kern="0" cap="none" spc="0" normalizeH="0" baseline="0" noProof="0" dirty="0">
                <a:ln>
                  <a:noFill/>
                </a:ln>
                <a:solidFill>
                  <a:srgbClr val="00B050"/>
                </a:solidFill>
                <a:effectLst/>
                <a:uLnTx/>
                <a:uFillTx/>
                <a:latin typeface="Calibri" pitchFamily="34" charset="0"/>
                <a:cs typeface="Calibri" pitchFamily="34" charset="0"/>
              </a:rPr>
              <a:t>0</a:t>
            </a:r>
            <a:r>
              <a:rPr kumimoji="0" lang="en-US" altLang="ko-KR" sz="4400" b="1" i="0" u="none" strike="noStrike" kern="0" cap="none" spc="0" normalizeH="0" baseline="0" noProof="0" dirty="0">
                <a:ln>
                  <a:noFill/>
                </a:ln>
                <a:solidFill>
                  <a:srgbClr val="FF0000"/>
                </a:solidFill>
                <a:effectLst>
                  <a:glow rad="101600">
                    <a:sysClr val="window" lastClr="FFFFFF">
                      <a:alpha val="40000"/>
                    </a:sysClr>
                  </a:glow>
                </a:effectLst>
                <a:uLnTx/>
                <a:uFillTx/>
                <a:latin typeface="Calibri" pitchFamily="34" charset="0"/>
                <a:cs typeface="Calibri" pitchFamily="34" charset="0"/>
              </a:rPr>
              <a:t>2</a:t>
            </a:r>
            <a:r>
              <a:rPr kumimoji="0" lang="en-US" altLang="ko-KR" sz="4400" b="1" i="0" u="none" strike="noStrike" kern="0" cap="none" spc="0" normalizeH="0" baseline="0" noProof="0" dirty="0">
                <a:ln>
                  <a:noFill/>
                </a:ln>
                <a:solidFill>
                  <a:sysClr val="windowText" lastClr="000000"/>
                </a:solidFill>
                <a:effectLst/>
                <a:uLnTx/>
                <a:uFillTx/>
                <a:latin typeface="Calibri" pitchFamily="34" charset="0"/>
                <a:cs typeface="Calibri" pitchFamily="34" charset="0"/>
              </a:rPr>
              <a:t>xxxx  </a:t>
            </a:r>
            <a:r>
              <a:rPr kumimoji="0" lang="en-US" altLang="ko-KR" sz="4400" b="1" i="0" u="none" strike="noStrike" kern="0" cap="none" spc="0" normalizeH="0" baseline="0" noProof="0" dirty="0">
                <a:ln>
                  <a:noFill/>
                </a:ln>
                <a:solidFill>
                  <a:srgbClr val="00B050"/>
                </a:solidFill>
                <a:effectLst/>
                <a:uLnTx/>
                <a:uFillTx/>
                <a:latin typeface="Calibri" pitchFamily="34" charset="0"/>
                <a:cs typeface="Calibri" pitchFamily="34" charset="0"/>
              </a:rPr>
              <a:t>1</a:t>
            </a:r>
            <a:r>
              <a:rPr kumimoji="0" lang="en-US" altLang="ko-KR" sz="4400" b="1" i="0" u="none" strike="noStrike" kern="0" cap="none" spc="0" normalizeH="0" baseline="0" noProof="0" dirty="0">
                <a:ln>
                  <a:noFill/>
                </a:ln>
                <a:solidFill>
                  <a:sysClr val="windowText" lastClr="000000"/>
                </a:solidFill>
                <a:effectLst/>
                <a:uLnTx/>
                <a:uFillTx/>
                <a:latin typeface="Calibri" pitchFamily="34" charset="0"/>
                <a:cs typeface="Calibri" pitchFamily="34" charset="0"/>
              </a:rPr>
              <a:t>xxxxx  </a:t>
            </a:r>
            <a:r>
              <a:rPr kumimoji="0" lang="en-US" altLang="ko-KR" sz="4400" b="1" i="0" u="none" strike="noStrike" kern="0" cap="none" spc="0" normalizeH="0" baseline="0" noProof="0" dirty="0">
                <a:ln>
                  <a:noFill/>
                </a:ln>
                <a:solidFill>
                  <a:srgbClr val="00B050"/>
                </a:solidFill>
                <a:effectLst/>
                <a:uLnTx/>
                <a:uFillTx/>
                <a:latin typeface="Calibri" pitchFamily="34" charset="0"/>
                <a:cs typeface="Calibri" pitchFamily="34" charset="0"/>
              </a:rPr>
              <a:t>2</a:t>
            </a:r>
            <a:r>
              <a:rPr kumimoji="0" lang="en-US" altLang="ko-KR" sz="4400" b="1" i="0" u="none" strike="noStrike" kern="0" cap="none" spc="0" normalizeH="0" baseline="0" noProof="0" dirty="0">
                <a:ln>
                  <a:noFill/>
                </a:ln>
                <a:solidFill>
                  <a:sysClr val="windowText" lastClr="000000"/>
                </a:solidFill>
                <a:effectLst/>
                <a:uLnTx/>
                <a:uFillTx/>
                <a:latin typeface="Calibri" pitchFamily="34" charset="0"/>
                <a:cs typeface="Calibri" pitchFamily="34" charset="0"/>
              </a:rPr>
              <a:t>x</a:t>
            </a:r>
            <a:r>
              <a:rPr lang="en-US" altLang="ko-KR" sz="4400" b="1" kern="0" dirty="0">
                <a:solidFill>
                  <a:srgbClr val="FF0000"/>
                </a:solidFill>
                <a:latin typeface="Calibri" pitchFamily="34" charset="0"/>
                <a:cs typeface="Calibri" pitchFamily="34" charset="0"/>
              </a:rPr>
              <a:t>2</a:t>
            </a:r>
            <a:r>
              <a:rPr kumimoji="0" lang="en-US" altLang="ko-KR" sz="4400" b="1" i="0" u="none" strike="noStrike" kern="0" cap="none" spc="0" normalizeH="0" baseline="0" noProof="0" dirty="0">
                <a:ln>
                  <a:noFill/>
                </a:ln>
                <a:solidFill>
                  <a:sysClr val="windowText" lastClr="000000"/>
                </a:solidFill>
                <a:effectLst/>
                <a:uLnTx/>
                <a:uFillTx/>
                <a:latin typeface="Calibri" pitchFamily="34" charset="0"/>
                <a:cs typeface="Calibri" pitchFamily="34" charset="0"/>
              </a:rPr>
              <a:t>xxx  </a:t>
            </a:r>
            <a:r>
              <a:rPr kumimoji="0" lang="en-US" altLang="ko-KR" sz="4400" b="1" i="0" u="none" strike="noStrike" kern="0" cap="none" spc="0" normalizeH="0" baseline="0" noProof="0" dirty="0">
                <a:ln>
                  <a:noFill/>
                </a:ln>
                <a:solidFill>
                  <a:srgbClr val="00B050"/>
                </a:solidFill>
                <a:effectLst/>
                <a:uLnTx/>
                <a:uFillTx/>
                <a:latin typeface="Calibri" pitchFamily="34" charset="0"/>
                <a:cs typeface="Calibri" pitchFamily="34" charset="0"/>
              </a:rPr>
              <a:t>3</a:t>
            </a:r>
            <a:r>
              <a:rPr kumimoji="0" lang="en-US" altLang="ko-KR" sz="4400" b="1" i="0" u="none" strike="noStrike" kern="0" cap="none" spc="0" normalizeH="0" baseline="0" noProof="0" dirty="0">
                <a:ln>
                  <a:noFill/>
                </a:ln>
                <a:solidFill>
                  <a:sysClr val="windowText" lastClr="000000"/>
                </a:solidFill>
                <a:effectLst/>
                <a:uLnTx/>
                <a:uFillTx/>
                <a:latin typeface="Calibri" pitchFamily="34" charset="0"/>
                <a:cs typeface="Calibri" pitchFamily="34" charset="0"/>
              </a:rPr>
              <a:t>xxxx</a:t>
            </a:r>
            <a:r>
              <a:rPr kumimoji="0" lang="en-US" altLang="ko-KR" sz="4400" b="1" i="0" u="none" strike="noStrike" kern="0" cap="none" spc="0" normalizeH="0" baseline="0" noProof="0" dirty="0">
                <a:ln>
                  <a:noFill/>
                </a:ln>
                <a:solidFill>
                  <a:sysClr val="window" lastClr="FFFFFF">
                    <a:lumMod val="65000"/>
                  </a:sysClr>
                </a:solidFill>
                <a:effectLst/>
                <a:uLnTx/>
                <a:uFillTx/>
                <a:latin typeface="Calibri" pitchFamily="34" charset="0"/>
                <a:cs typeface="Calibri" pitchFamily="34" charset="0"/>
              </a:rPr>
              <a:t>x</a:t>
            </a:r>
            <a:endParaRPr kumimoji="0" lang="ko-KR" altLang="en-US" sz="4400"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9" name="TextBox 8"/>
          <p:cNvSpPr txBox="1"/>
          <p:nvPr/>
        </p:nvSpPr>
        <p:spPr>
          <a:xfrm>
            <a:off x="152400" y="228600"/>
            <a:ext cx="6096000" cy="400110"/>
          </a:xfrm>
          <a:prstGeom prst="rect">
            <a:avLst/>
          </a:prstGeom>
          <a:noFill/>
        </p:spPr>
        <p:txBody>
          <a:bodyPr wrap="square" rtlCol="0">
            <a:spAutoFit/>
          </a:bodyPr>
          <a:lstStyle/>
          <a:p>
            <a:r>
              <a:rPr lang="en-US" sz="2000" b="1" dirty="0">
                <a:solidFill>
                  <a:schemeClr val="bg1"/>
                </a:solidFill>
                <a:latin typeface="Arial" pitchFamily="34" charset="0"/>
                <a:cs typeface="Arial" pitchFamily="34" charset="0"/>
              </a:rPr>
              <a:t>High Wall Indoor Unit - </a:t>
            </a:r>
          </a:p>
        </p:txBody>
      </p:sp>
    </p:spTree>
    <p:extLst>
      <p:ext uri="{BB962C8B-B14F-4D97-AF65-F5344CB8AC3E}">
        <p14:creationId xmlns:p14="http://schemas.microsoft.com/office/powerpoint/2010/main" val="337594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78840"/>
            <a:ext cx="7162800" cy="461665"/>
          </a:xfrm>
          <a:prstGeom prst="rect">
            <a:avLst/>
          </a:prstGeom>
          <a:noFill/>
        </p:spPr>
        <p:txBody>
          <a:bodyPr wrap="square" rtlCol="0">
            <a:spAutoFit/>
          </a:bodyPr>
          <a:lstStyle/>
          <a:p>
            <a:r>
              <a:rPr lang="en-US" sz="2400" b="1" dirty="0">
                <a:solidFill>
                  <a:schemeClr val="bg1"/>
                </a:solidFill>
                <a:latin typeface="Arial" pitchFamily="34" charset="0"/>
                <a:cs typeface="Arial" pitchFamily="34" charset="0"/>
              </a:rPr>
              <a:t>Indoor Unit AHU Kit </a:t>
            </a:r>
          </a:p>
        </p:txBody>
      </p:sp>
      <p:pic>
        <p:nvPicPr>
          <p:cNvPr id="5" name="Picture 4" descr="D:\SE\1. 제품 공부\제품 사진\AHU Kit\AHU kit_NASA\IMG_9322.JPG"/>
          <p:cNvPicPr>
            <a:picLocks noChangeAspect="1" noChangeArrowheads="1"/>
          </p:cNvPicPr>
          <p:nvPr/>
        </p:nvPicPr>
        <p:blipFill>
          <a:blip r:embed="rId2" cstate="print">
            <a:lum bright="10000"/>
            <a:extLst>
              <a:ext uri="{28A0092B-C50C-407E-A947-70E740481C1C}">
                <a14:useLocalDpi xmlns:a14="http://schemas.microsoft.com/office/drawing/2010/main" val="0"/>
              </a:ext>
            </a:extLst>
          </a:blip>
          <a:srcRect/>
          <a:stretch>
            <a:fillRect/>
          </a:stretch>
        </p:blipFill>
        <p:spPr bwMode="auto">
          <a:xfrm>
            <a:off x="122976" y="838201"/>
            <a:ext cx="6400800" cy="3719041"/>
          </a:xfrm>
          <a:prstGeom prst="rect">
            <a:avLst/>
          </a:prstGeom>
          <a:noFill/>
        </p:spPr>
      </p:pic>
      <p:pic>
        <p:nvPicPr>
          <p:cNvPr id="6" name="Picture 1" descr="D:\SE\1. 제품 공부\제품 사진\AHU Kit\AHU kit_NASA\IMG_93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6157912" y="1828329"/>
            <a:ext cx="3352800" cy="2105025"/>
          </a:xfrm>
          <a:prstGeom prst="rect">
            <a:avLst/>
          </a:prstGeom>
          <a:noFill/>
        </p:spPr>
      </p:pic>
      <p:pic>
        <p:nvPicPr>
          <p:cNvPr id="7" name="Picture 4" descr="D:\SE\1. 제품 공부\제품 사진\AHU Kit\AHU kit_NASA\IMG_93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66980" y="5021178"/>
            <a:ext cx="1919845" cy="1440000"/>
          </a:xfrm>
          <a:prstGeom prst="rect">
            <a:avLst/>
          </a:prstGeom>
          <a:ln>
            <a:noFill/>
          </a:ln>
          <a:effectLst>
            <a:softEdge rad="112500"/>
          </a:effectLst>
        </p:spPr>
      </p:pic>
      <p:sp>
        <p:nvSpPr>
          <p:cNvPr id="3" name="TextBox 2"/>
          <p:cNvSpPr txBox="1"/>
          <p:nvPr/>
        </p:nvSpPr>
        <p:spPr>
          <a:xfrm>
            <a:off x="152400" y="4637573"/>
            <a:ext cx="4572000" cy="1815882"/>
          </a:xfrm>
          <a:prstGeom prst="rect">
            <a:avLst/>
          </a:prstGeom>
          <a:noFill/>
        </p:spPr>
        <p:txBody>
          <a:bodyPr wrap="square" rtlCol="0">
            <a:spAutoFit/>
          </a:bodyPr>
          <a:lstStyle/>
          <a:p>
            <a:r>
              <a:rPr lang="en-US" sz="1600" b="1" dirty="0">
                <a:solidFill>
                  <a:schemeClr val="tx1"/>
                </a:solidFill>
                <a:latin typeface="Arial" pitchFamily="34" charset="0"/>
                <a:cs typeface="Arial" pitchFamily="34" charset="0"/>
              </a:rPr>
              <a:t>AHU hit can be installed on a </a:t>
            </a:r>
            <a:r>
              <a:rPr lang="en-US" sz="1600" b="1" dirty="0">
                <a:latin typeface="Arial" pitchFamily="34" charset="0"/>
                <a:cs typeface="Arial" pitchFamily="34" charset="0"/>
              </a:rPr>
              <a:t>traditional indoor unit so that it can be connected to the VRF system</a:t>
            </a:r>
          </a:p>
          <a:p>
            <a:endParaRPr lang="en-US" sz="1600" b="1" dirty="0">
              <a:solidFill>
                <a:schemeClr val="tx1"/>
              </a:solidFill>
              <a:latin typeface="Arial" pitchFamily="34" charset="0"/>
              <a:cs typeface="Arial" pitchFamily="34" charset="0"/>
            </a:endParaRPr>
          </a:p>
          <a:p>
            <a:r>
              <a:rPr lang="en-US" sz="1600" b="1" dirty="0">
                <a:latin typeface="Arial" pitchFamily="34" charset="0"/>
                <a:cs typeface="Arial" pitchFamily="34" charset="0"/>
              </a:rPr>
              <a:t>Designed for comfort heating and cooling</a:t>
            </a:r>
          </a:p>
          <a:p>
            <a:endParaRPr lang="en-US" sz="1600" b="1" dirty="0">
              <a:solidFill>
                <a:schemeClr val="tx1"/>
              </a:solidFill>
              <a:latin typeface="Arial" pitchFamily="34" charset="0"/>
              <a:cs typeface="Arial" pitchFamily="34" charset="0"/>
            </a:endParaRPr>
          </a:p>
          <a:p>
            <a:r>
              <a:rPr lang="en-US" sz="1600" b="1" dirty="0">
                <a:solidFill>
                  <a:srgbClr val="FF0000"/>
                </a:solidFill>
                <a:latin typeface="Arial" pitchFamily="34" charset="0"/>
                <a:cs typeface="Arial" pitchFamily="34" charset="0"/>
              </a:rPr>
              <a:t>Not Recommended for 100% Outside Air</a:t>
            </a:r>
          </a:p>
        </p:txBody>
      </p:sp>
    </p:spTree>
    <p:extLst>
      <p:ext uri="{BB962C8B-B14F-4D97-AF65-F5344CB8AC3E}">
        <p14:creationId xmlns:p14="http://schemas.microsoft.com/office/powerpoint/2010/main" val="3610265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Program Files\TRANE\VRF 1.0\Image\OD_D_DS_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68982"/>
            <a:ext cx="1990240" cy="1990240"/>
          </a:xfrm>
          <a:prstGeom prst="rect">
            <a:avLst/>
          </a:prstGeom>
          <a:noFill/>
          <a:extLst>
            <a:ext uri="{909E8E84-426E-40DD-AFC4-6F175D3DCCD1}">
              <a14:hiddenFill xmlns:a14="http://schemas.microsoft.com/office/drawing/2010/main">
                <a:solidFill>
                  <a:srgbClr val="FFFFFF"/>
                </a:solidFill>
              </a14:hiddenFill>
            </a:ext>
          </a:extLst>
        </p:spPr>
      </p:pic>
      <p:sp>
        <p:nvSpPr>
          <p:cNvPr id="73" name="TextBox 72"/>
          <p:cNvSpPr txBox="1"/>
          <p:nvPr/>
        </p:nvSpPr>
        <p:spPr>
          <a:xfrm>
            <a:off x="1029419" y="1143000"/>
            <a:ext cx="1396281" cy="276999"/>
          </a:xfrm>
          <a:prstGeom prst="rect">
            <a:avLst/>
          </a:prstGeom>
          <a:noFill/>
        </p:spPr>
        <p:txBody>
          <a:bodyPr wrap="square" rtlCol="0">
            <a:spAutoFit/>
          </a:bodyPr>
          <a:lstStyle/>
          <a:p>
            <a:endParaRPr lang="en-US" sz="1200" b="0" dirty="0">
              <a:solidFill>
                <a:schemeClr val="tx1"/>
              </a:solidFill>
              <a:latin typeface="Arial" pitchFamily="34" charset="0"/>
              <a:cs typeface="Arial" pitchFamily="34" charset="0"/>
            </a:endParaRPr>
          </a:p>
        </p:txBody>
      </p:sp>
      <p:sp>
        <p:nvSpPr>
          <p:cNvPr id="79" name="TextBox 78"/>
          <p:cNvSpPr txBox="1"/>
          <p:nvPr/>
        </p:nvSpPr>
        <p:spPr>
          <a:xfrm>
            <a:off x="152400" y="278840"/>
            <a:ext cx="7162800" cy="461665"/>
          </a:xfrm>
          <a:prstGeom prst="rect">
            <a:avLst/>
          </a:prstGeom>
          <a:noFill/>
        </p:spPr>
        <p:txBody>
          <a:bodyPr wrap="square" rtlCol="0">
            <a:spAutoFit/>
          </a:bodyPr>
          <a:lstStyle/>
          <a:p>
            <a:r>
              <a:rPr lang="en-US" sz="2400" b="1" dirty="0">
                <a:solidFill>
                  <a:schemeClr val="bg1"/>
                </a:solidFill>
                <a:latin typeface="Arial" pitchFamily="34" charset="0"/>
                <a:cs typeface="Arial" pitchFamily="34" charset="0"/>
              </a:rPr>
              <a:t>Indoor Unit AHU Kit </a:t>
            </a:r>
          </a:p>
        </p:txBody>
      </p:sp>
      <p:grpSp>
        <p:nvGrpSpPr>
          <p:cNvPr id="89" name="Group 88"/>
          <p:cNvGrpSpPr/>
          <p:nvPr/>
        </p:nvGrpSpPr>
        <p:grpSpPr>
          <a:xfrm>
            <a:off x="778332" y="1433253"/>
            <a:ext cx="8146880" cy="3821654"/>
            <a:chOff x="778332" y="1433253"/>
            <a:chExt cx="8146880" cy="3821654"/>
          </a:xfrm>
        </p:grpSpPr>
        <p:grpSp>
          <p:nvGrpSpPr>
            <p:cNvPr id="3" name="그룹 76"/>
            <p:cNvGrpSpPr/>
            <p:nvPr/>
          </p:nvGrpSpPr>
          <p:grpSpPr>
            <a:xfrm>
              <a:off x="1927654" y="2990787"/>
              <a:ext cx="4268613" cy="1703133"/>
              <a:chOff x="1927654" y="2844483"/>
              <a:chExt cx="4268613" cy="1703133"/>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7654" y="2844483"/>
                <a:ext cx="4268613" cy="1703133"/>
              </a:xfrm>
              <a:prstGeom prst="rect">
                <a:avLst/>
              </a:prstGeom>
              <a:solidFill>
                <a:schemeClr val="bg1"/>
              </a:solidFill>
            </p:spPr>
          </p:pic>
          <p:sp>
            <p:nvSpPr>
              <p:cNvPr id="5" name="Rectangle 8"/>
              <p:cNvSpPr>
                <a:spLocks noChangeArrowheads="1"/>
              </p:cNvSpPr>
              <p:nvPr/>
            </p:nvSpPr>
            <p:spPr bwMode="auto">
              <a:xfrm>
                <a:off x="4273930" y="3279648"/>
                <a:ext cx="383414" cy="1072896"/>
              </a:xfrm>
              <a:prstGeom prst="rect">
                <a:avLst/>
              </a:prstGeom>
              <a:solidFill>
                <a:srgbClr val="FFC000"/>
              </a:solidFill>
              <a:ln w="9525">
                <a:solidFill>
                  <a:srgbClr val="FFC000"/>
                </a:solidFill>
                <a:miter lim="800000"/>
                <a:headEnd/>
                <a:tailEnd/>
              </a:ln>
              <a:effectLst/>
            </p:spPr>
            <p:txBody>
              <a:bodyPr vert="vert" wrap="none" anchor="ct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ctr"/>
                <a:r>
                  <a:rPr lang="en-US" altLang="ko-KR" sz="1200" dirty="0">
                    <a:latin typeface="Arial" pitchFamily="34" charset="0"/>
                    <a:cs typeface="Arial" pitchFamily="34" charset="0"/>
                  </a:rPr>
                  <a:t>H/X</a:t>
                </a:r>
                <a:endParaRPr lang="ko-KR" altLang="en-US" sz="1200" dirty="0">
                  <a:latin typeface="Arial" pitchFamily="34" charset="0"/>
                  <a:cs typeface="Arial" pitchFamily="34" charset="0"/>
                </a:endParaRPr>
              </a:p>
            </p:txBody>
          </p:sp>
          <p:sp>
            <p:nvSpPr>
              <p:cNvPr id="6" name="AutoShape 59"/>
              <p:cNvSpPr>
                <a:spLocks noChangeArrowheads="1"/>
              </p:cNvSpPr>
              <p:nvPr/>
            </p:nvSpPr>
            <p:spPr bwMode="auto">
              <a:xfrm>
                <a:off x="3067368" y="3681984"/>
                <a:ext cx="647700" cy="341249"/>
              </a:xfrm>
              <a:prstGeom prst="rightArrow">
                <a:avLst>
                  <a:gd name="adj1" fmla="val 50000"/>
                  <a:gd name="adj2" fmla="val 32075"/>
                </a:avLst>
              </a:prstGeom>
              <a:solidFill>
                <a:schemeClr val="tx2">
                  <a:lumMod val="75000"/>
                </a:schemeClr>
              </a:solidFill>
              <a:ln w="9525">
                <a:noFill/>
                <a:miter lim="800000"/>
                <a:headEnd/>
                <a:tailEnd/>
              </a:ln>
              <a:effectLst/>
            </p:spPr>
            <p:txBody>
              <a:bodyPr wrap="none" anchor="ct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ctr"/>
                <a:endParaRPr lang="en-US" altLang="ko-KR" dirty="0">
                  <a:latin typeface="Arial" pitchFamily="34" charset="0"/>
                  <a:cs typeface="Arial" pitchFamily="34" charset="0"/>
                </a:endParaRPr>
              </a:p>
            </p:txBody>
          </p:sp>
        </p:grpSp>
        <p:cxnSp>
          <p:nvCxnSpPr>
            <p:cNvPr id="7" name="AutoShape 13"/>
            <p:cNvCxnSpPr>
              <a:cxnSpLocks noChangeShapeType="1"/>
            </p:cNvCxnSpPr>
            <p:nvPr/>
          </p:nvCxnSpPr>
          <p:spPr bwMode="auto">
            <a:xfrm rot="10800000">
              <a:off x="1410435" y="2142699"/>
              <a:ext cx="5726989" cy="867490"/>
            </a:xfrm>
            <a:prstGeom prst="bentConnector3">
              <a:avLst>
                <a:gd name="adj1" fmla="val 670"/>
              </a:avLst>
            </a:prstGeom>
            <a:noFill/>
            <a:ln w="9525">
              <a:solidFill>
                <a:schemeClr val="tx1"/>
              </a:solidFill>
              <a:prstDash val="dash"/>
              <a:miter lim="800000"/>
              <a:headEnd/>
              <a:tailEnd/>
            </a:ln>
            <a:effectLst/>
          </p:spPr>
        </p:cxnSp>
        <p:sp>
          <p:nvSpPr>
            <p:cNvPr id="9" name="Text Box 17"/>
            <p:cNvSpPr txBox="1">
              <a:spLocks noChangeArrowheads="1"/>
            </p:cNvSpPr>
            <p:nvPr/>
          </p:nvSpPr>
          <p:spPr bwMode="auto">
            <a:xfrm>
              <a:off x="2607132" y="1890128"/>
              <a:ext cx="673582" cy="276999"/>
            </a:xfrm>
            <a:prstGeom prst="rect">
              <a:avLst/>
            </a:prstGeom>
            <a:noFill/>
            <a:ln w="9525">
              <a:noFill/>
              <a:miter lim="800000"/>
              <a:headEnd/>
              <a:tailEnd/>
            </a:ln>
            <a:effectLst/>
          </p:spPr>
          <p:txBody>
            <a:bodyPr wrap="none">
              <a:spAutoFit/>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r>
                <a:rPr lang="en-US" altLang="ko-KR" sz="1200" dirty="0">
                  <a:latin typeface="Arial" pitchFamily="34" charset="0"/>
                  <a:cs typeface="Arial" pitchFamily="34" charset="0"/>
                </a:rPr>
                <a:t> F1, F2</a:t>
              </a:r>
            </a:p>
          </p:txBody>
        </p:sp>
        <p:sp>
          <p:nvSpPr>
            <p:cNvPr id="12" name="자유형 135"/>
            <p:cNvSpPr/>
            <p:nvPr/>
          </p:nvSpPr>
          <p:spPr>
            <a:xfrm flipV="1">
              <a:off x="4584920" y="2544195"/>
              <a:ext cx="2005584" cy="615696"/>
            </a:xfrm>
            <a:custGeom>
              <a:avLst/>
              <a:gdLst>
                <a:gd name="connsiteX0" fmla="*/ 816864 w 816864"/>
                <a:gd name="connsiteY0" fmla="*/ 0 h 877824"/>
                <a:gd name="connsiteX1" fmla="*/ 816864 w 816864"/>
                <a:gd name="connsiteY1" fmla="*/ 877824 h 877824"/>
                <a:gd name="connsiteX2" fmla="*/ 0 w 816864"/>
                <a:gd name="connsiteY2" fmla="*/ 877824 h 877824"/>
                <a:gd name="connsiteX3" fmla="*/ 0 w 816864"/>
                <a:gd name="connsiteY3" fmla="*/ 877824 h 877824"/>
              </a:gdLst>
              <a:ahLst/>
              <a:cxnLst>
                <a:cxn ang="0">
                  <a:pos x="connsiteX0" y="connsiteY0"/>
                </a:cxn>
                <a:cxn ang="0">
                  <a:pos x="connsiteX1" y="connsiteY1"/>
                </a:cxn>
                <a:cxn ang="0">
                  <a:pos x="connsiteX2" y="connsiteY2"/>
                </a:cxn>
                <a:cxn ang="0">
                  <a:pos x="connsiteX3" y="connsiteY3"/>
                </a:cxn>
              </a:cxnLst>
              <a:rect l="l" t="t" r="r" b="b"/>
              <a:pathLst>
                <a:path w="816864" h="877824">
                  <a:moveTo>
                    <a:pt x="816864" y="0"/>
                  </a:moveTo>
                  <a:lnTo>
                    <a:pt x="816864" y="877824"/>
                  </a:lnTo>
                  <a:lnTo>
                    <a:pt x="0" y="877824"/>
                  </a:lnTo>
                  <a:lnTo>
                    <a:pt x="0" y="877824"/>
                  </a:lnTo>
                </a:path>
              </a:pathLst>
            </a:custGeom>
            <a:ln>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13" name="Text Box 16"/>
            <p:cNvSpPr txBox="1">
              <a:spLocks noChangeArrowheads="1"/>
            </p:cNvSpPr>
            <p:nvPr/>
          </p:nvSpPr>
          <p:spPr bwMode="auto">
            <a:xfrm>
              <a:off x="5272475" y="2527162"/>
              <a:ext cx="816249" cy="276999"/>
            </a:xfrm>
            <a:prstGeom prst="rect">
              <a:avLst/>
            </a:prstGeom>
            <a:noFill/>
            <a:ln w="9525">
              <a:noFill/>
              <a:miter lim="800000"/>
              <a:headEnd/>
              <a:tailEnd/>
            </a:ln>
            <a:effectLst/>
          </p:spPr>
          <p:txBody>
            <a:bodyPr wrap="none">
              <a:spAutoFit/>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r>
                <a:rPr lang="en-US" altLang="ko-KR" sz="1200">
                  <a:latin typeface="Arial" pitchFamily="34" charset="0"/>
                  <a:cs typeface="Arial" pitchFamily="34" charset="0"/>
                </a:rPr>
                <a:t>EEV wire</a:t>
              </a:r>
              <a:endParaRPr lang="en-US" altLang="ko-KR" sz="1200" dirty="0">
                <a:latin typeface="Arial" pitchFamily="34" charset="0"/>
                <a:cs typeface="Arial" pitchFamily="34" charset="0"/>
              </a:endParaRPr>
            </a:p>
          </p:txBody>
        </p:sp>
        <p:sp>
          <p:nvSpPr>
            <p:cNvPr id="14" name="자유형 72"/>
            <p:cNvSpPr/>
            <p:nvPr/>
          </p:nvSpPr>
          <p:spPr>
            <a:xfrm flipV="1">
              <a:off x="7453433" y="3611753"/>
              <a:ext cx="1156265" cy="1115568"/>
            </a:xfrm>
            <a:custGeom>
              <a:avLst/>
              <a:gdLst>
                <a:gd name="connsiteX0" fmla="*/ 816864 w 816864"/>
                <a:gd name="connsiteY0" fmla="*/ 0 h 877824"/>
                <a:gd name="connsiteX1" fmla="*/ 816864 w 816864"/>
                <a:gd name="connsiteY1" fmla="*/ 877824 h 877824"/>
                <a:gd name="connsiteX2" fmla="*/ 0 w 816864"/>
                <a:gd name="connsiteY2" fmla="*/ 877824 h 877824"/>
                <a:gd name="connsiteX3" fmla="*/ 0 w 816864"/>
                <a:gd name="connsiteY3" fmla="*/ 877824 h 877824"/>
              </a:gdLst>
              <a:ahLst/>
              <a:cxnLst>
                <a:cxn ang="0">
                  <a:pos x="connsiteX0" y="connsiteY0"/>
                </a:cxn>
                <a:cxn ang="0">
                  <a:pos x="connsiteX1" y="connsiteY1"/>
                </a:cxn>
                <a:cxn ang="0">
                  <a:pos x="connsiteX2" y="connsiteY2"/>
                </a:cxn>
                <a:cxn ang="0">
                  <a:pos x="connsiteX3" y="connsiteY3"/>
                </a:cxn>
              </a:cxnLst>
              <a:rect l="l" t="t" r="r" b="b"/>
              <a:pathLst>
                <a:path w="816864" h="877824">
                  <a:moveTo>
                    <a:pt x="816864" y="0"/>
                  </a:moveTo>
                  <a:lnTo>
                    <a:pt x="816864" y="877824"/>
                  </a:lnTo>
                  <a:lnTo>
                    <a:pt x="0" y="877824"/>
                  </a:lnTo>
                  <a:lnTo>
                    <a:pt x="0" y="877824"/>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pic>
          <p:nvPicPr>
            <p:cNvPr id="15" name="Picture 12" descr="F:\01 업무자료\01 제품자료\01 Control systems\01 Individual Control System\02 유선리모컨\06 MWR-WE10\02 제품사진\유선리모컨_배경제거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5624" y="4727321"/>
              <a:ext cx="509588" cy="527586"/>
            </a:xfrm>
            <a:prstGeom prst="rect">
              <a:avLst/>
            </a:prstGeom>
            <a:noFill/>
            <a:ln w="9525">
              <a:noFill/>
              <a:miter lim="800000"/>
              <a:headEnd/>
              <a:tailEnd/>
            </a:ln>
          </p:spPr>
        </p:pic>
        <p:grpSp>
          <p:nvGrpSpPr>
            <p:cNvPr id="16" name="그룹 121"/>
            <p:cNvGrpSpPr/>
            <p:nvPr/>
          </p:nvGrpSpPr>
          <p:grpSpPr>
            <a:xfrm>
              <a:off x="1447800" y="2597362"/>
              <a:ext cx="2898888" cy="1207008"/>
              <a:chOff x="1575579" y="2621280"/>
              <a:chExt cx="2898888" cy="841248"/>
            </a:xfrm>
          </p:grpSpPr>
          <p:cxnSp>
            <p:nvCxnSpPr>
              <p:cNvPr id="17" name="직선 연결선 120"/>
              <p:cNvCxnSpPr/>
              <p:nvPr/>
            </p:nvCxnSpPr>
            <p:spPr>
              <a:xfrm flipH="1">
                <a:off x="1575579" y="2657856"/>
                <a:ext cx="2898888" cy="5513"/>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직선 연결선 90"/>
              <p:cNvCxnSpPr/>
              <p:nvPr/>
            </p:nvCxnSpPr>
            <p:spPr>
              <a:xfrm>
                <a:off x="4474464" y="2621280"/>
                <a:ext cx="0" cy="84124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23" name="그룹 81"/>
            <p:cNvGrpSpPr/>
            <p:nvPr/>
          </p:nvGrpSpPr>
          <p:grpSpPr>
            <a:xfrm>
              <a:off x="778332" y="3218561"/>
              <a:ext cx="3657600" cy="1901952"/>
              <a:chOff x="768096" y="3060192"/>
              <a:chExt cx="3657600" cy="1901952"/>
            </a:xfrm>
          </p:grpSpPr>
          <p:sp>
            <p:nvSpPr>
              <p:cNvPr id="24" name="자유형 78"/>
              <p:cNvSpPr/>
              <p:nvPr/>
            </p:nvSpPr>
            <p:spPr>
              <a:xfrm flipH="1">
                <a:off x="768096" y="3060192"/>
                <a:ext cx="3657600" cy="1865376"/>
              </a:xfrm>
              <a:custGeom>
                <a:avLst/>
                <a:gdLst>
                  <a:gd name="connsiteX0" fmla="*/ 816864 w 816864"/>
                  <a:gd name="connsiteY0" fmla="*/ 0 h 877824"/>
                  <a:gd name="connsiteX1" fmla="*/ 816864 w 816864"/>
                  <a:gd name="connsiteY1" fmla="*/ 877824 h 877824"/>
                  <a:gd name="connsiteX2" fmla="*/ 0 w 816864"/>
                  <a:gd name="connsiteY2" fmla="*/ 877824 h 877824"/>
                  <a:gd name="connsiteX3" fmla="*/ 0 w 816864"/>
                  <a:gd name="connsiteY3" fmla="*/ 877824 h 877824"/>
                </a:gdLst>
                <a:ahLst/>
                <a:cxnLst>
                  <a:cxn ang="0">
                    <a:pos x="connsiteX0" y="connsiteY0"/>
                  </a:cxn>
                  <a:cxn ang="0">
                    <a:pos x="connsiteX1" y="connsiteY1"/>
                  </a:cxn>
                  <a:cxn ang="0">
                    <a:pos x="connsiteX2" y="connsiteY2"/>
                  </a:cxn>
                  <a:cxn ang="0">
                    <a:pos x="connsiteX3" y="connsiteY3"/>
                  </a:cxn>
                </a:cxnLst>
                <a:rect l="l" t="t" r="r" b="b"/>
                <a:pathLst>
                  <a:path w="816864" h="877824">
                    <a:moveTo>
                      <a:pt x="816864" y="0"/>
                    </a:moveTo>
                    <a:lnTo>
                      <a:pt x="816864" y="877824"/>
                    </a:lnTo>
                    <a:lnTo>
                      <a:pt x="0" y="877824"/>
                    </a:lnTo>
                    <a:lnTo>
                      <a:pt x="0" y="877824"/>
                    </a:lnTo>
                  </a:path>
                </a:pathLst>
              </a:custGeom>
              <a:ln w="762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cxnSp>
            <p:nvCxnSpPr>
              <p:cNvPr id="25" name="직선 연결선 80"/>
              <p:cNvCxnSpPr/>
              <p:nvPr/>
            </p:nvCxnSpPr>
            <p:spPr>
              <a:xfrm flipV="1">
                <a:off x="4425696" y="4364736"/>
                <a:ext cx="0" cy="597408"/>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27" name="Text Box 18"/>
            <p:cNvSpPr txBox="1">
              <a:spLocks noChangeArrowheads="1"/>
            </p:cNvSpPr>
            <p:nvPr/>
          </p:nvSpPr>
          <p:spPr bwMode="auto">
            <a:xfrm>
              <a:off x="7513607" y="3411442"/>
              <a:ext cx="1411605" cy="276999"/>
            </a:xfrm>
            <a:prstGeom prst="rect">
              <a:avLst/>
            </a:prstGeom>
            <a:noFill/>
            <a:ln w="9525">
              <a:noFill/>
              <a:miter lim="800000"/>
              <a:headEnd/>
              <a:tailEnd/>
            </a:ln>
            <a:effectLst/>
          </p:spPr>
          <p:txBody>
            <a:bodyPr wrap="square">
              <a:spAutoFit/>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r>
                <a:rPr lang="en-US" altLang="ko-KR" sz="1200" dirty="0">
                  <a:latin typeface="Arial" pitchFamily="34" charset="0"/>
                  <a:cs typeface="Arial" pitchFamily="34" charset="0"/>
                </a:rPr>
                <a:t>    F3, F4</a:t>
              </a:r>
            </a:p>
          </p:txBody>
        </p:sp>
        <p:sp>
          <p:nvSpPr>
            <p:cNvPr id="29" name="Line 56"/>
            <p:cNvSpPr>
              <a:spLocks noChangeShapeType="1"/>
            </p:cNvSpPr>
            <p:nvPr/>
          </p:nvSpPr>
          <p:spPr bwMode="auto">
            <a:xfrm flipH="1">
              <a:off x="4657344" y="1639297"/>
              <a:ext cx="1036066" cy="789586"/>
            </a:xfrm>
            <a:prstGeom prst="line">
              <a:avLst/>
            </a:prstGeom>
            <a:noFill/>
            <a:ln w="9525">
              <a:solidFill>
                <a:schemeClr val="tx1"/>
              </a:solidFill>
              <a:round/>
              <a:headEnd/>
              <a:tailEnd type="triangle" w="med" len="med"/>
            </a:ln>
            <a:effectLst/>
          </p:spPr>
          <p:txBody>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endParaRPr lang="ko-KR" altLang="en-US" sz="1200">
                <a:latin typeface="Arial" pitchFamily="34" charset="0"/>
                <a:cs typeface="Arial" pitchFamily="34" charset="0"/>
              </a:endParaRPr>
            </a:p>
          </p:txBody>
        </p:sp>
        <p:sp>
          <p:nvSpPr>
            <p:cNvPr id="30" name="Text Box 55"/>
            <p:cNvSpPr txBox="1">
              <a:spLocks noChangeArrowheads="1"/>
            </p:cNvSpPr>
            <p:nvPr/>
          </p:nvSpPr>
          <p:spPr bwMode="auto">
            <a:xfrm>
              <a:off x="5591858" y="1433253"/>
              <a:ext cx="492443" cy="276999"/>
            </a:xfrm>
            <a:prstGeom prst="rect">
              <a:avLst/>
            </a:prstGeom>
            <a:noFill/>
            <a:ln w="9525">
              <a:noFill/>
              <a:miter lim="800000"/>
              <a:headEnd/>
              <a:tailEnd/>
            </a:ln>
            <a:effectLst/>
          </p:spPr>
          <p:txBody>
            <a:bodyPr wrap="none">
              <a:spAutoFit/>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r>
                <a:rPr lang="en-US" altLang="ko-KR" sz="1200" dirty="0">
                  <a:latin typeface="Arial" pitchFamily="34" charset="0"/>
                  <a:cs typeface="Arial" pitchFamily="34" charset="0"/>
                </a:rPr>
                <a:t>EEV</a:t>
              </a:r>
            </a:p>
          </p:txBody>
        </p:sp>
        <p:sp>
          <p:nvSpPr>
            <p:cNvPr id="31" name="Oval 52"/>
            <p:cNvSpPr>
              <a:spLocks noChangeArrowheads="1"/>
            </p:cNvSpPr>
            <p:nvPr/>
          </p:nvSpPr>
          <p:spPr bwMode="auto">
            <a:xfrm>
              <a:off x="5382584" y="3233611"/>
              <a:ext cx="215900" cy="71437"/>
            </a:xfrm>
            <a:prstGeom prst="ellipse">
              <a:avLst/>
            </a:prstGeom>
            <a:solidFill>
              <a:srgbClr val="FF0000"/>
            </a:solidFill>
            <a:ln w="6350">
              <a:solidFill>
                <a:srgbClr val="C00000"/>
              </a:solidFill>
              <a:round/>
              <a:headEnd/>
              <a:tailEnd/>
            </a:ln>
            <a:effectLst/>
          </p:spPr>
          <p:txBody>
            <a:bodyPr wrap="none" anchor="ct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endParaRPr lang="ko-KR" altLang="en-US" sz="1200">
                <a:solidFill>
                  <a:srgbClr val="FF0000"/>
                </a:solidFill>
                <a:latin typeface="Arial" pitchFamily="34" charset="0"/>
                <a:cs typeface="Arial" pitchFamily="34" charset="0"/>
              </a:endParaRPr>
            </a:p>
          </p:txBody>
        </p:sp>
        <p:cxnSp>
          <p:nvCxnSpPr>
            <p:cNvPr id="39" name="Straight Connector 38"/>
            <p:cNvCxnSpPr/>
            <p:nvPr/>
          </p:nvCxnSpPr>
          <p:spPr bwMode="auto">
            <a:xfrm flipH="1">
              <a:off x="5598485" y="3269329"/>
              <a:ext cx="769098" cy="1"/>
            </a:xfrm>
            <a:prstGeom prst="line">
              <a:avLst/>
            </a:prstGeom>
            <a:solidFill>
              <a:schemeClr val="accent1"/>
            </a:solidFill>
            <a:ln w="9525" cap="flat" cmpd="sng" algn="ctr">
              <a:solidFill>
                <a:srgbClr val="C00000"/>
              </a:solidFill>
              <a:prstDash val="solid"/>
              <a:round/>
              <a:headEnd type="none" w="med" len="med"/>
              <a:tailEnd type="none" w="med" len="med"/>
            </a:ln>
            <a:effectLst/>
          </p:spPr>
        </p:cxnSp>
        <p:sp>
          <p:nvSpPr>
            <p:cNvPr id="42" name="Oval 52"/>
            <p:cNvSpPr>
              <a:spLocks noChangeArrowheads="1"/>
            </p:cNvSpPr>
            <p:nvPr/>
          </p:nvSpPr>
          <p:spPr bwMode="auto">
            <a:xfrm>
              <a:off x="4435932" y="4821809"/>
              <a:ext cx="215900" cy="45719"/>
            </a:xfrm>
            <a:prstGeom prst="ellipse">
              <a:avLst/>
            </a:prstGeom>
            <a:solidFill>
              <a:srgbClr val="FF0000"/>
            </a:solidFill>
            <a:ln w="6350">
              <a:solidFill>
                <a:srgbClr val="C00000"/>
              </a:solidFill>
              <a:round/>
              <a:headEnd/>
              <a:tailEnd/>
            </a:ln>
            <a:effectLst/>
          </p:spPr>
          <p:txBody>
            <a:bodyPr wrap="none" anchor="ct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endParaRPr lang="ko-KR" altLang="en-US" sz="1200">
                <a:solidFill>
                  <a:srgbClr val="FF0000"/>
                </a:solidFill>
                <a:latin typeface="Arial" pitchFamily="34" charset="0"/>
                <a:cs typeface="Arial" pitchFamily="34" charset="0"/>
              </a:endParaRPr>
            </a:p>
          </p:txBody>
        </p:sp>
        <p:cxnSp>
          <p:nvCxnSpPr>
            <p:cNvPr id="44" name="Straight Connector 43"/>
            <p:cNvCxnSpPr>
              <a:stCxn id="42" idx="6"/>
            </p:cNvCxnSpPr>
            <p:nvPr/>
          </p:nvCxnSpPr>
          <p:spPr bwMode="auto">
            <a:xfrm flipV="1">
              <a:off x="4651832" y="4844668"/>
              <a:ext cx="1938672" cy="1"/>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46" name="Straight Connector 45"/>
            <p:cNvCxnSpPr/>
            <p:nvPr/>
          </p:nvCxnSpPr>
          <p:spPr bwMode="auto">
            <a:xfrm flipV="1">
              <a:off x="6590504" y="3804370"/>
              <a:ext cx="0" cy="1017440"/>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48" name="Straight Connector 47"/>
            <p:cNvCxnSpPr/>
            <p:nvPr/>
          </p:nvCxnSpPr>
          <p:spPr bwMode="auto">
            <a:xfrm>
              <a:off x="4671650" y="3350656"/>
              <a:ext cx="0" cy="0"/>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50" name="Elbow Connector 49"/>
            <p:cNvCxnSpPr/>
            <p:nvPr/>
          </p:nvCxnSpPr>
          <p:spPr bwMode="auto">
            <a:xfrm rot="5400000" flipH="1" flipV="1">
              <a:off x="5617317" y="2220621"/>
              <a:ext cx="155047" cy="2041110"/>
            </a:xfrm>
            <a:prstGeom prst="bentConnector4">
              <a:avLst>
                <a:gd name="adj1" fmla="val -504548"/>
                <a:gd name="adj2" fmla="val 100502"/>
              </a:avLst>
            </a:prstGeom>
            <a:solidFill>
              <a:schemeClr val="accent1"/>
            </a:solidFill>
            <a:ln w="9525" cap="flat" cmpd="sng" algn="ctr">
              <a:solidFill>
                <a:srgbClr val="FF0000"/>
              </a:solidFill>
              <a:prstDash val="solid"/>
              <a:round/>
              <a:headEnd type="none" w="med" len="med"/>
              <a:tailEnd type="none" w="med" len="med"/>
            </a:ln>
            <a:effectLst/>
          </p:spPr>
        </p:cxnSp>
        <p:sp>
          <p:nvSpPr>
            <p:cNvPr id="59" name="Oval 52"/>
            <p:cNvSpPr>
              <a:spLocks noChangeArrowheads="1"/>
            </p:cNvSpPr>
            <p:nvPr/>
          </p:nvSpPr>
          <p:spPr bwMode="auto">
            <a:xfrm>
              <a:off x="2209800" y="3152537"/>
              <a:ext cx="215900" cy="71437"/>
            </a:xfrm>
            <a:prstGeom prst="ellipse">
              <a:avLst/>
            </a:prstGeom>
            <a:solidFill>
              <a:srgbClr val="FF0000"/>
            </a:solidFill>
            <a:ln w="6350">
              <a:solidFill>
                <a:srgbClr val="C00000"/>
              </a:solidFill>
              <a:round/>
              <a:headEnd/>
              <a:tailEnd/>
            </a:ln>
            <a:effectLst/>
          </p:spPr>
          <p:txBody>
            <a:bodyPr wrap="none" anchor="ct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endParaRPr lang="ko-KR" altLang="en-US" sz="1200">
                <a:solidFill>
                  <a:srgbClr val="FF0000"/>
                </a:solidFill>
                <a:latin typeface="Arial" pitchFamily="34" charset="0"/>
                <a:cs typeface="Arial" pitchFamily="34" charset="0"/>
              </a:endParaRPr>
            </a:p>
          </p:txBody>
        </p:sp>
        <p:cxnSp>
          <p:nvCxnSpPr>
            <p:cNvPr id="61" name="Elbow Connector 60"/>
            <p:cNvCxnSpPr/>
            <p:nvPr/>
          </p:nvCxnSpPr>
          <p:spPr bwMode="auto">
            <a:xfrm>
              <a:off x="2317750" y="2772708"/>
              <a:ext cx="4592758" cy="205641"/>
            </a:xfrm>
            <a:prstGeom prst="bentConnector2">
              <a:avLst/>
            </a:prstGeom>
            <a:solidFill>
              <a:schemeClr val="accent1"/>
            </a:solidFill>
            <a:ln w="9525" cap="flat" cmpd="sng" algn="ctr">
              <a:solidFill>
                <a:srgbClr val="FF0000"/>
              </a:solidFill>
              <a:prstDash val="solid"/>
              <a:round/>
              <a:headEnd type="none" w="med" len="med"/>
              <a:tailEnd type="none" w="med" len="med"/>
            </a:ln>
            <a:effectLst/>
          </p:spPr>
        </p:cxnSp>
        <p:pic>
          <p:nvPicPr>
            <p:cNvPr id="10"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02103" y="2446592"/>
              <a:ext cx="412026" cy="994038"/>
            </a:xfrm>
            <a:prstGeom prst="rect">
              <a:avLst/>
            </a:prstGeom>
            <a:noFill/>
            <a:ln w="9525">
              <a:noFill/>
              <a:miter lim="800000"/>
              <a:headEnd/>
              <a:tailEnd/>
            </a:ln>
          </p:spPr>
        </p:pic>
        <p:cxnSp>
          <p:nvCxnSpPr>
            <p:cNvPr id="68" name="Straight Connector 67"/>
            <p:cNvCxnSpPr>
              <a:endCxn id="59" idx="0"/>
            </p:cNvCxnSpPr>
            <p:nvPr/>
          </p:nvCxnSpPr>
          <p:spPr bwMode="auto">
            <a:xfrm>
              <a:off x="2317750" y="2804161"/>
              <a:ext cx="0" cy="348376"/>
            </a:xfrm>
            <a:prstGeom prst="line">
              <a:avLst/>
            </a:prstGeom>
            <a:solidFill>
              <a:schemeClr val="accent1"/>
            </a:solidFill>
            <a:ln w="9525" cap="flat" cmpd="sng" algn="ctr">
              <a:solidFill>
                <a:srgbClr val="FF0000"/>
              </a:solidFill>
              <a:prstDash val="solid"/>
              <a:round/>
              <a:headEnd type="none" w="med" len="med"/>
              <a:tailEnd type="none" w="med" len="med"/>
            </a:ln>
            <a:effectLst/>
          </p:spPr>
        </p:cxnSp>
        <p:pic>
          <p:nvPicPr>
            <p:cNvPr id="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55481" y="3010188"/>
              <a:ext cx="1085850" cy="802509"/>
            </a:xfrm>
            <a:prstGeom prst="rect">
              <a:avLst/>
            </a:prstGeom>
            <a:noFill/>
            <a:ln w="9525">
              <a:noFill/>
              <a:miter lim="800000"/>
              <a:headEnd/>
              <a:tailEnd/>
            </a:ln>
          </p:spPr>
        </p:pic>
        <p:sp>
          <p:nvSpPr>
            <p:cNvPr id="40" name="Oval 52"/>
            <p:cNvSpPr>
              <a:spLocks noChangeArrowheads="1"/>
            </p:cNvSpPr>
            <p:nvPr/>
          </p:nvSpPr>
          <p:spPr bwMode="auto">
            <a:xfrm>
              <a:off x="4435932" y="3309860"/>
              <a:ext cx="251960" cy="45719"/>
            </a:xfrm>
            <a:prstGeom prst="ellipse">
              <a:avLst/>
            </a:prstGeom>
            <a:solidFill>
              <a:srgbClr val="FF0000"/>
            </a:solidFill>
            <a:ln w="6350">
              <a:solidFill>
                <a:srgbClr val="C00000"/>
              </a:solidFill>
              <a:round/>
              <a:headEnd/>
              <a:tailEnd/>
            </a:ln>
            <a:effectLst/>
          </p:spPr>
          <p:txBody>
            <a:bodyPr wrap="none" anchor="ct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endParaRPr lang="ko-KR" altLang="en-US" sz="1200">
                <a:solidFill>
                  <a:srgbClr val="FF0000"/>
                </a:solidFill>
                <a:latin typeface="Arial" pitchFamily="34" charset="0"/>
                <a:cs typeface="Arial" pitchFamily="34" charset="0"/>
              </a:endParaRPr>
            </a:p>
          </p:txBody>
        </p:sp>
        <p:sp>
          <p:nvSpPr>
            <p:cNvPr id="74" name="TextBox 73"/>
            <p:cNvSpPr txBox="1"/>
            <p:nvPr/>
          </p:nvSpPr>
          <p:spPr>
            <a:xfrm>
              <a:off x="1861838" y="3083385"/>
              <a:ext cx="455912" cy="246221"/>
            </a:xfrm>
            <a:prstGeom prst="rect">
              <a:avLst/>
            </a:prstGeom>
            <a:noFill/>
          </p:spPr>
          <p:txBody>
            <a:bodyPr wrap="square" rtlCol="0">
              <a:spAutoFit/>
            </a:bodyPr>
            <a:lstStyle/>
            <a:p>
              <a:r>
                <a:rPr lang="en-US" sz="1000" b="1" dirty="0">
                  <a:latin typeface="Arial" pitchFamily="34" charset="0"/>
                  <a:cs typeface="Arial" pitchFamily="34" charset="0"/>
                </a:rPr>
                <a:t>RAT</a:t>
              </a:r>
              <a:endParaRPr lang="en-US" sz="1000" b="1" dirty="0">
                <a:solidFill>
                  <a:schemeClr val="tx1"/>
                </a:solidFill>
                <a:latin typeface="Arial" pitchFamily="34" charset="0"/>
                <a:cs typeface="Arial" pitchFamily="34" charset="0"/>
              </a:endParaRPr>
            </a:p>
          </p:txBody>
        </p:sp>
        <p:sp>
          <p:nvSpPr>
            <p:cNvPr id="75" name="TextBox 74"/>
            <p:cNvSpPr txBox="1"/>
            <p:nvPr/>
          </p:nvSpPr>
          <p:spPr>
            <a:xfrm>
              <a:off x="5532900" y="3033366"/>
              <a:ext cx="455912" cy="246221"/>
            </a:xfrm>
            <a:prstGeom prst="rect">
              <a:avLst/>
            </a:prstGeom>
            <a:noFill/>
          </p:spPr>
          <p:txBody>
            <a:bodyPr wrap="square" rtlCol="0">
              <a:spAutoFit/>
            </a:bodyPr>
            <a:lstStyle/>
            <a:p>
              <a:r>
                <a:rPr lang="en-US" sz="1000" b="1" dirty="0">
                  <a:latin typeface="Arial" pitchFamily="34" charset="0"/>
                  <a:cs typeface="Arial" pitchFamily="34" charset="0"/>
                </a:rPr>
                <a:t>DAT</a:t>
              </a:r>
              <a:endParaRPr lang="en-US" sz="1000" b="1" dirty="0">
                <a:solidFill>
                  <a:schemeClr val="tx1"/>
                </a:solidFill>
                <a:latin typeface="Arial" pitchFamily="34" charset="0"/>
                <a:cs typeface="Arial" pitchFamily="34" charset="0"/>
              </a:endParaRPr>
            </a:p>
          </p:txBody>
        </p:sp>
        <p:sp>
          <p:nvSpPr>
            <p:cNvPr id="76" name="TextBox 75"/>
            <p:cNvSpPr txBox="1"/>
            <p:nvPr/>
          </p:nvSpPr>
          <p:spPr>
            <a:xfrm>
              <a:off x="4465637" y="4886549"/>
              <a:ext cx="605243" cy="246221"/>
            </a:xfrm>
            <a:prstGeom prst="rect">
              <a:avLst/>
            </a:prstGeom>
            <a:noFill/>
          </p:spPr>
          <p:txBody>
            <a:bodyPr wrap="square" rtlCol="0">
              <a:spAutoFit/>
            </a:bodyPr>
            <a:lstStyle/>
            <a:p>
              <a:r>
                <a:rPr lang="en-US" sz="1000" b="1" dirty="0" err="1">
                  <a:latin typeface="Arial" pitchFamily="34" charset="0"/>
                  <a:cs typeface="Arial" pitchFamily="34" charset="0"/>
                </a:rPr>
                <a:t>EVA</a:t>
              </a:r>
              <a:r>
                <a:rPr lang="en-US" sz="800" b="1" dirty="0" err="1">
                  <a:latin typeface="Arial" pitchFamily="34" charset="0"/>
                  <a:cs typeface="Arial" pitchFamily="34" charset="0"/>
                </a:rPr>
                <a:t>out</a:t>
              </a:r>
              <a:endParaRPr lang="en-US" sz="1000" b="1" dirty="0">
                <a:solidFill>
                  <a:schemeClr val="tx1"/>
                </a:solidFill>
                <a:latin typeface="Arial" pitchFamily="34" charset="0"/>
                <a:cs typeface="Arial" pitchFamily="34" charset="0"/>
              </a:endParaRPr>
            </a:p>
          </p:txBody>
        </p:sp>
        <p:sp>
          <p:nvSpPr>
            <p:cNvPr id="77" name="TextBox 76"/>
            <p:cNvSpPr txBox="1"/>
            <p:nvPr/>
          </p:nvSpPr>
          <p:spPr>
            <a:xfrm>
              <a:off x="4628086" y="3016921"/>
              <a:ext cx="757080" cy="246221"/>
            </a:xfrm>
            <a:prstGeom prst="rect">
              <a:avLst/>
            </a:prstGeom>
            <a:noFill/>
          </p:spPr>
          <p:txBody>
            <a:bodyPr wrap="square" rtlCol="0">
              <a:spAutoFit/>
            </a:bodyPr>
            <a:lstStyle/>
            <a:p>
              <a:r>
                <a:rPr lang="en-US" sz="1000" b="1" dirty="0" err="1">
                  <a:latin typeface="Arial" pitchFamily="34" charset="0"/>
                  <a:cs typeface="Arial" pitchFamily="34" charset="0"/>
                </a:rPr>
                <a:t>EVA</a:t>
              </a:r>
              <a:r>
                <a:rPr lang="en-US" sz="800" b="1" dirty="0" err="1">
                  <a:latin typeface="Arial" pitchFamily="34" charset="0"/>
                  <a:cs typeface="Arial" pitchFamily="34" charset="0"/>
                </a:rPr>
                <a:t>in</a:t>
              </a:r>
              <a:endParaRPr lang="en-US" sz="800" b="1" dirty="0">
                <a:solidFill>
                  <a:schemeClr val="tx1"/>
                </a:solidFill>
                <a:latin typeface="Arial" pitchFamily="34" charset="0"/>
                <a:cs typeface="Arial" pitchFamily="34" charset="0"/>
              </a:endParaRPr>
            </a:p>
          </p:txBody>
        </p:sp>
        <p:sp>
          <p:nvSpPr>
            <p:cNvPr id="88" name="Rectangle 87"/>
            <p:cNvSpPr/>
            <p:nvPr/>
          </p:nvSpPr>
          <p:spPr>
            <a:xfrm>
              <a:off x="2743200" y="3033366"/>
              <a:ext cx="1318760" cy="407264"/>
            </a:xfrm>
            <a:prstGeom prst="rect">
              <a:avLst/>
            </a:prstGeom>
            <a:solidFill>
              <a:schemeClr val="bg1"/>
            </a:solidFill>
            <a:ln>
              <a:noFill/>
            </a:ln>
          </p:spPr>
          <p:txBody>
            <a:bodyPr wrap="none" rtlCol="0" anchor="ctr">
              <a:noAutofit/>
            </a:bodyPr>
            <a:lstStyle/>
            <a:p>
              <a:pPr algn="ctr">
                <a:lnSpc>
                  <a:spcPct val="150000"/>
                </a:lnSpc>
              </a:pPr>
              <a:endParaRPr lang="en-US" sz="1200" b="0" dirty="0">
                <a:solidFill>
                  <a:schemeClr val="tx1"/>
                </a:solidFill>
                <a:latin typeface="Arial" pitchFamily="34" charset="0"/>
                <a:cs typeface="Arial" pitchFamily="34" charset="0"/>
              </a:endParaRPr>
            </a:p>
          </p:txBody>
        </p:sp>
      </p:grpSp>
    </p:spTree>
    <p:extLst>
      <p:ext uri="{BB962C8B-B14F-4D97-AF65-F5344CB8AC3E}">
        <p14:creationId xmlns:p14="http://schemas.microsoft.com/office/powerpoint/2010/main" val="822779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78840"/>
            <a:ext cx="7162800" cy="461665"/>
          </a:xfrm>
          <a:prstGeom prst="rect">
            <a:avLst/>
          </a:prstGeom>
          <a:noFill/>
        </p:spPr>
        <p:txBody>
          <a:bodyPr wrap="square" rtlCol="0">
            <a:spAutoFit/>
          </a:bodyPr>
          <a:lstStyle/>
          <a:p>
            <a:r>
              <a:rPr lang="en-US" sz="2400" b="1" dirty="0">
                <a:solidFill>
                  <a:schemeClr val="bg1"/>
                </a:solidFill>
                <a:latin typeface="Arial" pitchFamily="34" charset="0"/>
                <a:cs typeface="Arial" pitchFamily="34" charset="0"/>
              </a:rPr>
              <a:t>Indoor Unit Mode of Operation     </a:t>
            </a:r>
          </a:p>
        </p:txBody>
      </p:sp>
      <p:sp>
        <p:nvSpPr>
          <p:cNvPr id="3" name="TextBox 2"/>
          <p:cNvSpPr txBox="1"/>
          <p:nvPr/>
        </p:nvSpPr>
        <p:spPr>
          <a:xfrm>
            <a:off x="228600" y="1061113"/>
            <a:ext cx="8686800" cy="5078313"/>
          </a:xfrm>
          <a:prstGeom prst="rect">
            <a:avLst/>
          </a:prstGeom>
          <a:noFill/>
        </p:spPr>
        <p:txBody>
          <a:bodyPr wrap="square" rtlCol="0">
            <a:spAutoFit/>
          </a:bodyPr>
          <a:lstStyle/>
          <a:p>
            <a:pPr marL="0" lvl="1"/>
            <a:r>
              <a:rPr lang="en-US" sz="1600" b="1" dirty="0">
                <a:latin typeface="Arial" pitchFamily="34" charset="0"/>
                <a:cs typeface="Arial" pitchFamily="34" charset="0"/>
              </a:rPr>
              <a:t>Auto Mode- </a:t>
            </a:r>
            <a:r>
              <a:rPr lang="en-US" dirty="0"/>
              <a:t>Heat Recovery- auto mode for a heat recovery system will change over between heat to cool modes and cool to heat modes based on the space temperatures relationship to set point.</a:t>
            </a:r>
            <a:endParaRPr lang="en-US" sz="1600" dirty="0"/>
          </a:p>
          <a:p>
            <a:pPr marL="342900" lvl="1" indent="-342900">
              <a:buAutoNum type="arabicPeriod"/>
            </a:pPr>
            <a:r>
              <a:rPr lang="en-US" dirty="0"/>
              <a:t>Mode Determination</a:t>
            </a:r>
          </a:p>
          <a:p>
            <a:pPr marL="342900" lvl="1" indent="-342900">
              <a:buAutoNum type="arabicPeriod"/>
            </a:pPr>
            <a:r>
              <a:rPr lang="en-US" dirty="0"/>
              <a:t>Auto Heat to Auto Cool- If the indoor unit is in heat mode and the space temp is above the set point 1.8˚F for 5 minutes (default setting) the indoor unit will change to cool mode.</a:t>
            </a:r>
            <a:endParaRPr lang="en-US" sz="1600" dirty="0"/>
          </a:p>
          <a:p>
            <a:pPr marL="342900" lvl="1" indent="-342900">
              <a:buAutoNum type="arabicPeriod"/>
            </a:pPr>
            <a:r>
              <a:rPr lang="en-US" dirty="0"/>
              <a:t>Auto Cool to Auto Heat- If the indoor unit is in cool mode and the space temp is below the set point 1.8˚F for 5 minutes (default setting) the indoor unit will change to heat mode.</a:t>
            </a:r>
            <a:endParaRPr lang="en-US" sz="1600" dirty="0"/>
          </a:p>
          <a:p>
            <a:endParaRPr lang="en-US" sz="1600" b="1" dirty="0">
              <a:solidFill>
                <a:schemeClr val="tx1"/>
              </a:solidFill>
              <a:latin typeface="Arial" pitchFamily="34" charset="0"/>
              <a:cs typeface="Arial" pitchFamily="34" charset="0"/>
            </a:endParaRPr>
          </a:p>
          <a:p>
            <a:endParaRPr lang="en-US" sz="1600" b="1" dirty="0">
              <a:latin typeface="Arial" pitchFamily="34" charset="0"/>
              <a:cs typeface="Arial" pitchFamily="34" charset="0"/>
            </a:endParaRPr>
          </a:p>
          <a:p>
            <a:pPr marL="285750" indent="-285750">
              <a:buFont typeface="Arial" panose="020B0604020202020204" pitchFamily="34" charset="0"/>
              <a:buChar char="•"/>
            </a:pPr>
            <a:endParaRPr lang="en-US" sz="1600" b="1" dirty="0">
              <a:latin typeface="Arial" pitchFamily="34" charset="0"/>
              <a:cs typeface="Arial" pitchFamily="34" charset="0"/>
            </a:endParaRPr>
          </a:p>
          <a:p>
            <a:pPr marL="285750" indent="-285750">
              <a:buFont typeface="Arial" panose="020B0604020202020204" pitchFamily="34" charset="0"/>
              <a:buChar char="•"/>
            </a:pPr>
            <a:endParaRPr lang="en-US" sz="1600" b="1" dirty="0">
              <a:solidFill>
                <a:schemeClr val="tx1"/>
              </a:solidFill>
              <a:latin typeface="Arial" pitchFamily="34" charset="0"/>
              <a:cs typeface="Arial" pitchFamily="34" charset="0"/>
            </a:endParaRPr>
          </a:p>
          <a:p>
            <a:pPr marL="285750" indent="-285750">
              <a:buFont typeface="Arial" panose="020B0604020202020204" pitchFamily="34" charset="0"/>
              <a:buChar char="•"/>
            </a:pPr>
            <a:endParaRPr lang="en-US" sz="1600" dirty="0">
              <a:latin typeface="Arial" pitchFamily="34" charset="0"/>
              <a:cs typeface="Arial" pitchFamily="34" charset="0"/>
            </a:endParaRPr>
          </a:p>
          <a:p>
            <a:pPr marL="285750" indent="-285750">
              <a:buFont typeface="Arial" panose="020B0604020202020204" pitchFamily="34" charset="0"/>
              <a:buChar char="•"/>
            </a:pPr>
            <a:endParaRPr lang="en-US" sz="1600" dirty="0">
              <a:latin typeface="Arial" pitchFamily="34" charset="0"/>
              <a:cs typeface="Arial" pitchFamily="34" charset="0"/>
            </a:endParaRPr>
          </a:p>
          <a:p>
            <a:pPr marL="285750" indent="-285750">
              <a:buFont typeface="Arial" panose="020B0604020202020204" pitchFamily="34" charset="0"/>
              <a:buChar char="•"/>
            </a:pPr>
            <a:endParaRPr lang="en-US" sz="1600" b="0" dirty="0">
              <a:solidFill>
                <a:schemeClr val="tx1"/>
              </a:solidFill>
              <a:latin typeface="Arial" pitchFamily="34" charset="0"/>
              <a:cs typeface="Arial" pitchFamily="34" charset="0"/>
            </a:endParaRPr>
          </a:p>
          <a:p>
            <a:pPr marL="285750" indent="-285750">
              <a:buFont typeface="Arial" panose="020B0604020202020204" pitchFamily="34" charset="0"/>
              <a:buChar char="•"/>
            </a:pPr>
            <a:endParaRPr lang="en-US" sz="1600" b="0" dirty="0">
              <a:solidFill>
                <a:schemeClr val="tx1"/>
              </a:solidFill>
              <a:latin typeface="Arial" pitchFamily="34" charset="0"/>
              <a:cs typeface="Arial" pitchFamily="34" charset="0"/>
            </a:endParaRPr>
          </a:p>
          <a:p>
            <a:pPr marL="285750" indent="-285750">
              <a:buFont typeface="Arial" panose="020B0604020202020204" pitchFamily="34" charset="0"/>
              <a:buChar char="•"/>
            </a:pPr>
            <a:endParaRPr lang="en-US" sz="1600" b="0" dirty="0">
              <a:solidFill>
                <a:schemeClr val="tx1"/>
              </a:solidFill>
              <a:latin typeface="Arial" pitchFamily="34" charset="0"/>
              <a:cs typeface="Arial" pitchFamily="34" charset="0"/>
            </a:endParaRP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200" y="3620024"/>
            <a:ext cx="5715000" cy="3237975"/>
          </a:xfrm>
          <a:prstGeom prst="rect">
            <a:avLst/>
          </a:prstGeom>
          <a:noFill/>
        </p:spPr>
      </p:pic>
    </p:spTree>
    <p:extLst>
      <p:ext uri="{BB962C8B-B14F-4D97-AF65-F5344CB8AC3E}">
        <p14:creationId xmlns:p14="http://schemas.microsoft.com/office/powerpoint/2010/main" val="392147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78840"/>
            <a:ext cx="7162800" cy="461665"/>
          </a:xfrm>
          <a:prstGeom prst="rect">
            <a:avLst/>
          </a:prstGeom>
          <a:noFill/>
        </p:spPr>
        <p:txBody>
          <a:bodyPr wrap="square" rtlCol="0">
            <a:spAutoFit/>
          </a:bodyPr>
          <a:lstStyle/>
          <a:p>
            <a:r>
              <a:rPr lang="en-US" sz="2400" b="1" dirty="0">
                <a:solidFill>
                  <a:schemeClr val="bg1"/>
                </a:solidFill>
                <a:latin typeface="Arial" pitchFamily="34" charset="0"/>
                <a:cs typeface="Arial" pitchFamily="34" charset="0"/>
              </a:rPr>
              <a:t>Auto Mode Change Profile – Heat Recovery </a:t>
            </a:r>
          </a:p>
        </p:txBody>
      </p:sp>
      <p:sp>
        <p:nvSpPr>
          <p:cNvPr id="7" name="TextBox 6"/>
          <p:cNvSpPr txBox="1"/>
          <p:nvPr/>
        </p:nvSpPr>
        <p:spPr>
          <a:xfrm>
            <a:off x="152400" y="1371600"/>
            <a:ext cx="609600" cy="2492990"/>
          </a:xfrm>
          <a:prstGeom prst="rect">
            <a:avLst/>
          </a:prstGeom>
          <a:noFill/>
        </p:spPr>
        <p:txBody>
          <a:bodyPr wrap="square" rtlCol="0">
            <a:spAutoFit/>
          </a:bodyPr>
          <a:lstStyle/>
          <a:p>
            <a:endParaRPr lang="en-US" sz="1200" dirty="0">
              <a:latin typeface="Arial" pitchFamily="34" charset="0"/>
              <a:cs typeface="Arial" pitchFamily="34" charset="0"/>
            </a:endParaRPr>
          </a:p>
          <a:p>
            <a:endParaRPr lang="en-US" sz="1200" dirty="0">
              <a:latin typeface="Arial" pitchFamily="34" charset="0"/>
              <a:cs typeface="Arial" pitchFamily="34" charset="0"/>
            </a:endParaRPr>
          </a:p>
          <a:p>
            <a:endParaRPr lang="en-US" sz="1200" dirty="0">
              <a:latin typeface="Arial" pitchFamily="34" charset="0"/>
              <a:cs typeface="Arial" pitchFamily="34" charset="0"/>
            </a:endParaRPr>
          </a:p>
          <a:p>
            <a:endParaRPr lang="en-US" sz="1200" dirty="0">
              <a:latin typeface="Arial" pitchFamily="34" charset="0"/>
              <a:cs typeface="Arial" pitchFamily="34" charset="0"/>
            </a:endParaRPr>
          </a:p>
          <a:p>
            <a:endParaRPr lang="en-US" sz="1200" dirty="0">
              <a:latin typeface="Arial" pitchFamily="34" charset="0"/>
              <a:cs typeface="Arial" pitchFamily="34" charset="0"/>
            </a:endParaRPr>
          </a:p>
          <a:p>
            <a:endParaRPr lang="en-US" sz="1200" dirty="0">
              <a:latin typeface="Arial" pitchFamily="34" charset="0"/>
              <a:cs typeface="Arial" pitchFamily="34" charset="0"/>
            </a:endParaRPr>
          </a:p>
          <a:p>
            <a:endParaRPr lang="en-US" sz="1200" b="0" dirty="0">
              <a:solidFill>
                <a:schemeClr val="tx1"/>
              </a:solidFill>
              <a:latin typeface="Arial" pitchFamily="34" charset="0"/>
              <a:cs typeface="Arial" pitchFamily="34" charset="0"/>
            </a:endParaRPr>
          </a:p>
          <a:p>
            <a:endParaRPr lang="en-US" sz="1200" b="0" dirty="0">
              <a:solidFill>
                <a:schemeClr val="tx1"/>
              </a:solidFill>
              <a:latin typeface="Arial" pitchFamily="34" charset="0"/>
              <a:cs typeface="Arial" pitchFamily="34" charset="0"/>
            </a:endParaRPr>
          </a:p>
          <a:p>
            <a:r>
              <a:rPr lang="en-US" sz="1200" dirty="0">
                <a:latin typeface="Arial" pitchFamily="34" charset="0"/>
                <a:cs typeface="Arial" pitchFamily="34" charset="0"/>
              </a:rPr>
              <a:t>Set Point</a:t>
            </a:r>
          </a:p>
          <a:p>
            <a:r>
              <a:rPr lang="en-US" sz="1200" b="0" dirty="0">
                <a:solidFill>
                  <a:schemeClr val="tx1"/>
                </a:solidFill>
                <a:latin typeface="Arial" pitchFamily="34" charset="0"/>
                <a:cs typeface="Arial" pitchFamily="34" charset="0"/>
              </a:rPr>
              <a:t>73</a:t>
            </a:r>
          </a:p>
          <a:p>
            <a:endParaRPr lang="en-US" sz="1200" b="0" dirty="0">
              <a:solidFill>
                <a:schemeClr val="tx1"/>
              </a:solidFill>
              <a:latin typeface="Arial" pitchFamily="34" charset="0"/>
              <a:cs typeface="Arial" pitchFamily="34" charset="0"/>
            </a:endParaRPr>
          </a:p>
          <a:p>
            <a:endParaRPr lang="en-US" sz="1200" b="0" dirty="0">
              <a:solidFill>
                <a:schemeClr val="tx1"/>
              </a:solidFill>
              <a:latin typeface="Arial" pitchFamily="34" charset="0"/>
              <a:cs typeface="Arial" pitchFamily="34" charset="0"/>
            </a:endParaRPr>
          </a:p>
        </p:txBody>
      </p:sp>
      <p:sp>
        <p:nvSpPr>
          <p:cNvPr id="10" name="TextBox 9"/>
          <p:cNvSpPr txBox="1"/>
          <p:nvPr/>
        </p:nvSpPr>
        <p:spPr>
          <a:xfrm>
            <a:off x="152400" y="2475803"/>
            <a:ext cx="685800" cy="400110"/>
          </a:xfrm>
          <a:prstGeom prst="rect">
            <a:avLst/>
          </a:prstGeom>
          <a:noFill/>
        </p:spPr>
        <p:txBody>
          <a:bodyPr wrap="square" rtlCol="0">
            <a:spAutoFit/>
          </a:bodyPr>
          <a:lstStyle/>
          <a:p>
            <a:r>
              <a:rPr lang="en-US" sz="1000" b="0" dirty="0">
                <a:solidFill>
                  <a:schemeClr val="tx1"/>
                </a:solidFill>
                <a:latin typeface="Arial" pitchFamily="34" charset="0"/>
                <a:cs typeface="Arial" pitchFamily="34" charset="0"/>
              </a:rPr>
              <a:t>Auto Heat</a:t>
            </a:r>
          </a:p>
        </p:txBody>
      </p:sp>
      <p:grpSp>
        <p:nvGrpSpPr>
          <p:cNvPr id="48" name="Group 47"/>
          <p:cNvGrpSpPr/>
          <p:nvPr/>
        </p:nvGrpSpPr>
        <p:grpSpPr>
          <a:xfrm>
            <a:off x="0" y="1066800"/>
            <a:ext cx="8275663" cy="4953000"/>
            <a:chOff x="762000" y="1371600"/>
            <a:chExt cx="7513663" cy="4648200"/>
          </a:xfrm>
        </p:grpSpPr>
        <p:sp>
          <p:nvSpPr>
            <p:cNvPr id="6" name="Rectangle 5"/>
            <p:cNvSpPr/>
            <p:nvPr/>
          </p:nvSpPr>
          <p:spPr>
            <a:xfrm>
              <a:off x="762000" y="1371600"/>
              <a:ext cx="7467600" cy="4648200"/>
            </a:xfrm>
            <a:prstGeom prst="rect">
              <a:avLst/>
            </a:prstGeom>
            <a:noFill/>
            <a:ln>
              <a:solidFill>
                <a:schemeClr val="tx1"/>
              </a:solidFill>
            </a:ln>
          </p:spPr>
          <p:txBody>
            <a:bodyPr wrap="none" rtlCol="0" anchor="ctr">
              <a:noAutofit/>
            </a:bodyPr>
            <a:lstStyle/>
            <a:p>
              <a:pPr algn="ctr">
                <a:lnSpc>
                  <a:spcPct val="150000"/>
                </a:lnSpc>
              </a:pPr>
              <a:endParaRPr lang="en-US" sz="1200" b="0" dirty="0">
                <a:solidFill>
                  <a:schemeClr val="tx1"/>
                </a:solidFill>
                <a:latin typeface="Arial" pitchFamily="34" charset="0"/>
                <a:cs typeface="Arial" pitchFamily="34" charset="0"/>
              </a:endParaRPr>
            </a:p>
          </p:txBody>
        </p:sp>
        <p:cxnSp>
          <p:nvCxnSpPr>
            <p:cNvPr id="9" name="Straight Connector 8"/>
            <p:cNvCxnSpPr/>
            <p:nvPr/>
          </p:nvCxnSpPr>
          <p:spPr bwMode="auto">
            <a:xfrm>
              <a:off x="838200" y="3352800"/>
              <a:ext cx="7315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flipV="1">
              <a:off x="990600" y="2379821"/>
              <a:ext cx="609600" cy="972979"/>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15" name="Straight Connector 14"/>
            <p:cNvCxnSpPr/>
            <p:nvPr/>
          </p:nvCxnSpPr>
          <p:spPr bwMode="auto">
            <a:xfrm>
              <a:off x="1600200" y="2379820"/>
              <a:ext cx="1676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 name="Straight Connector 18"/>
            <p:cNvCxnSpPr/>
            <p:nvPr/>
          </p:nvCxnSpPr>
          <p:spPr bwMode="auto">
            <a:xfrm flipV="1">
              <a:off x="6174475" y="2252345"/>
              <a:ext cx="951932" cy="1848244"/>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20" name="Straight Connector 19"/>
            <p:cNvCxnSpPr/>
            <p:nvPr/>
          </p:nvCxnSpPr>
          <p:spPr bwMode="auto">
            <a:xfrm>
              <a:off x="3276600" y="2379821"/>
              <a:ext cx="990600" cy="1734978"/>
            </a:xfrm>
            <a:prstGeom prst="line">
              <a:avLst/>
            </a:prstGeom>
            <a:solidFill>
              <a:schemeClr val="accent1"/>
            </a:solidFill>
            <a:ln w="9525" cap="flat" cmpd="sng" algn="ctr">
              <a:solidFill>
                <a:srgbClr val="0070C0"/>
              </a:solidFill>
              <a:prstDash val="solid"/>
              <a:round/>
              <a:headEnd type="none" w="med" len="med"/>
              <a:tailEnd type="none" w="med" len="med"/>
            </a:ln>
            <a:effectLst/>
          </p:spPr>
        </p:cxnSp>
        <p:cxnSp>
          <p:nvCxnSpPr>
            <p:cNvPr id="25" name="Straight Connector 24"/>
            <p:cNvCxnSpPr/>
            <p:nvPr/>
          </p:nvCxnSpPr>
          <p:spPr bwMode="auto">
            <a:xfrm flipV="1">
              <a:off x="4267200" y="4107832"/>
              <a:ext cx="1905000" cy="703"/>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1" name="TextBox 30"/>
            <p:cNvSpPr txBox="1"/>
            <p:nvPr/>
          </p:nvSpPr>
          <p:spPr>
            <a:xfrm>
              <a:off x="2970662" y="1431159"/>
              <a:ext cx="1602476" cy="400110"/>
            </a:xfrm>
            <a:prstGeom prst="rect">
              <a:avLst/>
            </a:prstGeom>
            <a:noFill/>
          </p:spPr>
          <p:txBody>
            <a:bodyPr wrap="square" rtlCol="0">
              <a:spAutoFit/>
            </a:bodyPr>
            <a:lstStyle/>
            <a:p>
              <a:r>
                <a:rPr lang="en-US" sz="1000" dirty="0">
                  <a:latin typeface="Arial" pitchFamily="34" charset="0"/>
                  <a:cs typeface="Arial" pitchFamily="34" charset="0"/>
                </a:rPr>
                <a:t>Mode Change from Auto Heat to Auto Cool</a:t>
              </a:r>
            </a:p>
          </p:txBody>
        </p:sp>
        <p:sp>
          <p:nvSpPr>
            <p:cNvPr id="34" name="TextBox 33"/>
            <p:cNvSpPr txBox="1"/>
            <p:nvPr/>
          </p:nvSpPr>
          <p:spPr>
            <a:xfrm>
              <a:off x="2984309" y="1696253"/>
              <a:ext cx="1602476" cy="707886"/>
            </a:xfrm>
            <a:prstGeom prst="rect">
              <a:avLst/>
            </a:prstGeom>
            <a:noFill/>
          </p:spPr>
          <p:txBody>
            <a:bodyPr wrap="square" rtlCol="0">
              <a:spAutoFit/>
            </a:bodyPr>
            <a:lstStyle/>
            <a:p>
              <a:endParaRPr lang="en-US" sz="1000" dirty="0">
                <a:latin typeface="Arial" pitchFamily="34" charset="0"/>
                <a:cs typeface="Arial" pitchFamily="34" charset="0"/>
              </a:endParaRPr>
            </a:p>
            <a:p>
              <a:r>
                <a:rPr lang="en-US" sz="1000" dirty="0">
                  <a:latin typeface="Arial" pitchFamily="34" charset="0"/>
                  <a:cs typeface="Arial" pitchFamily="34" charset="0"/>
                </a:rPr>
                <a:t>Thermal On</a:t>
              </a:r>
            </a:p>
            <a:p>
              <a:r>
                <a:rPr lang="en-US" sz="1000" dirty="0">
                  <a:latin typeface="Arial" pitchFamily="34" charset="0"/>
                  <a:cs typeface="Arial" pitchFamily="34" charset="0"/>
                </a:rPr>
                <a:t>Auto Cool Mode</a:t>
              </a:r>
            </a:p>
            <a:p>
              <a:r>
                <a:rPr lang="en-US" sz="1000" b="0" dirty="0">
                  <a:solidFill>
                    <a:schemeClr val="tx1"/>
                  </a:solidFill>
                  <a:latin typeface="Arial" pitchFamily="34" charset="0"/>
                  <a:cs typeface="Arial" pitchFamily="34" charset="0"/>
                </a:rPr>
                <a:t>74.8</a:t>
              </a:r>
            </a:p>
          </p:txBody>
        </p:sp>
        <p:sp>
          <p:nvSpPr>
            <p:cNvPr id="36" name="TextBox 35"/>
            <p:cNvSpPr txBox="1"/>
            <p:nvPr/>
          </p:nvSpPr>
          <p:spPr>
            <a:xfrm>
              <a:off x="3730957" y="4129423"/>
              <a:ext cx="1602476" cy="553998"/>
            </a:xfrm>
            <a:prstGeom prst="rect">
              <a:avLst/>
            </a:prstGeom>
            <a:noFill/>
          </p:spPr>
          <p:txBody>
            <a:bodyPr wrap="square" rtlCol="0">
              <a:spAutoFit/>
            </a:bodyPr>
            <a:lstStyle/>
            <a:p>
              <a:r>
                <a:rPr lang="en-US" sz="1000" dirty="0">
                  <a:latin typeface="Arial" pitchFamily="34" charset="0"/>
                  <a:cs typeface="Arial" pitchFamily="34" charset="0"/>
                </a:rPr>
                <a:t>Auto Cool</a:t>
              </a:r>
            </a:p>
            <a:p>
              <a:r>
                <a:rPr lang="en-US" sz="1000" dirty="0">
                  <a:latin typeface="Arial" pitchFamily="34" charset="0"/>
                  <a:cs typeface="Arial" pitchFamily="34" charset="0"/>
                </a:rPr>
                <a:t>Thermal Off</a:t>
              </a:r>
            </a:p>
            <a:p>
              <a:r>
                <a:rPr lang="en-US" sz="1000" b="0" dirty="0">
                  <a:solidFill>
                    <a:schemeClr val="tx1"/>
                  </a:solidFill>
                  <a:latin typeface="Arial" pitchFamily="34" charset="0"/>
                  <a:cs typeface="Arial" pitchFamily="34" charset="0"/>
                </a:rPr>
                <a:t>71.2</a:t>
              </a:r>
            </a:p>
          </p:txBody>
        </p:sp>
        <p:sp>
          <p:nvSpPr>
            <p:cNvPr id="40" name="TextBox 39"/>
            <p:cNvSpPr txBox="1"/>
            <p:nvPr/>
          </p:nvSpPr>
          <p:spPr>
            <a:xfrm>
              <a:off x="6172200" y="4139310"/>
              <a:ext cx="1602476" cy="861774"/>
            </a:xfrm>
            <a:prstGeom prst="rect">
              <a:avLst/>
            </a:prstGeom>
            <a:noFill/>
          </p:spPr>
          <p:txBody>
            <a:bodyPr wrap="square" rtlCol="0">
              <a:spAutoFit/>
            </a:bodyPr>
            <a:lstStyle/>
            <a:p>
              <a:r>
                <a:rPr lang="en-US" sz="1000" dirty="0">
                  <a:latin typeface="Arial" pitchFamily="34" charset="0"/>
                  <a:cs typeface="Arial" pitchFamily="34" charset="0"/>
                </a:rPr>
                <a:t>Mode Change from Auto Cool to Auto Heat</a:t>
              </a:r>
            </a:p>
            <a:p>
              <a:r>
                <a:rPr lang="en-US" sz="1000" dirty="0">
                  <a:latin typeface="Arial" pitchFamily="34" charset="0"/>
                  <a:cs typeface="Arial" pitchFamily="34" charset="0"/>
                </a:rPr>
                <a:t>Thermal On</a:t>
              </a:r>
            </a:p>
            <a:p>
              <a:r>
                <a:rPr lang="en-US" sz="1000" dirty="0">
                  <a:latin typeface="Arial" pitchFamily="34" charset="0"/>
                  <a:cs typeface="Arial" pitchFamily="34" charset="0"/>
                </a:rPr>
                <a:t>Auto Heat Mode</a:t>
              </a:r>
            </a:p>
            <a:p>
              <a:r>
                <a:rPr lang="en-US" sz="1000" b="0" dirty="0">
                  <a:solidFill>
                    <a:schemeClr val="tx1"/>
                  </a:solidFill>
                  <a:latin typeface="Arial" pitchFamily="34" charset="0"/>
                  <a:cs typeface="Arial" pitchFamily="34" charset="0"/>
                </a:rPr>
                <a:t>71.2</a:t>
              </a:r>
            </a:p>
          </p:txBody>
        </p:sp>
        <p:sp>
          <p:nvSpPr>
            <p:cNvPr id="41" name="TextBox 40"/>
            <p:cNvSpPr txBox="1"/>
            <p:nvPr/>
          </p:nvSpPr>
          <p:spPr>
            <a:xfrm>
              <a:off x="6673187" y="1825822"/>
              <a:ext cx="1602476" cy="553998"/>
            </a:xfrm>
            <a:prstGeom prst="rect">
              <a:avLst/>
            </a:prstGeom>
            <a:noFill/>
          </p:spPr>
          <p:txBody>
            <a:bodyPr wrap="square" rtlCol="0">
              <a:spAutoFit/>
            </a:bodyPr>
            <a:lstStyle/>
            <a:p>
              <a:r>
                <a:rPr lang="en-US" sz="1000" dirty="0">
                  <a:latin typeface="Arial" pitchFamily="34" charset="0"/>
                  <a:cs typeface="Arial" pitchFamily="34" charset="0"/>
                </a:rPr>
                <a:t>Auto Cool</a:t>
              </a:r>
            </a:p>
            <a:p>
              <a:r>
                <a:rPr lang="en-US" sz="1000" dirty="0">
                  <a:latin typeface="Arial" pitchFamily="34" charset="0"/>
                  <a:cs typeface="Arial" pitchFamily="34" charset="0"/>
                </a:rPr>
                <a:t>Thermal Off</a:t>
              </a:r>
            </a:p>
            <a:p>
              <a:r>
                <a:rPr lang="en-US" sz="1000" b="0" dirty="0">
                  <a:solidFill>
                    <a:schemeClr val="tx1"/>
                  </a:solidFill>
                  <a:latin typeface="Arial" pitchFamily="34" charset="0"/>
                  <a:cs typeface="Arial" pitchFamily="34" charset="0"/>
                </a:rPr>
                <a:t>74.8</a:t>
              </a:r>
            </a:p>
          </p:txBody>
        </p:sp>
        <p:sp>
          <p:nvSpPr>
            <p:cNvPr id="44" name="TextBox 43"/>
            <p:cNvSpPr txBox="1"/>
            <p:nvPr/>
          </p:nvSpPr>
          <p:spPr>
            <a:xfrm>
              <a:off x="1882823" y="2379820"/>
              <a:ext cx="1676400" cy="276999"/>
            </a:xfrm>
            <a:prstGeom prst="rect">
              <a:avLst/>
            </a:prstGeom>
            <a:noFill/>
          </p:spPr>
          <p:txBody>
            <a:bodyPr wrap="square" rtlCol="0">
              <a:spAutoFit/>
            </a:bodyPr>
            <a:lstStyle/>
            <a:p>
              <a:r>
                <a:rPr lang="en-US" sz="1200" b="0" dirty="0">
                  <a:solidFill>
                    <a:schemeClr val="tx1"/>
                  </a:solidFill>
                  <a:latin typeface="Arial" pitchFamily="34" charset="0"/>
                  <a:cs typeface="Arial" pitchFamily="34" charset="0"/>
                </a:rPr>
                <a:t>5 Minute delay</a:t>
              </a:r>
            </a:p>
          </p:txBody>
        </p:sp>
        <p:sp>
          <p:nvSpPr>
            <p:cNvPr id="45" name="TextBox 44"/>
            <p:cNvSpPr txBox="1"/>
            <p:nvPr/>
          </p:nvSpPr>
          <p:spPr>
            <a:xfrm>
              <a:off x="4736911" y="3880447"/>
              <a:ext cx="1676400" cy="276999"/>
            </a:xfrm>
            <a:prstGeom prst="rect">
              <a:avLst/>
            </a:prstGeom>
            <a:noFill/>
          </p:spPr>
          <p:txBody>
            <a:bodyPr wrap="square" rtlCol="0">
              <a:spAutoFit/>
            </a:bodyPr>
            <a:lstStyle/>
            <a:p>
              <a:r>
                <a:rPr lang="en-US" sz="1200" b="0" dirty="0">
                  <a:solidFill>
                    <a:schemeClr val="tx1"/>
                  </a:solidFill>
                  <a:latin typeface="Arial" pitchFamily="34" charset="0"/>
                  <a:cs typeface="Arial" pitchFamily="34" charset="0"/>
                </a:rPr>
                <a:t>5 Minute delay</a:t>
              </a:r>
            </a:p>
          </p:txBody>
        </p:sp>
        <p:sp>
          <p:nvSpPr>
            <p:cNvPr id="47" name="TextBox 46"/>
            <p:cNvSpPr txBox="1"/>
            <p:nvPr/>
          </p:nvSpPr>
          <p:spPr>
            <a:xfrm>
              <a:off x="1212945" y="1918827"/>
              <a:ext cx="1602476" cy="553998"/>
            </a:xfrm>
            <a:prstGeom prst="rect">
              <a:avLst/>
            </a:prstGeom>
            <a:noFill/>
          </p:spPr>
          <p:txBody>
            <a:bodyPr wrap="square" rtlCol="0">
              <a:spAutoFit/>
            </a:bodyPr>
            <a:lstStyle/>
            <a:p>
              <a:r>
                <a:rPr lang="en-US" sz="1000" dirty="0">
                  <a:latin typeface="Arial" pitchFamily="34" charset="0"/>
                  <a:cs typeface="Arial" pitchFamily="34" charset="0"/>
                </a:rPr>
                <a:t>Auto Heat</a:t>
              </a:r>
            </a:p>
            <a:p>
              <a:r>
                <a:rPr lang="en-US" sz="1000" dirty="0">
                  <a:latin typeface="Arial" pitchFamily="34" charset="0"/>
                  <a:cs typeface="Arial" pitchFamily="34" charset="0"/>
                </a:rPr>
                <a:t>Thermal Off</a:t>
              </a:r>
            </a:p>
            <a:p>
              <a:r>
                <a:rPr lang="en-US" sz="1000" b="0" dirty="0">
                  <a:solidFill>
                    <a:schemeClr val="tx1"/>
                  </a:solidFill>
                  <a:latin typeface="Arial" pitchFamily="34" charset="0"/>
                  <a:cs typeface="Arial" pitchFamily="34" charset="0"/>
                </a:rPr>
                <a:t>74.8</a:t>
              </a:r>
            </a:p>
          </p:txBody>
        </p:sp>
      </p:grpSp>
      <p:sp>
        <p:nvSpPr>
          <p:cNvPr id="4" name="TextBox 3"/>
          <p:cNvSpPr txBox="1"/>
          <p:nvPr/>
        </p:nvSpPr>
        <p:spPr>
          <a:xfrm>
            <a:off x="838200" y="5562600"/>
            <a:ext cx="2892757" cy="276999"/>
          </a:xfrm>
          <a:prstGeom prst="rect">
            <a:avLst/>
          </a:prstGeom>
          <a:noFill/>
        </p:spPr>
        <p:txBody>
          <a:bodyPr wrap="square" rtlCol="0">
            <a:spAutoFit/>
          </a:bodyPr>
          <a:lstStyle/>
          <a:p>
            <a:r>
              <a:rPr lang="en-US" sz="1200" b="0" dirty="0">
                <a:solidFill>
                  <a:schemeClr val="tx1"/>
                </a:solidFill>
                <a:latin typeface="Arial" pitchFamily="34" charset="0"/>
                <a:cs typeface="Arial" pitchFamily="34" charset="0"/>
                <a:hlinkClick r:id="rId2" action="ppaction://hlinkfile"/>
              </a:rPr>
              <a:t>Heat Recovery Auto Change Over.xlsx</a:t>
            </a:r>
            <a:endParaRPr lang="en-US" sz="1200" b="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677455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04800" y="2133600"/>
            <a:ext cx="8544641" cy="4648200"/>
            <a:chOff x="278642" y="1371600"/>
            <a:chExt cx="8544641" cy="4648200"/>
          </a:xfrm>
        </p:grpSpPr>
        <p:sp>
          <p:nvSpPr>
            <p:cNvPr id="29" name="TextBox 28"/>
            <p:cNvSpPr txBox="1"/>
            <p:nvPr/>
          </p:nvSpPr>
          <p:spPr>
            <a:xfrm>
              <a:off x="7220807" y="1748878"/>
              <a:ext cx="1602476" cy="553998"/>
            </a:xfrm>
            <a:prstGeom prst="rect">
              <a:avLst/>
            </a:prstGeom>
            <a:noFill/>
          </p:spPr>
          <p:txBody>
            <a:bodyPr wrap="square" rtlCol="0">
              <a:spAutoFit/>
            </a:bodyPr>
            <a:lstStyle/>
            <a:p>
              <a:r>
                <a:rPr lang="en-US" sz="1000" dirty="0">
                  <a:latin typeface="Arial" pitchFamily="34" charset="0"/>
                  <a:cs typeface="Arial" pitchFamily="34" charset="0"/>
                </a:rPr>
                <a:t>Cool Mode</a:t>
              </a:r>
            </a:p>
            <a:p>
              <a:r>
                <a:rPr lang="en-US" sz="1000" dirty="0">
                  <a:latin typeface="Arial" pitchFamily="34" charset="0"/>
                  <a:cs typeface="Arial" pitchFamily="34" charset="0"/>
                </a:rPr>
                <a:t>Thermal On</a:t>
              </a:r>
            </a:p>
            <a:p>
              <a:r>
                <a:rPr lang="en-US" sz="1000" b="0" dirty="0">
                  <a:solidFill>
                    <a:schemeClr val="tx1"/>
                  </a:solidFill>
                  <a:latin typeface="Arial" pitchFamily="34" charset="0"/>
                  <a:cs typeface="Arial" pitchFamily="34" charset="0"/>
                </a:rPr>
                <a:t>74.8</a:t>
              </a:r>
            </a:p>
          </p:txBody>
        </p:sp>
        <p:sp>
          <p:nvSpPr>
            <p:cNvPr id="4" name="Rectangle 3"/>
            <p:cNvSpPr/>
            <p:nvPr/>
          </p:nvSpPr>
          <p:spPr>
            <a:xfrm>
              <a:off x="762000" y="1371600"/>
              <a:ext cx="7467600" cy="4648200"/>
            </a:xfrm>
            <a:prstGeom prst="rect">
              <a:avLst/>
            </a:prstGeom>
            <a:noFill/>
            <a:ln>
              <a:solidFill>
                <a:schemeClr val="tx1"/>
              </a:solidFill>
            </a:ln>
          </p:spPr>
          <p:txBody>
            <a:bodyPr wrap="none" rtlCol="0" anchor="ctr">
              <a:noAutofit/>
            </a:bodyPr>
            <a:lstStyle/>
            <a:p>
              <a:pPr algn="ctr">
                <a:lnSpc>
                  <a:spcPct val="150000"/>
                </a:lnSpc>
              </a:pPr>
              <a:endParaRPr lang="en-US" sz="1200" b="0" dirty="0">
                <a:solidFill>
                  <a:schemeClr val="tx1"/>
                </a:solidFill>
                <a:latin typeface="Arial" pitchFamily="34" charset="0"/>
                <a:cs typeface="Arial" pitchFamily="34" charset="0"/>
              </a:endParaRPr>
            </a:p>
          </p:txBody>
        </p:sp>
        <p:cxnSp>
          <p:nvCxnSpPr>
            <p:cNvPr id="5" name="Straight Connector 4"/>
            <p:cNvCxnSpPr/>
            <p:nvPr/>
          </p:nvCxnSpPr>
          <p:spPr bwMode="auto">
            <a:xfrm>
              <a:off x="838200" y="3352800"/>
              <a:ext cx="7391400" cy="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 name="Straight Connector 5"/>
            <p:cNvCxnSpPr/>
            <p:nvPr/>
          </p:nvCxnSpPr>
          <p:spPr bwMode="auto">
            <a:xfrm flipV="1">
              <a:off x="990600" y="2302876"/>
              <a:ext cx="647700" cy="1049925"/>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8" name="Straight Connector 7"/>
            <p:cNvCxnSpPr/>
            <p:nvPr/>
          </p:nvCxnSpPr>
          <p:spPr bwMode="auto">
            <a:xfrm flipV="1">
              <a:off x="2628900" y="2273386"/>
              <a:ext cx="951932" cy="2093316"/>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9" name="Straight Connector 8"/>
            <p:cNvCxnSpPr/>
            <p:nvPr/>
          </p:nvCxnSpPr>
          <p:spPr bwMode="auto">
            <a:xfrm>
              <a:off x="1638300" y="2302876"/>
              <a:ext cx="990600" cy="2063826"/>
            </a:xfrm>
            <a:prstGeom prst="line">
              <a:avLst/>
            </a:prstGeom>
            <a:solidFill>
              <a:schemeClr val="accent1"/>
            </a:solidFill>
            <a:ln w="9525" cap="flat" cmpd="sng" algn="ctr">
              <a:solidFill>
                <a:srgbClr val="0070C0"/>
              </a:solidFill>
              <a:prstDash val="solid"/>
              <a:round/>
              <a:headEnd type="none" w="med" len="med"/>
              <a:tailEnd type="none" w="med" len="med"/>
            </a:ln>
            <a:effectLst/>
          </p:spPr>
        </p:cxnSp>
        <p:sp>
          <p:nvSpPr>
            <p:cNvPr id="13" name="TextBox 12"/>
            <p:cNvSpPr txBox="1"/>
            <p:nvPr/>
          </p:nvSpPr>
          <p:spPr>
            <a:xfrm>
              <a:off x="2413947" y="4370764"/>
              <a:ext cx="1602476" cy="553998"/>
            </a:xfrm>
            <a:prstGeom prst="rect">
              <a:avLst/>
            </a:prstGeom>
            <a:noFill/>
          </p:spPr>
          <p:txBody>
            <a:bodyPr wrap="square" rtlCol="0">
              <a:spAutoFit/>
            </a:bodyPr>
            <a:lstStyle/>
            <a:p>
              <a:r>
                <a:rPr lang="en-US" sz="1000" dirty="0">
                  <a:latin typeface="Arial" pitchFamily="34" charset="0"/>
                  <a:cs typeface="Arial" pitchFamily="34" charset="0"/>
                </a:rPr>
                <a:t>Cool mode</a:t>
              </a:r>
            </a:p>
            <a:p>
              <a:r>
                <a:rPr lang="en-US" sz="1000" dirty="0">
                  <a:latin typeface="Arial" pitchFamily="34" charset="0"/>
                  <a:cs typeface="Arial" pitchFamily="34" charset="0"/>
                </a:rPr>
                <a:t>Thermal Off</a:t>
              </a:r>
            </a:p>
            <a:p>
              <a:r>
                <a:rPr lang="en-US" sz="1000" b="0" dirty="0">
                  <a:solidFill>
                    <a:schemeClr val="tx1"/>
                  </a:solidFill>
                  <a:latin typeface="Arial" pitchFamily="34" charset="0"/>
                  <a:cs typeface="Arial" pitchFamily="34" charset="0"/>
                </a:rPr>
                <a:t>71.2</a:t>
              </a:r>
            </a:p>
          </p:txBody>
        </p:sp>
        <p:sp>
          <p:nvSpPr>
            <p:cNvPr id="15" name="TextBox 14"/>
            <p:cNvSpPr txBox="1"/>
            <p:nvPr/>
          </p:nvSpPr>
          <p:spPr>
            <a:xfrm>
              <a:off x="3459139" y="1745459"/>
              <a:ext cx="1602476" cy="553998"/>
            </a:xfrm>
            <a:prstGeom prst="rect">
              <a:avLst/>
            </a:prstGeom>
            <a:noFill/>
          </p:spPr>
          <p:txBody>
            <a:bodyPr wrap="square" rtlCol="0">
              <a:spAutoFit/>
            </a:bodyPr>
            <a:lstStyle/>
            <a:p>
              <a:r>
                <a:rPr lang="en-US" sz="1000" dirty="0">
                  <a:latin typeface="Arial" pitchFamily="34" charset="0"/>
                  <a:cs typeface="Arial" pitchFamily="34" charset="0"/>
                </a:rPr>
                <a:t>Cool Mode</a:t>
              </a:r>
            </a:p>
            <a:p>
              <a:r>
                <a:rPr lang="en-US" sz="1000" dirty="0">
                  <a:latin typeface="Arial" pitchFamily="34" charset="0"/>
                  <a:cs typeface="Arial" pitchFamily="34" charset="0"/>
                </a:rPr>
                <a:t>Thermal On</a:t>
              </a:r>
            </a:p>
            <a:p>
              <a:r>
                <a:rPr lang="en-US" sz="1000" b="0" dirty="0">
                  <a:solidFill>
                    <a:schemeClr val="tx1"/>
                  </a:solidFill>
                  <a:latin typeface="Arial" pitchFamily="34" charset="0"/>
                  <a:cs typeface="Arial" pitchFamily="34" charset="0"/>
                </a:rPr>
                <a:t>74.8</a:t>
              </a:r>
            </a:p>
          </p:txBody>
        </p:sp>
        <p:sp>
          <p:nvSpPr>
            <p:cNvPr id="18" name="TextBox 17"/>
            <p:cNvSpPr txBox="1"/>
            <p:nvPr/>
          </p:nvSpPr>
          <p:spPr>
            <a:xfrm>
              <a:off x="1497272" y="1565500"/>
              <a:ext cx="1602476" cy="707886"/>
            </a:xfrm>
            <a:prstGeom prst="rect">
              <a:avLst/>
            </a:prstGeom>
            <a:noFill/>
          </p:spPr>
          <p:txBody>
            <a:bodyPr wrap="square" rtlCol="0">
              <a:spAutoFit/>
            </a:bodyPr>
            <a:lstStyle/>
            <a:p>
              <a:endParaRPr lang="en-US" sz="1000" dirty="0">
                <a:latin typeface="Arial" pitchFamily="34" charset="0"/>
                <a:cs typeface="Arial" pitchFamily="34" charset="0"/>
              </a:endParaRPr>
            </a:p>
            <a:p>
              <a:r>
                <a:rPr lang="en-US" sz="1000" dirty="0">
                  <a:latin typeface="Arial" pitchFamily="34" charset="0"/>
                  <a:cs typeface="Arial" pitchFamily="34" charset="0"/>
                </a:rPr>
                <a:t>Thermal On</a:t>
              </a:r>
            </a:p>
            <a:p>
              <a:r>
                <a:rPr lang="en-US" sz="1000" dirty="0">
                  <a:latin typeface="Arial" pitchFamily="34" charset="0"/>
                  <a:cs typeface="Arial" pitchFamily="34" charset="0"/>
                </a:rPr>
                <a:t>Cool Mode</a:t>
              </a:r>
            </a:p>
            <a:p>
              <a:r>
                <a:rPr lang="en-US" sz="1000" b="0" dirty="0">
                  <a:solidFill>
                    <a:schemeClr val="tx1"/>
                  </a:solidFill>
                  <a:latin typeface="Arial" pitchFamily="34" charset="0"/>
                  <a:cs typeface="Arial" pitchFamily="34" charset="0"/>
                </a:rPr>
                <a:t>74.8</a:t>
              </a:r>
            </a:p>
          </p:txBody>
        </p:sp>
        <p:sp>
          <p:nvSpPr>
            <p:cNvPr id="19" name="TextBox 18"/>
            <p:cNvSpPr txBox="1"/>
            <p:nvPr/>
          </p:nvSpPr>
          <p:spPr>
            <a:xfrm>
              <a:off x="278642" y="2656819"/>
              <a:ext cx="685800" cy="707886"/>
            </a:xfrm>
            <a:prstGeom prst="rect">
              <a:avLst/>
            </a:prstGeom>
            <a:noFill/>
          </p:spPr>
          <p:txBody>
            <a:bodyPr wrap="square" rtlCol="0">
              <a:spAutoFit/>
            </a:bodyPr>
            <a:lstStyle/>
            <a:p>
              <a:r>
                <a:rPr lang="en-US" sz="1000" dirty="0">
                  <a:latin typeface="Arial" pitchFamily="34" charset="0"/>
                  <a:cs typeface="Arial" pitchFamily="34" charset="0"/>
                </a:rPr>
                <a:t>Cool Mode</a:t>
              </a:r>
            </a:p>
            <a:p>
              <a:endParaRPr lang="en-US" sz="1000" b="0" dirty="0">
                <a:solidFill>
                  <a:schemeClr val="tx1"/>
                </a:solidFill>
                <a:latin typeface="Arial" pitchFamily="34" charset="0"/>
                <a:cs typeface="Arial" pitchFamily="34" charset="0"/>
              </a:endParaRPr>
            </a:p>
            <a:p>
              <a:r>
                <a:rPr lang="en-US" sz="1000" dirty="0">
                  <a:latin typeface="Arial" pitchFamily="34" charset="0"/>
                  <a:cs typeface="Arial" pitchFamily="34" charset="0"/>
                </a:rPr>
                <a:t>73</a:t>
              </a:r>
              <a:endParaRPr lang="en-US" sz="1000" b="0" dirty="0">
                <a:solidFill>
                  <a:schemeClr val="tx1"/>
                </a:solidFill>
                <a:latin typeface="Arial" pitchFamily="34" charset="0"/>
                <a:cs typeface="Arial" pitchFamily="34" charset="0"/>
              </a:endParaRPr>
            </a:p>
          </p:txBody>
        </p:sp>
        <p:cxnSp>
          <p:nvCxnSpPr>
            <p:cNvPr id="21" name="Straight Connector 20"/>
            <p:cNvCxnSpPr/>
            <p:nvPr/>
          </p:nvCxnSpPr>
          <p:spPr bwMode="auto">
            <a:xfrm>
              <a:off x="3621776" y="2273386"/>
              <a:ext cx="1025856" cy="2124126"/>
            </a:xfrm>
            <a:prstGeom prst="line">
              <a:avLst/>
            </a:prstGeom>
            <a:solidFill>
              <a:schemeClr val="accent1"/>
            </a:solidFill>
            <a:ln w="9525" cap="flat" cmpd="sng" algn="ctr">
              <a:solidFill>
                <a:srgbClr val="0070C0"/>
              </a:solidFill>
              <a:prstDash val="solid"/>
              <a:round/>
              <a:headEnd type="none" w="med" len="med"/>
              <a:tailEnd type="none" w="med" len="med"/>
            </a:ln>
            <a:effectLst/>
          </p:spPr>
        </p:cxnSp>
        <p:cxnSp>
          <p:nvCxnSpPr>
            <p:cNvPr id="23" name="Straight Connector 22"/>
            <p:cNvCxnSpPr/>
            <p:nvPr/>
          </p:nvCxnSpPr>
          <p:spPr bwMode="auto">
            <a:xfrm flipV="1">
              <a:off x="4647632" y="2266555"/>
              <a:ext cx="813180" cy="2100147"/>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24" name="Straight Connector 23"/>
            <p:cNvCxnSpPr/>
            <p:nvPr/>
          </p:nvCxnSpPr>
          <p:spPr bwMode="auto">
            <a:xfrm>
              <a:off x="5485832" y="2273386"/>
              <a:ext cx="926912" cy="2093316"/>
            </a:xfrm>
            <a:prstGeom prst="line">
              <a:avLst/>
            </a:prstGeom>
            <a:solidFill>
              <a:schemeClr val="accent1"/>
            </a:solidFill>
            <a:ln w="9525" cap="flat" cmpd="sng" algn="ctr">
              <a:solidFill>
                <a:srgbClr val="0070C0"/>
              </a:solidFill>
              <a:prstDash val="solid"/>
              <a:round/>
              <a:headEnd type="none" w="med" len="med"/>
              <a:tailEnd type="none" w="med" len="med"/>
            </a:ln>
            <a:effectLst/>
          </p:spPr>
        </p:cxnSp>
        <p:sp>
          <p:nvSpPr>
            <p:cNvPr id="25" name="TextBox 24"/>
            <p:cNvSpPr txBox="1"/>
            <p:nvPr/>
          </p:nvSpPr>
          <p:spPr>
            <a:xfrm>
              <a:off x="4415907" y="4384993"/>
              <a:ext cx="1602476" cy="553998"/>
            </a:xfrm>
            <a:prstGeom prst="rect">
              <a:avLst/>
            </a:prstGeom>
            <a:noFill/>
          </p:spPr>
          <p:txBody>
            <a:bodyPr wrap="square" rtlCol="0">
              <a:spAutoFit/>
            </a:bodyPr>
            <a:lstStyle/>
            <a:p>
              <a:r>
                <a:rPr lang="en-US" sz="1000" dirty="0">
                  <a:latin typeface="Arial" pitchFamily="34" charset="0"/>
                  <a:cs typeface="Arial" pitchFamily="34" charset="0"/>
                </a:rPr>
                <a:t>Cool mode</a:t>
              </a:r>
            </a:p>
            <a:p>
              <a:r>
                <a:rPr lang="en-US" sz="1000" dirty="0">
                  <a:latin typeface="Arial" pitchFamily="34" charset="0"/>
                  <a:cs typeface="Arial" pitchFamily="34" charset="0"/>
                </a:rPr>
                <a:t>Thermal Off</a:t>
              </a:r>
            </a:p>
            <a:p>
              <a:r>
                <a:rPr lang="en-US" sz="1000" b="0" dirty="0">
                  <a:solidFill>
                    <a:schemeClr val="tx1"/>
                  </a:solidFill>
                  <a:latin typeface="Arial" pitchFamily="34" charset="0"/>
                  <a:cs typeface="Arial" pitchFamily="34" charset="0"/>
                </a:rPr>
                <a:t>71.2</a:t>
              </a:r>
            </a:p>
          </p:txBody>
        </p:sp>
        <p:cxnSp>
          <p:nvCxnSpPr>
            <p:cNvPr id="26" name="Straight Connector 25"/>
            <p:cNvCxnSpPr/>
            <p:nvPr/>
          </p:nvCxnSpPr>
          <p:spPr bwMode="auto">
            <a:xfrm flipV="1">
              <a:off x="6412744" y="2300700"/>
              <a:ext cx="856398" cy="2066002"/>
            </a:xfrm>
            <a:prstGeom prst="line">
              <a:avLst/>
            </a:prstGeom>
            <a:solidFill>
              <a:schemeClr val="accent1"/>
            </a:solidFill>
            <a:ln w="9525" cap="flat" cmpd="sng" algn="ctr">
              <a:solidFill>
                <a:srgbClr val="FF0000"/>
              </a:solidFill>
              <a:prstDash val="solid"/>
              <a:round/>
              <a:headEnd type="none" w="med" len="med"/>
              <a:tailEnd type="none" w="med" len="med"/>
            </a:ln>
            <a:effectLst/>
          </p:spPr>
        </p:cxnSp>
        <p:sp>
          <p:nvSpPr>
            <p:cNvPr id="27" name="TextBox 26"/>
            <p:cNvSpPr txBox="1"/>
            <p:nvPr/>
          </p:nvSpPr>
          <p:spPr>
            <a:xfrm>
              <a:off x="6172199" y="4366702"/>
              <a:ext cx="1849845" cy="553998"/>
            </a:xfrm>
            <a:prstGeom prst="rect">
              <a:avLst/>
            </a:prstGeom>
            <a:noFill/>
          </p:spPr>
          <p:txBody>
            <a:bodyPr wrap="square" rtlCol="0">
              <a:spAutoFit/>
            </a:bodyPr>
            <a:lstStyle/>
            <a:p>
              <a:r>
                <a:rPr lang="en-US" sz="1000" dirty="0">
                  <a:latin typeface="Arial" pitchFamily="34" charset="0"/>
                  <a:cs typeface="Arial" pitchFamily="34" charset="0"/>
                </a:rPr>
                <a:t>Cool mode</a:t>
              </a:r>
            </a:p>
            <a:p>
              <a:r>
                <a:rPr lang="en-US" sz="1000" dirty="0">
                  <a:latin typeface="Arial" pitchFamily="34" charset="0"/>
                  <a:cs typeface="Arial" pitchFamily="34" charset="0"/>
                </a:rPr>
                <a:t>Thermal Off</a:t>
              </a:r>
            </a:p>
            <a:p>
              <a:r>
                <a:rPr lang="en-US" sz="1000" b="0" dirty="0">
                  <a:solidFill>
                    <a:schemeClr val="tx1"/>
                  </a:solidFill>
                  <a:latin typeface="Arial" pitchFamily="34" charset="0"/>
                  <a:cs typeface="Arial" pitchFamily="34" charset="0"/>
                </a:rPr>
                <a:t>71.2</a:t>
              </a:r>
            </a:p>
          </p:txBody>
        </p:sp>
        <p:sp>
          <p:nvSpPr>
            <p:cNvPr id="28" name="TextBox 27"/>
            <p:cNvSpPr txBox="1"/>
            <p:nvPr/>
          </p:nvSpPr>
          <p:spPr>
            <a:xfrm>
              <a:off x="5370962" y="1788907"/>
              <a:ext cx="1602476" cy="553998"/>
            </a:xfrm>
            <a:prstGeom prst="rect">
              <a:avLst/>
            </a:prstGeom>
            <a:noFill/>
          </p:spPr>
          <p:txBody>
            <a:bodyPr wrap="square" rtlCol="0">
              <a:spAutoFit/>
            </a:bodyPr>
            <a:lstStyle/>
            <a:p>
              <a:r>
                <a:rPr lang="en-US" sz="1000" dirty="0">
                  <a:latin typeface="Arial" pitchFamily="34" charset="0"/>
                  <a:cs typeface="Arial" pitchFamily="34" charset="0"/>
                </a:rPr>
                <a:t>Cool Mode</a:t>
              </a:r>
            </a:p>
            <a:p>
              <a:r>
                <a:rPr lang="en-US" sz="1000" dirty="0">
                  <a:latin typeface="Arial" pitchFamily="34" charset="0"/>
                  <a:cs typeface="Arial" pitchFamily="34" charset="0"/>
                </a:rPr>
                <a:t>Thermal On</a:t>
              </a:r>
            </a:p>
            <a:p>
              <a:r>
                <a:rPr lang="en-US" sz="1000" b="0" dirty="0">
                  <a:solidFill>
                    <a:schemeClr val="tx1"/>
                  </a:solidFill>
                  <a:latin typeface="Arial" pitchFamily="34" charset="0"/>
                  <a:cs typeface="Arial" pitchFamily="34" charset="0"/>
                </a:rPr>
                <a:t>74.8</a:t>
              </a:r>
            </a:p>
          </p:txBody>
        </p:sp>
        <p:cxnSp>
          <p:nvCxnSpPr>
            <p:cNvPr id="32" name="Straight Connector 31"/>
            <p:cNvCxnSpPr/>
            <p:nvPr/>
          </p:nvCxnSpPr>
          <p:spPr bwMode="auto">
            <a:xfrm>
              <a:off x="762000" y="2266555"/>
              <a:ext cx="7467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 name="Straight Connector 32"/>
            <p:cNvCxnSpPr/>
            <p:nvPr/>
          </p:nvCxnSpPr>
          <p:spPr bwMode="auto">
            <a:xfrm flipV="1">
              <a:off x="762000" y="4366702"/>
              <a:ext cx="7467600" cy="18292"/>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9" name="TextBox 48"/>
            <p:cNvSpPr txBox="1"/>
            <p:nvPr/>
          </p:nvSpPr>
          <p:spPr>
            <a:xfrm>
              <a:off x="278642" y="4261882"/>
              <a:ext cx="559558" cy="246221"/>
            </a:xfrm>
            <a:prstGeom prst="rect">
              <a:avLst/>
            </a:prstGeom>
            <a:noFill/>
          </p:spPr>
          <p:txBody>
            <a:bodyPr wrap="square" rtlCol="0">
              <a:spAutoFit/>
            </a:bodyPr>
            <a:lstStyle/>
            <a:p>
              <a:r>
                <a:rPr lang="en-US" sz="1000" b="0" dirty="0">
                  <a:solidFill>
                    <a:schemeClr val="tx1"/>
                  </a:solidFill>
                  <a:latin typeface="Arial" pitchFamily="34" charset="0"/>
                  <a:cs typeface="Arial" pitchFamily="34" charset="0"/>
                </a:rPr>
                <a:t>71.2</a:t>
              </a:r>
            </a:p>
          </p:txBody>
        </p:sp>
        <p:sp>
          <p:nvSpPr>
            <p:cNvPr id="50" name="TextBox 49"/>
            <p:cNvSpPr txBox="1"/>
            <p:nvPr/>
          </p:nvSpPr>
          <p:spPr>
            <a:xfrm>
              <a:off x="278642" y="2143444"/>
              <a:ext cx="559558" cy="246221"/>
            </a:xfrm>
            <a:prstGeom prst="rect">
              <a:avLst/>
            </a:prstGeom>
            <a:noFill/>
          </p:spPr>
          <p:txBody>
            <a:bodyPr wrap="square" rtlCol="0">
              <a:spAutoFit/>
            </a:bodyPr>
            <a:lstStyle/>
            <a:p>
              <a:r>
                <a:rPr lang="en-US" sz="1000" b="0" dirty="0">
                  <a:solidFill>
                    <a:schemeClr val="tx1"/>
                  </a:solidFill>
                  <a:latin typeface="Arial" pitchFamily="34" charset="0"/>
                  <a:cs typeface="Arial" pitchFamily="34" charset="0"/>
                </a:rPr>
                <a:t>74.8</a:t>
              </a:r>
            </a:p>
          </p:txBody>
        </p:sp>
      </p:grpSp>
      <p:sp>
        <p:nvSpPr>
          <p:cNvPr id="30" name="TextBox 29"/>
          <p:cNvSpPr txBox="1"/>
          <p:nvPr/>
        </p:nvSpPr>
        <p:spPr>
          <a:xfrm>
            <a:off x="122516" y="113755"/>
            <a:ext cx="7345083" cy="461665"/>
          </a:xfrm>
          <a:prstGeom prst="rect">
            <a:avLst/>
          </a:prstGeom>
          <a:noFill/>
        </p:spPr>
        <p:txBody>
          <a:bodyPr wrap="square" rtlCol="0">
            <a:spAutoFit/>
          </a:bodyPr>
          <a:lstStyle/>
          <a:p>
            <a:r>
              <a:rPr lang="en-US" sz="2400" b="1" dirty="0">
                <a:solidFill>
                  <a:schemeClr val="bg1"/>
                </a:solidFill>
                <a:latin typeface="Arial" pitchFamily="34" charset="0"/>
                <a:cs typeface="Arial" pitchFamily="34" charset="0"/>
              </a:rPr>
              <a:t>Auto Mode Cooling Thermal On and Thermal Off</a:t>
            </a:r>
          </a:p>
        </p:txBody>
      </p:sp>
      <p:sp>
        <p:nvSpPr>
          <p:cNvPr id="10" name="TextBox 9"/>
          <p:cNvSpPr txBox="1"/>
          <p:nvPr/>
        </p:nvSpPr>
        <p:spPr>
          <a:xfrm>
            <a:off x="584579" y="1066800"/>
            <a:ext cx="3937379" cy="369332"/>
          </a:xfrm>
          <a:prstGeom prst="rect">
            <a:avLst/>
          </a:prstGeom>
          <a:noFill/>
        </p:spPr>
        <p:txBody>
          <a:bodyPr wrap="square" rtlCol="0">
            <a:spAutoFit/>
          </a:bodyPr>
          <a:lstStyle/>
          <a:p>
            <a:r>
              <a:rPr lang="en-US" b="0" dirty="0">
                <a:solidFill>
                  <a:schemeClr val="tx1"/>
                </a:solidFill>
                <a:latin typeface="Arial" pitchFamily="34" charset="0"/>
                <a:cs typeface="Arial" pitchFamily="34" charset="0"/>
              </a:rPr>
              <a:t>Auto Cool, cool mode profile </a:t>
            </a:r>
          </a:p>
        </p:txBody>
      </p:sp>
    </p:spTree>
    <p:extLst>
      <p:ext uri="{BB962C8B-B14F-4D97-AF65-F5344CB8AC3E}">
        <p14:creationId xmlns:p14="http://schemas.microsoft.com/office/powerpoint/2010/main" val="409302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04800" y="2037119"/>
            <a:ext cx="7950958" cy="4648200"/>
            <a:chOff x="278642" y="1371600"/>
            <a:chExt cx="7950958" cy="4648200"/>
          </a:xfrm>
        </p:grpSpPr>
        <p:sp>
          <p:nvSpPr>
            <p:cNvPr id="3" name="Rectangle 2"/>
            <p:cNvSpPr/>
            <p:nvPr/>
          </p:nvSpPr>
          <p:spPr>
            <a:xfrm>
              <a:off x="762000" y="1371600"/>
              <a:ext cx="7467600" cy="4648200"/>
            </a:xfrm>
            <a:prstGeom prst="rect">
              <a:avLst/>
            </a:prstGeom>
            <a:noFill/>
            <a:ln>
              <a:solidFill>
                <a:schemeClr val="tx1"/>
              </a:solidFill>
            </a:ln>
          </p:spPr>
          <p:txBody>
            <a:bodyPr wrap="none" rtlCol="0" anchor="ctr">
              <a:noAutofit/>
            </a:bodyPr>
            <a:lstStyle/>
            <a:p>
              <a:pPr algn="ctr">
                <a:lnSpc>
                  <a:spcPct val="150000"/>
                </a:lnSpc>
              </a:pPr>
              <a:endParaRPr lang="en-US" sz="1200" b="0" dirty="0">
                <a:solidFill>
                  <a:schemeClr val="tx1"/>
                </a:solidFill>
                <a:latin typeface="Arial" pitchFamily="34" charset="0"/>
                <a:cs typeface="Arial" pitchFamily="34" charset="0"/>
              </a:endParaRPr>
            </a:p>
          </p:txBody>
        </p:sp>
        <p:cxnSp>
          <p:nvCxnSpPr>
            <p:cNvPr id="4" name="Straight Connector 3"/>
            <p:cNvCxnSpPr/>
            <p:nvPr/>
          </p:nvCxnSpPr>
          <p:spPr bwMode="auto">
            <a:xfrm>
              <a:off x="838200" y="3352800"/>
              <a:ext cx="7391400" cy="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 name="Straight Connector 4"/>
            <p:cNvCxnSpPr/>
            <p:nvPr/>
          </p:nvCxnSpPr>
          <p:spPr bwMode="auto">
            <a:xfrm flipV="1">
              <a:off x="990600" y="2302876"/>
              <a:ext cx="647700" cy="1049925"/>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6" name="Straight Connector 5"/>
            <p:cNvCxnSpPr/>
            <p:nvPr/>
          </p:nvCxnSpPr>
          <p:spPr bwMode="auto">
            <a:xfrm flipV="1">
              <a:off x="2628900" y="2273386"/>
              <a:ext cx="951932" cy="2093316"/>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7" name="Straight Connector 6"/>
            <p:cNvCxnSpPr/>
            <p:nvPr/>
          </p:nvCxnSpPr>
          <p:spPr bwMode="auto">
            <a:xfrm>
              <a:off x="1638300" y="2302876"/>
              <a:ext cx="990600" cy="2063826"/>
            </a:xfrm>
            <a:prstGeom prst="line">
              <a:avLst/>
            </a:prstGeom>
            <a:solidFill>
              <a:schemeClr val="accent1"/>
            </a:solidFill>
            <a:ln w="9525" cap="flat" cmpd="sng" algn="ctr">
              <a:solidFill>
                <a:srgbClr val="0070C0"/>
              </a:solidFill>
              <a:prstDash val="solid"/>
              <a:round/>
              <a:headEnd type="none" w="med" len="med"/>
              <a:tailEnd type="none" w="med" len="med"/>
            </a:ln>
            <a:effectLst/>
          </p:spPr>
        </p:cxnSp>
        <p:sp>
          <p:nvSpPr>
            <p:cNvPr id="8" name="TextBox 7"/>
            <p:cNvSpPr txBox="1"/>
            <p:nvPr/>
          </p:nvSpPr>
          <p:spPr>
            <a:xfrm>
              <a:off x="2413947" y="4370764"/>
              <a:ext cx="1602476" cy="553998"/>
            </a:xfrm>
            <a:prstGeom prst="rect">
              <a:avLst/>
            </a:prstGeom>
            <a:noFill/>
          </p:spPr>
          <p:txBody>
            <a:bodyPr wrap="square" rtlCol="0">
              <a:spAutoFit/>
            </a:bodyPr>
            <a:lstStyle/>
            <a:p>
              <a:r>
                <a:rPr lang="en-US" sz="1000" dirty="0">
                  <a:latin typeface="Arial" pitchFamily="34" charset="0"/>
                  <a:cs typeface="Arial" pitchFamily="34" charset="0"/>
                </a:rPr>
                <a:t>Heat Mode</a:t>
              </a:r>
            </a:p>
            <a:p>
              <a:r>
                <a:rPr lang="en-US" sz="1000" dirty="0">
                  <a:latin typeface="Arial" pitchFamily="34" charset="0"/>
                  <a:cs typeface="Arial" pitchFamily="34" charset="0"/>
                </a:rPr>
                <a:t>Thermal On</a:t>
              </a:r>
            </a:p>
            <a:p>
              <a:r>
                <a:rPr lang="en-US" sz="1000" b="0" dirty="0">
                  <a:solidFill>
                    <a:schemeClr val="tx1"/>
                  </a:solidFill>
                  <a:latin typeface="Arial" pitchFamily="34" charset="0"/>
                  <a:cs typeface="Arial" pitchFamily="34" charset="0"/>
                </a:rPr>
                <a:t>71.2</a:t>
              </a:r>
            </a:p>
          </p:txBody>
        </p:sp>
        <p:sp>
          <p:nvSpPr>
            <p:cNvPr id="9" name="TextBox 8"/>
            <p:cNvSpPr txBox="1"/>
            <p:nvPr/>
          </p:nvSpPr>
          <p:spPr>
            <a:xfrm>
              <a:off x="3459139" y="1745459"/>
              <a:ext cx="1602476" cy="553998"/>
            </a:xfrm>
            <a:prstGeom prst="rect">
              <a:avLst/>
            </a:prstGeom>
            <a:noFill/>
          </p:spPr>
          <p:txBody>
            <a:bodyPr wrap="square" rtlCol="0">
              <a:spAutoFit/>
            </a:bodyPr>
            <a:lstStyle/>
            <a:p>
              <a:r>
                <a:rPr lang="en-US" sz="1000" dirty="0">
                  <a:latin typeface="Arial" pitchFamily="34" charset="0"/>
                  <a:cs typeface="Arial" pitchFamily="34" charset="0"/>
                </a:rPr>
                <a:t>Heat Mode</a:t>
              </a:r>
            </a:p>
            <a:p>
              <a:r>
                <a:rPr lang="en-US" sz="1000" dirty="0">
                  <a:latin typeface="Arial" pitchFamily="34" charset="0"/>
                  <a:cs typeface="Arial" pitchFamily="34" charset="0"/>
                </a:rPr>
                <a:t>Thermal Off</a:t>
              </a:r>
            </a:p>
            <a:p>
              <a:r>
                <a:rPr lang="en-US" sz="1000" b="0" dirty="0">
                  <a:solidFill>
                    <a:schemeClr val="tx1"/>
                  </a:solidFill>
                  <a:latin typeface="Arial" pitchFamily="34" charset="0"/>
                  <a:cs typeface="Arial" pitchFamily="34" charset="0"/>
                </a:rPr>
                <a:t>74.8</a:t>
              </a:r>
            </a:p>
          </p:txBody>
        </p:sp>
        <p:sp>
          <p:nvSpPr>
            <p:cNvPr id="10" name="TextBox 9"/>
            <p:cNvSpPr txBox="1"/>
            <p:nvPr/>
          </p:nvSpPr>
          <p:spPr>
            <a:xfrm>
              <a:off x="1497272" y="1565500"/>
              <a:ext cx="1602476" cy="707886"/>
            </a:xfrm>
            <a:prstGeom prst="rect">
              <a:avLst/>
            </a:prstGeom>
            <a:noFill/>
          </p:spPr>
          <p:txBody>
            <a:bodyPr wrap="square" rtlCol="0">
              <a:spAutoFit/>
            </a:bodyPr>
            <a:lstStyle/>
            <a:p>
              <a:endParaRPr lang="en-US" sz="1000" dirty="0">
                <a:latin typeface="Arial" pitchFamily="34" charset="0"/>
                <a:cs typeface="Arial" pitchFamily="34" charset="0"/>
              </a:endParaRPr>
            </a:p>
            <a:p>
              <a:r>
                <a:rPr lang="en-US" sz="1000" dirty="0">
                  <a:latin typeface="Arial" pitchFamily="34" charset="0"/>
                  <a:cs typeface="Arial" pitchFamily="34" charset="0"/>
                </a:rPr>
                <a:t>Thermal Off</a:t>
              </a:r>
            </a:p>
            <a:p>
              <a:r>
                <a:rPr lang="en-US" sz="1000" dirty="0">
                  <a:latin typeface="Arial" pitchFamily="34" charset="0"/>
                  <a:cs typeface="Arial" pitchFamily="34" charset="0"/>
                </a:rPr>
                <a:t>Heat Mode</a:t>
              </a:r>
            </a:p>
            <a:p>
              <a:r>
                <a:rPr lang="en-US" sz="1000" b="0" dirty="0">
                  <a:solidFill>
                    <a:schemeClr val="tx1"/>
                  </a:solidFill>
                  <a:latin typeface="Arial" pitchFamily="34" charset="0"/>
                  <a:cs typeface="Arial" pitchFamily="34" charset="0"/>
                </a:rPr>
                <a:t>74.8</a:t>
              </a:r>
            </a:p>
          </p:txBody>
        </p:sp>
        <p:sp>
          <p:nvSpPr>
            <p:cNvPr id="11" name="TextBox 10"/>
            <p:cNvSpPr txBox="1"/>
            <p:nvPr/>
          </p:nvSpPr>
          <p:spPr>
            <a:xfrm>
              <a:off x="278642" y="2656819"/>
              <a:ext cx="685800" cy="707886"/>
            </a:xfrm>
            <a:prstGeom prst="rect">
              <a:avLst/>
            </a:prstGeom>
            <a:noFill/>
          </p:spPr>
          <p:txBody>
            <a:bodyPr wrap="square" rtlCol="0">
              <a:spAutoFit/>
            </a:bodyPr>
            <a:lstStyle/>
            <a:p>
              <a:r>
                <a:rPr lang="en-US" sz="1000" dirty="0">
                  <a:latin typeface="Arial" pitchFamily="34" charset="0"/>
                  <a:cs typeface="Arial" pitchFamily="34" charset="0"/>
                </a:rPr>
                <a:t>Heat Mode</a:t>
              </a:r>
            </a:p>
            <a:p>
              <a:endParaRPr lang="en-US" sz="1000" b="0" dirty="0">
                <a:solidFill>
                  <a:schemeClr val="tx1"/>
                </a:solidFill>
                <a:latin typeface="Arial" pitchFamily="34" charset="0"/>
                <a:cs typeface="Arial" pitchFamily="34" charset="0"/>
              </a:endParaRPr>
            </a:p>
            <a:p>
              <a:r>
                <a:rPr lang="en-US" sz="1000" dirty="0">
                  <a:latin typeface="Arial" pitchFamily="34" charset="0"/>
                  <a:cs typeface="Arial" pitchFamily="34" charset="0"/>
                </a:rPr>
                <a:t>73</a:t>
              </a:r>
              <a:endParaRPr lang="en-US" sz="1000" b="0" dirty="0">
                <a:solidFill>
                  <a:schemeClr val="tx1"/>
                </a:solidFill>
                <a:latin typeface="Arial" pitchFamily="34" charset="0"/>
                <a:cs typeface="Arial" pitchFamily="34" charset="0"/>
              </a:endParaRPr>
            </a:p>
          </p:txBody>
        </p:sp>
        <p:cxnSp>
          <p:nvCxnSpPr>
            <p:cNvPr id="12" name="Straight Connector 11"/>
            <p:cNvCxnSpPr/>
            <p:nvPr/>
          </p:nvCxnSpPr>
          <p:spPr bwMode="auto">
            <a:xfrm>
              <a:off x="3621776" y="2273386"/>
              <a:ext cx="1025856" cy="2124126"/>
            </a:xfrm>
            <a:prstGeom prst="line">
              <a:avLst/>
            </a:prstGeom>
            <a:solidFill>
              <a:schemeClr val="accent1"/>
            </a:solidFill>
            <a:ln w="9525" cap="flat" cmpd="sng" algn="ctr">
              <a:solidFill>
                <a:srgbClr val="0070C0"/>
              </a:solidFill>
              <a:prstDash val="solid"/>
              <a:round/>
              <a:headEnd type="none" w="med" len="med"/>
              <a:tailEnd type="none" w="med" len="med"/>
            </a:ln>
            <a:effectLst/>
          </p:spPr>
        </p:cxnSp>
        <p:cxnSp>
          <p:nvCxnSpPr>
            <p:cNvPr id="13" name="Straight Connector 12"/>
            <p:cNvCxnSpPr/>
            <p:nvPr/>
          </p:nvCxnSpPr>
          <p:spPr bwMode="auto">
            <a:xfrm flipV="1">
              <a:off x="4647632" y="2266555"/>
              <a:ext cx="813180" cy="2100147"/>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14" name="Straight Connector 13"/>
            <p:cNvCxnSpPr/>
            <p:nvPr/>
          </p:nvCxnSpPr>
          <p:spPr bwMode="auto">
            <a:xfrm>
              <a:off x="5485832" y="2273386"/>
              <a:ext cx="926912" cy="2093316"/>
            </a:xfrm>
            <a:prstGeom prst="line">
              <a:avLst/>
            </a:prstGeom>
            <a:solidFill>
              <a:schemeClr val="accent1"/>
            </a:solidFill>
            <a:ln w="9525" cap="flat" cmpd="sng" algn="ctr">
              <a:solidFill>
                <a:srgbClr val="0070C0"/>
              </a:solidFill>
              <a:prstDash val="solid"/>
              <a:round/>
              <a:headEnd type="none" w="med" len="med"/>
              <a:tailEnd type="none" w="med" len="med"/>
            </a:ln>
            <a:effectLst/>
          </p:spPr>
        </p:cxnSp>
        <p:sp>
          <p:nvSpPr>
            <p:cNvPr id="15" name="TextBox 14"/>
            <p:cNvSpPr txBox="1"/>
            <p:nvPr/>
          </p:nvSpPr>
          <p:spPr>
            <a:xfrm>
              <a:off x="4415907" y="4384993"/>
              <a:ext cx="1602476" cy="553998"/>
            </a:xfrm>
            <a:prstGeom prst="rect">
              <a:avLst/>
            </a:prstGeom>
            <a:noFill/>
          </p:spPr>
          <p:txBody>
            <a:bodyPr wrap="square" rtlCol="0">
              <a:spAutoFit/>
            </a:bodyPr>
            <a:lstStyle/>
            <a:p>
              <a:r>
                <a:rPr lang="en-US" sz="1000" dirty="0">
                  <a:latin typeface="Arial" pitchFamily="34" charset="0"/>
                  <a:cs typeface="Arial" pitchFamily="34" charset="0"/>
                </a:rPr>
                <a:t>Heat Mode</a:t>
              </a:r>
            </a:p>
            <a:p>
              <a:r>
                <a:rPr lang="en-US" sz="1000" dirty="0">
                  <a:latin typeface="Arial" pitchFamily="34" charset="0"/>
                  <a:cs typeface="Arial" pitchFamily="34" charset="0"/>
                </a:rPr>
                <a:t>Thermal On</a:t>
              </a:r>
            </a:p>
            <a:p>
              <a:r>
                <a:rPr lang="en-US" sz="1000" b="0" dirty="0">
                  <a:solidFill>
                    <a:schemeClr val="tx1"/>
                  </a:solidFill>
                  <a:latin typeface="Arial" pitchFamily="34" charset="0"/>
                  <a:cs typeface="Arial" pitchFamily="34" charset="0"/>
                </a:rPr>
                <a:t>71.2</a:t>
              </a:r>
            </a:p>
          </p:txBody>
        </p:sp>
        <p:cxnSp>
          <p:nvCxnSpPr>
            <p:cNvPr id="16" name="Straight Connector 15"/>
            <p:cNvCxnSpPr/>
            <p:nvPr/>
          </p:nvCxnSpPr>
          <p:spPr bwMode="auto">
            <a:xfrm flipV="1">
              <a:off x="6412744" y="2300700"/>
              <a:ext cx="856398" cy="2066002"/>
            </a:xfrm>
            <a:prstGeom prst="line">
              <a:avLst/>
            </a:prstGeom>
            <a:solidFill>
              <a:schemeClr val="accent1"/>
            </a:solidFill>
            <a:ln w="9525" cap="flat" cmpd="sng" algn="ctr">
              <a:solidFill>
                <a:srgbClr val="FF0000"/>
              </a:solidFill>
              <a:prstDash val="solid"/>
              <a:round/>
              <a:headEnd type="none" w="med" len="med"/>
              <a:tailEnd type="none" w="med" len="med"/>
            </a:ln>
            <a:effectLst/>
          </p:spPr>
        </p:cxnSp>
        <p:sp>
          <p:nvSpPr>
            <p:cNvPr id="17" name="TextBox 16"/>
            <p:cNvSpPr txBox="1"/>
            <p:nvPr/>
          </p:nvSpPr>
          <p:spPr>
            <a:xfrm>
              <a:off x="6172199" y="4366702"/>
              <a:ext cx="1849845" cy="553998"/>
            </a:xfrm>
            <a:prstGeom prst="rect">
              <a:avLst/>
            </a:prstGeom>
            <a:noFill/>
          </p:spPr>
          <p:txBody>
            <a:bodyPr wrap="square" rtlCol="0">
              <a:spAutoFit/>
            </a:bodyPr>
            <a:lstStyle/>
            <a:p>
              <a:r>
                <a:rPr lang="en-US" sz="1000" dirty="0">
                  <a:latin typeface="Arial" pitchFamily="34" charset="0"/>
                  <a:cs typeface="Arial" pitchFamily="34" charset="0"/>
                </a:rPr>
                <a:t>Heat Mode</a:t>
              </a:r>
            </a:p>
            <a:p>
              <a:r>
                <a:rPr lang="en-US" sz="1000" dirty="0">
                  <a:latin typeface="Arial" pitchFamily="34" charset="0"/>
                  <a:cs typeface="Arial" pitchFamily="34" charset="0"/>
                </a:rPr>
                <a:t>Thermal On</a:t>
              </a:r>
            </a:p>
            <a:p>
              <a:r>
                <a:rPr lang="en-US" sz="1000" b="0" dirty="0">
                  <a:solidFill>
                    <a:schemeClr val="tx1"/>
                  </a:solidFill>
                  <a:latin typeface="Arial" pitchFamily="34" charset="0"/>
                  <a:cs typeface="Arial" pitchFamily="34" charset="0"/>
                </a:rPr>
                <a:t>71.2</a:t>
              </a:r>
            </a:p>
          </p:txBody>
        </p:sp>
        <p:sp>
          <p:nvSpPr>
            <p:cNvPr id="18" name="TextBox 17"/>
            <p:cNvSpPr txBox="1"/>
            <p:nvPr/>
          </p:nvSpPr>
          <p:spPr>
            <a:xfrm>
              <a:off x="5370962" y="1788907"/>
              <a:ext cx="1602476" cy="553998"/>
            </a:xfrm>
            <a:prstGeom prst="rect">
              <a:avLst/>
            </a:prstGeom>
            <a:noFill/>
          </p:spPr>
          <p:txBody>
            <a:bodyPr wrap="square" rtlCol="0">
              <a:spAutoFit/>
            </a:bodyPr>
            <a:lstStyle/>
            <a:p>
              <a:r>
                <a:rPr lang="en-US" sz="1000" dirty="0">
                  <a:latin typeface="Arial" pitchFamily="34" charset="0"/>
                  <a:cs typeface="Arial" pitchFamily="34" charset="0"/>
                </a:rPr>
                <a:t>Heat Mode</a:t>
              </a:r>
            </a:p>
            <a:p>
              <a:r>
                <a:rPr lang="en-US" sz="1000" dirty="0">
                  <a:latin typeface="Arial" pitchFamily="34" charset="0"/>
                  <a:cs typeface="Arial" pitchFamily="34" charset="0"/>
                </a:rPr>
                <a:t>Thermal Off</a:t>
              </a:r>
            </a:p>
            <a:p>
              <a:r>
                <a:rPr lang="en-US" sz="1000" b="0" dirty="0">
                  <a:solidFill>
                    <a:schemeClr val="tx1"/>
                  </a:solidFill>
                  <a:latin typeface="Arial" pitchFamily="34" charset="0"/>
                  <a:cs typeface="Arial" pitchFamily="34" charset="0"/>
                </a:rPr>
                <a:t>74.8</a:t>
              </a:r>
            </a:p>
          </p:txBody>
        </p:sp>
        <p:cxnSp>
          <p:nvCxnSpPr>
            <p:cNvPr id="19" name="Straight Connector 18"/>
            <p:cNvCxnSpPr/>
            <p:nvPr/>
          </p:nvCxnSpPr>
          <p:spPr bwMode="auto">
            <a:xfrm>
              <a:off x="762000" y="2266555"/>
              <a:ext cx="7467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flipV="1">
              <a:off x="762000" y="4366702"/>
              <a:ext cx="7467600" cy="18292"/>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1" name="TextBox 20"/>
            <p:cNvSpPr txBox="1"/>
            <p:nvPr/>
          </p:nvSpPr>
          <p:spPr>
            <a:xfrm>
              <a:off x="278642" y="4261882"/>
              <a:ext cx="559558" cy="246221"/>
            </a:xfrm>
            <a:prstGeom prst="rect">
              <a:avLst/>
            </a:prstGeom>
            <a:noFill/>
          </p:spPr>
          <p:txBody>
            <a:bodyPr wrap="square" rtlCol="0">
              <a:spAutoFit/>
            </a:bodyPr>
            <a:lstStyle/>
            <a:p>
              <a:r>
                <a:rPr lang="en-US" sz="1000" b="0" dirty="0">
                  <a:solidFill>
                    <a:schemeClr val="tx1"/>
                  </a:solidFill>
                  <a:latin typeface="Arial" pitchFamily="34" charset="0"/>
                  <a:cs typeface="Arial" pitchFamily="34" charset="0"/>
                </a:rPr>
                <a:t>71.2</a:t>
              </a:r>
            </a:p>
          </p:txBody>
        </p:sp>
        <p:sp>
          <p:nvSpPr>
            <p:cNvPr id="22" name="TextBox 21"/>
            <p:cNvSpPr txBox="1"/>
            <p:nvPr/>
          </p:nvSpPr>
          <p:spPr>
            <a:xfrm>
              <a:off x="278642" y="2143444"/>
              <a:ext cx="559558" cy="246221"/>
            </a:xfrm>
            <a:prstGeom prst="rect">
              <a:avLst/>
            </a:prstGeom>
            <a:noFill/>
          </p:spPr>
          <p:txBody>
            <a:bodyPr wrap="square" rtlCol="0">
              <a:spAutoFit/>
            </a:bodyPr>
            <a:lstStyle/>
            <a:p>
              <a:r>
                <a:rPr lang="en-US" sz="1000" b="0" dirty="0">
                  <a:solidFill>
                    <a:schemeClr val="tx1"/>
                  </a:solidFill>
                  <a:latin typeface="Arial" pitchFamily="34" charset="0"/>
                  <a:cs typeface="Arial" pitchFamily="34" charset="0"/>
                </a:rPr>
                <a:t>74.8</a:t>
              </a:r>
            </a:p>
          </p:txBody>
        </p:sp>
      </p:grpSp>
      <p:sp>
        <p:nvSpPr>
          <p:cNvPr id="25" name="TextBox 24"/>
          <p:cNvSpPr txBox="1"/>
          <p:nvPr/>
        </p:nvSpPr>
        <p:spPr>
          <a:xfrm>
            <a:off x="7024616" y="2400317"/>
            <a:ext cx="1602476" cy="553998"/>
          </a:xfrm>
          <a:prstGeom prst="rect">
            <a:avLst/>
          </a:prstGeom>
          <a:noFill/>
        </p:spPr>
        <p:txBody>
          <a:bodyPr wrap="square" rtlCol="0">
            <a:spAutoFit/>
          </a:bodyPr>
          <a:lstStyle/>
          <a:p>
            <a:r>
              <a:rPr lang="en-US" sz="1000" dirty="0">
                <a:latin typeface="Arial" pitchFamily="34" charset="0"/>
                <a:cs typeface="Arial" pitchFamily="34" charset="0"/>
              </a:rPr>
              <a:t>Heat Mode</a:t>
            </a:r>
          </a:p>
          <a:p>
            <a:r>
              <a:rPr lang="en-US" sz="1000" dirty="0">
                <a:latin typeface="Arial" pitchFamily="34" charset="0"/>
                <a:cs typeface="Arial" pitchFamily="34" charset="0"/>
              </a:rPr>
              <a:t>Thermal Off</a:t>
            </a:r>
          </a:p>
          <a:p>
            <a:r>
              <a:rPr lang="en-US" sz="1000" b="0" dirty="0">
                <a:solidFill>
                  <a:schemeClr val="tx1"/>
                </a:solidFill>
                <a:latin typeface="Arial" pitchFamily="34" charset="0"/>
                <a:cs typeface="Arial" pitchFamily="34" charset="0"/>
              </a:rPr>
              <a:t>74.8</a:t>
            </a:r>
          </a:p>
        </p:txBody>
      </p:sp>
      <p:sp>
        <p:nvSpPr>
          <p:cNvPr id="26" name="TextBox 25"/>
          <p:cNvSpPr txBox="1"/>
          <p:nvPr/>
        </p:nvSpPr>
        <p:spPr>
          <a:xfrm>
            <a:off x="122517" y="113755"/>
            <a:ext cx="7162800" cy="461665"/>
          </a:xfrm>
          <a:prstGeom prst="rect">
            <a:avLst/>
          </a:prstGeom>
          <a:noFill/>
        </p:spPr>
        <p:txBody>
          <a:bodyPr wrap="square" rtlCol="0">
            <a:spAutoFit/>
          </a:bodyPr>
          <a:lstStyle/>
          <a:p>
            <a:r>
              <a:rPr lang="en-US" sz="2400" b="1" dirty="0">
                <a:solidFill>
                  <a:schemeClr val="bg1"/>
                </a:solidFill>
                <a:latin typeface="Arial" pitchFamily="34" charset="0"/>
                <a:cs typeface="Arial" pitchFamily="34" charset="0"/>
              </a:rPr>
              <a:t>Auto Mode Heating Thermal On and Thermal Off</a:t>
            </a:r>
          </a:p>
        </p:txBody>
      </p:sp>
      <p:sp>
        <p:nvSpPr>
          <p:cNvPr id="27" name="TextBox 26"/>
          <p:cNvSpPr txBox="1"/>
          <p:nvPr/>
        </p:nvSpPr>
        <p:spPr>
          <a:xfrm>
            <a:off x="584579" y="1066800"/>
            <a:ext cx="3937379" cy="369332"/>
          </a:xfrm>
          <a:prstGeom prst="rect">
            <a:avLst/>
          </a:prstGeom>
          <a:noFill/>
        </p:spPr>
        <p:txBody>
          <a:bodyPr wrap="square" rtlCol="0">
            <a:spAutoFit/>
          </a:bodyPr>
          <a:lstStyle/>
          <a:p>
            <a:r>
              <a:rPr lang="en-US" b="0" dirty="0">
                <a:solidFill>
                  <a:schemeClr val="tx1"/>
                </a:solidFill>
                <a:latin typeface="Arial" pitchFamily="34" charset="0"/>
                <a:cs typeface="Arial" pitchFamily="34" charset="0"/>
              </a:rPr>
              <a:t>Auto heat, heat mode profile </a:t>
            </a:r>
          </a:p>
        </p:txBody>
      </p:sp>
    </p:spTree>
    <p:extLst>
      <p:ext uri="{BB962C8B-B14F-4D97-AF65-F5344CB8AC3E}">
        <p14:creationId xmlns:p14="http://schemas.microsoft.com/office/powerpoint/2010/main" val="4186515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78840"/>
            <a:ext cx="7162800" cy="461665"/>
          </a:xfrm>
          <a:prstGeom prst="rect">
            <a:avLst/>
          </a:prstGeom>
          <a:noFill/>
        </p:spPr>
        <p:txBody>
          <a:bodyPr wrap="square" rtlCol="0">
            <a:spAutoFit/>
          </a:bodyPr>
          <a:lstStyle/>
          <a:p>
            <a:r>
              <a:rPr lang="en-US" sz="2400" b="1" dirty="0">
                <a:solidFill>
                  <a:schemeClr val="bg1"/>
                </a:solidFill>
                <a:latin typeface="Arial" pitchFamily="34" charset="0"/>
                <a:cs typeface="Arial" pitchFamily="34" charset="0"/>
              </a:rPr>
              <a:t>Indoor </a:t>
            </a:r>
            <a:r>
              <a:rPr lang="en-US" sz="2400" b="1">
                <a:solidFill>
                  <a:schemeClr val="bg1"/>
                </a:solidFill>
                <a:latin typeface="Arial" pitchFamily="34" charset="0"/>
                <a:cs typeface="Arial" pitchFamily="34" charset="0"/>
              </a:rPr>
              <a:t>Unit EEV Sequence </a:t>
            </a:r>
            <a:r>
              <a:rPr lang="en-US" sz="2400" b="1" dirty="0">
                <a:solidFill>
                  <a:schemeClr val="bg1"/>
                </a:solidFill>
                <a:latin typeface="Arial" pitchFamily="34" charset="0"/>
                <a:cs typeface="Arial" pitchFamily="34" charset="0"/>
              </a:rPr>
              <a:t>of Operation Cooling </a:t>
            </a:r>
          </a:p>
        </p:txBody>
      </p:sp>
      <p:sp>
        <p:nvSpPr>
          <p:cNvPr id="3" name="TextBox 2"/>
          <p:cNvSpPr txBox="1"/>
          <p:nvPr/>
        </p:nvSpPr>
        <p:spPr>
          <a:xfrm>
            <a:off x="152400" y="838200"/>
            <a:ext cx="8610600" cy="830997"/>
          </a:xfrm>
          <a:prstGeom prst="rect">
            <a:avLst/>
          </a:prstGeom>
          <a:noFill/>
        </p:spPr>
        <p:txBody>
          <a:bodyPr wrap="square" rtlCol="0">
            <a:spAutoFit/>
          </a:bodyPr>
          <a:lstStyle/>
          <a:p>
            <a:r>
              <a:rPr lang="en-US" sz="1600" b="0" dirty="0" err="1">
                <a:solidFill>
                  <a:schemeClr val="tx1"/>
                </a:solidFill>
                <a:latin typeface="Arial" pitchFamily="34" charset="0"/>
                <a:cs typeface="Arial" pitchFamily="34" charset="0"/>
              </a:rPr>
              <a:t>EEVin</a:t>
            </a:r>
            <a:r>
              <a:rPr lang="en-US" sz="1600" b="0" dirty="0">
                <a:solidFill>
                  <a:schemeClr val="tx1"/>
                </a:solidFill>
                <a:latin typeface="Arial" pitchFamily="34" charset="0"/>
                <a:cs typeface="Arial" pitchFamily="34" charset="0"/>
              </a:rPr>
              <a:t> target in cool Mode- default target 44-48, Target delta across the coil is </a:t>
            </a:r>
            <a:r>
              <a:rPr lang="en-US" sz="1600" dirty="0">
                <a:latin typeface="Arial" pitchFamily="34" charset="0"/>
                <a:cs typeface="Arial" pitchFamily="34" charset="0"/>
              </a:rPr>
              <a:t>3.8</a:t>
            </a:r>
            <a:r>
              <a:rPr lang="en-US" sz="1600" b="0" dirty="0">
                <a:solidFill>
                  <a:schemeClr val="tx1"/>
                </a:solidFill>
                <a:latin typeface="Arial" pitchFamily="34" charset="0"/>
                <a:cs typeface="Arial" pitchFamily="34" charset="0"/>
              </a:rPr>
              <a:t>f. </a:t>
            </a:r>
          </a:p>
          <a:p>
            <a:r>
              <a:rPr lang="en-US" sz="1600" dirty="0">
                <a:latin typeface="Arial" pitchFamily="34" charset="0"/>
                <a:cs typeface="Arial" pitchFamily="34" charset="0"/>
              </a:rPr>
              <a:t>Before the indoor unit starts to cool the eev opens to 280 steps. Once cooling begins the EEV will adjust itself to maintain these targets.</a:t>
            </a:r>
            <a:r>
              <a:rPr lang="en-US" sz="1600" b="0" dirty="0">
                <a:solidFill>
                  <a:schemeClr val="tx1"/>
                </a:solidFill>
                <a:latin typeface="Arial" pitchFamily="34" charset="0"/>
                <a:cs typeface="Arial" pitchFamily="34" charset="0"/>
              </a:rPr>
              <a:t> </a:t>
            </a:r>
            <a:r>
              <a:rPr lang="en-US" sz="1600" dirty="0">
                <a:solidFill>
                  <a:srgbClr val="FF0000"/>
                </a:solidFill>
                <a:latin typeface="Arial" pitchFamily="34" charset="0"/>
                <a:cs typeface="Arial" pitchFamily="34" charset="0"/>
              </a:rPr>
              <a:t> </a:t>
            </a:r>
            <a:endParaRPr lang="en-US" sz="1600" b="0" dirty="0">
              <a:solidFill>
                <a:srgbClr val="FF0000"/>
              </a:solidFill>
              <a:latin typeface="Arial" pitchFamily="34" charset="0"/>
              <a:cs typeface="Arial" pitchFamily="34" charset="0"/>
            </a:endParaRPr>
          </a:p>
        </p:txBody>
      </p:sp>
      <p:grpSp>
        <p:nvGrpSpPr>
          <p:cNvPr id="12" name="Group 11"/>
          <p:cNvGrpSpPr/>
          <p:nvPr/>
        </p:nvGrpSpPr>
        <p:grpSpPr>
          <a:xfrm>
            <a:off x="518427" y="1602853"/>
            <a:ext cx="8272246" cy="5243647"/>
            <a:chOff x="566954" y="1475600"/>
            <a:chExt cx="8272246" cy="5243647"/>
          </a:xfrm>
        </p:grpSpPr>
        <p:pic>
          <p:nvPicPr>
            <p:cNvPr id="4" name="Image.jpg"/>
            <p:cNvPicPr/>
            <p:nvPr/>
          </p:nvPicPr>
          <p:blipFill>
            <a:blip r:embed="rId2">
              <a:extLst>
                <a:ext uri="{28A0092B-C50C-407E-A947-70E740481C1C}">
                  <a14:useLocalDpi xmlns:a14="http://schemas.microsoft.com/office/drawing/2010/main" val="0"/>
                </a:ext>
              </a:extLst>
            </a:blip>
            <a:stretch>
              <a:fillRect/>
            </a:stretch>
          </p:blipFill>
          <p:spPr>
            <a:xfrm>
              <a:off x="566955" y="2747322"/>
              <a:ext cx="7897495" cy="3971925"/>
            </a:xfrm>
            <a:prstGeom prst="rect">
              <a:avLst/>
            </a:prstGeom>
          </p:spPr>
        </p:pic>
        <p:sp>
          <p:nvSpPr>
            <p:cNvPr id="5" name="Rectangle 4"/>
            <p:cNvSpPr/>
            <p:nvPr/>
          </p:nvSpPr>
          <p:spPr>
            <a:xfrm>
              <a:off x="2286000" y="4541862"/>
              <a:ext cx="914400" cy="914400"/>
            </a:xfrm>
            <a:prstGeom prst="rect">
              <a:avLst/>
            </a:prstGeom>
            <a:solidFill>
              <a:schemeClr val="bg1"/>
            </a:solidFill>
            <a:ln>
              <a:noFill/>
            </a:ln>
          </p:spPr>
          <p:txBody>
            <a:bodyPr wrap="none" rtlCol="0" anchor="ctr">
              <a:noAutofit/>
            </a:bodyPr>
            <a:lstStyle/>
            <a:p>
              <a:pPr algn="ctr">
                <a:lnSpc>
                  <a:spcPct val="150000"/>
                </a:lnSpc>
              </a:pPr>
              <a:endParaRPr lang="en-US" sz="1200" b="0" dirty="0">
                <a:solidFill>
                  <a:schemeClr val="tx1"/>
                </a:solidFill>
                <a:latin typeface="Arial" pitchFamily="34" charset="0"/>
                <a:cs typeface="Arial" pitchFamily="34" charset="0"/>
              </a:endParaRPr>
            </a:p>
          </p:txBody>
        </p:sp>
        <p:sp>
          <p:nvSpPr>
            <p:cNvPr id="6" name="Text Placeholder 150"/>
            <p:cNvSpPr txBox="1">
              <a:spLocks/>
            </p:cNvSpPr>
            <p:nvPr/>
          </p:nvSpPr>
          <p:spPr>
            <a:xfrm>
              <a:off x="2514600" y="5257800"/>
              <a:ext cx="2139950" cy="381000"/>
            </a:xfrm>
            <a:prstGeom prst="rect">
              <a:avLst/>
            </a:prstGeom>
            <a:noFill/>
            <a:ln w="0" cmpd="sng">
              <a:noFill/>
              <a:prstDash val="solid"/>
            </a:ln>
          </p:spPr>
          <p:txBody>
            <a:bodyPr vert="horz" lIns="0" tIns="0" rIns="0" bIns="0" anchor="t"/>
            <a:lstStyle>
              <a:lvl1pPr marL="342900" indent="-342900" algn="l" rtl="0" eaLnBrk="1" fontAlgn="base" latinLnBrk="1" hangingPunct="1">
                <a:spcBef>
                  <a:spcPct val="20000"/>
                </a:spcBef>
                <a:spcAft>
                  <a:spcPct val="0"/>
                </a:spcAft>
                <a:buClr>
                  <a:schemeClr val="bg2"/>
                </a:buClr>
                <a:buSzPct val="75000"/>
                <a:buFont typeface="Wingdings" pitchFamily="2" charset="2"/>
                <a:buChar char="n"/>
                <a:defRPr kumimoji="1" sz="3200">
                  <a:solidFill>
                    <a:schemeClr val="tx1"/>
                  </a:solidFill>
                  <a:latin typeface="+mn-lt"/>
                  <a:ea typeface="굴림" pitchFamily="34" charset="-127"/>
                  <a:cs typeface="+mn-cs"/>
                </a:defRPr>
              </a:lvl1pPr>
              <a:lvl2pPr marL="742950" indent="-285750" algn="l" rtl="0" eaLnBrk="1" fontAlgn="base" latinLnBrk="1" hangingPunct="1">
                <a:spcBef>
                  <a:spcPct val="20000"/>
                </a:spcBef>
                <a:spcAft>
                  <a:spcPct val="0"/>
                </a:spcAft>
                <a:buClr>
                  <a:schemeClr val="accent2"/>
                </a:buClr>
                <a:buSzPct val="80000"/>
                <a:buFont typeface="Wingdings" pitchFamily="2" charset="2"/>
                <a:buChar char="¨"/>
                <a:defRPr kumimoji="1" sz="2800">
                  <a:solidFill>
                    <a:schemeClr val="tx1"/>
                  </a:solidFill>
                  <a:latin typeface="+mn-lt"/>
                  <a:ea typeface="굴림" pitchFamily="34" charset="-127"/>
                </a:defRPr>
              </a:lvl2pPr>
              <a:lvl3pPr marL="1143000" indent="-228600" algn="l" rtl="0" eaLnBrk="1" fontAlgn="base" latinLnBrk="1" hangingPunct="1">
                <a:spcBef>
                  <a:spcPct val="20000"/>
                </a:spcBef>
                <a:spcAft>
                  <a:spcPct val="0"/>
                </a:spcAft>
                <a:buClr>
                  <a:schemeClr val="bg2"/>
                </a:buClr>
                <a:buSzPct val="65000"/>
                <a:buFont typeface="Wingdings" pitchFamily="2" charset="2"/>
                <a:buChar char="n"/>
                <a:defRPr kumimoji="1" sz="2400">
                  <a:solidFill>
                    <a:schemeClr val="tx1"/>
                  </a:solidFill>
                  <a:latin typeface="+mn-lt"/>
                  <a:ea typeface="굴림" pitchFamily="34" charset="-127"/>
                </a:defRPr>
              </a:lvl3pPr>
              <a:lvl4pPr marL="1600200" indent="-228600" algn="l" rtl="0" eaLnBrk="1" fontAlgn="base" latinLnBrk="1" hangingPunct="1">
                <a:spcBef>
                  <a:spcPct val="20000"/>
                </a:spcBef>
                <a:spcAft>
                  <a:spcPct val="0"/>
                </a:spcAft>
                <a:buClr>
                  <a:schemeClr val="accent2"/>
                </a:buClr>
                <a:buSzPct val="70000"/>
                <a:buFont typeface="Wingdings" pitchFamily="2" charset="2"/>
                <a:buChar char="¨"/>
                <a:defRPr kumimoji="1" sz="2000">
                  <a:solidFill>
                    <a:schemeClr val="tx1"/>
                  </a:solidFill>
                  <a:latin typeface="+mn-lt"/>
                  <a:ea typeface="굴림" pitchFamily="34" charset="-127"/>
                </a:defRPr>
              </a:lvl4pPr>
              <a:lvl5pPr marL="20574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굴림" pitchFamily="34" charset="-127"/>
                </a:defRPr>
              </a:lvl5pPr>
              <a:lvl6pPr marL="25146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pPr marL="0" indent="0">
                <a:lnSpc>
                  <a:spcPct val="78719"/>
                </a:lnSpc>
                <a:spcAft>
                  <a:spcPts val="0"/>
                </a:spcAft>
              </a:pPr>
              <a:r>
                <a:rPr lang="en-US" sz="1400" b="1" kern="0" dirty="0">
                  <a:solidFill>
                    <a:srgbClr val="0000FF"/>
                  </a:solidFill>
                  <a:latin typeface="Arial" panose="22635452340000000000" pitchFamily="2"/>
                </a:rPr>
                <a:t>EEV Valve</a:t>
              </a:r>
              <a:r>
                <a:rPr lang="en-US" sz="1400" b="1" kern="0" spc="-25" dirty="0">
                  <a:solidFill>
                    <a:srgbClr val="0000FF"/>
                  </a:solidFill>
                  <a:latin typeface="Arial" panose="22635452340000000000" pitchFamily="2"/>
                </a:rPr>
                <a:t> </a:t>
              </a:r>
            </a:p>
          </p:txBody>
        </p:sp>
        <p:sp>
          <p:nvSpPr>
            <p:cNvPr id="7" name="Rectangle 6"/>
            <p:cNvSpPr/>
            <p:nvPr/>
          </p:nvSpPr>
          <p:spPr>
            <a:xfrm>
              <a:off x="2667000" y="5448300"/>
              <a:ext cx="381000" cy="190500"/>
            </a:xfrm>
            <a:prstGeom prst="rect">
              <a:avLst/>
            </a:prstGeom>
            <a:solidFill>
              <a:schemeClr val="bg1"/>
            </a:solidFill>
            <a:ln>
              <a:noFill/>
            </a:ln>
          </p:spPr>
          <p:txBody>
            <a:bodyPr wrap="none" rtlCol="0" anchor="ctr">
              <a:noAutofit/>
            </a:bodyPr>
            <a:lstStyle/>
            <a:p>
              <a:pPr algn="ctr">
                <a:lnSpc>
                  <a:spcPct val="150000"/>
                </a:lnSpc>
              </a:pPr>
              <a:endParaRPr lang="en-US" sz="1200" b="0" dirty="0">
                <a:solidFill>
                  <a:schemeClr val="tx1"/>
                </a:solidFill>
                <a:latin typeface="Arial" pitchFamily="34" charset="0"/>
                <a:cs typeface="Arial" pitchFamily="34" charset="0"/>
              </a:endParaRPr>
            </a:p>
          </p:txBody>
        </p:sp>
        <p:sp>
          <p:nvSpPr>
            <p:cNvPr id="10" name="Right Arrow 9"/>
            <p:cNvSpPr/>
            <p:nvPr/>
          </p:nvSpPr>
          <p:spPr>
            <a:xfrm rot="10800000">
              <a:off x="1420504" y="1912962"/>
              <a:ext cx="3886200" cy="152400"/>
            </a:xfrm>
            <a:prstGeom prst="rightArrow">
              <a:avLst/>
            </a:prstGeom>
            <a:solidFill>
              <a:schemeClr val="bg2">
                <a:lumMod val="60000"/>
                <a:lumOff val="40000"/>
              </a:schemeClr>
            </a:solidFill>
            <a:ln>
              <a:solidFill>
                <a:schemeClr val="tx1"/>
              </a:solidFill>
            </a:ln>
          </p:spPr>
          <p:txBody>
            <a:bodyPr wrap="none" rtlCol="0" anchor="ctr">
              <a:noAutofit/>
            </a:bodyPr>
            <a:lstStyle/>
            <a:p>
              <a:pPr algn="ctr">
                <a:lnSpc>
                  <a:spcPct val="150000"/>
                </a:lnSpc>
              </a:pPr>
              <a:endParaRPr lang="en-US" sz="1200" b="0" dirty="0">
                <a:solidFill>
                  <a:schemeClr val="tx1"/>
                </a:solidFill>
                <a:latin typeface="Arial" pitchFamily="34" charset="0"/>
                <a:cs typeface="Arial" pitchFamily="34" charset="0"/>
              </a:endParaRPr>
            </a:p>
          </p:txBody>
        </p:sp>
        <p:cxnSp>
          <p:nvCxnSpPr>
            <p:cNvPr id="17" name="Straight Connector 16"/>
            <p:cNvCxnSpPr/>
            <p:nvPr/>
          </p:nvCxnSpPr>
          <p:spPr bwMode="auto">
            <a:xfrm>
              <a:off x="5304429" y="1989162"/>
              <a:ext cx="0" cy="842322"/>
            </a:xfrm>
            <a:prstGeom prst="line">
              <a:avLst/>
            </a:prstGeom>
            <a:solidFill>
              <a:schemeClr val="accent1"/>
            </a:solidFill>
            <a:ln w="66675" cap="flat" cmpd="sng" algn="ctr">
              <a:solidFill>
                <a:schemeClr val="bg2">
                  <a:lumMod val="60000"/>
                  <a:lumOff val="40000"/>
                </a:schemeClr>
              </a:solidFill>
              <a:prstDash val="solid"/>
              <a:round/>
              <a:headEnd type="none" w="med" len="med"/>
              <a:tailEnd type="none" w="med" len="med"/>
            </a:ln>
            <a:effectLst/>
          </p:spPr>
        </p:cxnSp>
        <p:pic>
          <p:nvPicPr>
            <p:cNvPr id="21" name="Image.jpg"/>
            <p:cNvPicPr/>
            <p:nvPr/>
          </p:nvPicPr>
          <p:blipFill>
            <a:blip r:embed="rId3">
              <a:extLst>
                <a:ext uri="{28A0092B-C50C-407E-A947-70E740481C1C}">
                  <a14:useLocalDpi xmlns:a14="http://schemas.microsoft.com/office/drawing/2010/main" val="0"/>
                </a:ext>
              </a:extLst>
            </a:blip>
            <a:stretch>
              <a:fillRect/>
            </a:stretch>
          </p:blipFill>
          <p:spPr>
            <a:xfrm>
              <a:off x="4922195" y="1752600"/>
              <a:ext cx="381000" cy="200660"/>
            </a:xfrm>
            <a:prstGeom prst="rect">
              <a:avLst/>
            </a:prstGeom>
          </p:spPr>
        </p:pic>
        <p:cxnSp>
          <p:nvCxnSpPr>
            <p:cNvPr id="23" name="Straight Arrow Connector 22"/>
            <p:cNvCxnSpPr/>
            <p:nvPr/>
          </p:nvCxnSpPr>
          <p:spPr bwMode="auto">
            <a:xfrm>
              <a:off x="2286000" y="6019800"/>
              <a:ext cx="91440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4" name="TextBox 23"/>
            <p:cNvSpPr txBox="1"/>
            <p:nvPr/>
          </p:nvSpPr>
          <p:spPr>
            <a:xfrm>
              <a:off x="1981200" y="6172200"/>
              <a:ext cx="2940995" cy="276999"/>
            </a:xfrm>
            <a:prstGeom prst="rect">
              <a:avLst/>
            </a:prstGeom>
            <a:noFill/>
          </p:spPr>
          <p:txBody>
            <a:bodyPr wrap="square" rtlCol="0">
              <a:spAutoFit/>
            </a:bodyPr>
            <a:lstStyle/>
            <a:p>
              <a:r>
                <a:rPr lang="en-US" sz="1200" b="0" dirty="0">
                  <a:solidFill>
                    <a:schemeClr val="tx1"/>
                  </a:solidFill>
                  <a:latin typeface="Arial" pitchFamily="34" charset="0"/>
                  <a:cs typeface="Arial" pitchFamily="34" charset="0"/>
                </a:rPr>
                <a:t>Refrigerant flow</a:t>
              </a:r>
            </a:p>
          </p:txBody>
        </p:sp>
        <p:sp>
          <p:nvSpPr>
            <p:cNvPr id="25" name="TextBox 24"/>
            <p:cNvSpPr txBox="1"/>
            <p:nvPr/>
          </p:nvSpPr>
          <p:spPr>
            <a:xfrm>
              <a:off x="4895563" y="1475600"/>
              <a:ext cx="2209800" cy="276999"/>
            </a:xfrm>
            <a:prstGeom prst="rect">
              <a:avLst/>
            </a:prstGeom>
            <a:noFill/>
          </p:spPr>
          <p:txBody>
            <a:bodyPr wrap="square" rtlCol="0">
              <a:spAutoFit/>
            </a:bodyPr>
            <a:lstStyle/>
            <a:p>
              <a:r>
                <a:rPr lang="en-US" sz="1200" dirty="0">
                  <a:latin typeface="Arial" pitchFamily="34" charset="0"/>
                  <a:cs typeface="Arial" pitchFamily="34" charset="0"/>
                </a:rPr>
                <a:t>Eva Out Sensor</a:t>
              </a:r>
              <a:endParaRPr lang="en-US" sz="1200" b="0" dirty="0">
                <a:solidFill>
                  <a:schemeClr val="tx1"/>
                </a:solidFill>
                <a:latin typeface="Arial" pitchFamily="34" charset="0"/>
                <a:cs typeface="Arial" pitchFamily="34" charset="0"/>
              </a:endParaRPr>
            </a:p>
          </p:txBody>
        </p:sp>
        <p:sp>
          <p:nvSpPr>
            <p:cNvPr id="26" name="TextBox 25"/>
            <p:cNvSpPr txBox="1"/>
            <p:nvPr/>
          </p:nvSpPr>
          <p:spPr>
            <a:xfrm>
              <a:off x="566954" y="4036536"/>
              <a:ext cx="1719045" cy="646331"/>
            </a:xfrm>
            <a:prstGeom prst="rect">
              <a:avLst/>
            </a:prstGeom>
            <a:noFill/>
          </p:spPr>
          <p:txBody>
            <a:bodyPr wrap="square" rtlCol="0">
              <a:spAutoFit/>
            </a:bodyPr>
            <a:lstStyle/>
            <a:p>
              <a:r>
                <a:rPr lang="en-US" sz="1200" dirty="0">
                  <a:latin typeface="Arial" pitchFamily="34" charset="0"/>
                  <a:cs typeface="Arial" pitchFamily="34" charset="0"/>
                </a:rPr>
                <a:t>Discharge air Sensor. Only found on Ducted Units and AHU Kits</a:t>
              </a:r>
              <a:endParaRPr lang="en-US" sz="1200" b="0" dirty="0">
                <a:solidFill>
                  <a:schemeClr val="tx1"/>
                </a:solidFill>
                <a:latin typeface="Arial" pitchFamily="34" charset="0"/>
                <a:cs typeface="Arial" pitchFamily="34" charset="0"/>
              </a:endParaRPr>
            </a:p>
          </p:txBody>
        </p:sp>
        <p:sp>
          <p:nvSpPr>
            <p:cNvPr id="27" name="TextBox 26"/>
            <p:cNvSpPr txBox="1"/>
            <p:nvPr/>
          </p:nvSpPr>
          <p:spPr>
            <a:xfrm>
              <a:off x="5674057" y="3575966"/>
              <a:ext cx="2209800" cy="276999"/>
            </a:xfrm>
            <a:prstGeom prst="rect">
              <a:avLst/>
            </a:prstGeom>
            <a:noFill/>
          </p:spPr>
          <p:txBody>
            <a:bodyPr wrap="square" rtlCol="0">
              <a:spAutoFit/>
            </a:bodyPr>
            <a:lstStyle/>
            <a:p>
              <a:r>
                <a:rPr lang="en-US" sz="1200" dirty="0">
                  <a:latin typeface="Arial" pitchFamily="34" charset="0"/>
                  <a:cs typeface="Arial" pitchFamily="34" charset="0"/>
                </a:rPr>
                <a:t>Return Air Sensor</a:t>
              </a:r>
              <a:endParaRPr lang="en-US" sz="1200" b="0" dirty="0">
                <a:solidFill>
                  <a:schemeClr val="tx1"/>
                </a:solidFill>
                <a:latin typeface="Arial" pitchFamily="34" charset="0"/>
                <a:cs typeface="Arial" pitchFamily="34" charset="0"/>
              </a:endParaRPr>
            </a:p>
          </p:txBody>
        </p:sp>
        <p:sp>
          <p:nvSpPr>
            <p:cNvPr id="28" name="TextBox 27"/>
            <p:cNvSpPr txBox="1"/>
            <p:nvPr/>
          </p:nvSpPr>
          <p:spPr>
            <a:xfrm>
              <a:off x="4569157" y="5881300"/>
              <a:ext cx="2209800" cy="276999"/>
            </a:xfrm>
            <a:prstGeom prst="rect">
              <a:avLst/>
            </a:prstGeom>
            <a:noFill/>
          </p:spPr>
          <p:txBody>
            <a:bodyPr wrap="square" rtlCol="0">
              <a:spAutoFit/>
            </a:bodyPr>
            <a:lstStyle/>
            <a:p>
              <a:r>
                <a:rPr lang="en-US" sz="1200" dirty="0" err="1">
                  <a:latin typeface="Arial" pitchFamily="34" charset="0"/>
                  <a:cs typeface="Arial" pitchFamily="34" charset="0"/>
                </a:rPr>
                <a:t>Evain</a:t>
              </a:r>
              <a:r>
                <a:rPr lang="en-US" sz="1200" dirty="0">
                  <a:latin typeface="Arial" pitchFamily="34" charset="0"/>
                  <a:cs typeface="Arial" pitchFamily="34" charset="0"/>
                </a:rPr>
                <a:t> Sensor</a:t>
              </a:r>
              <a:endParaRPr lang="en-US" sz="1200" b="0" dirty="0">
                <a:solidFill>
                  <a:schemeClr val="tx1"/>
                </a:solidFill>
                <a:latin typeface="Arial" pitchFamily="34" charset="0"/>
                <a:cs typeface="Arial" pitchFamily="34" charset="0"/>
              </a:endParaRPr>
            </a:p>
          </p:txBody>
        </p:sp>
        <p:sp>
          <p:nvSpPr>
            <p:cNvPr id="29" name="TextBox 28"/>
            <p:cNvSpPr txBox="1"/>
            <p:nvPr/>
          </p:nvSpPr>
          <p:spPr>
            <a:xfrm>
              <a:off x="6019800" y="2554485"/>
              <a:ext cx="2819400" cy="276999"/>
            </a:xfrm>
            <a:prstGeom prst="rect">
              <a:avLst/>
            </a:prstGeom>
            <a:noFill/>
          </p:spPr>
          <p:txBody>
            <a:bodyPr wrap="square" rtlCol="0">
              <a:spAutoFit/>
            </a:bodyPr>
            <a:lstStyle/>
            <a:p>
              <a:r>
                <a:rPr lang="en-US" sz="1200" b="0" dirty="0">
                  <a:solidFill>
                    <a:schemeClr val="tx1"/>
                  </a:solidFill>
                  <a:latin typeface="Arial" pitchFamily="34" charset="0"/>
                  <a:cs typeface="Arial" pitchFamily="34" charset="0"/>
                </a:rPr>
                <a:t>eev</a:t>
              </a:r>
            </a:p>
          </p:txBody>
        </p:sp>
        <p:cxnSp>
          <p:nvCxnSpPr>
            <p:cNvPr id="32" name="Straight Connector 31"/>
            <p:cNvCxnSpPr/>
            <p:nvPr/>
          </p:nvCxnSpPr>
          <p:spPr bwMode="auto">
            <a:xfrm flipV="1">
              <a:off x="4927882" y="3714465"/>
              <a:ext cx="2177481" cy="1924335"/>
            </a:xfrm>
            <a:prstGeom prst="line">
              <a:avLst/>
            </a:prstGeom>
            <a:solidFill>
              <a:schemeClr val="accent1"/>
            </a:solidFill>
            <a:ln w="9525" cap="flat" cmpd="sng" algn="ctr">
              <a:solidFill>
                <a:srgbClr val="FF0000"/>
              </a:solidFill>
              <a:prstDash val="solid"/>
              <a:round/>
              <a:headEnd type="none" w="med" len="med"/>
              <a:tailEnd type="none" w="med" len="med"/>
            </a:ln>
            <a:effectLst/>
          </p:spPr>
        </p:cxnSp>
        <p:sp>
          <p:nvSpPr>
            <p:cNvPr id="40" name="Rectangle 39"/>
            <p:cNvSpPr/>
            <p:nvPr/>
          </p:nvSpPr>
          <p:spPr>
            <a:xfrm>
              <a:off x="6019800" y="2554485"/>
              <a:ext cx="457200" cy="276999"/>
            </a:xfrm>
            <a:prstGeom prst="rect">
              <a:avLst/>
            </a:prstGeom>
            <a:solidFill>
              <a:schemeClr val="bg1"/>
            </a:solidFill>
            <a:ln>
              <a:noFill/>
            </a:ln>
          </p:spPr>
          <p:txBody>
            <a:bodyPr wrap="none" rtlCol="0" anchor="ctr">
              <a:noAutofit/>
            </a:bodyPr>
            <a:lstStyle/>
            <a:p>
              <a:pPr algn="ctr">
                <a:lnSpc>
                  <a:spcPct val="150000"/>
                </a:lnSpc>
              </a:pPr>
              <a:endParaRPr lang="en-US" sz="1200" b="0" dirty="0">
                <a:solidFill>
                  <a:schemeClr val="tx1"/>
                </a:solidFill>
                <a:latin typeface="Arial" pitchFamily="34" charset="0"/>
                <a:cs typeface="Arial" pitchFamily="34" charset="0"/>
              </a:endParaRPr>
            </a:p>
          </p:txBody>
        </p:sp>
        <p:cxnSp>
          <p:nvCxnSpPr>
            <p:cNvPr id="31" name="Straight Connector 30"/>
            <p:cNvCxnSpPr>
              <a:stCxn id="21" idx="3"/>
            </p:cNvCxnSpPr>
            <p:nvPr/>
          </p:nvCxnSpPr>
          <p:spPr bwMode="auto">
            <a:xfrm>
              <a:off x="5303195" y="1852930"/>
              <a:ext cx="1802168" cy="1861535"/>
            </a:xfrm>
            <a:prstGeom prst="line">
              <a:avLst/>
            </a:prstGeom>
            <a:solidFill>
              <a:schemeClr val="accent1"/>
            </a:solidFill>
            <a:ln w="9525" cap="flat" cmpd="sng" algn="ctr">
              <a:solidFill>
                <a:srgbClr val="FF0000"/>
              </a:solidFill>
              <a:prstDash val="solid"/>
              <a:round/>
              <a:headEnd type="none" w="med" len="med"/>
              <a:tailEnd type="none" w="med" len="med"/>
            </a:ln>
            <a:effectLst/>
          </p:spPr>
        </p:cxnSp>
        <p:sp>
          <p:nvSpPr>
            <p:cNvPr id="8" name="Rectangle 7"/>
            <p:cNvSpPr/>
            <p:nvPr/>
          </p:nvSpPr>
          <p:spPr>
            <a:xfrm>
              <a:off x="4267200" y="6449199"/>
              <a:ext cx="660682" cy="270048"/>
            </a:xfrm>
            <a:prstGeom prst="rect">
              <a:avLst/>
            </a:prstGeom>
            <a:solidFill>
              <a:schemeClr val="bg1"/>
            </a:solidFill>
            <a:ln>
              <a:noFill/>
            </a:ln>
          </p:spPr>
          <p:txBody>
            <a:bodyPr wrap="none" rtlCol="0" anchor="ctr">
              <a:noAutofit/>
            </a:bodyPr>
            <a:lstStyle/>
            <a:p>
              <a:pPr algn="ctr">
                <a:lnSpc>
                  <a:spcPct val="150000"/>
                </a:lnSpc>
              </a:pPr>
              <a:endParaRPr lang="en-US" sz="1200" b="0" dirty="0">
                <a:solidFill>
                  <a:schemeClr val="tx1"/>
                </a:solidFill>
                <a:latin typeface="Arial" pitchFamily="34" charset="0"/>
                <a:cs typeface="Arial" pitchFamily="34" charset="0"/>
              </a:endParaRPr>
            </a:p>
          </p:txBody>
        </p:sp>
      </p:grpSp>
      <p:sp>
        <p:nvSpPr>
          <p:cNvPr id="42" name="TextBox 41"/>
          <p:cNvSpPr txBox="1"/>
          <p:nvPr/>
        </p:nvSpPr>
        <p:spPr>
          <a:xfrm>
            <a:off x="7108201" y="3390205"/>
            <a:ext cx="1886237" cy="1569660"/>
          </a:xfrm>
          <a:prstGeom prst="rect">
            <a:avLst/>
          </a:prstGeom>
          <a:noFill/>
        </p:spPr>
        <p:txBody>
          <a:bodyPr wrap="square" rtlCol="0">
            <a:spAutoFit/>
          </a:bodyPr>
          <a:lstStyle/>
          <a:p>
            <a:r>
              <a:rPr lang="en-US" sz="1200" b="0" dirty="0">
                <a:solidFill>
                  <a:schemeClr val="tx1"/>
                </a:solidFill>
                <a:latin typeface="Arial" pitchFamily="34" charset="0"/>
                <a:cs typeface="Arial" pitchFamily="34" charset="0"/>
              </a:rPr>
              <a:t>The </a:t>
            </a:r>
            <a:r>
              <a:rPr lang="en-US" sz="1200" dirty="0">
                <a:latin typeface="Arial" pitchFamily="34" charset="0"/>
                <a:cs typeface="Arial" pitchFamily="34" charset="0"/>
              </a:rPr>
              <a:t>target temp across the coil is 3.8 degrees. If higher than 3.8 the EEV will open in very small steps, if the difference is lower than 3.8 the EEV will close in very small steps </a:t>
            </a:r>
            <a:endParaRPr lang="en-US" sz="1200" b="0" dirty="0">
              <a:solidFill>
                <a:schemeClr val="tx1"/>
              </a:solidFill>
              <a:latin typeface="Arial" pitchFamily="34" charset="0"/>
              <a:cs typeface="Arial" pitchFamily="34" charset="0"/>
            </a:endParaRPr>
          </a:p>
        </p:txBody>
      </p:sp>
      <p:sp>
        <p:nvSpPr>
          <p:cNvPr id="30" name="TextBox 29"/>
          <p:cNvSpPr txBox="1"/>
          <p:nvPr/>
        </p:nvSpPr>
        <p:spPr>
          <a:xfrm>
            <a:off x="5625530" y="5535220"/>
            <a:ext cx="1886237" cy="461665"/>
          </a:xfrm>
          <a:prstGeom prst="rect">
            <a:avLst/>
          </a:prstGeom>
          <a:noFill/>
        </p:spPr>
        <p:txBody>
          <a:bodyPr wrap="square" rtlCol="0">
            <a:spAutoFit/>
          </a:bodyPr>
          <a:lstStyle/>
          <a:p>
            <a:r>
              <a:rPr lang="en-US" sz="1200" dirty="0">
                <a:latin typeface="Arial" pitchFamily="34" charset="0"/>
                <a:cs typeface="Arial" pitchFamily="34" charset="0"/>
              </a:rPr>
              <a:t>The target temp for the </a:t>
            </a:r>
            <a:r>
              <a:rPr lang="en-US" sz="1200" dirty="0" err="1">
                <a:latin typeface="Arial" pitchFamily="34" charset="0"/>
                <a:cs typeface="Arial" pitchFamily="34" charset="0"/>
              </a:rPr>
              <a:t>EVAin</a:t>
            </a:r>
            <a:r>
              <a:rPr lang="en-US" sz="1200" dirty="0">
                <a:latin typeface="Arial" pitchFamily="34" charset="0"/>
                <a:cs typeface="Arial" pitchFamily="34" charset="0"/>
              </a:rPr>
              <a:t> sensor is 44-48.</a:t>
            </a:r>
            <a:endParaRPr lang="en-US" sz="1200" b="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4850905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78840"/>
            <a:ext cx="7162800" cy="461665"/>
          </a:xfrm>
          <a:prstGeom prst="rect">
            <a:avLst/>
          </a:prstGeom>
          <a:noFill/>
        </p:spPr>
        <p:txBody>
          <a:bodyPr wrap="square" rtlCol="0">
            <a:spAutoFit/>
          </a:bodyPr>
          <a:lstStyle/>
          <a:p>
            <a:r>
              <a:rPr lang="en-US" sz="2400" b="1" dirty="0">
                <a:solidFill>
                  <a:schemeClr val="bg1"/>
                </a:solidFill>
                <a:latin typeface="Arial" pitchFamily="34" charset="0"/>
                <a:cs typeface="Arial" pitchFamily="34" charset="0"/>
              </a:rPr>
              <a:t>Indoor Unit EEV – Cooling Mode </a:t>
            </a:r>
          </a:p>
        </p:txBody>
      </p:sp>
      <p:grpSp>
        <p:nvGrpSpPr>
          <p:cNvPr id="61" name="Group 60"/>
          <p:cNvGrpSpPr/>
          <p:nvPr/>
        </p:nvGrpSpPr>
        <p:grpSpPr>
          <a:xfrm>
            <a:off x="805786" y="2899372"/>
            <a:ext cx="7467600" cy="2430225"/>
            <a:chOff x="533400" y="1973393"/>
            <a:chExt cx="7467600" cy="2430225"/>
          </a:xfrm>
        </p:grpSpPr>
        <p:pic>
          <p:nvPicPr>
            <p:cNvPr id="9" name="Picture 2" descr="C:\Program Files\TRANE\VRF 1.0\Image\ID_C_4_O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2580566"/>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Program Files\TRANE\VRF 1.0\Image\ID_C_4_O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2576586"/>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Program Files\TRANE\VRF 1.0\Image\ID_C_4_O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77552" y="255895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Program Files\TRANE\VRF 1.0\Image\ID_C_4_O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256976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Program Files\TRANE\VRF 1.0\Image\OD_D_DS_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015523"/>
              <a:ext cx="1835222" cy="1835222"/>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p:cNvCxnSpPr/>
            <p:nvPr/>
          </p:nvCxnSpPr>
          <p:spPr bwMode="auto">
            <a:xfrm>
              <a:off x="1870881" y="2286000"/>
              <a:ext cx="5730922" cy="0"/>
            </a:xfrm>
            <a:prstGeom prst="line">
              <a:avLst/>
            </a:prstGeom>
            <a:solidFill>
              <a:schemeClr val="accent1"/>
            </a:solidFill>
            <a:ln w="79375" cap="flat" cmpd="sng" algn="ctr">
              <a:solidFill>
                <a:srgbClr val="00B0F0"/>
              </a:solidFill>
              <a:prstDash val="solid"/>
              <a:round/>
              <a:headEnd type="none" w="med" len="med"/>
              <a:tailEnd type="none" w="med" len="med"/>
            </a:ln>
            <a:effectLst/>
          </p:spPr>
        </p:cxnSp>
        <p:cxnSp>
          <p:nvCxnSpPr>
            <p:cNvPr id="19" name="Straight Connector 18"/>
            <p:cNvCxnSpPr/>
            <p:nvPr/>
          </p:nvCxnSpPr>
          <p:spPr bwMode="auto">
            <a:xfrm>
              <a:off x="1870881" y="3643952"/>
              <a:ext cx="5730922" cy="13648"/>
            </a:xfrm>
            <a:prstGeom prst="line">
              <a:avLst/>
            </a:prstGeom>
            <a:solidFill>
              <a:schemeClr val="accent1"/>
            </a:solidFill>
            <a:ln w="79375" cap="flat" cmpd="sng" algn="ctr">
              <a:solidFill>
                <a:srgbClr val="FFC000"/>
              </a:solidFill>
              <a:prstDash val="solid"/>
              <a:round/>
              <a:headEnd type="none" w="med" len="med"/>
              <a:tailEnd type="none" w="med" len="med"/>
            </a:ln>
            <a:effectLst/>
          </p:spPr>
        </p:cxnSp>
        <p:cxnSp>
          <p:nvCxnSpPr>
            <p:cNvPr id="25" name="Straight Connector 24"/>
            <p:cNvCxnSpPr/>
            <p:nvPr/>
          </p:nvCxnSpPr>
          <p:spPr bwMode="auto">
            <a:xfrm>
              <a:off x="3531358" y="2334804"/>
              <a:ext cx="0" cy="491523"/>
            </a:xfrm>
            <a:prstGeom prst="line">
              <a:avLst/>
            </a:prstGeom>
            <a:solidFill>
              <a:schemeClr val="accent1"/>
            </a:solidFill>
            <a:ln w="79375" cap="flat" cmpd="sng" algn="ctr">
              <a:solidFill>
                <a:srgbClr val="00B0F0"/>
              </a:solidFill>
              <a:prstDash val="solid"/>
              <a:round/>
              <a:headEnd type="none" w="med" len="med"/>
              <a:tailEnd type="none" w="med" len="med"/>
            </a:ln>
            <a:effectLst/>
          </p:spPr>
        </p:cxnSp>
        <p:cxnSp>
          <p:nvCxnSpPr>
            <p:cNvPr id="28" name="Straight Connector 27"/>
            <p:cNvCxnSpPr/>
            <p:nvPr/>
          </p:nvCxnSpPr>
          <p:spPr bwMode="auto">
            <a:xfrm>
              <a:off x="7543800" y="2334804"/>
              <a:ext cx="0" cy="491523"/>
            </a:xfrm>
            <a:prstGeom prst="line">
              <a:avLst/>
            </a:prstGeom>
            <a:solidFill>
              <a:schemeClr val="accent1"/>
            </a:solidFill>
            <a:ln w="79375" cap="flat" cmpd="sng" algn="ctr">
              <a:solidFill>
                <a:srgbClr val="00B0F0"/>
              </a:solidFill>
              <a:prstDash val="solid"/>
              <a:round/>
              <a:headEnd type="none" w="med" len="med"/>
              <a:tailEnd type="none" w="med" len="med"/>
            </a:ln>
            <a:effectLst/>
          </p:spPr>
        </p:cxnSp>
        <p:cxnSp>
          <p:nvCxnSpPr>
            <p:cNvPr id="29" name="Straight Connector 28"/>
            <p:cNvCxnSpPr/>
            <p:nvPr/>
          </p:nvCxnSpPr>
          <p:spPr bwMode="auto">
            <a:xfrm>
              <a:off x="6234752" y="2338217"/>
              <a:ext cx="0" cy="491523"/>
            </a:xfrm>
            <a:prstGeom prst="line">
              <a:avLst/>
            </a:prstGeom>
            <a:solidFill>
              <a:schemeClr val="accent1"/>
            </a:solidFill>
            <a:ln w="79375" cap="flat" cmpd="sng" algn="ctr">
              <a:solidFill>
                <a:srgbClr val="00B0F0"/>
              </a:solidFill>
              <a:prstDash val="solid"/>
              <a:round/>
              <a:headEnd type="none" w="med" len="med"/>
              <a:tailEnd type="none" w="med" len="med"/>
            </a:ln>
            <a:effectLst/>
          </p:spPr>
        </p:cxnSp>
        <p:cxnSp>
          <p:nvCxnSpPr>
            <p:cNvPr id="30" name="Straight Connector 29"/>
            <p:cNvCxnSpPr/>
            <p:nvPr/>
          </p:nvCxnSpPr>
          <p:spPr bwMode="auto">
            <a:xfrm>
              <a:off x="4889310" y="2323998"/>
              <a:ext cx="0" cy="491523"/>
            </a:xfrm>
            <a:prstGeom prst="line">
              <a:avLst/>
            </a:prstGeom>
            <a:solidFill>
              <a:schemeClr val="accent1"/>
            </a:solidFill>
            <a:ln w="79375" cap="flat" cmpd="sng" algn="ctr">
              <a:solidFill>
                <a:srgbClr val="00B0F0"/>
              </a:solidFill>
              <a:prstDash val="solid"/>
              <a:round/>
              <a:headEnd type="none" w="med" len="med"/>
              <a:tailEnd type="none" w="med" len="med"/>
            </a:ln>
            <a:effectLst/>
          </p:spPr>
        </p:cxnSp>
        <p:cxnSp>
          <p:nvCxnSpPr>
            <p:cNvPr id="33" name="Straight Connector 32"/>
            <p:cNvCxnSpPr/>
            <p:nvPr/>
          </p:nvCxnSpPr>
          <p:spPr bwMode="auto">
            <a:xfrm>
              <a:off x="3551830" y="3276600"/>
              <a:ext cx="0" cy="358406"/>
            </a:xfrm>
            <a:prstGeom prst="line">
              <a:avLst/>
            </a:prstGeom>
            <a:solidFill>
              <a:schemeClr val="accent1"/>
            </a:solidFill>
            <a:ln w="79375" cap="flat" cmpd="sng" algn="ctr">
              <a:solidFill>
                <a:srgbClr val="FFC000"/>
              </a:solidFill>
              <a:prstDash val="solid"/>
              <a:round/>
              <a:headEnd type="none" w="med" len="med"/>
              <a:tailEnd type="none" w="med" len="med"/>
            </a:ln>
            <a:effectLst/>
          </p:spPr>
        </p:cxnSp>
        <p:cxnSp>
          <p:nvCxnSpPr>
            <p:cNvPr id="38" name="Straight Connector 37"/>
            <p:cNvCxnSpPr/>
            <p:nvPr/>
          </p:nvCxnSpPr>
          <p:spPr bwMode="auto">
            <a:xfrm>
              <a:off x="4908644" y="3268146"/>
              <a:ext cx="0" cy="358406"/>
            </a:xfrm>
            <a:prstGeom prst="line">
              <a:avLst/>
            </a:prstGeom>
            <a:solidFill>
              <a:schemeClr val="accent1"/>
            </a:solidFill>
            <a:ln w="79375" cap="flat" cmpd="sng" algn="ctr">
              <a:solidFill>
                <a:srgbClr val="FFC000"/>
              </a:solidFill>
              <a:prstDash val="solid"/>
              <a:round/>
              <a:headEnd type="none" w="med" len="med"/>
              <a:tailEnd type="none" w="med" len="med"/>
            </a:ln>
            <a:effectLst/>
          </p:spPr>
        </p:cxnSp>
        <p:cxnSp>
          <p:nvCxnSpPr>
            <p:cNvPr id="39" name="Straight Connector 38"/>
            <p:cNvCxnSpPr/>
            <p:nvPr/>
          </p:nvCxnSpPr>
          <p:spPr bwMode="auto">
            <a:xfrm>
              <a:off x="6242713" y="3249797"/>
              <a:ext cx="0" cy="358406"/>
            </a:xfrm>
            <a:prstGeom prst="line">
              <a:avLst/>
            </a:prstGeom>
            <a:solidFill>
              <a:schemeClr val="accent1"/>
            </a:solidFill>
            <a:ln w="79375" cap="flat" cmpd="sng" algn="ctr">
              <a:solidFill>
                <a:srgbClr val="FFC000"/>
              </a:solidFill>
              <a:prstDash val="solid"/>
              <a:round/>
              <a:headEnd type="none" w="med" len="med"/>
              <a:tailEnd type="none" w="med" len="med"/>
            </a:ln>
            <a:effectLst/>
          </p:spPr>
        </p:cxnSp>
        <p:cxnSp>
          <p:nvCxnSpPr>
            <p:cNvPr id="40" name="Straight Connector 39"/>
            <p:cNvCxnSpPr/>
            <p:nvPr/>
          </p:nvCxnSpPr>
          <p:spPr bwMode="auto">
            <a:xfrm>
              <a:off x="7554036" y="3249797"/>
              <a:ext cx="0" cy="358406"/>
            </a:xfrm>
            <a:prstGeom prst="line">
              <a:avLst/>
            </a:prstGeom>
            <a:solidFill>
              <a:schemeClr val="accent1"/>
            </a:solidFill>
            <a:ln w="79375" cap="flat" cmpd="sng" algn="ctr">
              <a:solidFill>
                <a:srgbClr val="FFC000"/>
              </a:solidFill>
              <a:prstDash val="solid"/>
              <a:round/>
              <a:headEnd type="none" w="med" len="med"/>
              <a:tailEnd type="none" w="med" len="med"/>
            </a:ln>
            <a:effectLst/>
          </p:spPr>
        </p:cxnSp>
        <p:grpSp>
          <p:nvGrpSpPr>
            <p:cNvPr id="48" name="Group 47"/>
            <p:cNvGrpSpPr/>
            <p:nvPr/>
          </p:nvGrpSpPr>
          <p:grpSpPr>
            <a:xfrm>
              <a:off x="1870881" y="3712245"/>
              <a:ext cx="2510619" cy="276999"/>
              <a:chOff x="990600" y="4038600"/>
              <a:chExt cx="2510619" cy="276999"/>
            </a:xfrm>
          </p:grpSpPr>
          <p:sp>
            <p:nvSpPr>
              <p:cNvPr id="45" name="TextBox 44"/>
              <p:cNvSpPr txBox="1"/>
              <p:nvPr/>
            </p:nvSpPr>
            <p:spPr>
              <a:xfrm>
                <a:off x="990600" y="4038600"/>
                <a:ext cx="1752600" cy="276999"/>
              </a:xfrm>
              <a:prstGeom prst="rect">
                <a:avLst/>
              </a:prstGeom>
              <a:noFill/>
            </p:spPr>
            <p:txBody>
              <a:bodyPr wrap="square" rtlCol="0">
                <a:spAutoFit/>
              </a:bodyPr>
              <a:lstStyle/>
              <a:p>
                <a:r>
                  <a:rPr lang="en-US" sz="1200" b="0" dirty="0">
                    <a:solidFill>
                      <a:schemeClr val="tx1"/>
                    </a:solidFill>
                    <a:latin typeface="Arial" pitchFamily="34" charset="0"/>
                    <a:cs typeface="Arial" pitchFamily="34" charset="0"/>
                  </a:rPr>
                  <a:t>Liquid Refrigerant flow </a:t>
                </a:r>
              </a:p>
            </p:txBody>
          </p:sp>
          <p:cxnSp>
            <p:nvCxnSpPr>
              <p:cNvPr id="47" name="Straight Arrow Connector 46"/>
              <p:cNvCxnSpPr/>
              <p:nvPr/>
            </p:nvCxnSpPr>
            <p:spPr bwMode="auto">
              <a:xfrm>
                <a:off x="2663019" y="4179176"/>
                <a:ext cx="83820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cxnSp>
          <p:nvCxnSpPr>
            <p:cNvPr id="50" name="Straight Arrow Connector 49"/>
            <p:cNvCxnSpPr/>
            <p:nvPr/>
          </p:nvCxnSpPr>
          <p:spPr bwMode="auto">
            <a:xfrm flipH="1">
              <a:off x="4876800" y="2111892"/>
              <a:ext cx="90075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51" name="TextBox 50"/>
            <p:cNvSpPr txBox="1"/>
            <p:nvPr/>
          </p:nvSpPr>
          <p:spPr>
            <a:xfrm>
              <a:off x="5720687" y="1973393"/>
              <a:ext cx="1766248" cy="276999"/>
            </a:xfrm>
            <a:prstGeom prst="rect">
              <a:avLst/>
            </a:prstGeom>
            <a:noFill/>
          </p:spPr>
          <p:txBody>
            <a:bodyPr wrap="square" rtlCol="0">
              <a:spAutoFit/>
            </a:bodyPr>
            <a:lstStyle/>
            <a:p>
              <a:r>
                <a:rPr lang="en-US" sz="1200" b="0" dirty="0">
                  <a:solidFill>
                    <a:schemeClr val="tx1"/>
                  </a:solidFill>
                  <a:latin typeface="Arial" pitchFamily="34" charset="0"/>
                  <a:cs typeface="Arial" pitchFamily="34" charset="0"/>
                </a:rPr>
                <a:t>Suction </a:t>
              </a:r>
              <a:r>
                <a:rPr lang="en-US" sz="1200" dirty="0">
                  <a:latin typeface="Arial" pitchFamily="34" charset="0"/>
                  <a:cs typeface="Arial" pitchFamily="34" charset="0"/>
                </a:rPr>
                <a:t>refrigerant</a:t>
              </a:r>
              <a:r>
                <a:rPr lang="en-US" sz="1200" b="0" dirty="0">
                  <a:solidFill>
                    <a:schemeClr val="tx1"/>
                  </a:solidFill>
                  <a:latin typeface="Arial" pitchFamily="34" charset="0"/>
                  <a:cs typeface="Arial" pitchFamily="34" charset="0"/>
                </a:rPr>
                <a:t> flow</a:t>
              </a:r>
            </a:p>
          </p:txBody>
        </p:sp>
        <p:sp>
          <p:nvSpPr>
            <p:cNvPr id="54" name="TextBox 53"/>
            <p:cNvSpPr txBox="1"/>
            <p:nvPr/>
          </p:nvSpPr>
          <p:spPr>
            <a:xfrm>
              <a:off x="3276600" y="2921818"/>
              <a:ext cx="457200" cy="276999"/>
            </a:xfrm>
            <a:prstGeom prst="rect">
              <a:avLst/>
            </a:prstGeom>
            <a:solidFill>
              <a:schemeClr val="accent5">
                <a:lumMod val="50000"/>
              </a:schemeClr>
            </a:solidFill>
          </p:spPr>
          <p:txBody>
            <a:bodyPr wrap="square" rtlCol="0">
              <a:spAutoFit/>
            </a:bodyPr>
            <a:lstStyle/>
            <a:p>
              <a:r>
                <a:rPr lang="en-US" sz="1200" dirty="0">
                  <a:solidFill>
                    <a:schemeClr val="bg1"/>
                  </a:solidFill>
                  <a:latin typeface="Arial" pitchFamily="34" charset="0"/>
                  <a:cs typeface="Arial" pitchFamily="34" charset="0"/>
                </a:rPr>
                <a:t>On</a:t>
              </a:r>
              <a:endParaRPr lang="en-US" sz="1200" b="0" dirty="0">
                <a:solidFill>
                  <a:schemeClr val="bg1"/>
                </a:solidFill>
                <a:latin typeface="Arial" pitchFamily="34" charset="0"/>
                <a:cs typeface="Arial" pitchFamily="34" charset="0"/>
              </a:endParaRPr>
            </a:p>
          </p:txBody>
        </p:sp>
        <p:sp>
          <p:nvSpPr>
            <p:cNvPr id="55" name="TextBox 54"/>
            <p:cNvSpPr txBox="1"/>
            <p:nvPr/>
          </p:nvSpPr>
          <p:spPr>
            <a:xfrm>
              <a:off x="4648200" y="2888460"/>
              <a:ext cx="457200" cy="276999"/>
            </a:xfrm>
            <a:prstGeom prst="rect">
              <a:avLst/>
            </a:prstGeom>
            <a:solidFill>
              <a:srgbClr val="FF0000"/>
            </a:solidFill>
            <a:ln>
              <a:solidFill>
                <a:srgbClr val="FF0000"/>
              </a:solidFill>
            </a:ln>
          </p:spPr>
          <p:txBody>
            <a:bodyPr wrap="square" rtlCol="0">
              <a:spAutoFit/>
            </a:bodyPr>
            <a:lstStyle/>
            <a:p>
              <a:r>
                <a:rPr lang="en-US" sz="1200" b="0" dirty="0">
                  <a:solidFill>
                    <a:schemeClr val="bg1"/>
                  </a:solidFill>
                  <a:latin typeface="Arial" pitchFamily="34" charset="0"/>
                  <a:cs typeface="Arial" pitchFamily="34" charset="0"/>
                </a:rPr>
                <a:t>Off</a:t>
              </a:r>
            </a:p>
          </p:txBody>
        </p:sp>
        <p:sp>
          <p:nvSpPr>
            <p:cNvPr id="57" name="TextBox 56"/>
            <p:cNvSpPr txBox="1"/>
            <p:nvPr/>
          </p:nvSpPr>
          <p:spPr>
            <a:xfrm>
              <a:off x="6014113" y="2891933"/>
              <a:ext cx="457200" cy="276999"/>
            </a:xfrm>
            <a:prstGeom prst="rect">
              <a:avLst/>
            </a:prstGeom>
            <a:solidFill>
              <a:srgbClr val="FF0000"/>
            </a:solidFill>
            <a:ln>
              <a:solidFill>
                <a:srgbClr val="FF0000"/>
              </a:solidFill>
            </a:ln>
          </p:spPr>
          <p:txBody>
            <a:bodyPr wrap="square" rtlCol="0">
              <a:spAutoFit/>
            </a:bodyPr>
            <a:lstStyle/>
            <a:p>
              <a:r>
                <a:rPr lang="en-US" sz="1200" b="0" dirty="0">
                  <a:solidFill>
                    <a:schemeClr val="bg1"/>
                  </a:solidFill>
                  <a:latin typeface="Arial" pitchFamily="34" charset="0"/>
                  <a:cs typeface="Arial" pitchFamily="34" charset="0"/>
                </a:rPr>
                <a:t>Off</a:t>
              </a:r>
            </a:p>
          </p:txBody>
        </p:sp>
        <p:sp>
          <p:nvSpPr>
            <p:cNvPr id="58" name="TextBox 57"/>
            <p:cNvSpPr txBox="1"/>
            <p:nvPr/>
          </p:nvSpPr>
          <p:spPr>
            <a:xfrm>
              <a:off x="5145206" y="3757287"/>
              <a:ext cx="908713" cy="646331"/>
            </a:xfrm>
            <a:prstGeom prst="rect">
              <a:avLst/>
            </a:prstGeom>
            <a:noFill/>
            <a:ln>
              <a:solidFill>
                <a:srgbClr val="FF0000"/>
              </a:solidFill>
            </a:ln>
          </p:spPr>
          <p:txBody>
            <a:bodyPr wrap="square" rtlCol="0">
              <a:spAutoFit/>
            </a:bodyPr>
            <a:lstStyle/>
            <a:p>
              <a:r>
                <a:rPr lang="en-US" sz="1200" b="0" dirty="0">
                  <a:solidFill>
                    <a:schemeClr val="tx1"/>
                  </a:solidFill>
                  <a:latin typeface="Arial" pitchFamily="34" charset="0"/>
                  <a:cs typeface="Arial" pitchFamily="34" charset="0"/>
                </a:rPr>
                <a:t>EEV closed 0 steps</a:t>
              </a:r>
            </a:p>
          </p:txBody>
        </p:sp>
        <p:sp>
          <p:nvSpPr>
            <p:cNvPr id="59" name="TextBox 58"/>
            <p:cNvSpPr txBox="1"/>
            <p:nvPr/>
          </p:nvSpPr>
          <p:spPr>
            <a:xfrm>
              <a:off x="7325436" y="2912294"/>
              <a:ext cx="457200" cy="276999"/>
            </a:xfrm>
            <a:prstGeom prst="rect">
              <a:avLst/>
            </a:prstGeom>
            <a:solidFill>
              <a:schemeClr val="accent5">
                <a:lumMod val="50000"/>
              </a:schemeClr>
            </a:solidFill>
          </p:spPr>
          <p:txBody>
            <a:bodyPr wrap="square" rtlCol="0">
              <a:spAutoFit/>
            </a:bodyPr>
            <a:lstStyle/>
            <a:p>
              <a:r>
                <a:rPr lang="en-US" sz="1200" dirty="0">
                  <a:solidFill>
                    <a:schemeClr val="bg1"/>
                  </a:solidFill>
                  <a:latin typeface="Arial" pitchFamily="34" charset="0"/>
                  <a:cs typeface="Arial" pitchFamily="34" charset="0"/>
                </a:rPr>
                <a:t>On</a:t>
              </a:r>
              <a:endParaRPr lang="en-US" sz="1200" b="0" dirty="0">
                <a:solidFill>
                  <a:schemeClr val="bg1"/>
                </a:solidFill>
                <a:latin typeface="Arial" pitchFamily="34" charset="0"/>
                <a:cs typeface="Arial" pitchFamily="34" charset="0"/>
              </a:endParaRPr>
            </a:p>
          </p:txBody>
        </p:sp>
      </p:grpSp>
      <p:sp>
        <p:nvSpPr>
          <p:cNvPr id="62" name="TextBox 61"/>
          <p:cNvSpPr txBox="1"/>
          <p:nvPr/>
        </p:nvSpPr>
        <p:spPr>
          <a:xfrm>
            <a:off x="304800" y="3663131"/>
            <a:ext cx="838200" cy="461665"/>
          </a:xfrm>
          <a:prstGeom prst="rect">
            <a:avLst/>
          </a:prstGeom>
          <a:noFill/>
        </p:spPr>
        <p:txBody>
          <a:bodyPr wrap="square" rtlCol="0">
            <a:spAutoFit/>
          </a:bodyPr>
          <a:lstStyle/>
          <a:p>
            <a:r>
              <a:rPr lang="en-US" sz="1200" b="1" dirty="0">
                <a:solidFill>
                  <a:schemeClr val="tx1"/>
                </a:solidFill>
                <a:latin typeface="Arial" pitchFamily="34" charset="0"/>
                <a:cs typeface="Arial" pitchFamily="34" charset="0"/>
              </a:rPr>
              <a:t>Cool Mode</a:t>
            </a:r>
          </a:p>
        </p:txBody>
      </p:sp>
      <p:sp>
        <p:nvSpPr>
          <p:cNvPr id="3" name="TextBox 2"/>
          <p:cNvSpPr txBox="1"/>
          <p:nvPr/>
        </p:nvSpPr>
        <p:spPr>
          <a:xfrm>
            <a:off x="163773" y="1066800"/>
            <a:ext cx="8751627" cy="830997"/>
          </a:xfrm>
          <a:prstGeom prst="rect">
            <a:avLst/>
          </a:prstGeom>
          <a:noFill/>
        </p:spPr>
        <p:txBody>
          <a:bodyPr wrap="square" rtlCol="0">
            <a:spAutoFit/>
          </a:bodyPr>
          <a:lstStyle/>
          <a:p>
            <a:r>
              <a:rPr lang="en-US" sz="1600" b="0" dirty="0">
                <a:solidFill>
                  <a:schemeClr val="tx1"/>
                </a:solidFill>
                <a:latin typeface="Arial" pitchFamily="34" charset="0"/>
                <a:cs typeface="Arial" pitchFamily="34" charset="0"/>
              </a:rPr>
              <a:t>When an indoor unit reaches thermal off (satisfied) the indoor </a:t>
            </a:r>
            <a:r>
              <a:rPr lang="en-US" sz="1600" b="0">
                <a:solidFill>
                  <a:schemeClr val="tx1"/>
                </a:solidFill>
                <a:latin typeface="Arial" pitchFamily="34" charset="0"/>
                <a:cs typeface="Arial" pitchFamily="34" charset="0"/>
              </a:rPr>
              <a:t>units EEV will </a:t>
            </a:r>
            <a:r>
              <a:rPr lang="en-US" sz="1600" b="0" dirty="0">
                <a:solidFill>
                  <a:schemeClr val="tx1"/>
                </a:solidFill>
                <a:latin typeface="Arial" pitchFamily="34" charset="0"/>
                <a:cs typeface="Arial" pitchFamily="34" charset="0"/>
              </a:rPr>
              <a:t>be closed </a:t>
            </a:r>
          </a:p>
          <a:p>
            <a:r>
              <a:rPr lang="en-US" sz="1600" b="0" dirty="0">
                <a:solidFill>
                  <a:schemeClr val="tx1"/>
                </a:solidFill>
                <a:latin typeface="Arial" pitchFamily="34" charset="0"/>
                <a:cs typeface="Arial" pitchFamily="34" charset="0"/>
              </a:rPr>
              <a:t>(0 Steps). The other  indoor units will continue to operate as normal. </a:t>
            </a:r>
          </a:p>
          <a:p>
            <a:r>
              <a:rPr lang="en-US" sz="1600" b="0" dirty="0">
                <a:solidFill>
                  <a:schemeClr val="tx1"/>
                </a:solidFill>
                <a:latin typeface="Arial" pitchFamily="34" charset="0"/>
                <a:cs typeface="Arial" pitchFamily="34" charset="0"/>
              </a:rPr>
              <a:t> </a:t>
            </a:r>
          </a:p>
        </p:txBody>
      </p:sp>
      <p:cxnSp>
        <p:nvCxnSpPr>
          <p:cNvPr id="6" name="Straight Arrow Connector 5"/>
          <p:cNvCxnSpPr>
            <a:stCxn id="58" idx="0"/>
          </p:cNvCxnSpPr>
          <p:nvPr/>
        </p:nvCxnSpPr>
        <p:spPr bwMode="auto">
          <a:xfrm flipH="1" flipV="1">
            <a:off x="5377786" y="4177947"/>
            <a:ext cx="494163" cy="505319"/>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12" name="Straight Arrow Connector 11"/>
          <p:cNvCxnSpPr>
            <a:stCxn id="58" idx="0"/>
          </p:cNvCxnSpPr>
          <p:nvPr/>
        </p:nvCxnSpPr>
        <p:spPr bwMode="auto">
          <a:xfrm flipV="1">
            <a:off x="5871949" y="4202579"/>
            <a:ext cx="430756" cy="480687"/>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1843367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78840"/>
            <a:ext cx="7162800" cy="461665"/>
          </a:xfrm>
          <a:prstGeom prst="rect">
            <a:avLst/>
          </a:prstGeom>
          <a:noFill/>
        </p:spPr>
        <p:txBody>
          <a:bodyPr wrap="square" rtlCol="0">
            <a:spAutoFit/>
          </a:bodyPr>
          <a:lstStyle/>
          <a:p>
            <a:r>
              <a:rPr lang="en-US" sz="2400" b="1" dirty="0">
                <a:solidFill>
                  <a:schemeClr val="bg1"/>
                </a:solidFill>
                <a:latin typeface="Arial" pitchFamily="34" charset="0"/>
                <a:cs typeface="Arial" pitchFamily="34" charset="0"/>
              </a:rPr>
              <a:t>Indoor Unit - Terms  </a:t>
            </a:r>
          </a:p>
        </p:txBody>
      </p:sp>
      <p:sp>
        <p:nvSpPr>
          <p:cNvPr id="3" name="TextBox 2"/>
          <p:cNvSpPr txBox="1"/>
          <p:nvPr/>
        </p:nvSpPr>
        <p:spPr>
          <a:xfrm>
            <a:off x="209739" y="838200"/>
            <a:ext cx="8553261" cy="5909310"/>
          </a:xfrm>
          <a:prstGeom prst="rect">
            <a:avLst/>
          </a:prstGeom>
          <a:noFill/>
          <a:ln>
            <a:noFill/>
          </a:ln>
        </p:spPr>
        <p:txBody>
          <a:bodyPr wrap="square" rtlCol="0">
            <a:spAutoFit/>
          </a:bodyPr>
          <a:lstStyle/>
          <a:p>
            <a:pPr marL="285750" lvl="0" indent="-285750">
              <a:buFont typeface="Arial" panose="020B0604020202020204" pitchFamily="34" charset="0"/>
              <a:buChar char="•"/>
            </a:pPr>
            <a:r>
              <a:rPr lang="en-US" sz="1400" b="1" dirty="0">
                <a:solidFill>
                  <a:schemeClr val="tx1"/>
                </a:solidFill>
                <a:latin typeface="Arial" pitchFamily="34" charset="0"/>
                <a:cs typeface="Arial" pitchFamily="34" charset="0"/>
              </a:rPr>
              <a:t>EEV- </a:t>
            </a:r>
            <a:r>
              <a:rPr lang="en-US" sz="1400" dirty="0"/>
              <a:t>12vdc, gear driven, refrigerant metering device.</a:t>
            </a:r>
          </a:p>
          <a:p>
            <a:pPr lvl="0"/>
            <a:endParaRPr lang="en-US" sz="1400" dirty="0"/>
          </a:p>
          <a:p>
            <a:r>
              <a:rPr lang="en-US" sz="1400" dirty="0"/>
              <a:t>	When the indoor unit is cool mode the EEV will try and maintain a target EVAin and EVAout 	temp ΔT. When in cooling mode and satisfies space temp and EEV goes to 0 steps fully 	closing.</a:t>
            </a:r>
          </a:p>
          <a:p>
            <a:endParaRPr lang="en-US" sz="1400" dirty="0"/>
          </a:p>
          <a:p>
            <a:r>
              <a:rPr lang="en-US" sz="1400" dirty="0"/>
              <a:t>	When the indoor unit is in heat mode the EEV will open or close to manage the amount of hot 	gas that enters the indoor coil. When the space temp is satisfied the EEV will stay slightly open 	between 80 to 230 steps, this is to prevent the indoor unit from hoarding refrigerant in the coil. 	The steps of the EEV will be determined based on the compressor speed, the faster the 	compressor runs the more the valve will be open.</a:t>
            </a:r>
            <a:endParaRPr lang="en-US" sz="1400" dirty="0">
              <a:solidFill>
                <a:schemeClr val="tx1"/>
              </a:solidFill>
              <a:latin typeface="Arial" pitchFamily="34" charset="0"/>
              <a:cs typeface="Arial" pitchFamily="34" charset="0"/>
            </a:endParaRPr>
          </a:p>
          <a:p>
            <a:pPr marL="285750" indent="-285750">
              <a:buFont typeface="Arial" panose="020B0604020202020204" pitchFamily="34" charset="0"/>
              <a:buChar char="•"/>
            </a:pPr>
            <a:endParaRPr lang="en-US" sz="1400" b="1" dirty="0">
              <a:solidFill>
                <a:schemeClr val="tx1"/>
              </a:solidFill>
              <a:latin typeface="Arial" pitchFamily="34" charset="0"/>
              <a:cs typeface="Arial" pitchFamily="34" charset="0"/>
            </a:endParaRPr>
          </a:p>
          <a:p>
            <a:pPr marL="285750" indent="-285750">
              <a:buFont typeface="Arial" panose="020B0604020202020204" pitchFamily="34" charset="0"/>
              <a:buChar char="•"/>
            </a:pPr>
            <a:r>
              <a:rPr lang="en-US" sz="1400" b="1" dirty="0">
                <a:solidFill>
                  <a:schemeClr val="tx1"/>
                </a:solidFill>
                <a:latin typeface="Arial" pitchFamily="34" charset="0"/>
                <a:cs typeface="Arial" pitchFamily="34" charset="0"/>
              </a:rPr>
              <a:t>EVA In- </a:t>
            </a:r>
            <a:r>
              <a:rPr lang="en-US" sz="1400" dirty="0">
                <a:latin typeface="Arial" pitchFamily="34" charset="0"/>
                <a:cs typeface="Arial" pitchFamily="34" charset="0"/>
              </a:rPr>
              <a:t>Entering</a:t>
            </a:r>
            <a:r>
              <a:rPr lang="en-US" sz="1400" b="0" dirty="0">
                <a:solidFill>
                  <a:schemeClr val="tx1"/>
                </a:solidFill>
                <a:latin typeface="Arial" pitchFamily="34" charset="0"/>
                <a:cs typeface="Arial" pitchFamily="34" charset="0"/>
              </a:rPr>
              <a:t> refrigerant temp </a:t>
            </a:r>
            <a:r>
              <a:rPr lang="en-US" sz="1400" dirty="0">
                <a:latin typeface="Arial" pitchFamily="34" charset="0"/>
                <a:cs typeface="Arial" pitchFamily="34" charset="0"/>
              </a:rPr>
              <a:t>in the </a:t>
            </a:r>
            <a:r>
              <a:rPr lang="en-US" sz="1400" b="0" dirty="0">
                <a:solidFill>
                  <a:schemeClr val="tx1"/>
                </a:solidFill>
                <a:latin typeface="Arial" pitchFamily="34" charset="0"/>
                <a:cs typeface="Arial" pitchFamily="34" charset="0"/>
              </a:rPr>
              <a:t>cool mode, Leaving refrigerant temp in Heat Mode</a:t>
            </a:r>
          </a:p>
          <a:p>
            <a:pPr marL="285750" indent="-285750">
              <a:buFont typeface="Arial" panose="020B0604020202020204" pitchFamily="34" charset="0"/>
              <a:buChar char="•"/>
            </a:pP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b="1" dirty="0">
                <a:solidFill>
                  <a:schemeClr val="tx1"/>
                </a:solidFill>
                <a:latin typeface="Arial" pitchFamily="34" charset="0"/>
                <a:cs typeface="Arial" pitchFamily="34" charset="0"/>
              </a:rPr>
              <a:t>EVA out-  </a:t>
            </a:r>
            <a:r>
              <a:rPr lang="en-US" sz="1400" b="0" dirty="0">
                <a:solidFill>
                  <a:schemeClr val="tx1"/>
                </a:solidFill>
                <a:latin typeface="Arial" pitchFamily="34" charset="0"/>
                <a:cs typeface="Arial" pitchFamily="34" charset="0"/>
              </a:rPr>
              <a:t>Leaving refrigerant temp in the cool mode, Entering refrigerant temp in the heat mode </a:t>
            </a:r>
          </a:p>
          <a:p>
            <a:pPr marL="285750" indent="-285750">
              <a:buFont typeface="Arial" panose="020B0604020202020204" pitchFamily="34" charset="0"/>
              <a:buChar char="•"/>
            </a:pPr>
            <a:endParaRPr lang="en-US" sz="1400" dirty="0">
              <a:latin typeface="Arial" pitchFamily="34" charset="0"/>
              <a:cs typeface="Arial" pitchFamily="34" charset="0"/>
            </a:endParaRPr>
          </a:p>
          <a:p>
            <a:pPr marL="285750" lvl="0" indent="-285750">
              <a:buFont typeface="Arial" panose="020B0604020202020204" pitchFamily="34" charset="0"/>
              <a:buChar char="•"/>
            </a:pPr>
            <a:r>
              <a:rPr lang="en-US" sz="1400" b="1" dirty="0">
                <a:solidFill>
                  <a:schemeClr val="tx1"/>
                </a:solidFill>
                <a:latin typeface="Arial" pitchFamily="34" charset="0"/>
                <a:cs typeface="Arial" pitchFamily="34" charset="0"/>
              </a:rPr>
              <a:t>Return air sensor- </a:t>
            </a:r>
            <a:r>
              <a:rPr lang="en-US" sz="1400" dirty="0"/>
              <a:t>used to sense return air temp at the IDU. RAT is the default room temperature</a:t>
            </a:r>
          </a:p>
          <a:p>
            <a:pPr lvl="0"/>
            <a:r>
              <a:rPr lang="en-US" sz="1400" dirty="0"/>
              <a:t>	sensor for comfort heating and cooling on all IDU’s. Must be changed at the wired controller if 	wanting to sense space temperature at the wired controller. Another option is to use the remote 	room temperature sensor. </a:t>
            </a:r>
          </a:p>
          <a:p>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b="1" dirty="0">
                <a:latin typeface="Arial" pitchFamily="34" charset="0"/>
                <a:cs typeface="Arial" pitchFamily="34" charset="0"/>
              </a:rPr>
              <a:t>Discharge air  temperature sensor </a:t>
            </a:r>
            <a:r>
              <a:rPr lang="en-US" sz="1400" b="1" dirty="0">
                <a:solidFill>
                  <a:schemeClr val="tx1"/>
                </a:solidFill>
                <a:latin typeface="Arial" pitchFamily="34" charset="0"/>
                <a:cs typeface="Arial" pitchFamily="34" charset="0"/>
              </a:rPr>
              <a:t>- </a:t>
            </a:r>
            <a:r>
              <a:rPr lang="en-US" sz="1400" dirty="0"/>
              <a:t>Used on ducted IDU or an Air handling kit (AHU) applied unit 	only for sensing discharge air temperature. Can be used for discharge air temperature control 	when option code is set at the wired controller or VRF System Controller</a:t>
            </a:r>
            <a:endParaRPr lang="en-US" sz="1400" b="0" dirty="0">
              <a:solidFill>
                <a:schemeClr val="tx1"/>
              </a:solidFill>
              <a:latin typeface="Arial" pitchFamily="34" charset="0"/>
              <a:cs typeface="Arial" pitchFamily="34" charset="0"/>
            </a:endParaRPr>
          </a:p>
          <a:p>
            <a:pPr marL="285750" indent="-285750">
              <a:buFont typeface="Arial" panose="020B0604020202020204" pitchFamily="34" charset="0"/>
              <a:buChar char="•"/>
            </a:pP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b="1" dirty="0">
                <a:solidFill>
                  <a:schemeClr val="tx1"/>
                </a:solidFill>
                <a:latin typeface="Arial" pitchFamily="34" charset="0"/>
                <a:cs typeface="Arial" pitchFamily="34" charset="0"/>
              </a:rPr>
              <a:t>Fan- </a:t>
            </a:r>
            <a:r>
              <a:rPr lang="en-US" sz="1400" dirty="0">
                <a:solidFill>
                  <a:schemeClr val="tx1"/>
                </a:solidFill>
                <a:latin typeface="Arial" pitchFamily="34" charset="0"/>
                <a:cs typeface="Arial" pitchFamily="34" charset="0"/>
              </a:rPr>
              <a:t> Feedback or non-Feedback type blower motor. Non-feedback motors are used on the ducted units. Feedback motors are used on all other indoor units. </a:t>
            </a:r>
            <a:endParaRPr lang="en-US" sz="1600" b="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3828995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78840"/>
            <a:ext cx="7162800" cy="461665"/>
          </a:xfrm>
          <a:prstGeom prst="rect">
            <a:avLst/>
          </a:prstGeom>
          <a:noFill/>
        </p:spPr>
        <p:txBody>
          <a:bodyPr wrap="square" rtlCol="0">
            <a:spAutoFit/>
          </a:bodyPr>
          <a:lstStyle/>
          <a:p>
            <a:r>
              <a:rPr lang="en-US" sz="2400" b="1" dirty="0">
                <a:solidFill>
                  <a:schemeClr val="bg1"/>
                </a:solidFill>
                <a:latin typeface="Arial" pitchFamily="34" charset="0"/>
                <a:cs typeface="Arial" pitchFamily="34" charset="0"/>
              </a:rPr>
              <a:t>Indoor </a:t>
            </a:r>
            <a:r>
              <a:rPr lang="en-US" sz="2400" b="1">
                <a:solidFill>
                  <a:schemeClr val="bg1"/>
                </a:solidFill>
                <a:latin typeface="Arial" pitchFamily="34" charset="0"/>
                <a:cs typeface="Arial" pitchFamily="34" charset="0"/>
              </a:rPr>
              <a:t>Unit EEV Sequence </a:t>
            </a:r>
            <a:r>
              <a:rPr lang="en-US" sz="2400" b="1" dirty="0">
                <a:solidFill>
                  <a:schemeClr val="bg1"/>
                </a:solidFill>
                <a:latin typeface="Arial" pitchFamily="34" charset="0"/>
                <a:cs typeface="Arial" pitchFamily="34" charset="0"/>
              </a:rPr>
              <a:t>of Operation Heating </a:t>
            </a:r>
          </a:p>
        </p:txBody>
      </p:sp>
      <p:sp>
        <p:nvSpPr>
          <p:cNvPr id="3" name="TextBox 2"/>
          <p:cNvSpPr txBox="1"/>
          <p:nvPr/>
        </p:nvSpPr>
        <p:spPr>
          <a:xfrm>
            <a:off x="152400" y="838200"/>
            <a:ext cx="8610600" cy="830997"/>
          </a:xfrm>
          <a:prstGeom prst="rect">
            <a:avLst/>
          </a:prstGeom>
          <a:noFill/>
        </p:spPr>
        <p:txBody>
          <a:bodyPr wrap="square" rtlCol="0">
            <a:spAutoFit/>
          </a:bodyPr>
          <a:lstStyle/>
          <a:p>
            <a:r>
              <a:rPr lang="en-US" sz="1600" b="0" dirty="0" err="1">
                <a:solidFill>
                  <a:schemeClr val="tx1"/>
                </a:solidFill>
                <a:latin typeface="Arial" pitchFamily="34" charset="0"/>
                <a:cs typeface="Arial" pitchFamily="34" charset="0"/>
              </a:rPr>
              <a:t>EEVout</a:t>
            </a:r>
            <a:r>
              <a:rPr lang="en-US" sz="1600" b="0" dirty="0">
                <a:solidFill>
                  <a:schemeClr val="tx1"/>
                </a:solidFill>
                <a:latin typeface="Arial" pitchFamily="34" charset="0"/>
                <a:cs typeface="Arial" pitchFamily="34" charset="0"/>
              </a:rPr>
              <a:t> in </a:t>
            </a:r>
            <a:r>
              <a:rPr lang="en-US" sz="1600" dirty="0">
                <a:latin typeface="Arial" pitchFamily="34" charset="0"/>
                <a:cs typeface="Arial" pitchFamily="34" charset="0"/>
              </a:rPr>
              <a:t>heating mode is close to the compressor discharge temperature.</a:t>
            </a:r>
            <a:r>
              <a:rPr lang="en-US" sz="1600" b="0" dirty="0">
                <a:solidFill>
                  <a:schemeClr val="tx1"/>
                </a:solidFill>
                <a:latin typeface="Arial" pitchFamily="34" charset="0"/>
                <a:cs typeface="Arial" pitchFamily="34" charset="0"/>
              </a:rPr>
              <a:t> Target delta across the coil is 25°F in heat mode. </a:t>
            </a:r>
            <a:r>
              <a:rPr lang="en-US" sz="1600" dirty="0">
                <a:latin typeface="Arial" pitchFamily="34" charset="0"/>
                <a:cs typeface="Arial" pitchFamily="34" charset="0"/>
              </a:rPr>
              <a:t>Before the indoor unit starts to heat the eev opens to 960 steps. Once heating begins the eev will adjust itself to maintain the 25 to 30°F </a:t>
            </a:r>
            <a:r>
              <a:rPr lang="el-GR" sz="1600" dirty="0">
                <a:latin typeface="Arial" pitchFamily="34" charset="0"/>
                <a:cs typeface="Arial" pitchFamily="34" charset="0"/>
              </a:rPr>
              <a:t>Δ</a:t>
            </a:r>
            <a:r>
              <a:rPr lang="en-US" sz="1600" dirty="0">
                <a:latin typeface="Arial" pitchFamily="34" charset="0"/>
                <a:cs typeface="Arial" pitchFamily="34" charset="0"/>
              </a:rPr>
              <a:t>T.</a:t>
            </a:r>
            <a:r>
              <a:rPr lang="en-US" sz="1600" b="0" dirty="0">
                <a:solidFill>
                  <a:schemeClr val="tx1"/>
                </a:solidFill>
                <a:latin typeface="Arial" pitchFamily="34" charset="0"/>
                <a:cs typeface="Arial" pitchFamily="34" charset="0"/>
              </a:rPr>
              <a:t> </a:t>
            </a:r>
            <a:r>
              <a:rPr lang="en-US" sz="1600" dirty="0">
                <a:solidFill>
                  <a:srgbClr val="FF0000"/>
                </a:solidFill>
                <a:latin typeface="Arial" pitchFamily="34" charset="0"/>
                <a:cs typeface="Arial" pitchFamily="34" charset="0"/>
              </a:rPr>
              <a:t> </a:t>
            </a:r>
            <a:endParaRPr lang="en-US" sz="1600" b="0" dirty="0">
              <a:solidFill>
                <a:srgbClr val="FF0000"/>
              </a:solidFill>
              <a:latin typeface="Arial" pitchFamily="34" charset="0"/>
              <a:cs typeface="Arial" pitchFamily="34" charset="0"/>
            </a:endParaRPr>
          </a:p>
        </p:txBody>
      </p:sp>
      <p:pic>
        <p:nvPicPr>
          <p:cNvPr id="4" name="Image.jpg"/>
          <p:cNvPicPr/>
          <p:nvPr/>
        </p:nvPicPr>
        <p:blipFill rotWithShape="1">
          <a:blip r:embed="rId2" cstate="print">
            <a:extLst>
              <a:ext uri="{28A0092B-C50C-407E-A947-70E740481C1C}">
                <a14:useLocalDpi xmlns:a14="http://schemas.microsoft.com/office/drawing/2010/main" val="0"/>
              </a:ext>
            </a:extLst>
          </a:blip>
          <a:srcRect t="830" b="3751"/>
          <a:stretch/>
        </p:blipFill>
        <p:spPr>
          <a:xfrm>
            <a:off x="566955" y="2747323"/>
            <a:ext cx="7897495" cy="3789956"/>
          </a:xfrm>
          <a:prstGeom prst="rect">
            <a:avLst/>
          </a:prstGeom>
        </p:spPr>
      </p:pic>
      <p:sp>
        <p:nvSpPr>
          <p:cNvPr id="5" name="Rectangle 4"/>
          <p:cNvSpPr/>
          <p:nvPr/>
        </p:nvSpPr>
        <p:spPr>
          <a:xfrm>
            <a:off x="2286000" y="4541862"/>
            <a:ext cx="914400" cy="914400"/>
          </a:xfrm>
          <a:prstGeom prst="rect">
            <a:avLst/>
          </a:prstGeom>
          <a:solidFill>
            <a:schemeClr val="bg1"/>
          </a:solidFill>
          <a:ln>
            <a:noFill/>
          </a:ln>
        </p:spPr>
        <p:txBody>
          <a:bodyPr wrap="none" rtlCol="0" anchor="ctr">
            <a:noAutofit/>
          </a:bodyPr>
          <a:lstStyle/>
          <a:p>
            <a:pPr algn="ctr">
              <a:lnSpc>
                <a:spcPct val="150000"/>
              </a:lnSpc>
            </a:pPr>
            <a:endParaRPr lang="en-US" sz="1200" b="0" dirty="0">
              <a:solidFill>
                <a:schemeClr val="tx1"/>
              </a:solidFill>
              <a:latin typeface="Arial" pitchFamily="34" charset="0"/>
              <a:cs typeface="Arial" pitchFamily="34" charset="0"/>
            </a:endParaRPr>
          </a:p>
        </p:txBody>
      </p:sp>
      <p:sp>
        <p:nvSpPr>
          <p:cNvPr id="6" name="Text Placeholder 150"/>
          <p:cNvSpPr txBox="1">
            <a:spLocks/>
          </p:cNvSpPr>
          <p:nvPr/>
        </p:nvSpPr>
        <p:spPr>
          <a:xfrm>
            <a:off x="2514600" y="5257800"/>
            <a:ext cx="2139950" cy="381000"/>
          </a:xfrm>
          <a:prstGeom prst="rect">
            <a:avLst/>
          </a:prstGeom>
          <a:noFill/>
          <a:ln w="0" cmpd="sng">
            <a:noFill/>
            <a:prstDash val="solid"/>
          </a:ln>
        </p:spPr>
        <p:txBody>
          <a:bodyPr vert="horz" lIns="0" tIns="0" rIns="0" bIns="0" anchor="t"/>
          <a:lstStyle>
            <a:lvl1pPr marL="342900" indent="-342900" algn="l" rtl="0" eaLnBrk="1" fontAlgn="base" latinLnBrk="1" hangingPunct="1">
              <a:spcBef>
                <a:spcPct val="20000"/>
              </a:spcBef>
              <a:spcAft>
                <a:spcPct val="0"/>
              </a:spcAft>
              <a:buClr>
                <a:schemeClr val="bg2"/>
              </a:buClr>
              <a:buSzPct val="75000"/>
              <a:buFont typeface="Wingdings" pitchFamily="2" charset="2"/>
              <a:buChar char="n"/>
              <a:defRPr kumimoji="1" sz="3200">
                <a:solidFill>
                  <a:schemeClr val="tx1"/>
                </a:solidFill>
                <a:latin typeface="+mn-lt"/>
                <a:ea typeface="굴림" pitchFamily="34" charset="-127"/>
                <a:cs typeface="+mn-cs"/>
              </a:defRPr>
            </a:lvl1pPr>
            <a:lvl2pPr marL="742950" indent="-285750" algn="l" rtl="0" eaLnBrk="1" fontAlgn="base" latinLnBrk="1" hangingPunct="1">
              <a:spcBef>
                <a:spcPct val="20000"/>
              </a:spcBef>
              <a:spcAft>
                <a:spcPct val="0"/>
              </a:spcAft>
              <a:buClr>
                <a:schemeClr val="accent2"/>
              </a:buClr>
              <a:buSzPct val="80000"/>
              <a:buFont typeface="Wingdings" pitchFamily="2" charset="2"/>
              <a:buChar char="¨"/>
              <a:defRPr kumimoji="1" sz="2800">
                <a:solidFill>
                  <a:schemeClr val="tx1"/>
                </a:solidFill>
                <a:latin typeface="+mn-lt"/>
                <a:ea typeface="굴림" pitchFamily="34" charset="-127"/>
              </a:defRPr>
            </a:lvl2pPr>
            <a:lvl3pPr marL="1143000" indent="-228600" algn="l" rtl="0" eaLnBrk="1" fontAlgn="base" latinLnBrk="1" hangingPunct="1">
              <a:spcBef>
                <a:spcPct val="20000"/>
              </a:spcBef>
              <a:spcAft>
                <a:spcPct val="0"/>
              </a:spcAft>
              <a:buClr>
                <a:schemeClr val="bg2"/>
              </a:buClr>
              <a:buSzPct val="65000"/>
              <a:buFont typeface="Wingdings" pitchFamily="2" charset="2"/>
              <a:buChar char="n"/>
              <a:defRPr kumimoji="1" sz="2400">
                <a:solidFill>
                  <a:schemeClr val="tx1"/>
                </a:solidFill>
                <a:latin typeface="+mn-lt"/>
                <a:ea typeface="굴림" pitchFamily="34" charset="-127"/>
              </a:defRPr>
            </a:lvl3pPr>
            <a:lvl4pPr marL="1600200" indent="-228600" algn="l" rtl="0" eaLnBrk="1" fontAlgn="base" latinLnBrk="1" hangingPunct="1">
              <a:spcBef>
                <a:spcPct val="20000"/>
              </a:spcBef>
              <a:spcAft>
                <a:spcPct val="0"/>
              </a:spcAft>
              <a:buClr>
                <a:schemeClr val="accent2"/>
              </a:buClr>
              <a:buSzPct val="70000"/>
              <a:buFont typeface="Wingdings" pitchFamily="2" charset="2"/>
              <a:buChar char="¨"/>
              <a:defRPr kumimoji="1" sz="2000">
                <a:solidFill>
                  <a:schemeClr val="tx1"/>
                </a:solidFill>
                <a:latin typeface="+mn-lt"/>
                <a:ea typeface="굴림" pitchFamily="34" charset="-127"/>
              </a:defRPr>
            </a:lvl4pPr>
            <a:lvl5pPr marL="20574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굴림" pitchFamily="34" charset="-127"/>
              </a:defRPr>
            </a:lvl5pPr>
            <a:lvl6pPr marL="25146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pPr marL="0" indent="0">
              <a:lnSpc>
                <a:spcPct val="78719"/>
              </a:lnSpc>
              <a:spcAft>
                <a:spcPts val="0"/>
              </a:spcAft>
            </a:pPr>
            <a:r>
              <a:rPr lang="en-US" sz="1400" b="1" kern="0">
                <a:solidFill>
                  <a:srgbClr val="0000FF"/>
                </a:solidFill>
                <a:latin typeface="Arial" panose="22635452340000000000" pitchFamily="2"/>
              </a:rPr>
              <a:t>EEV Valve</a:t>
            </a:r>
            <a:r>
              <a:rPr lang="en-US" sz="1400" b="1" kern="0" spc="-25">
                <a:solidFill>
                  <a:srgbClr val="0000FF"/>
                </a:solidFill>
                <a:latin typeface="Arial" panose="22635452340000000000" pitchFamily="2"/>
              </a:rPr>
              <a:t> </a:t>
            </a:r>
            <a:endParaRPr lang="en-US" sz="1400" b="1" kern="0" spc="-25" dirty="0">
              <a:solidFill>
                <a:srgbClr val="0000FF"/>
              </a:solidFill>
              <a:latin typeface="Arial" panose="22635452340000000000" pitchFamily="2"/>
            </a:endParaRPr>
          </a:p>
        </p:txBody>
      </p:sp>
      <p:sp>
        <p:nvSpPr>
          <p:cNvPr id="7" name="Rectangle 6"/>
          <p:cNvSpPr/>
          <p:nvPr/>
        </p:nvSpPr>
        <p:spPr>
          <a:xfrm>
            <a:off x="2667000" y="5448300"/>
            <a:ext cx="381000" cy="190500"/>
          </a:xfrm>
          <a:prstGeom prst="rect">
            <a:avLst/>
          </a:prstGeom>
          <a:solidFill>
            <a:schemeClr val="bg1"/>
          </a:solidFill>
          <a:ln>
            <a:noFill/>
          </a:ln>
        </p:spPr>
        <p:txBody>
          <a:bodyPr wrap="none" rtlCol="0" anchor="ctr">
            <a:noAutofit/>
          </a:bodyPr>
          <a:lstStyle/>
          <a:p>
            <a:pPr algn="ctr">
              <a:lnSpc>
                <a:spcPct val="150000"/>
              </a:lnSpc>
            </a:pPr>
            <a:endParaRPr lang="en-US" sz="1200" b="0" dirty="0">
              <a:solidFill>
                <a:schemeClr val="tx1"/>
              </a:solidFill>
              <a:latin typeface="Arial" pitchFamily="34" charset="0"/>
              <a:cs typeface="Arial" pitchFamily="34" charset="0"/>
            </a:endParaRPr>
          </a:p>
        </p:txBody>
      </p:sp>
      <p:sp>
        <p:nvSpPr>
          <p:cNvPr id="10" name="Right Arrow 9"/>
          <p:cNvSpPr/>
          <p:nvPr/>
        </p:nvSpPr>
        <p:spPr>
          <a:xfrm>
            <a:off x="1420504" y="1912962"/>
            <a:ext cx="3886200" cy="152400"/>
          </a:xfrm>
          <a:prstGeom prst="rightArrow">
            <a:avLst/>
          </a:prstGeom>
          <a:solidFill>
            <a:srgbClr val="FF0000"/>
          </a:solidFill>
          <a:ln>
            <a:solidFill>
              <a:schemeClr val="tx1"/>
            </a:solidFill>
          </a:ln>
        </p:spPr>
        <p:txBody>
          <a:bodyPr wrap="none" rtlCol="0" anchor="ctr">
            <a:noAutofit/>
          </a:bodyPr>
          <a:lstStyle/>
          <a:p>
            <a:pPr algn="ctr">
              <a:lnSpc>
                <a:spcPct val="150000"/>
              </a:lnSpc>
            </a:pPr>
            <a:endParaRPr lang="en-US" sz="1200" b="0" dirty="0">
              <a:solidFill>
                <a:schemeClr val="tx1"/>
              </a:solidFill>
              <a:latin typeface="Arial" pitchFamily="34" charset="0"/>
              <a:cs typeface="Arial" pitchFamily="34" charset="0"/>
            </a:endParaRPr>
          </a:p>
        </p:txBody>
      </p:sp>
      <p:cxnSp>
        <p:nvCxnSpPr>
          <p:cNvPr id="17" name="Straight Connector 16"/>
          <p:cNvCxnSpPr/>
          <p:nvPr/>
        </p:nvCxnSpPr>
        <p:spPr bwMode="auto">
          <a:xfrm>
            <a:off x="5301961" y="1912962"/>
            <a:ext cx="1234" cy="918522"/>
          </a:xfrm>
          <a:prstGeom prst="line">
            <a:avLst/>
          </a:prstGeom>
          <a:solidFill>
            <a:schemeClr val="accent1"/>
          </a:solidFill>
          <a:ln w="66675" cap="flat" cmpd="sng" algn="ctr">
            <a:solidFill>
              <a:srgbClr val="FF0000"/>
            </a:solidFill>
            <a:prstDash val="solid"/>
            <a:round/>
            <a:headEnd type="none" w="med" len="med"/>
            <a:tailEnd type="none" w="med" len="med"/>
          </a:ln>
          <a:effectLst/>
        </p:spPr>
      </p:cxnSp>
      <p:pic>
        <p:nvPicPr>
          <p:cNvPr id="21" name="Image.jpg"/>
          <p:cNvPicPr/>
          <p:nvPr/>
        </p:nvPicPr>
        <p:blipFill>
          <a:blip r:embed="rId3">
            <a:extLst>
              <a:ext uri="{28A0092B-C50C-407E-A947-70E740481C1C}">
                <a14:useLocalDpi xmlns:a14="http://schemas.microsoft.com/office/drawing/2010/main" val="0"/>
              </a:ext>
            </a:extLst>
          </a:blip>
          <a:stretch>
            <a:fillRect/>
          </a:stretch>
        </p:blipFill>
        <p:spPr>
          <a:xfrm>
            <a:off x="4922195" y="1752600"/>
            <a:ext cx="381000" cy="200660"/>
          </a:xfrm>
          <a:prstGeom prst="rect">
            <a:avLst/>
          </a:prstGeom>
        </p:spPr>
      </p:pic>
      <p:sp>
        <p:nvSpPr>
          <p:cNvPr id="24" name="TextBox 23"/>
          <p:cNvSpPr txBox="1"/>
          <p:nvPr/>
        </p:nvSpPr>
        <p:spPr>
          <a:xfrm>
            <a:off x="152400" y="1669197"/>
            <a:ext cx="2940995" cy="276999"/>
          </a:xfrm>
          <a:prstGeom prst="rect">
            <a:avLst/>
          </a:prstGeom>
          <a:noFill/>
        </p:spPr>
        <p:txBody>
          <a:bodyPr wrap="square" rtlCol="0">
            <a:spAutoFit/>
          </a:bodyPr>
          <a:lstStyle/>
          <a:p>
            <a:r>
              <a:rPr lang="en-US" sz="1200" b="0" dirty="0">
                <a:solidFill>
                  <a:schemeClr val="tx1"/>
                </a:solidFill>
                <a:latin typeface="Arial" pitchFamily="34" charset="0"/>
                <a:cs typeface="Arial" pitchFamily="34" charset="0"/>
              </a:rPr>
              <a:t>Refrigerant flow</a:t>
            </a:r>
          </a:p>
        </p:txBody>
      </p:sp>
      <p:sp>
        <p:nvSpPr>
          <p:cNvPr id="25" name="TextBox 24"/>
          <p:cNvSpPr txBox="1"/>
          <p:nvPr/>
        </p:nvSpPr>
        <p:spPr>
          <a:xfrm>
            <a:off x="3733800" y="1680431"/>
            <a:ext cx="2209800" cy="276999"/>
          </a:xfrm>
          <a:prstGeom prst="rect">
            <a:avLst/>
          </a:prstGeom>
          <a:noFill/>
        </p:spPr>
        <p:txBody>
          <a:bodyPr wrap="square" rtlCol="0">
            <a:spAutoFit/>
          </a:bodyPr>
          <a:lstStyle/>
          <a:p>
            <a:r>
              <a:rPr lang="en-US" sz="1200" dirty="0">
                <a:latin typeface="Arial" pitchFamily="34" charset="0"/>
                <a:cs typeface="Arial" pitchFamily="34" charset="0"/>
              </a:rPr>
              <a:t>Eva Out Sensor</a:t>
            </a:r>
            <a:endParaRPr lang="en-US" sz="1200" b="0" dirty="0">
              <a:solidFill>
                <a:schemeClr val="tx1"/>
              </a:solidFill>
              <a:latin typeface="Arial" pitchFamily="34" charset="0"/>
              <a:cs typeface="Arial" pitchFamily="34" charset="0"/>
            </a:endParaRPr>
          </a:p>
        </p:txBody>
      </p:sp>
      <p:sp>
        <p:nvSpPr>
          <p:cNvPr id="26" name="TextBox 25"/>
          <p:cNvSpPr txBox="1"/>
          <p:nvPr/>
        </p:nvSpPr>
        <p:spPr>
          <a:xfrm>
            <a:off x="566954" y="4036536"/>
            <a:ext cx="1719045" cy="646331"/>
          </a:xfrm>
          <a:prstGeom prst="rect">
            <a:avLst/>
          </a:prstGeom>
          <a:noFill/>
        </p:spPr>
        <p:txBody>
          <a:bodyPr wrap="square" rtlCol="0">
            <a:spAutoFit/>
          </a:bodyPr>
          <a:lstStyle/>
          <a:p>
            <a:r>
              <a:rPr lang="en-US" sz="1200" dirty="0">
                <a:latin typeface="Arial" pitchFamily="34" charset="0"/>
                <a:cs typeface="Arial" pitchFamily="34" charset="0"/>
              </a:rPr>
              <a:t>Discharge air Sensor. Only found on Ducted Units and AHU Kits</a:t>
            </a:r>
            <a:endParaRPr lang="en-US" sz="1200" b="0" dirty="0">
              <a:solidFill>
                <a:schemeClr val="tx1"/>
              </a:solidFill>
              <a:latin typeface="Arial" pitchFamily="34" charset="0"/>
              <a:cs typeface="Arial" pitchFamily="34" charset="0"/>
            </a:endParaRPr>
          </a:p>
        </p:txBody>
      </p:sp>
      <p:sp>
        <p:nvSpPr>
          <p:cNvPr id="27" name="TextBox 26"/>
          <p:cNvSpPr txBox="1"/>
          <p:nvPr/>
        </p:nvSpPr>
        <p:spPr>
          <a:xfrm>
            <a:off x="5674057" y="3575966"/>
            <a:ext cx="2209800" cy="276999"/>
          </a:xfrm>
          <a:prstGeom prst="rect">
            <a:avLst/>
          </a:prstGeom>
          <a:noFill/>
        </p:spPr>
        <p:txBody>
          <a:bodyPr wrap="square" rtlCol="0">
            <a:spAutoFit/>
          </a:bodyPr>
          <a:lstStyle/>
          <a:p>
            <a:r>
              <a:rPr lang="en-US" sz="1200" dirty="0">
                <a:latin typeface="Arial" pitchFamily="34" charset="0"/>
                <a:cs typeface="Arial" pitchFamily="34" charset="0"/>
              </a:rPr>
              <a:t>Return Air Sensor</a:t>
            </a:r>
            <a:endParaRPr lang="en-US" sz="1200" b="0" dirty="0">
              <a:solidFill>
                <a:schemeClr val="tx1"/>
              </a:solidFill>
              <a:latin typeface="Arial" pitchFamily="34" charset="0"/>
              <a:cs typeface="Arial" pitchFamily="34" charset="0"/>
            </a:endParaRPr>
          </a:p>
        </p:txBody>
      </p:sp>
      <p:sp>
        <p:nvSpPr>
          <p:cNvPr id="28" name="TextBox 27"/>
          <p:cNvSpPr txBox="1"/>
          <p:nvPr/>
        </p:nvSpPr>
        <p:spPr>
          <a:xfrm>
            <a:off x="4569157" y="5881300"/>
            <a:ext cx="2209800" cy="276999"/>
          </a:xfrm>
          <a:prstGeom prst="rect">
            <a:avLst/>
          </a:prstGeom>
          <a:noFill/>
        </p:spPr>
        <p:txBody>
          <a:bodyPr wrap="square" rtlCol="0">
            <a:spAutoFit/>
          </a:bodyPr>
          <a:lstStyle/>
          <a:p>
            <a:r>
              <a:rPr lang="en-US" sz="1200" dirty="0">
                <a:latin typeface="Arial" pitchFamily="34" charset="0"/>
                <a:cs typeface="Arial" pitchFamily="34" charset="0"/>
              </a:rPr>
              <a:t>Eva In Sensor</a:t>
            </a:r>
            <a:endParaRPr lang="en-US" sz="1200" b="0" dirty="0">
              <a:solidFill>
                <a:schemeClr val="tx1"/>
              </a:solidFill>
              <a:latin typeface="Arial" pitchFamily="34" charset="0"/>
              <a:cs typeface="Arial" pitchFamily="34" charset="0"/>
            </a:endParaRPr>
          </a:p>
        </p:txBody>
      </p:sp>
      <p:sp>
        <p:nvSpPr>
          <p:cNvPr id="29" name="TextBox 28"/>
          <p:cNvSpPr txBox="1"/>
          <p:nvPr/>
        </p:nvSpPr>
        <p:spPr>
          <a:xfrm>
            <a:off x="6019800" y="2554485"/>
            <a:ext cx="2819400" cy="276999"/>
          </a:xfrm>
          <a:prstGeom prst="rect">
            <a:avLst/>
          </a:prstGeom>
          <a:noFill/>
        </p:spPr>
        <p:txBody>
          <a:bodyPr wrap="square" rtlCol="0">
            <a:spAutoFit/>
          </a:bodyPr>
          <a:lstStyle/>
          <a:p>
            <a:r>
              <a:rPr lang="en-US" sz="1200" b="0" dirty="0">
                <a:solidFill>
                  <a:schemeClr val="tx1"/>
                </a:solidFill>
                <a:latin typeface="Arial" pitchFamily="34" charset="0"/>
                <a:cs typeface="Arial" pitchFamily="34" charset="0"/>
              </a:rPr>
              <a:t>eev</a:t>
            </a:r>
          </a:p>
        </p:txBody>
      </p:sp>
      <p:cxnSp>
        <p:nvCxnSpPr>
          <p:cNvPr id="32" name="Straight Connector 31"/>
          <p:cNvCxnSpPr/>
          <p:nvPr/>
        </p:nvCxnSpPr>
        <p:spPr bwMode="auto">
          <a:xfrm flipV="1">
            <a:off x="4927882" y="3714465"/>
            <a:ext cx="2177481" cy="1924335"/>
          </a:xfrm>
          <a:prstGeom prst="line">
            <a:avLst/>
          </a:prstGeom>
          <a:solidFill>
            <a:schemeClr val="accent1"/>
          </a:solidFill>
          <a:ln w="9525" cap="flat" cmpd="sng" algn="ctr">
            <a:solidFill>
              <a:srgbClr val="FF0000"/>
            </a:solidFill>
            <a:prstDash val="solid"/>
            <a:round/>
            <a:headEnd type="none" w="med" len="med"/>
            <a:tailEnd type="none" w="med" len="med"/>
          </a:ln>
          <a:effectLst/>
        </p:spPr>
      </p:cxnSp>
      <p:sp>
        <p:nvSpPr>
          <p:cNvPr id="40" name="Rectangle 39"/>
          <p:cNvSpPr/>
          <p:nvPr/>
        </p:nvSpPr>
        <p:spPr>
          <a:xfrm>
            <a:off x="6019800" y="2554485"/>
            <a:ext cx="457200" cy="276999"/>
          </a:xfrm>
          <a:prstGeom prst="rect">
            <a:avLst/>
          </a:prstGeom>
          <a:solidFill>
            <a:schemeClr val="bg1"/>
          </a:solidFill>
          <a:ln>
            <a:noFill/>
          </a:ln>
        </p:spPr>
        <p:txBody>
          <a:bodyPr wrap="none" rtlCol="0" anchor="ctr">
            <a:noAutofit/>
          </a:bodyPr>
          <a:lstStyle/>
          <a:p>
            <a:pPr algn="ctr">
              <a:lnSpc>
                <a:spcPct val="150000"/>
              </a:lnSpc>
            </a:pPr>
            <a:endParaRPr lang="en-US" sz="1200" b="0" dirty="0">
              <a:solidFill>
                <a:schemeClr val="tx1"/>
              </a:solidFill>
              <a:latin typeface="Arial" pitchFamily="34" charset="0"/>
              <a:cs typeface="Arial" pitchFamily="34" charset="0"/>
            </a:endParaRPr>
          </a:p>
        </p:txBody>
      </p:sp>
      <p:cxnSp>
        <p:nvCxnSpPr>
          <p:cNvPr id="31" name="Straight Connector 30"/>
          <p:cNvCxnSpPr>
            <a:stCxn id="21" idx="3"/>
          </p:cNvCxnSpPr>
          <p:nvPr/>
        </p:nvCxnSpPr>
        <p:spPr bwMode="auto">
          <a:xfrm>
            <a:off x="5303195" y="1852930"/>
            <a:ext cx="1802168" cy="1861535"/>
          </a:xfrm>
          <a:prstGeom prst="line">
            <a:avLst/>
          </a:prstGeom>
          <a:solidFill>
            <a:schemeClr val="accent1"/>
          </a:solidFill>
          <a:ln w="9525" cap="flat" cmpd="sng" algn="ctr">
            <a:solidFill>
              <a:srgbClr val="FF0000"/>
            </a:solidFill>
            <a:prstDash val="solid"/>
            <a:round/>
            <a:headEnd type="none" w="med" len="med"/>
            <a:tailEnd type="none" w="med" len="med"/>
          </a:ln>
          <a:effectLst/>
        </p:spPr>
      </p:cxnSp>
      <p:sp>
        <p:nvSpPr>
          <p:cNvPr id="42" name="TextBox 41"/>
          <p:cNvSpPr txBox="1"/>
          <p:nvPr/>
        </p:nvSpPr>
        <p:spPr>
          <a:xfrm>
            <a:off x="7108201" y="3390205"/>
            <a:ext cx="1886237" cy="1384995"/>
          </a:xfrm>
          <a:prstGeom prst="rect">
            <a:avLst/>
          </a:prstGeom>
          <a:noFill/>
        </p:spPr>
        <p:txBody>
          <a:bodyPr wrap="square" rtlCol="0">
            <a:spAutoFit/>
          </a:bodyPr>
          <a:lstStyle/>
          <a:p>
            <a:r>
              <a:rPr lang="en-US" sz="1200" b="0" dirty="0">
                <a:solidFill>
                  <a:schemeClr val="tx1"/>
                </a:solidFill>
                <a:latin typeface="Arial" pitchFamily="34" charset="0"/>
                <a:cs typeface="Arial" pitchFamily="34" charset="0"/>
              </a:rPr>
              <a:t>The difference between these 2 sensors is what drives the eev. </a:t>
            </a:r>
            <a:r>
              <a:rPr lang="en-US" sz="1200" b="0" dirty="0" err="1">
                <a:solidFill>
                  <a:schemeClr val="tx1"/>
                </a:solidFill>
                <a:latin typeface="Arial" pitchFamily="34" charset="0"/>
                <a:cs typeface="Arial" pitchFamily="34" charset="0"/>
              </a:rPr>
              <a:t>EVAout</a:t>
            </a:r>
            <a:r>
              <a:rPr lang="en-US" sz="1200" b="0" dirty="0">
                <a:solidFill>
                  <a:schemeClr val="tx1"/>
                </a:solidFill>
                <a:latin typeface="Arial" pitchFamily="34" charset="0"/>
                <a:cs typeface="Arial" pitchFamily="34" charset="0"/>
              </a:rPr>
              <a:t> wil</a:t>
            </a:r>
            <a:r>
              <a:rPr lang="en-US" sz="1200" dirty="0">
                <a:latin typeface="Arial" pitchFamily="34" charset="0"/>
                <a:cs typeface="Arial" pitchFamily="34" charset="0"/>
              </a:rPr>
              <a:t>l typically be about 20 degrees cooler the compressor discharge temp.</a:t>
            </a:r>
            <a:endParaRPr lang="en-US" sz="1200" b="0" dirty="0">
              <a:solidFill>
                <a:schemeClr val="tx1"/>
              </a:solidFill>
              <a:latin typeface="Arial" pitchFamily="34" charset="0"/>
              <a:cs typeface="Arial" pitchFamily="34" charset="0"/>
            </a:endParaRPr>
          </a:p>
        </p:txBody>
      </p:sp>
      <p:sp>
        <p:nvSpPr>
          <p:cNvPr id="8" name="Rectangle 7"/>
          <p:cNvSpPr/>
          <p:nvPr/>
        </p:nvSpPr>
        <p:spPr>
          <a:xfrm>
            <a:off x="4927882" y="2747322"/>
            <a:ext cx="634719" cy="2321703"/>
          </a:xfrm>
          <a:prstGeom prst="rect">
            <a:avLst/>
          </a:prstGeom>
          <a:solidFill>
            <a:srgbClr val="FF0000"/>
          </a:solidFill>
          <a:ln>
            <a:solidFill>
              <a:schemeClr val="tx1"/>
            </a:solidFill>
          </a:ln>
        </p:spPr>
        <p:txBody>
          <a:bodyPr wrap="none" rtlCol="0" anchor="ctr">
            <a:noAutofit/>
          </a:bodyPr>
          <a:lstStyle/>
          <a:p>
            <a:pPr algn="ctr">
              <a:lnSpc>
                <a:spcPct val="150000"/>
              </a:lnSpc>
            </a:pPr>
            <a:endParaRPr lang="en-US" sz="1200" b="0" dirty="0">
              <a:solidFill>
                <a:schemeClr val="tx1"/>
              </a:solidFill>
              <a:latin typeface="Arial" pitchFamily="34" charset="0"/>
              <a:cs typeface="Arial" pitchFamily="34" charset="0"/>
            </a:endParaRPr>
          </a:p>
        </p:txBody>
      </p:sp>
      <p:cxnSp>
        <p:nvCxnSpPr>
          <p:cNvPr id="30" name="Straight Arrow Connector 29"/>
          <p:cNvCxnSpPr/>
          <p:nvPr/>
        </p:nvCxnSpPr>
        <p:spPr bwMode="auto">
          <a:xfrm>
            <a:off x="1455761" y="1774461"/>
            <a:ext cx="91440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18647061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78840"/>
            <a:ext cx="7162800" cy="461665"/>
          </a:xfrm>
          <a:prstGeom prst="rect">
            <a:avLst/>
          </a:prstGeom>
          <a:noFill/>
        </p:spPr>
        <p:txBody>
          <a:bodyPr wrap="square" rtlCol="0">
            <a:spAutoFit/>
          </a:bodyPr>
          <a:lstStyle/>
          <a:p>
            <a:r>
              <a:rPr lang="en-US" sz="2400" b="1" dirty="0">
                <a:solidFill>
                  <a:schemeClr val="bg1"/>
                </a:solidFill>
                <a:latin typeface="Arial" pitchFamily="34" charset="0"/>
                <a:cs typeface="Arial" pitchFamily="34" charset="0"/>
              </a:rPr>
              <a:t>Indoor </a:t>
            </a:r>
            <a:r>
              <a:rPr lang="en-US" sz="2400" b="1">
                <a:solidFill>
                  <a:schemeClr val="bg1"/>
                </a:solidFill>
                <a:latin typeface="Arial" pitchFamily="34" charset="0"/>
                <a:cs typeface="Arial" pitchFamily="34" charset="0"/>
              </a:rPr>
              <a:t>Unit EEV Sequence </a:t>
            </a:r>
            <a:r>
              <a:rPr lang="en-US" sz="2400" b="1" dirty="0">
                <a:solidFill>
                  <a:schemeClr val="bg1"/>
                </a:solidFill>
                <a:latin typeface="Arial" pitchFamily="34" charset="0"/>
                <a:cs typeface="Arial" pitchFamily="34" charset="0"/>
              </a:rPr>
              <a:t>of Operation Heating </a:t>
            </a:r>
          </a:p>
        </p:txBody>
      </p:sp>
      <p:grpSp>
        <p:nvGrpSpPr>
          <p:cNvPr id="39" name="Group 38"/>
          <p:cNvGrpSpPr/>
          <p:nvPr/>
        </p:nvGrpSpPr>
        <p:grpSpPr>
          <a:xfrm>
            <a:off x="762000" y="2928742"/>
            <a:ext cx="7467600" cy="2889031"/>
            <a:chOff x="533400" y="1960059"/>
            <a:chExt cx="7467600" cy="2889031"/>
          </a:xfrm>
        </p:grpSpPr>
        <p:pic>
          <p:nvPicPr>
            <p:cNvPr id="13" name="Picture 2" descr="C:\Program Files\TRANE\VRF 1.0\Image\ID_C_4_O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2567232"/>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Program Files\TRANE\VRF 1.0\Image\ID_C_4_O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2563252"/>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Program Files\TRANE\VRF 1.0\Image\ID_C_4_O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77552" y="2545623"/>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Program Files\TRANE\VRF 1.0\Image\ID_C_4_O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2556426"/>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Program Files\TRANE\VRF 1.0\Image\OD_D_DS_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002189"/>
              <a:ext cx="1835222" cy="1835222"/>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p:cNvCxnSpPr/>
            <p:nvPr/>
          </p:nvCxnSpPr>
          <p:spPr bwMode="auto">
            <a:xfrm>
              <a:off x="1870881" y="2272666"/>
              <a:ext cx="5672919" cy="13334"/>
            </a:xfrm>
            <a:prstGeom prst="line">
              <a:avLst/>
            </a:prstGeom>
            <a:solidFill>
              <a:schemeClr val="accent1"/>
            </a:solidFill>
            <a:ln w="79375" cap="flat" cmpd="sng" algn="ctr">
              <a:solidFill>
                <a:srgbClr val="F29000"/>
              </a:solidFill>
              <a:prstDash val="solid"/>
              <a:round/>
              <a:headEnd type="none" w="med" len="med"/>
              <a:tailEnd type="none" w="med" len="med"/>
            </a:ln>
            <a:effectLst/>
          </p:spPr>
        </p:cxnSp>
        <p:cxnSp>
          <p:nvCxnSpPr>
            <p:cNvPr id="19" name="Straight Connector 18"/>
            <p:cNvCxnSpPr/>
            <p:nvPr/>
          </p:nvCxnSpPr>
          <p:spPr bwMode="auto">
            <a:xfrm>
              <a:off x="1870881" y="3630618"/>
              <a:ext cx="5730922" cy="13648"/>
            </a:xfrm>
            <a:prstGeom prst="line">
              <a:avLst/>
            </a:prstGeom>
            <a:solidFill>
              <a:schemeClr val="accent1"/>
            </a:solidFill>
            <a:ln w="79375" cap="flat" cmpd="sng" algn="ctr">
              <a:solidFill>
                <a:srgbClr val="FF0000"/>
              </a:solidFill>
              <a:prstDash val="solid"/>
              <a:round/>
              <a:headEnd type="none" w="med" len="med"/>
              <a:tailEnd type="none" w="med" len="med"/>
            </a:ln>
            <a:effectLst/>
          </p:spPr>
        </p:cxnSp>
        <p:cxnSp>
          <p:nvCxnSpPr>
            <p:cNvPr id="20" name="Straight Connector 19"/>
            <p:cNvCxnSpPr/>
            <p:nvPr/>
          </p:nvCxnSpPr>
          <p:spPr bwMode="auto">
            <a:xfrm>
              <a:off x="3531358" y="2321470"/>
              <a:ext cx="0" cy="491523"/>
            </a:xfrm>
            <a:prstGeom prst="line">
              <a:avLst/>
            </a:prstGeom>
            <a:solidFill>
              <a:schemeClr val="accent1"/>
            </a:solidFill>
            <a:ln w="79375" cap="flat" cmpd="sng" algn="ctr">
              <a:solidFill>
                <a:srgbClr val="F29000"/>
              </a:solidFill>
              <a:prstDash val="solid"/>
              <a:round/>
              <a:headEnd type="none" w="med" len="med"/>
              <a:tailEnd type="none" w="med" len="med"/>
            </a:ln>
            <a:effectLst/>
          </p:spPr>
        </p:cxnSp>
        <p:cxnSp>
          <p:nvCxnSpPr>
            <p:cNvPr id="21" name="Straight Connector 20"/>
            <p:cNvCxnSpPr/>
            <p:nvPr/>
          </p:nvCxnSpPr>
          <p:spPr bwMode="auto">
            <a:xfrm>
              <a:off x="7543800" y="2272666"/>
              <a:ext cx="0" cy="540327"/>
            </a:xfrm>
            <a:prstGeom prst="line">
              <a:avLst/>
            </a:prstGeom>
            <a:solidFill>
              <a:schemeClr val="accent1"/>
            </a:solidFill>
            <a:ln w="79375" cap="flat" cmpd="sng" algn="ctr">
              <a:solidFill>
                <a:srgbClr val="F29000"/>
              </a:solidFill>
              <a:prstDash val="solid"/>
              <a:round/>
              <a:headEnd type="none" w="med" len="med"/>
              <a:tailEnd type="none" w="med" len="med"/>
            </a:ln>
            <a:effectLst/>
          </p:spPr>
        </p:cxnSp>
        <p:cxnSp>
          <p:nvCxnSpPr>
            <p:cNvPr id="22" name="Straight Connector 21"/>
            <p:cNvCxnSpPr/>
            <p:nvPr/>
          </p:nvCxnSpPr>
          <p:spPr bwMode="auto">
            <a:xfrm>
              <a:off x="6234752" y="2324883"/>
              <a:ext cx="0" cy="491523"/>
            </a:xfrm>
            <a:prstGeom prst="line">
              <a:avLst/>
            </a:prstGeom>
            <a:solidFill>
              <a:schemeClr val="accent1"/>
            </a:solidFill>
            <a:ln w="79375" cap="flat" cmpd="sng" algn="ctr">
              <a:solidFill>
                <a:srgbClr val="F29000"/>
              </a:solidFill>
              <a:prstDash val="solid"/>
              <a:round/>
              <a:headEnd type="none" w="med" len="med"/>
              <a:tailEnd type="none" w="med" len="med"/>
            </a:ln>
            <a:effectLst/>
          </p:spPr>
        </p:cxnSp>
        <p:cxnSp>
          <p:nvCxnSpPr>
            <p:cNvPr id="23" name="Straight Connector 22"/>
            <p:cNvCxnSpPr/>
            <p:nvPr/>
          </p:nvCxnSpPr>
          <p:spPr bwMode="auto">
            <a:xfrm>
              <a:off x="4889310" y="2310664"/>
              <a:ext cx="0" cy="491523"/>
            </a:xfrm>
            <a:prstGeom prst="line">
              <a:avLst/>
            </a:prstGeom>
            <a:solidFill>
              <a:schemeClr val="accent1"/>
            </a:solidFill>
            <a:ln w="79375" cap="flat" cmpd="sng" algn="ctr">
              <a:solidFill>
                <a:srgbClr val="F29000"/>
              </a:solidFill>
              <a:prstDash val="solid"/>
              <a:round/>
              <a:headEnd type="none" w="med" len="med"/>
              <a:tailEnd type="none" w="med" len="med"/>
            </a:ln>
            <a:effectLst/>
          </p:spPr>
        </p:cxnSp>
        <p:cxnSp>
          <p:nvCxnSpPr>
            <p:cNvPr id="24" name="Straight Connector 23"/>
            <p:cNvCxnSpPr/>
            <p:nvPr/>
          </p:nvCxnSpPr>
          <p:spPr bwMode="auto">
            <a:xfrm>
              <a:off x="3551830" y="3263266"/>
              <a:ext cx="0" cy="358406"/>
            </a:xfrm>
            <a:prstGeom prst="line">
              <a:avLst/>
            </a:prstGeom>
            <a:solidFill>
              <a:schemeClr val="accent1"/>
            </a:solidFill>
            <a:ln w="79375" cap="flat" cmpd="sng" algn="ctr">
              <a:solidFill>
                <a:srgbClr val="FF0000"/>
              </a:solidFill>
              <a:prstDash val="solid"/>
              <a:round/>
              <a:headEnd type="none" w="med" len="med"/>
              <a:tailEnd type="none" w="med" len="med"/>
            </a:ln>
            <a:effectLst/>
          </p:spPr>
        </p:cxnSp>
        <p:cxnSp>
          <p:nvCxnSpPr>
            <p:cNvPr id="25" name="Straight Connector 24"/>
            <p:cNvCxnSpPr/>
            <p:nvPr/>
          </p:nvCxnSpPr>
          <p:spPr bwMode="auto">
            <a:xfrm>
              <a:off x="4908644" y="3254812"/>
              <a:ext cx="0" cy="358406"/>
            </a:xfrm>
            <a:prstGeom prst="line">
              <a:avLst/>
            </a:prstGeom>
            <a:solidFill>
              <a:schemeClr val="accent1"/>
            </a:solidFill>
            <a:ln w="79375" cap="flat" cmpd="sng" algn="ctr">
              <a:solidFill>
                <a:srgbClr val="FF0000"/>
              </a:solidFill>
              <a:prstDash val="solid"/>
              <a:round/>
              <a:headEnd type="none" w="med" len="med"/>
              <a:tailEnd type="none" w="med" len="med"/>
            </a:ln>
            <a:effectLst/>
          </p:spPr>
        </p:cxnSp>
        <p:cxnSp>
          <p:nvCxnSpPr>
            <p:cNvPr id="26" name="Straight Connector 25"/>
            <p:cNvCxnSpPr/>
            <p:nvPr/>
          </p:nvCxnSpPr>
          <p:spPr bwMode="auto">
            <a:xfrm>
              <a:off x="6242713" y="3236463"/>
              <a:ext cx="0" cy="358406"/>
            </a:xfrm>
            <a:prstGeom prst="line">
              <a:avLst/>
            </a:prstGeom>
            <a:solidFill>
              <a:schemeClr val="accent1"/>
            </a:solidFill>
            <a:ln w="79375" cap="flat" cmpd="sng" algn="ctr">
              <a:solidFill>
                <a:srgbClr val="FF0000"/>
              </a:solidFill>
              <a:prstDash val="solid"/>
              <a:round/>
              <a:headEnd type="none" w="med" len="med"/>
              <a:tailEnd type="none" w="med" len="med"/>
            </a:ln>
            <a:effectLst/>
          </p:spPr>
        </p:cxnSp>
        <p:cxnSp>
          <p:nvCxnSpPr>
            <p:cNvPr id="27" name="Straight Connector 26"/>
            <p:cNvCxnSpPr/>
            <p:nvPr/>
          </p:nvCxnSpPr>
          <p:spPr bwMode="auto">
            <a:xfrm>
              <a:off x="7554036" y="3236463"/>
              <a:ext cx="0" cy="358406"/>
            </a:xfrm>
            <a:prstGeom prst="line">
              <a:avLst/>
            </a:prstGeom>
            <a:solidFill>
              <a:schemeClr val="accent1"/>
            </a:solidFill>
            <a:ln w="79375" cap="flat" cmpd="sng" algn="ctr">
              <a:solidFill>
                <a:srgbClr val="FF0000"/>
              </a:solidFill>
              <a:prstDash val="solid"/>
              <a:round/>
              <a:headEnd type="none" w="med" len="med"/>
              <a:tailEnd type="none" w="med" len="med"/>
            </a:ln>
            <a:effectLst/>
          </p:spPr>
        </p:cxnSp>
        <p:grpSp>
          <p:nvGrpSpPr>
            <p:cNvPr id="28" name="Group 27"/>
            <p:cNvGrpSpPr/>
            <p:nvPr/>
          </p:nvGrpSpPr>
          <p:grpSpPr>
            <a:xfrm>
              <a:off x="1676400" y="3698911"/>
              <a:ext cx="2705100" cy="276999"/>
              <a:chOff x="796119" y="4038600"/>
              <a:chExt cx="2705100" cy="276999"/>
            </a:xfrm>
          </p:grpSpPr>
          <p:sp>
            <p:nvSpPr>
              <p:cNvPr id="36" name="TextBox 35"/>
              <p:cNvSpPr txBox="1"/>
              <p:nvPr/>
            </p:nvSpPr>
            <p:spPr>
              <a:xfrm>
                <a:off x="796119" y="4038600"/>
                <a:ext cx="1947081" cy="276999"/>
              </a:xfrm>
              <a:prstGeom prst="rect">
                <a:avLst/>
              </a:prstGeom>
              <a:noFill/>
            </p:spPr>
            <p:txBody>
              <a:bodyPr wrap="square" rtlCol="0">
                <a:spAutoFit/>
              </a:bodyPr>
              <a:lstStyle/>
              <a:p>
                <a:r>
                  <a:rPr lang="en-US" sz="1200" dirty="0">
                    <a:latin typeface="Arial" pitchFamily="34" charset="0"/>
                    <a:cs typeface="Arial" pitchFamily="34" charset="0"/>
                  </a:rPr>
                  <a:t>Hot Gas </a:t>
                </a:r>
                <a:r>
                  <a:rPr lang="en-US" sz="1200" b="0" dirty="0">
                    <a:solidFill>
                      <a:schemeClr val="tx1"/>
                    </a:solidFill>
                    <a:latin typeface="Arial" pitchFamily="34" charset="0"/>
                    <a:cs typeface="Arial" pitchFamily="34" charset="0"/>
                  </a:rPr>
                  <a:t>Refrigerant flow </a:t>
                </a:r>
              </a:p>
            </p:txBody>
          </p:sp>
          <p:cxnSp>
            <p:nvCxnSpPr>
              <p:cNvPr id="37" name="Straight Arrow Connector 36"/>
              <p:cNvCxnSpPr/>
              <p:nvPr/>
            </p:nvCxnSpPr>
            <p:spPr bwMode="auto">
              <a:xfrm>
                <a:off x="2663019" y="4179176"/>
                <a:ext cx="83820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cxnSp>
          <p:nvCxnSpPr>
            <p:cNvPr id="29" name="Straight Arrow Connector 28"/>
            <p:cNvCxnSpPr/>
            <p:nvPr/>
          </p:nvCxnSpPr>
          <p:spPr bwMode="auto">
            <a:xfrm flipH="1">
              <a:off x="4876800" y="2098558"/>
              <a:ext cx="900752"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0" name="TextBox 29"/>
            <p:cNvSpPr txBox="1"/>
            <p:nvPr/>
          </p:nvSpPr>
          <p:spPr>
            <a:xfrm>
              <a:off x="5720687" y="1960059"/>
              <a:ext cx="1766248" cy="276999"/>
            </a:xfrm>
            <a:prstGeom prst="rect">
              <a:avLst/>
            </a:prstGeom>
            <a:noFill/>
          </p:spPr>
          <p:txBody>
            <a:bodyPr wrap="square" rtlCol="0">
              <a:spAutoFit/>
            </a:bodyPr>
            <a:lstStyle/>
            <a:p>
              <a:r>
                <a:rPr lang="en-US" sz="1200" dirty="0">
                  <a:latin typeface="Arial" pitchFamily="34" charset="0"/>
                  <a:cs typeface="Arial" pitchFamily="34" charset="0"/>
                </a:rPr>
                <a:t>Liquid</a:t>
              </a:r>
              <a:r>
                <a:rPr lang="en-US" sz="1200" b="0" dirty="0">
                  <a:solidFill>
                    <a:schemeClr val="tx1"/>
                  </a:solidFill>
                  <a:latin typeface="Arial" pitchFamily="34" charset="0"/>
                  <a:cs typeface="Arial" pitchFamily="34" charset="0"/>
                </a:rPr>
                <a:t> </a:t>
              </a:r>
              <a:r>
                <a:rPr lang="en-US" sz="1200" dirty="0">
                  <a:latin typeface="Arial" pitchFamily="34" charset="0"/>
                  <a:cs typeface="Arial" pitchFamily="34" charset="0"/>
                </a:rPr>
                <a:t>refrigerant</a:t>
              </a:r>
              <a:r>
                <a:rPr lang="en-US" sz="1200" b="0" dirty="0">
                  <a:solidFill>
                    <a:schemeClr val="tx1"/>
                  </a:solidFill>
                  <a:latin typeface="Arial" pitchFamily="34" charset="0"/>
                  <a:cs typeface="Arial" pitchFamily="34" charset="0"/>
                </a:rPr>
                <a:t> flow</a:t>
              </a:r>
            </a:p>
          </p:txBody>
        </p:sp>
        <p:sp>
          <p:nvSpPr>
            <p:cNvPr id="31" name="TextBox 30"/>
            <p:cNvSpPr txBox="1"/>
            <p:nvPr/>
          </p:nvSpPr>
          <p:spPr>
            <a:xfrm>
              <a:off x="2710787" y="2885931"/>
              <a:ext cx="457200" cy="276999"/>
            </a:xfrm>
            <a:prstGeom prst="rect">
              <a:avLst/>
            </a:prstGeom>
            <a:solidFill>
              <a:schemeClr val="accent5">
                <a:lumMod val="50000"/>
              </a:schemeClr>
            </a:solidFill>
          </p:spPr>
          <p:txBody>
            <a:bodyPr wrap="square" rtlCol="0">
              <a:spAutoFit/>
            </a:bodyPr>
            <a:lstStyle/>
            <a:p>
              <a:r>
                <a:rPr lang="en-US" sz="1200" dirty="0">
                  <a:solidFill>
                    <a:schemeClr val="bg1"/>
                  </a:solidFill>
                  <a:latin typeface="Arial" pitchFamily="34" charset="0"/>
                  <a:cs typeface="Arial" pitchFamily="34" charset="0"/>
                </a:rPr>
                <a:t>On</a:t>
              </a:r>
              <a:endParaRPr lang="en-US" sz="1200" b="0" dirty="0">
                <a:solidFill>
                  <a:schemeClr val="bg1"/>
                </a:solidFill>
                <a:latin typeface="Arial" pitchFamily="34" charset="0"/>
                <a:cs typeface="Arial" pitchFamily="34" charset="0"/>
              </a:endParaRPr>
            </a:p>
          </p:txBody>
        </p:sp>
        <p:sp>
          <p:nvSpPr>
            <p:cNvPr id="32" name="TextBox 31"/>
            <p:cNvSpPr txBox="1"/>
            <p:nvPr/>
          </p:nvSpPr>
          <p:spPr>
            <a:xfrm>
              <a:off x="4648200" y="2875126"/>
              <a:ext cx="457200" cy="276999"/>
            </a:xfrm>
            <a:prstGeom prst="rect">
              <a:avLst/>
            </a:prstGeom>
            <a:solidFill>
              <a:srgbClr val="FF0000"/>
            </a:solidFill>
            <a:ln>
              <a:solidFill>
                <a:srgbClr val="FF0000"/>
              </a:solidFill>
            </a:ln>
          </p:spPr>
          <p:txBody>
            <a:bodyPr wrap="square" rtlCol="0">
              <a:spAutoFit/>
            </a:bodyPr>
            <a:lstStyle/>
            <a:p>
              <a:r>
                <a:rPr lang="en-US" sz="1200" b="0" dirty="0">
                  <a:solidFill>
                    <a:schemeClr val="bg1"/>
                  </a:solidFill>
                  <a:latin typeface="Arial" pitchFamily="34" charset="0"/>
                  <a:cs typeface="Arial" pitchFamily="34" charset="0"/>
                </a:rPr>
                <a:t>Off</a:t>
              </a:r>
            </a:p>
          </p:txBody>
        </p:sp>
        <p:sp>
          <p:nvSpPr>
            <p:cNvPr id="33" name="TextBox 32"/>
            <p:cNvSpPr txBox="1"/>
            <p:nvPr/>
          </p:nvSpPr>
          <p:spPr>
            <a:xfrm>
              <a:off x="6014113" y="2878599"/>
              <a:ext cx="457200" cy="276999"/>
            </a:xfrm>
            <a:prstGeom prst="rect">
              <a:avLst/>
            </a:prstGeom>
            <a:solidFill>
              <a:srgbClr val="FF0000"/>
            </a:solidFill>
            <a:ln>
              <a:solidFill>
                <a:srgbClr val="FF0000"/>
              </a:solidFill>
            </a:ln>
          </p:spPr>
          <p:txBody>
            <a:bodyPr wrap="square" rtlCol="0">
              <a:spAutoFit/>
            </a:bodyPr>
            <a:lstStyle/>
            <a:p>
              <a:r>
                <a:rPr lang="en-US" sz="1200" b="0" dirty="0">
                  <a:solidFill>
                    <a:schemeClr val="bg1"/>
                  </a:solidFill>
                  <a:latin typeface="Arial" pitchFamily="34" charset="0"/>
                  <a:cs typeface="Arial" pitchFamily="34" charset="0"/>
                </a:rPr>
                <a:t>Off</a:t>
              </a:r>
            </a:p>
          </p:txBody>
        </p:sp>
        <p:sp>
          <p:nvSpPr>
            <p:cNvPr id="34" name="TextBox 33"/>
            <p:cNvSpPr txBox="1"/>
            <p:nvPr/>
          </p:nvSpPr>
          <p:spPr>
            <a:xfrm>
              <a:off x="4633900" y="4018093"/>
              <a:ext cx="1969911" cy="830997"/>
            </a:xfrm>
            <a:prstGeom prst="rect">
              <a:avLst/>
            </a:prstGeom>
            <a:noFill/>
            <a:ln>
              <a:solidFill>
                <a:srgbClr val="FF0000"/>
              </a:solidFill>
            </a:ln>
          </p:spPr>
          <p:txBody>
            <a:bodyPr wrap="square" rtlCol="0">
              <a:spAutoFit/>
            </a:bodyPr>
            <a:lstStyle/>
            <a:p>
              <a:r>
                <a:rPr lang="en-US" sz="1200" b="0" dirty="0">
                  <a:solidFill>
                    <a:schemeClr val="tx1"/>
                  </a:solidFill>
                  <a:latin typeface="Arial" pitchFamily="34" charset="0"/>
                  <a:cs typeface="Arial" pitchFamily="34" charset="0"/>
                </a:rPr>
                <a:t>EEV 80 to 230 steps for thermal off IDU’s depending on the compressor speed</a:t>
              </a:r>
            </a:p>
          </p:txBody>
        </p:sp>
        <p:sp>
          <p:nvSpPr>
            <p:cNvPr id="35" name="TextBox 34"/>
            <p:cNvSpPr txBox="1"/>
            <p:nvPr/>
          </p:nvSpPr>
          <p:spPr>
            <a:xfrm>
              <a:off x="6763603" y="2885932"/>
              <a:ext cx="457200" cy="276999"/>
            </a:xfrm>
            <a:prstGeom prst="rect">
              <a:avLst/>
            </a:prstGeom>
            <a:solidFill>
              <a:schemeClr val="accent5">
                <a:lumMod val="50000"/>
              </a:schemeClr>
            </a:solidFill>
          </p:spPr>
          <p:txBody>
            <a:bodyPr wrap="square" rtlCol="0">
              <a:spAutoFit/>
            </a:bodyPr>
            <a:lstStyle/>
            <a:p>
              <a:r>
                <a:rPr lang="en-US" sz="1200" dirty="0">
                  <a:solidFill>
                    <a:schemeClr val="bg1"/>
                  </a:solidFill>
                  <a:latin typeface="Arial" pitchFamily="34" charset="0"/>
                  <a:cs typeface="Arial" pitchFamily="34" charset="0"/>
                </a:rPr>
                <a:t>On</a:t>
              </a:r>
              <a:endParaRPr lang="en-US" sz="1200" b="0" dirty="0">
                <a:solidFill>
                  <a:schemeClr val="bg1"/>
                </a:solidFill>
                <a:latin typeface="Arial" pitchFamily="34" charset="0"/>
                <a:cs typeface="Arial" pitchFamily="34" charset="0"/>
              </a:endParaRPr>
            </a:p>
          </p:txBody>
        </p:sp>
      </p:grpSp>
      <p:sp>
        <p:nvSpPr>
          <p:cNvPr id="43" name="TextBox 42"/>
          <p:cNvSpPr txBox="1"/>
          <p:nvPr/>
        </p:nvSpPr>
        <p:spPr>
          <a:xfrm>
            <a:off x="342900" y="3716347"/>
            <a:ext cx="838200" cy="461665"/>
          </a:xfrm>
          <a:prstGeom prst="rect">
            <a:avLst/>
          </a:prstGeom>
          <a:noFill/>
        </p:spPr>
        <p:txBody>
          <a:bodyPr wrap="square" rtlCol="0">
            <a:spAutoFit/>
          </a:bodyPr>
          <a:lstStyle/>
          <a:p>
            <a:r>
              <a:rPr lang="en-US" sz="1200" b="1" dirty="0">
                <a:latin typeface="Arial" pitchFamily="34" charset="0"/>
                <a:cs typeface="Arial" pitchFamily="34" charset="0"/>
              </a:rPr>
              <a:t>Heat</a:t>
            </a:r>
            <a:r>
              <a:rPr lang="en-US" sz="1200" b="1" dirty="0">
                <a:solidFill>
                  <a:schemeClr val="tx1"/>
                </a:solidFill>
                <a:latin typeface="Arial" pitchFamily="34" charset="0"/>
                <a:cs typeface="Arial" pitchFamily="34" charset="0"/>
              </a:rPr>
              <a:t> Mode</a:t>
            </a:r>
          </a:p>
        </p:txBody>
      </p:sp>
      <p:sp>
        <p:nvSpPr>
          <p:cNvPr id="38" name="TextBox 37"/>
          <p:cNvSpPr txBox="1"/>
          <p:nvPr/>
        </p:nvSpPr>
        <p:spPr>
          <a:xfrm>
            <a:off x="163773" y="1066800"/>
            <a:ext cx="8751627" cy="1077218"/>
          </a:xfrm>
          <a:prstGeom prst="rect">
            <a:avLst/>
          </a:prstGeom>
          <a:noFill/>
        </p:spPr>
        <p:txBody>
          <a:bodyPr wrap="square" rtlCol="0">
            <a:spAutoFit/>
          </a:bodyPr>
          <a:lstStyle/>
          <a:p>
            <a:r>
              <a:rPr lang="en-US" sz="1600" b="0" dirty="0">
                <a:solidFill>
                  <a:schemeClr val="tx1"/>
                </a:solidFill>
                <a:latin typeface="Arial" pitchFamily="34" charset="0"/>
                <a:cs typeface="Arial" pitchFamily="34" charset="0"/>
              </a:rPr>
              <a:t>When an indoor unit reaches thermal off (satisfied) the indoor </a:t>
            </a:r>
            <a:r>
              <a:rPr lang="en-US" sz="1600" b="0">
                <a:solidFill>
                  <a:schemeClr val="tx1"/>
                </a:solidFill>
                <a:latin typeface="Arial" pitchFamily="34" charset="0"/>
                <a:cs typeface="Arial" pitchFamily="34" charset="0"/>
              </a:rPr>
              <a:t>units EEV will </a:t>
            </a:r>
            <a:r>
              <a:rPr lang="en-US" sz="1600" b="0" dirty="0">
                <a:solidFill>
                  <a:schemeClr val="tx1"/>
                </a:solidFill>
                <a:latin typeface="Arial" pitchFamily="34" charset="0"/>
                <a:cs typeface="Arial" pitchFamily="34" charset="0"/>
              </a:rPr>
              <a:t>be </a:t>
            </a:r>
            <a:r>
              <a:rPr lang="en-US" sz="1600" dirty="0">
                <a:latin typeface="Arial" pitchFamily="34" charset="0"/>
                <a:cs typeface="Arial" pitchFamily="34" charset="0"/>
              </a:rPr>
              <a:t>open between 80 to 230 steps, this will be determined by the speed of the compressor.  This is to prevent the indoor coil from hoarding refrigerant and oil. </a:t>
            </a:r>
            <a:r>
              <a:rPr lang="en-US" sz="1600" b="0" dirty="0">
                <a:solidFill>
                  <a:schemeClr val="tx1"/>
                </a:solidFill>
                <a:latin typeface="Arial" pitchFamily="34" charset="0"/>
                <a:cs typeface="Arial" pitchFamily="34" charset="0"/>
              </a:rPr>
              <a:t>The other  indoor units will continue to operate as normal.  </a:t>
            </a:r>
          </a:p>
        </p:txBody>
      </p:sp>
    </p:spTree>
    <p:extLst>
      <p:ext uri="{BB962C8B-B14F-4D97-AF65-F5344CB8AC3E}">
        <p14:creationId xmlns:p14="http://schemas.microsoft.com/office/powerpoint/2010/main" val="5681326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78840"/>
            <a:ext cx="7162800" cy="461665"/>
          </a:xfrm>
          <a:prstGeom prst="rect">
            <a:avLst/>
          </a:prstGeom>
          <a:noFill/>
        </p:spPr>
        <p:txBody>
          <a:bodyPr wrap="square" rtlCol="0">
            <a:spAutoFit/>
          </a:bodyPr>
          <a:lstStyle/>
          <a:p>
            <a:r>
              <a:rPr lang="en-US" sz="2400" b="1" dirty="0">
                <a:solidFill>
                  <a:schemeClr val="bg1"/>
                </a:solidFill>
                <a:latin typeface="Arial" pitchFamily="34" charset="0"/>
                <a:cs typeface="Arial" pitchFamily="34" charset="0"/>
              </a:rPr>
              <a:t>Heat Fan Profile </a:t>
            </a:r>
          </a:p>
        </p:txBody>
      </p:sp>
      <p:sp>
        <p:nvSpPr>
          <p:cNvPr id="24" name="TextBox 23"/>
          <p:cNvSpPr txBox="1"/>
          <p:nvPr/>
        </p:nvSpPr>
        <p:spPr>
          <a:xfrm>
            <a:off x="304800" y="990600"/>
            <a:ext cx="8610600" cy="523220"/>
          </a:xfrm>
          <a:prstGeom prst="rect">
            <a:avLst/>
          </a:prstGeom>
          <a:noFill/>
        </p:spPr>
        <p:txBody>
          <a:bodyPr wrap="square" rtlCol="0">
            <a:spAutoFit/>
          </a:bodyPr>
          <a:lstStyle/>
          <a:p>
            <a:r>
              <a:rPr lang="en-US" sz="1400" b="1" dirty="0">
                <a:latin typeface="Arial" pitchFamily="34" charset="0"/>
                <a:cs typeface="Arial" pitchFamily="34" charset="0"/>
              </a:rPr>
              <a:t>The fan will be off until the</a:t>
            </a:r>
            <a:r>
              <a:rPr lang="en-US" sz="1400" b="1" dirty="0">
                <a:solidFill>
                  <a:schemeClr val="tx1"/>
                </a:solidFill>
                <a:latin typeface="Arial" pitchFamily="34" charset="0"/>
                <a:cs typeface="Arial" pitchFamily="34" charset="0"/>
              </a:rPr>
              <a:t> indoor coil  warms up</a:t>
            </a:r>
          </a:p>
          <a:p>
            <a:r>
              <a:rPr lang="en-US" sz="1400" b="1" dirty="0">
                <a:latin typeface="Arial" pitchFamily="34" charset="0"/>
                <a:cs typeface="Arial" pitchFamily="34" charset="0"/>
              </a:rPr>
              <a:t>This p</a:t>
            </a:r>
            <a:r>
              <a:rPr lang="en-US" sz="1400" b="1" dirty="0">
                <a:solidFill>
                  <a:schemeClr val="tx1"/>
                </a:solidFill>
                <a:latin typeface="Arial" pitchFamily="34" charset="0"/>
                <a:cs typeface="Arial" pitchFamily="34" charset="0"/>
              </a:rPr>
              <a:t>revents the indoor unit from blowing cold air during mode change and after defrost mode.</a:t>
            </a:r>
          </a:p>
        </p:txBody>
      </p:sp>
      <p:sp>
        <p:nvSpPr>
          <p:cNvPr id="23" name="Left Brace 22"/>
          <p:cNvSpPr/>
          <p:nvPr/>
        </p:nvSpPr>
        <p:spPr bwMode="auto">
          <a:xfrm>
            <a:off x="1066800" y="2332275"/>
            <a:ext cx="533400" cy="3351807"/>
          </a:xfrm>
          <a:prstGeom prst="leftBrace">
            <a:avLst/>
          </a:prstGeom>
          <a:solidFill>
            <a:schemeClr val="accent1"/>
          </a:solidFill>
          <a:ln w="9525" cap="flat" cmpd="sng" algn="ctr">
            <a:solidFill>
              <a:srgbClr val="FF0000"/>
            </a:solidFill>
            <a:prstDash val="solid"/>
            <a:round/>
            <a:headEnd type="none" w="med" len="med"/>
            <a:tailEnd type="none" w="med" len="med"/>
          </a:ln>
          <a:effectLst/>
        </p:spPr>
        <p:txBody>
          <a:bodyPr rtlCol="0" anchor="ctr"/>
          <a:lstStyle/>
          <a:p>
            <a:pPr algn="ctr"/>
            <a:endParaRPr lang="en-US"/>
          </a:p>
        </p:txBody>
      </p:sp>
      <p:sp>
        <p:nvSpPr>
          <p:cNvPr id="28" name="TextBox 27"/>
          <p:cNvSpPr txBox="1"/>
          <p:nvPr/>
        </p:nvSpPr>
        <p:spPr>
          <a:xfrm>
            <a:off x="0" y="3588603"/>
            <a:ext cx="1066800" cy="1569660"/>
          </a:xfrm>
          <a:prstGeom prst="rect">
            <a:avLst/>
          </a:prstGeom>
          <a:noFill/>
        </p:spPr>
        <p:txBody>
          <a:bodyPr wrap="square" rtlCol="0">
            <a:spAutoFit/>
          </a:bodyPr>
          <a:lstStyle/>
          <a:p>
            <a:r>
              <a:rPr lang="en-US" sz="1200" b="0" dirty="0">
                <a:solidFill>
                  <a:schemeClr val="tx1"/>
                </a:solidFill>
                <a:latin typeface="Arial" pitchFamily="34" charset="0"/>
                <a:cs typeface="Arial" pitchFamily="34" charset="0"/>
              </a:rPr>
              <a:t>Is the average temperature of the EVAin and EVAout across operating IDU’s</a:t>
            </a:r>
          </a:p>
        </p:txBody>
      </p:sp>
      <p:pic>
        <p:nvPicPr>
          <p:cNvPr id="1025" name="Picture 1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5887" y="1749130"/>
            <a:ext cx="6988837" cy="4709868"/>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3"/>
          <p:cNvSpPr>
            <a:spLocks noChangeArrowheads="1"/>
          </p:cNvSpPr>
          <p:nvPr/>
        </p:nvSpPr>
        <p:spPr bwMode="auto">
          <a:xfrm>
            <a:off x="2895600" y="6372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8" name="Picture 122">
            <a:extLst>
              <a:ext uri="{FF2B5EF4-FFF2-40B4-BE49-F238E27FC236}">
                <a16:creationId xmlns:a16="http://schemas.microsoft.com/office/drawing/2014/main" id="{CE5FAD58-D74D-4753-9BBC-C468A2D261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0716" y="1636210"/>
            <a:ext cx="6988837" cy="4709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64231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78840"/>
            <a:ext cx="7162800" cy="461665"/>
          </a:xfrm>
          <a:prstGeom prst="rect">
            <a:avLst/>
          </a:prstGeom>
          <a:noFill/>
        </p:spPr>
        <p:txBody>
          <a:bodyPr wrap="square" rtlCol="0">
            <a:spAutoFit/>
          </a:bodyPr>
          <a:lstStyle/>
          <a:p>
            <a:r>
              <a:rPr lang="en-US" sz="2400" b="1" dirty="0">
                <a:solidFill>
                  <a:schemeClr val="bg1"/>
                </a:solidFill>
                <a:latin typeface="Arial" pitchFamily="34" charset="0"/>
                <a:cs typeface="Arial" pitchFamily="34" charset="0"/>
              </a:rPr>
              <a:t>Auto Fan Profile</a:t>
            </a:r>
          </a:p>
        </p:txBody>
      </p:sp>
      <p:grpSp>
        <p:nvGrpSpPr>
          <p:cNvPr id="39" name="Group 38"/>
          <p:cNvGrpSpPr/>
          <p:nvPr/>
        </p:nvGrpSpPr>
        <p:grpSpPr>
          <a:xfrm>
            <a:off x="1221312" y="3109986"/>
            <a:ext cx="6553200" cy="3085089"/>
            <a:chOff x="457200" y="2038348"/>
            <a:chExt cx="6553200" cy="3085089"/>
          </a:xfrm>
        </p:grpSpPr>
        <p:grpSp>
          <p:nvGrpSpPr>
            <p:cNvPr id="18" name="Group 17"/>
            <p:cNvGrpSpPr/>
            <p:nvPr/>
          </p:nvGrpSpPr>
          <p:grpSpPr>
            <a:xfrm>
              <a:off x="1295400" y="2346126"/>
              <a:ext cx="1999968" cy="2475233"/>
              <a:chOff x="4800600" y="2057400"/>
              <a:chExt cx="1999968" cy="2475233"/>
            </a:xfrm>
          </p:grpSpPr>
          <p:cxnSp>
            <p:nvCxnSpPr>
              <p:cNvPr id="4" name="Straight Connector 3"/>
              <p:cNvCxnSpPr/>
              <p:nvPr/>
            </p:nvCxnSpPr>
            <p:spPr bwMode="auto">
              <a:xfrm>
                <a:off x="4800600" y="4517693"/>
                <a:ext cx="495300" cy="0"/>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7" name="Straight Connector 6"/>
              <p:cNvCxnSpPr/>
              <p:nvPr/>
            </p:nvCxnSpPr>
            <p:spPr bwMode="auto">
              <a:xfrm>
                <a:off x="5295900" y="3713483"/>
                <a:ext cx="0" cy="81915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flipH="1">
                <a:off x="5295900" y="3695700"/>
                <a:ext cx="752334"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a:off x="6048234" y="2876550"/>
                <a:ext cx="0" cy="81915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flipH="1">
                <a:off x="6048234" y="2876550"/>
                <a:ext cx="752334"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6800568" y="2057400"/>
                <a:ext cx="0" cy="819150"/>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sp>
          <p:nvSpPr>
            <p:cNvPr id="17" name="TextBox 16"/>
            <p:cNvSpPr txBox="1"/>
            <p:nvPr/>
          </p:nvSpPr>
          <p:spPr>
            <a:xfrm>
              <a:off x="457200" y="4652531"/>
              <a:ext cx="1219200" cy="307777"/>
            </a:xfrm>
            <a:prstGeom prst="rect">
              <a:avLst/>
            </a:prstGeom>
            <a:noFill/>
          </p:spPr>
          <p:txBody>
            <a:bodyPr wrap="square" rtlCol="0">
              <a:spAutoFit/>
            </a:bodyPr>
            <a:lstStyle/>
            <a:p>
              <a:r>
                <a:rPr lang="en-US" sz="1400" b="1" dirty="0">
                  <a:solidFill>
                    <a:schemeClr val="tx1"/>
                  </a:solidFill>
                  <a:latin typeface="Arial" pitchFamily="34" charset="0"/>
                  <a:cs typeface="Arial" pitchFamily="34" charset="0"/>
                </a:rPr>
                <a:t>LL or UL</a:t>
              </a:r>
            </a:p>
          </p:txBody>
        </p:sp>
        <p:sp>
          <p:nvSpPr>
            <p:cNvPr id="19" name="TextBox 18"/>
            <p:cNvSpPr txBox="1"/>
            <p:nvPr/>
          </p:nvSpPr>
          <p:spPr>
            <a:xfrm>
              <a:off x="685800" y="3811985"/>
              <a:ext cx="1219200" cy="307777"/>
            </a:xfrm>
            <a:prstGeom prst="rect">
              <a:avLst/>
            </a:prstGeom>
            <a:noFill/>
          </p:spPr>
          <p:txBody>
            <a:bodyPr wrap="square" rtlCol="0">
              <a:spAutoFit/>
            </a:bodyPr>
            <a:lstStyle/>
            <a:p>
              <a:r>
                <a:rPr lang="en-US" sz="1400" b="1" dirty="0">
                  <a:solidFill>
                    <a:schemeClr val="tx1"/>
                  </a:solidFill>
                  <a:latin typeface="Arial" pitchFamily="34" charset="0"/>
                  <a:cs typeface="Arial" pitchFamily="34" charset="0"/>
                </a:rPr>
                <a:t>Low Speed</a:t>
              </a:r>
            </a:p>
          </p:txBody>
        </p:sp>
        <p:sp>
          <p:nvSpPr>
            <p:cNvPr id="20" name="TextBox 19"/>
            <p:cNvSpPr txBox="1"/>
            <p:nvPr/>
          </p:nvSpPr>
          <p:spPr>
            <a:xfrm>
              <a:off x="1143000" y="2968823"/>
              <a:ext cx="1623801" cy="307777"/>
            </a:xfrm>
            <a:prstGeom prst="rect">
              <a:avLst/>
            </a:prstGeom>
            <a:noFill/>
          </p:spPr>
          <p:txBody>
            <a:bodyPr wrap="square" rtlCol="0">
              <a:spAutoFit/>
            </a:bodyPr>
            <a:lstStyle/>
            <a:p>
              <a:r>
                <a:rPr lang="en-US" sz="1400" b="1" dirty="0">
                  <a:latin typeface="Arial" pitchFamily="34" charset="0"/>
                  <a:cs typeface="Arial" pitchFamily="34" charset="0"/>
                </a:rPr>
                <a:t>Medium Speed</a:t>
              </a:r>
              <a:endParaRPr lang="en-US" sz="1400" b="1" dirty="0">
                <a:solidFill>
                  <a:schemeClr val="tx1"/>
                </a:solidFill>
                <a:latin typeface="Arial" pitchFamily="34" charset="0"/>
                <a:cs typeface="Arial" pitchFamily="34" charset="0"/>
              </a:endParaRPr>
            </a:p>
          </p:txBody>
        </p:sp>
        <p:sp>
          <p:nvSpPr>
            <p:cNvPr id="21" name="TextBox 20"/>
            <p:cNvSpPr txBox="1"/>
            <p:nvPr/>
          </p:nvSpPr>
          <p:spPr>
            <a:xfrm>
              <a:off x="2133600" y="2206823"/>
              <a:ext cx="1219200" cy="307777"/>
            </a:xfrm>
            <a:prstGeom prst="rect">
              <a:avLst/>
            </a:prstGeom>
            <a:noFill/>
          </p:spPr>
          <p:txBody>
            <a:bodyPr wrap="square" rtlCol="0">
              <a:spAutoFit/>
            </a:bodyPr>
            <a:lstStyle/>
            <a:p>
              <a:r>
                <a:rPr lang="en-US" sz="1400" b="1" dirty="0">
                  <a:latin typeface="Arial" pitchFamily="34" charset="0"/>
                  <a:cs typeface="Arial" pitchFamily="34" charset="0"/>
                </a:rPr>
                <a:t>High Speed</a:t>
              </a:r>
              <a:endParaRPr lang="en-US" sz="1400" b="1" dirty="0">
                <a:solidFill>
                  <a:schemeClr val="tx1"/>
                </a:solidFill>
                <a:latin typeface="Arial" pitchFamily="34" charset="0"/>
                <a:cs typeface="Arial" pitchFamily="34" charset="0"/>
              </a:endParaRPr>
            </a:p>
          </p:txBody>
        </p:sp>
        <p:cxnSp>
          <p:nvCxnSpPr>
            <p:cNvPr id="22" name="Straight Connector 21"/>
            <p:cNvCxnSpPr/>
            <p:nvPr/>
          </p:nvCxnSpPr>
          <p:spPr bwMode="auto">
            <a:xfrm flipH="1">
              <a:off x="3294148" y="2369762"/>
              <a:ext cx="752334"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23" name="TextBox 22"/>
            <p:cNvSpPr txBox="1"/>
            <p:nvPr/>
          </p:nvSpPr>
          <p:spPr>
            <a:xfrm>
              <a:off x="2575690" y="3656607"/>
              <a:ext cx="2590801" cy="307777"/>
            </a:xfrm>
            <a:prstGeom prst="rect">
              <a:avLst/>
            </a:prstGeom>
            <a:noFill/>
          </p:spPr>
          <p:txBody>
            <a:bodyPr wrap="square" rtlCol="0">
              <a:spAutoFit/>
            </a:bodyPr>
            <a:lstStyle/>
            <a:p>
              <a:r>
                <a:rPr lang="en-US" sz="1400" b="1" dirty="0">
                  <a:latin typeface="Arial" pitchFamily="34" charset="0"/>
                  <a:cs typeface="Arial" pitchFamily="34" charset="0"/>
                </a:rPr>
                <a:t>1.8 or less from set point</a:t>
              </a:r>
              <a:endParaRPr lang="en-US" sz="1400" b="1" dirty="0">
                <a:solidFill>
                  <a:schemeClr val="tx1"/>
                </a:solidFill>
                <a:latin typeface="Arial" pitchFamily="34" charset="0"/>
                <a:cs typeface="Arial" pitchFamily="34" charset="0"/>
              </a:endParaRPr>
            </a:p>
          </p:txBody>
        </p:sp>
        <p:sp>
          <p:nvSpPr>
            <p:cNvPr id="24" name="TextBox 23"/>
            <p:cNvSpPr txBox="1"/>
            <p:nvPr/>
          </p:nvSpPr>
          <p:spPr>
            <a:xfrm>
              <a:off x="3297807" y="2814934"/>
              <a:ext cx="3302595" cy="307777"/>
            </a:xfrm>
            <a:prstGeom prst="rect">
              <a:avLst/>
            </a:prstGeom>
            <a:noFill/>
          </p:spPr>
          <p:txBody>
            <a:bodyPr wrap="square" rtlCol="0">
              <a:spAutoFit/>
            </a:bodyPr>
            <a:lstStyle/>
            <a:p>
              <a:r>
                <a:rPr lang="en-US" sz="1400" b="1" dirty="0">
                  <a:latin typeface="Arial" pitchFamily="34" charset="0"/>
                  <a:cs typeface="Arial" pitchFamily="34" charset="0"/>
                </a:rPr>
                <a:t>1.9 to 5.3 from set point</a:t>
              </a:r>
              <a:endParaRPr lang="en-US" sz="1400" b="1" dirty="0">
                <a:solidFill>
                  <a:schemeClr val="tx1"/>
                </a:solidFill>
                <a:latin typeface="Arial" pitchFamily="34" charset="0"/>
                <a:cs typeface="Arial" pitchFamily="34" charset="0"/>
              </a:endParaRPr>
            </a:p>
          </p:txBody>
        </p:sp>
        <p:sp>
          <p:nvSpPr>
            <p:cNvPr id="25" name="TextBox 24"/>
            <p:cNvSpPr txBox="1"/>
            <p:nvPr/>
          </p:nvSpPr>
          <p:spPr>
            <a:xfrm>
              <a:off x="3357351" y="2038348"/>
              <a:ext cx="2838732" cy="307777"/>
            </a:xfrm>
            <a:prstGeom prst="rect">
              <a:avLst/>
            </a:prstGeom>
            <a:noFill/>
          </p:spPr>
          <p:txBody>
            <a:bodyPr wrap="square" rtlCol="0">
              <a:spAutoFit/>
            </a:bodyPr>
            <a:lstStyle/>
            <a:p>
              <a:r>
                <a:rPr lang="en-US" sz="1400" b="1" dirty="0">
                  <a:latin typeface="Arial" pitchFamily="34" charset="0"/>
                  <a:cs typeface="Arial" pitchFamily="34" charset="0"/>
                </a:rPr>
                <a:t>5.4 and greater from set point</a:t>
              </a:r>
              <a:endParaRPr lang="en-US" sz="1400" b="1" dirty="0">
                <a:solidFill>
                  <a:schemeClr val="tx1"/>
                </a:solidFill>
                <a:latin typeface="Arial" pitchFamily="34" charset="0"/>
                <a:cs typeface="Arial" pitchFamily="34" charset="0"/>
              </a:endParaRPr>
            </a:p>
          </p:txBody>
        </p:sp>
        <p:cxnSp>
          <p:nvCxnSpPr>
            <p:cNvPr id="26" name="Straight Connector 25"/>
            <p:cNvCxnSpPr/>
            <p:nvPr/>
          </p:nvCxnSpPr>
          <p:spPr bwMode="auto">
            <a:xfrm flipH="1">
              <a:off x="1790700" y="4806419"/>
              <a:ext cx="5219700" cy="0"/>
            </a:xfrm>
            <a:prstGeom prst="line">
              <a:avLst/>
            </a:prstGeom>
            <a:solidFill>
              <a:schemeClr val="accent1"/>
            </a:solidFill>
            <a:ln w="28575" cap="flat" cmpd="sng" algn="ctr">
              <a:solidFill>
                <a:srgbClr val="FF0000"/>
              </a:solidFill>
              <a:prstDash val="solid"/>
              <a:round/>
              <a:headEnd type="none" w="med" len="med"/>
              <a:tailEnd type="none" w="med" len="med"/>
            </a:ln>
            <a:effectLst/>
          </p:spPr>
        </p:cxnSp>
        <p:sp>
          <p:nvSpPr>
            <p:cNvPr id="28" name="TextBox 27"/>
            <p:cNvSpPr txBox="1"/>
            <p:nvPr/>
          </p:nvSpPr>
          <p:spPr>
            <a:xfrm>
              <a:off x="3947291" y="4815660"/>
              <a:ext cx="1219200" cy="307777"/>
            </a:xfrm>
            <a:prstGeom prst="rect">
              <a:avLst/>
            </a:prstGeom>
            <a:noFill/>
          </p:spPr>
          <p:txBody>
            <a:bodyPr wrap="square" rtlCol="0">
              <a:spAutoFit/>
            </a:bodyPr>
            <a:lstStyle/>
            <a:p>
              <a:r>
                <a:rPr lang="en-US" sz="1400" b="1" dirty="0">
                  <a:latin typeface="Arial" pitchFamily="34" charset="0"/>
                  <a:cs typeface="Arial" pitchFamily="34" charset="0"/>
                </a:rPr>
                <a:t>Set Point </a:t>
              </a:r>
              <a:endParaRPr lang="en-US" sz="1400" b="1" dirty="0">
                <a:solidFill>
                  <a:schemeClr val="tx1"/>
                </a:solidFill>
                <a:latin typeface="Arial" pitchFamily="34" charset="0"/>
                <a:cs typeface="Arial" pitchFamily="34" charset="0"/>
              </a:endParaRPr>
            </a:p>
          </p:txBody>
        </p:sp>
        <p:cxnSp>
          <p:nvCxnSpPr>
            <p:cNvPr id="30" name="Straight Connector 29"/>
            <p:cNvCxnSpPr/>
            <p:nvPr/>
          </p:nvCxnSpPr>
          <p:spPr bwMode="auto">
            <a:xfrm flipH="1" flipV="1">
              <a:off x="2543034" y="3984426"/>
              <a:ext cx="4467366" cy="17783"/>
            </a:xfrm>
            <a:prstGeom prst="line">
              <a:avLst/>
            </a:prstGeom>
            <a:solidFill>
              <a:schemeClr val="accent1"/>
            </a:solidFill>
            <a:ln w="28575" cap="flat" cmpd="sng" algn="ctr">
              <a:solidFill>
                <a:srgbClr val="00CC00"/>
              </a:solidFill>
              <a:prstDash val="solid"/>
              <a:round/>
              <a:headEnd type="none" w="med" len="med"/>
              <a:tailEnd type="none" w="med" len="med"/>
            </a:ln>
            <a:effectLst/>
          </p:spPr>
        </p:cxnSp>
        <p:cxnSp>
          <p:nvCxnSpPr>
            <p:cNvPr id="32" name="Straight Connector 31"/>
            <p:cNvCxnSpPr/>
            <p:nvPr/>
          </p:nvCxnSpPr>
          <p:spPr bwMode="auto">
            <a:xfrm flipH="1">
              <a:off x="3294148" y="2369762"/>
              <a:ext cx="3716252" cy="0"/>
            </a:xfrm>
            <a:prstGeom prst="line">
              <a:avLst/>
            </a:prstGeom>
            <a:solidFill>
              <a:schemeClr val="accent1"/>
            </a:solidFill>
            <a:ln w="28575" cap="flat" cmpd="sng" algn="ctr">
              <a:solidFill>
                <a:schemeClr val="accent5">
                  <a:lumMod val="50000"/>
                </a:schemeClr>
              </a:solidFill>
              <a:prstDash val="solid"/>
              <a:round/>
              <a:headEnd type="none" w="med" len="med"/>
              <a:tailEnd type="none" w="med" len="med"/>
            </a:ln>
            <a:effectLst/>
          </p:spPr>
        </p:cxnSp>
        <p:cxnSp>
          <p:nvCxnSpPr>
            <p:cNvPr id="33" name="Straight Connector 32"/>
            <p:cNvCxnSpPr/>
            <p:nvPr/>
          </p:nvCxnSpPr>
          <p:spPr bwMode="auto">
            <a:xfrm flipH="1">
              <a:off x="3295368" y="3167466"/>
              <a:ext cx="3715032" cy="0"/>
            </a:xfrm>
            <a:prstGeom prst="line">
              <a:avLst/>
            </a:prstGeom>
            <a:solidFill>
              <a:schemeClr val="accent1"/>
            </a:solidFill>
            <a:ln w="28575" cap="flat" cmpd="sng" algn="ctr">
              <a:solidFill>
                <a:srgbClr val="FFFF00"/>
              </a:solidFill>
              <a:prstDash val="solid"/>
              <a:round/>
              <a:headEnd type="none" w="med" len="med"/>
              <a:tailEnd type="none" w="med" len="med"/>
            </a:ln>
            <a:effectLst/>
          </p:spPr>
        </p:cxnSp>
      </p:grpSp>
      <p:sp>
        <p:nvSpPr>
          <p:cNvPr id="40" name="TextBox 39"/>
          <p:cNvSpPr txBox="1"/>
          <p:nvPr/>
        </p:nvSpPr>
        <p:spPr>
          <a:xfrm>
            <a:off x="152400" y="990600"/>
            <a:ext cx="8763000" cy="1569660"/>
          </a:xfrm>
          <a:prstGeom prst="rect">
            <a:avLst/>
          </a:prstGeom>
          <a:noFill/>
        </p:spPr>
        <p:txBody>
          <a:bodyPr wrap="square" rtlCol="0">
            <a:spAutoFit/>
          </a:bodyPr>
          <a:lstStyle/>
          <a:p>
            <a:r>
              <a:rPr lang="en-US" sz="1600" dirty="0">
                <a:latin typeface="Arial" pitchFamily="34" charset="0"/>
                <a:cs typeface="Arial" pitchFamily="34" charset="0"/>
              </a:rPr>
              <a:t>When auto is set for the fan speed the fan will adjust from low, medium and high based on the distance the space temperature is away from the set point temperature.</a:t>
            </a:r>
          </a:p>
          <a:p>
            <a:pPr marL="742950" lvl="1" indent="-285750">
              <a:buFont typeface="Arial" panose="020B0604020202020204" pitchFamily="34" charset="0"/>
              <a:buChar char="•"/>
            </a:pPr>
            <a:r>
              <a:rPr lang="en-US" sz="1600" dirty="0">
                <a:latin typeface="Arial" pitchFamily="34" charset="0"/>
                <a:cs typeface="Arial" pitchFamily="34" charset="0"/>
              </a:rPr>
              <a:t>When the indoor unit is operating in auto mode the fan mode is default to auto.</a:t>
            </a:r>
          </a:p>
          <a:p>
            <a:pPr marL="742950" lvl="1" indent="-285750">
              <a:buFont typeface="Arial" panose="020B0604020202020204" pitchFamily="34" charset="0"/>
              <a:buChar char="•"/>
            </a:pPr>
            <a:r>
              <a:rPr lang="en-US" sz="1600" dirty="0">
                <a:latin typeface="Arial" pitchFamily="34" charset="0"/>
                <a:cs typeface="Arial" pitchFamily="34" charset="0"/>
              </a:rPr>
              <a:t>When the indoor unit is operating in cool or heat mode the fan speed is selectable low, medium or high and will always run in that mode unit it is changed.</a:t>
            </a:r>
          </a:p>
          <a:p>
            <a:pPr marL="742950" lvl="1" indent="-285750">
              <a:buFont typeface="Arial" panose="020B0604020202020204" pitchFamily="34" charset="0"/>
              <a:buChar char="•"/>
            </a:pPr>
            <a:r>
              <a:rPr lang="en-US" sz="1600" dirty="0">
                <a:latin typeface="Arial" pitchFamily="34" charset="0"/>
                <a:cs typeface="Arial" pitchFamily="34" charset="0"/>
              </a:rPr>
              <a:t>Recommended mode of operation for heat recovery system is Auto mode. </a:t>
            </a:r>
            <a:endParaRPr lang="en-US" sz="1600" b="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6676256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399" y="278840"/>
            <a:ext cx="7280185" cy="461665"/>
          </a:xfrm>
          <a:prstGeom prst="rect">
            <a:avLst/>
          </a:prstGeom>
          <a:noFill/>
        </p:spPr>
        <p:txBody>
          <a:bodyPr wrap="square" rtlCol="0">
            <a:spAutoFit/>
          </a:bodyPr>
          <a:lstStyle/>
          <a:p>
            <a:r>
              <a:rPr lang="en-US" sz="2400" b="1" dirty="0">
                <a:solidFill>
                  <a:schemeClr val="bg1"/>
                </a:solidFill>
                <a:latin typeface="Arial" pitchFamily="34" charset="0"/>
                <a:cs typeface="Arial" pitchFamily="34" charset="0"/>
              </a:rPr>
              <a:t>Indoor Unit Defrost Function, Oil Recovery Mode </a:t>
            </a:r>
          </a:p>
        </p:txBody>
      </p:sp>
      <p:sp>
        <p:nvSpPr>
          <p:cNvPr id="3" name="TextBox 2"/>
          <p:cNvSpPr txBox="1"/>
          <p:nvPr/>
        </p:nvSpPr>
        <p:spPr>
          <a:xfrm>
            <a:off x="243385" y="838200"/>
            <a:ext cx="8534400" cy="1323439"/>
          </a:xfrm>
          <a:prstGeom prst="rect">
            <a:avLst/>
          </a:prstGeom>
          <a:noFill/>
        </p:spPr>
        <p:txBody>
          <a:bodyPr wrap="square" rtlCol="0">
            <a:spAutoFit/>
          </a:bodyPr>
          <a:lstStyle/>
          <a:p>
            <a:r>
              <a:rPr lang="en-US" sz="1600" b="0" dirty="0">
                <a:solidFill>
                  <a:schemeClr val="tx1"/>
                </a:solidFill>
                <a:latin typeface="Arial" pitchFamily="34" charset="0"/>
                <a:cs typeface="Arial" pitchFamily="34" charset="0"/>
              </a:rPr>
              <a:t>All indoor unit fans sto</a:t>
            </a:r>
            <a:r>
              <a:rPr lang="en-US" sz="1600" dirty="0">
                <a:latin typeface="Arial" pitchFamily="34" charset="0"/>
                <a:cs typeface="Arial" pitchFamily="34" charset="0"/>
              </a:rPr>
              <a:t>p during a defrost cycle.</a:t>
            </a:r>
          </a:p>
          <a:p>
            <a:r>
              <a:rPr lang="en-US" sz="1600" dirty="0">
                <a:latin typeface="Arial" pitchFamily="34" charset="0"/>
                <a:cs typeface="Arial" pitchFamily="34" charset="0"/>
              </a:rPr>
              <a:t>After leaving defrost, the indoor unit fan will not restart until the coil warms back up to prevent blowing cold air into the space. </a:t>
            </a:r>
          </a:p>
          <a:p>
            <a:r>
              <a:rPr lang="en-US" sz="1600" b="0" dirty="0">
                <a:solidFill>
                  <a:schemeClr val="tx1"/>
                </a:solidFill>
                <a:latin typeface="Arial" pitchFamily="34" charset="0"/>
                <a:cs typeface="Arial" pitchFamily="34" charset="0"/>
              </a:rPr>
              <a:t>The EEV will open to a preset step to allow refrigerant flow through the coil during defrost.</a:t>
            </a:r>
          </a:p>
          <a:p>
            <a:r>
              <a:rPr lang="en-US" sz="1600" dirty="0">
                <a:latin typeface="Arial" pitchFamily="34" charset="0"/>
                <a:cs typeface="Arial" pitchFamily="34" charset="0"/>
              </a:rPr>
              <a:t>Oil recovery mode is the same as above.</a:t>
            </a:r>
            <a:endParaRPr lang="en-US" sz="1600" b="0" dirty="0">
              <a:solidFill>
                <a:schemeClr val="tx1"/>
              </a:solidFill>
              <a:latin typeface="Arial" pitchFamily="34" charset="0"/>
              <a:cs typeface="Arial" pitchFamily="34" charset="0"/>
            </a:endParaRPr>
          </a:p>
        </p:txBody>
      </p:sp>
      <p:grpSp>
        <p:nvGrpSpPr>
          <p:cNvPr id="26" name="Group 25"/>
          <p:cNvGrpSpPr/>
          <p:nvPr/>
        </p:nvGrpSpPr>
        <p:grpSpPr>
          <a:xfrm>
            <a:off x="1462708" y="2339615"/>
            <a:ext cx="7452692" cy="4488815"/>
            <a:chOff x="152400" y="1859795"/>
            <a:chExt cx="7452692" cy="4488815"/>
          </a:xfrm>
        </p:grpSpPr>
        <p:sp>
          <p:nvSpPr>
            <p:cNvPr id="27" name="Text Placeholder 337"/>
            <p:cNvSpPr txBox="1">
              <a:spLocks/>
            </p:cNvSpPr>
            <p:nvPr/>
          </p:nvSpPr>
          <p:spPr>
            <a:xfrm>
              <a:off x="196262" y="2800563"/>
              <a:ext cx="1343660" cy="180975"/>
            </a:xfrm>
            <a:prstGeom prst="rect">
              <a:avLst/>
            </a:prstGeom>
            <a:noFill/>
            <a:ln w="0" cmpd="sng">
              <a:noFill/>
              <a:prstDash val="solid"/>
            </a:ln>
          </p:spPr>
          <p:txBody>
            <a:bodyPr vert="horz" lIns="0" tIns="0" rIns="0" bIns="0" anchor="t">
              <a:normAutofit fontScale="97500"/>
            </a:bodyPr>
            <a:lstStyle>
              <a:lvl1pPr marL="342900" indent="-342900" algn="l" rtl="0" eaLnBrk="1" fontAlgn="base" latinLnBrk="1" hangingPunct="1">
                <a:spcBef>
                  <a:spcPct val="20000"/>
                </a:spcBef>
                <a:spcAft>
                  <a:spcPct val="0"/>
                </a:spcAft>
                <a:buClr>
                  <a:schemeClr val="bg2"/>
                </a:buClr>
                <a:buSzPct val="75000"/>
                <a:buFont typeface="Wingdings" pitchFamily="2" charset="2"/>
                <a:buChar char="n"/>
                <a:defRPr kumimoji="1" sz="3200">
                  <a:solidFill>
                    <a:schemeClr val="tx1"/>
                  </a:solidFill>
                  <a:latin typeface="+mn-lt"/>
                  <a:ea typeface="굴림" pitchFamily="34" charset="-127"/>
                  <a:cs typeface="+mn-cs"/>
                </a:defRPr>
              </a:lvl1pPr>
              <a:lvl2pPr marL="742950" indent="-285750" algn="l" rtl="0" eaLnBrk="1" fontAlgn="base" latinLnBrk="1" hangingPunct="1">
                <a:spcBef>
                  <a:spcPct val="20000"/>
                </a:spcBef>
                <a:spcAft>
                  <a:spcPct val="0"/>
                </a:spcAft>
                <a:buClr>
                  <a:schemeClr val="accent2"/>
                </a:buClr>
                <a:buSzPct val="80000"/>
                <a:buFont typeface="Wingdings" pitchFamily="2" charset="2"/>
                <a:buChar char="¨"/>
                <a:defRPr kumimoji="1" sz="2800">
                  <a:solidFill>
                    <a:schemeClr val="tx1"/>
                  </a:solidFill>
                  <a:latin typeface="+mn-lt"/>
                  <a:ea typeface="굴림" pitchFamily="34" charset="-127"/>
                </a:defRPr>
              </a:lvl2pPr>
              <a:lvl3pPr marL="1143000" indent="-228600" algn="l" rtl="0" eaLnBrk="1" fontAlgn="base" latinLnBrk="1" hangingPunct="1">
                <a:spcBef>
                  <a:spcPct val="20000"/>
                </a:spcBef>
                <a:spcAft>
                  <a:spcPct val="0"/>
                </a:spcAft>
                <a:buClr>
                  <a:schemeClr val="bg2"/>
                </a:buClr>
                <a:buSzPct val="65000"/>
                <a:buFont typeface="Wingdings" pitchFamily="2" charset="2"/>
                <a:buChar char="n"/>
                <a:defRPr kumimoji="1" sz="2400">
                  <a:solidFill>
                    <a:schemeClr val="tx1"/>
                  </a:solidFill>
                  <a:latin typeface="+mn-lt"/>
                  <a:ea typeface="굴림" pitchFamily="34" charset="-127"/>
                </a:defRPr>
              </a:lvl3pPr>
              <a:lvl4pPr marL="1600200" indent="-228600" algn="l" rtl="0" eaLnBrk="1" fontAlgn="base" latinLnBrk="1" hangingPunct="1">
                <a:spcBef>
                  <a:spcPct val="20000"/>
                </a:spcBef>
                <a:spcAft>
                  <a:spcPct val="0"/>
                </a:spcAft>
                <a:buClr>
                  <a:schemeClr val="accent2"/>
                </a:buClr>
                <a:buSzPct val="70000"/>
                <a:buFont typeface="Wingdings" pitchFamily="2" charset="2"/>
                <a:buChar char="¨"/>
                <a:defRPr kumimoji="1" sz="2000">
                  <a:solidFill>
                    <a:schemeClr val="tx1"/>
                  </a:solidFill>
                  <a:latin typeface="+mn-lt"/>
                  <a:ea typeface="굴림" pitchFamily="34" charset="-127"/>
                </a:defRPr>
              </a:lvl4pPr>
              <a:lvl5pPr marL="20574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굴림" pitchFamily="34" charset="-127"/>
                </a:defRPr>
              </a:lvl5pPr>
              <a:lvl6pPr marL="25146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pPr marL="0" indent="0" algn="r">
                <a:lnSpc>
                  <a:spcPts val="1300"/>
                </a:lnSpc>
                <a:spcAft>
                  <a:spcPts val="0"/>
                </a:spcAft>
                <a:buNone/>
              </a:pPr>
              <a:r>
                <a:rPr lang="en-US" sz="1200" kern="0" spc="30" dirty="0">
                  <a:solidFill>
                    <a:srgbClr val="000000"/>
                  </a:solidFill>
                  <a:latin typeface="Arial" panose="22635452340000000000" pitchFamily="2"/>
                </a:rPr>
                <a:t>96</a:t>
              </a:r>
              <a:r>
                <a:rPr lang="en-US" sz="2100" kern="0" spc="30" dirty="0">
                  <a:solidFill>
                    <a:srgbClr val="000000"/>
                  </a:solidFill>
                  <a:latin typeface="Arial" panose="22635452340000000000" pitchFamily="2"/>
                </a:rPr>
                <a:t>°</a:t>
              </a:r>
              <a:r>
                <a:rPr lang="en-US" sz="100" kern="0" spc="30" dirty="0">
                  <a:solidFill>
                    <a:srgbClr val="000000"/>
                  </a:solidFill>
                  <a:latin typeface="Arial" panose="22635452340000000000" pitchFamily="2"/>
                </a:rPr>
                <a:t> </a:t>
              </a:r>
            </a:p>
          </p:txBody>
        </p:sp>
        <p:sp>
          <p:nvSpPr>
            <p:cNvPr id="28" name="Text Placeholder 337"/>
            <p:cNvSpPr txBox="1">
              <a:spLocks/>
            </p:cNvSpPr>
            <p:nvPr/>
          </p:nvSpPr>
          <p:spPr>
            <a:xfrm>
              <a:off x="167185" y="3658432"/>
              <a:ext cx="1343660" cy="180975"/>
            </a:xfrm>
            <a:prstGeom prst="rect">
              <a:avLst/>
            </a:prstGeom>
            <a:noFill/>
            <a:ln w="0" cmpd="sng">
              <a:noFill/>
              <a:prstDash val="solid"/>
            </a:ln>
          </p:spPr>
          <p:txBody>
            <a:bodyPr vert="horz" lIns="0" tIns="0" rIns="0" bIns="0" anchor="t">
              <a:normAutofit fontScale="97500"/>
            </a:bodyPr>
            <a:lstStyle>
              <a:lvl1pPr marL="342900" indent="-342900" algn="l" rtl="0" eaLnBrk="1" fontAlgn="base" latinLnBrk="1" hangingPunct="1">
                <a:spcBef>
                  <a:spcPct val="20000"/>
                </a:spcBef>
                <a:spcAft>
                  <a:spcPct val="0"/>
                </a:spcAft>
                <a:buClr>
                  <a:schemeClr val="bg2"/>
                </a:buClr>
                <a:buSzPct val="75000"/>
                <a:buFont typeface="Wingdings" pitchFamily="2" charset="2"/>
                <a:buChar char="n"/>
                <a:defRPr kumimoji="1" sz="3200">
                  <a:solidFill>
                    <a:schemeClr val="tx1"/>
                  </a:solidFill>
                  <a:latin typeface="+mn-lt"/>
                  <a:ea typeface="굴림" pitchFamily="34" charset="-127"/>
                  <a:cs typeface="+mn-cs"/>
                </a:defRPr>
              </a:lvl1pPr>
              <a:lvl2pPr marL="742950" indent="-285750" algn="l" rtl="0" eaLnBrk="1" fontAlgn="base" latinLnBrk="1" hangingPunct="1">
                <a:spcBef>
                  <a:spcPct val="20000"/>
                </a:spcBef>
                <a:spcAft>
                  <a:spcPct val="0"/>
                </a:spcAft>
                <a:buClr>
                  <a:schemeClr val="accent2"/>
                </a:buClr>
                <a:buSzPct val="80000"/>
                <a:buFont typeface="Wingdings" pitchFamily="2" charset="2"/>
                <a:buChar char="¨"/>
                <a:defRPr kumimoji="1" sz="2800">
                  <a:solidFill>
                    <a:schemeClr val="tx1"/>
                  </a:solidFill>
                  <a:latin typeface="+mn-lt"/>
                  <a:ea typeface="굴림" pitchFamily="34" charset="-127"/>
                </a:defRPr>
              </a:lvl2pPr>
              <a:lvl3pPr marL="1143000" indent="-228600" algn="l" rtl="0" eaLnBrk="1" fontAlgn="base" latinLnBrk="1" hangingPunct="1">
                <a:spcBef>
                  <a:spcPct val="20000"/>
                </a:spcBef>
                <a:spcAft>
                  <a:spcPct val="0"/>
                </a:spcAft>
                <a:buClr>
                  <a:schemeClr val="bg2"/>
                </a:buClr>
                <a:buSzPct val="65000"/>
                <a:buFont typeface="Wingdings" pitchFamily="2" charset="2"/>
                <a:buChar char="n"/>
                <a:defRPr kumimoji="1" sz="2400">
                  <a:solidFill>
                    <a:schemeClr val="tx1"/>
                  </a:solidFill>
                  <a:latin typeface="+mn-lt"/>
                  <a:ea typeface="굴림" pitchFamily="34" charset="-127"/>
                </a:defRPr>
              </a:lvl3pPr>
              <a:lvl4pPr marL="1600200" indent="-228600" algn="l" rtl="0" eaLnBrk="1" fontAlgn="base" latinLnBrk="1" hangingPunct="1">
                <a:spcBef>
                  <a:spcPct val="20000"/>
                </a:spcBef>
                <a:spcAft>
                  <a:spcPct val="0"/>
                </a:spcAft>
                <a:buClr>
                  <a:schemeClr val="accent2"/>
                </a:buClr>
                <a:buSzPct val="70000"/>
                <a:buFont typeface="Wingdings" pitchFamily="2" charset="2"/>
                <a:buChar char="¨"/>
                <a:defRPr kumimoji="1" sz="2000">
                  <a:solidFill>
                    <a:schemeClr val="tx1"/>
                  </a:solidFill>
                  <a:latin typeface="+mn-lt"/>
                  <a:ea typeface="굴림" pitchFamily="34" charset="-127"/>
                </a:defRPr>
              </a:lvl4pPr>
              <a:lvl5pPr marL="20574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굴림" pitchFamily="34" charset="-127"/>
                </a:defRPr>
              </a:lvl5pPr>
              <a:lvl6pPr marL="25146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pPr marL="0" indent="0" algn="r">
                <a:lnSpc>
                  <a:spcPts val="1300"/>
                </a:lnSpc>
                <a:spcAft>
                  <a:spcPts val="0"/>
                </a:spcAft>
                <a:buNone/>
              </a:pPr>
              <a:r>
                <a:rPr lang="en-US" sz="1200" kern="0" spc="30" dirty="0">
                  <a:solidFill>
                    <a:srgbClr val="000000"/>
                  </a:solidFill>
                  <a:latin typeface="Arial" panose="22635452340000000000" pitchFamily="2"/>
                </a:rPr>
                <a:t>89</a:t>
              </a:r>
              <a:r>
                <a:rPr lang="en-US" sz="2100" kern="0" spc="30" dirty="0">
                  <a:solidFill>
                    <a:srgbClr val="000000"/>
                  </a:solidFill>
                  <a:latin typeface="Arial" panose="22635452340000000000" pitchFamily="2"/>
                </a:rPr>
                <a:t>°</a:t>
              </a:r>
              <a:r>
                <a:rPr lang="en-US" sz="100" kern="0" spc="30" dirty="0">
                  <a:solidFill>
                    <a:srgbClr val="000000"/>
                  </a:solidFill>
                  <a:latin typeface="Arial" panose="22635452340000000000" pitchFamily="2"/>
                </a:rPr>
                <a:t> </a:t>
              </a:r>
            </a:p>
          </p:txBody>
        </p:sp>
        <p:sp>
          <p:nvSpPr>
            <p:cNvPr id="29" name="Text Placeholder 337"/>
            <p:cNvSpPr txBox="1">
              <a:spLocks/>
            </p:cNvSpPr>
            <p:nvPr/>
          </p:nvSpPr>
          <p:spPr>
            <a:xfrm>
              <a:off x="167185" y="4104202"/>
              <a:ext cx="1343660" cy="180975"/>
            </a:xfrm>
            <a:prstGeom prst="rect">
              <a:avLst/>
            </a:prstGeom>
            <a:noFill/>
            <a:ln w="0" cmpd="sng">
              <a:noFill/>
              <a:prstDash val="solid"/>
            </a:ln>
          </p:spPr>
          <p:txBody>
            <a:bodyPr vert="horz" lIns="0" tIns="0" rIns="0" bIns="0" anchor="t">
              <a:normAutofit fontScale="97500"/>
            </a:bodyPr>
            <a:lstStyle>
              <a:lvl1pPr marL="342900" indent="-342900" algn="l" rtl="0" eaLnBrk="1" fontAlgn="base" latinLnBrk="1" hangingPunct="1">
                <a:spcBef>
                  <a:spcPct val="20000"/>
                </a:spcBef>
                <a:spcAft>
                  <a:spcPct val="0"/>
                </a:spcAft>
                <a:buClr>
                  <a:schemeClr val="bg2"/>
                </a:buClr>
                <a:buSzPct val="75000"/>
                <a:buFont typeface="Wingdings" pitchFamily="2" charset="2"/>
                <a:buChar char="n"/>
                <a:defRPr kumimoji="1" sz="3200">
                  <a:solidFill>
                    <a:schemeClr val="tx1"/>
                  </a:solidFill>
                  <a:latin typeface="+mn-lt"/>
                  <a:ea typeface="굴림" pitchFamily="34" charset="-127"/>
                  <a:cs typeface="+mn-cs"/>
                </a:defRPr>
              </a:lvl1pPr>
              <a:lvl2pPr marL="742950" indent="-285750" algn="l" rtl="0" eaLnBrk="1" fontAlgn="base" latinLnBrk="1" hangingPunct="1">
                <a:spcBef>
                  <a:spcPct val="20000"/>
                </a:spcBef>
                <a:spcAft>
                  <a:spcPct val="0"/>
                </a:spcAft>
                <a:buClr>
                  <a:schemeClr val="accent2"/>
                </a:buClr>
                <a:buSzPct val="80000"/>
                <a:buFont typeface="Wingdings" pitchFamily="2" charset="2"/>
                <a:buChar char="¨"/>
                <a:defRPr kumimoji="1" sz="2800">
                  <a:solidFill>
                    <a:schemeClr val="tx1"/>
                  </a:solidFill>
                  <a:latin typeface="+mn-lt"/>
                  <a:ea typeface="굴림" pitchFamily="34" charset="-127"/>
                </a:defRPr>
              </a:lvl2pPr>
              <a:lvl3pPr marL="1143000" indent="-228600" algn="l" rtl="0" eaLnBrk="1" fontAlgn="base" latinLnBrk="1" hangingPunct="1">
                <a:spcBef>
                  <a:spcPct val="20000"/>
                </a:spcBef>
                <a:spcAft>
                  <a:spcPct val="0"/>
                </a:spcAft>
                <a:buClr>
                  <a:schemeClr val="bg2"/>
                </a:buClr>
                <a:buSzPct val="65000"/>
                <a:buFont typeface="Wingdings" pitchFamily="2" charset="2"/>
                <a:buChar char="n"/>
                <a:defRPr kumimoji="1" sz="2400">
                  <a:solidFill>
                    <a:schemeClr val="tx1"/>
                  </a:solidFill>
                  <a:latin typeface="+mn-lt"/>
                  <a:ea typeface="굴림" pitchFamily="34" charset="-127"/>
                </a:defRPr>
              </a:lvl3pPr>
              <a:lvl4pPr marL="1600200" indent="-228600" algn="l" rtl="0" eaLnBrk="1" fontAlgn="base" latinLnBrk="1" hangingPunct="1">
                <a:spcBef>
                  <a:spcPct val="20000"/>
                </a:spcBef>
                <a:spcAft>
                  <a:spcPct val="0"/>
                </a:spcAft>
                <a:buClr>
                  <a:schemeClr val="accent2"/>
                </a:buClr>
                <a:buSzPct val="70000"/>
                <a:buFont typeface="Wingdings" pitchFamily="2" charset="2"/>
                <a:buChar char="¨"/>
                <a:defRPr kumimoji="1" sz="2000">
                  <a:solidFill>
                    <a:schemeClr val="tx1"/>
                  </a:solidFill>
                  <a:latin typeface="+mn-lt"/>
                  <a:ea typeface="굴림" pitchFamily="34" charset="-127"/>
                </a:defRPr>
              </a:lvl4pPr>
              <a:lvl5pPr marL="20574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굴림" pitchFamily="34" charset="-127"/>
                </a:defRPr>
              </a:lvl5pPr>
              <a:lvl6pPr marL="25146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pPr marL="0" indent="0" algn="r">
                <a:lnSpc>
                  <a:spcPts val="1300"/>
                </a:lnSpc>
                <a:spcAft>
                  <a:spcPts val="0"/>
                </a:spcAft>
                <a:buNone/>
              </a:pPr>
              <a:r>
                <a:rPr lang="en-US" sz="1200" kern="0" spc="30" dirty="0">
                  <a:solidFill>
                    <a:srgbClr val="000000"/>
                  </a:solidFill>
                  <a:latin typeface="Arial" panose="22635452340000000000" pitchFamily="2"/>
                </a:rPr>
                <a:t>86</a:t>
              </a:r>
              <a:r>
                <a:rPr lang="en-US" sz="2100" kern="0" spc="30" dirty="0">
                  <a:solidFill>
                    <a:srgbClr val="000000"/>
                  </a:solidFill>
                  <a:latin typeface="Arial" panose="22635452340000000000" pitchFamily="2"/>
                </a:rPr>
                <a:t>°</a:t>
              </a:r>
              <a:r>
                <a:rPr lang="en-US" sz="100" kern="0" spc="30" dirty="0">
                  <a:solidFill>
                    <a:srgbClr val="000000"/>
                  </a:solidFill>
                  <a:latin typeface="Arial" panose="22635452340000000000" pitchFamily="2"/>
                </a:rPr>
                <a:t> </a:t>
              </a:r>
            </a:p>
          </p:txBody>
        </p:sp>
        <p:sp>
          <p:nvSpPr>
            <p:cNvPr id="30" name="Text Placeholder 337"/>
            <p:cNvSpPr txBox="1">
              <a:spLocks/>
            </p:cNvSpPr>
            <p:nvPr/>
          </p:nvSpPr>
          <p:spPr>
            <a:xfrm>
              <a:off x="167185" y="4588707"/>
              <a:ext cx="1343660" cy="180975"/>
            </a:xfrm>
            <a:prstGeom prst="rect">
              <a:avLst/>
            </a:prstGeom>
            <a:noFill/>
            <a:ln w="0" cmpd="sng">
              <a:noFill/>
              <a:prstDash val="solid"/>
            </a:ln>
          </p:spPr>
          <p:txBody>
            <a:bodyPr vert="horz" lIns="0" tIns="0" rIns="0" bIns="0" anchor="t">
              <a:normAutofit fontScale="97500"/>
            </a:bodyPr>
            <a:lstStyle>
              <a:lvl1pPr marL="342900" indent="-342900" algn="l" rtl="0" eaLnBrk="1" fontAlgn="base" latinLnBrk="1" hangingPunct="1">
                <a:spcBef>
                  <a:spcPct val="20000"/>
                </a:spcBef>
                <a:spcAft>
                  <a:spcPct val="0"/>
                </a:spcAft>
                <a:buClr>
                  <a:schemeClr val="bg2"/>
                </a:buClr>
                <a:buSzPct val="75000"/>
                <a:buFont typeface="Wingdings" pitchFamily="2" charset="2"/>
                <a:buChar char="n"/>
                <a:defRPr kumimoji="1" sz="3200">
                  <a:solidFill>
                    <a:schemeClr val="tx1"/>
                  </a:solidFill>
                  <a:latin typeface="+mn-lt"/>
                  <a:ea typeface="굴림" pitchFamily="34" charset="-127"/>
                  <a:cs typeface="+mn-cs"/>
                </a:defRPr>
              </a:lvl1pPr>
              <a:lvl2pPr marL="742950" indent="-285750" algn="l" rtl="0" eaLnBrk="1" fontAlgn="base" latinLnBrk="1" hangingPunct="1">
                <a:spcBef>
                  <a:spcPct val="20000"/>
                </a:spcBef>
                <a:spcAft>
                  <a:spcPct val="0"/>
                </a:spcAft>
                <a:buClr>
                  <a:schemeClr val="accent2"/>
                </a:buClr>
                <a:buSzPct val="80000"/>
                <a:buFont typeface="Wingdings" pitchFamily="2" charset="2"/>
                <a:buChar char="¨"/>
                <a:defRPr kumimoji="1" sz="2800">
                  <a:solidFill>
                    <a:schemeClr val="tx1"/>
                  </a:solidFill>
                  <a:latin typeface="+mn-lt"/>
                  <a:ea typeface="굴림" pitchFamily="34" charset="-127"/>
                </a:defRPr>
              </a:lvl2pPr>
              <a:lvl3pPr marL="1143000" indent="-228600" algn="l" rtl="0" eaLnBrk="1" fontAlgn="base" latinLnBrk="1" hangingPunct="1">
                <a:spcBef>
                  <a:spcPct val="20000"/>
                </a:spcBef>
                <a:spcAft>
                  <a:spcPct val="0"/>
                </a:spcAft>
                <a:buClr>
                  <a:schemeClr val="bg2"/>
                </a:buClr>
                <a:buSzPct val="65000"/>
                <a:buFont typeface="Wingdings" pitchFamily="2" charset="2"/>
                <a:buChar char="n"/>
                <a:defRPr kumimoji="1" sz="2400">
                  <a:solidFill>
                    <a:schemeClr val="tx1"/>
                  </a:solidFill>
                  <a:latin typeface="+mn-lt"/>
                  <a:ea typeface="굴림" pitchFamily="34" charset="-127"/>
                </a:defRPr>
              </a:lvl3pPr>
              <a:lvl4pPr marL="1600200" indent="-228600" algn="l" rtl="0" eaLnBrk="1" fontAlgn="base" latinLnBrk="1" hangingPunct="1">
                <a:spcBef>
                  <a:spcPct val="20000"/>
                </a:spcBef>
                <a:spcAft>
                  <a:spcPct val="0"/>
                </a:spcAft>
                <a:buClr>
                  <a:schemeClr val="accent2"/>
                </a:buClr>
                <a:buSzPct val="70000"/>
                <a:buFont typeface="Wingdings" pitchFamily="2" charset="2"/>
                <a:buChar char="¨"/>
                <a:defRPr kumimoji="1" sz="2000">
                  <a:solidFill>
                    <a:schemeClr val="tx1"/>
                  </a:solidFill>
                  <a:latin typeface="+mn-lt"/>
                  <a:ea typeface="굴림" pitchFamily="34" charset="-127"/>
                </a:defRPr>
              </a:lvl4pPr>
              <a:lvl5pPr marL="20574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굴림" pitchFamily="34" charset="-127"/>
                </a:defRPr>
              </a:lvl5pPr>
              <a:lvl6pPr marL="25146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pPr marL="0" indent="0" algn="r">
                <a:lnSpc>
                  <a:spcPts val="1300"/>
                </a:lnSpc>
                <a:spcAft>
                  <a:spcPts val="0"/>
                </a:spcAft>
                <a:buNone/>
              </a:pPr>
              <a:r>
                <a:rPr lang="en-US" sz="1200" kern="0" spc="30" dirty="0">
                  <a:solidFill>
                    <a:srgbClr val="000000"/>
                  </a:solidFill>
                  <a:latin typeface="Arial" panose="22635452340000000000" pitchFamily="2"/>
                </a:rPr>
                <a:t>82</a:t>
              </a:r>
              <a:r>
                <a:rPr lang="en-US" sz="2100" kern="0" spc="30" dirty="0">
                  <a:solidFill>
                    <a:srgbClr val="000000"/>
                  </a:solidFill>
                  <a:latin typeface="Arial" panose="22635452340000000000" pitchFamily="2"/>
                </a:rPr>
                <a:t>°</a:t>
              </a:r>
              <a:r>
                <a:rPr lang="en-US" sz="100" kern="0" spc="30" dirty="0">
                  <a:solidFill>
                    <a:srgbClr val="000000"/>
                  </a:solidFill>
                  <a:latin typeface="Arial" panose="22635452340000000000" pitchFamily="2"/>
                </a:rPr>
                <a:t> </a:t>
              </a:r>
            </a:p>
          </p:txBody>
        </p:sp>
        <p:sp>
          <p:nvSpPr>
            <p:cNvPr id="31" name="Text Placeholder 337"/>
            <p:cNvSpPr txBox="1">
              <a:spLocks/>
            </p:cNvSpPr>
            <p:nvPr/>
          </p:nvSpPr>
          <p:spPr>
            <a:xfrm>
              <a:off x="196262" y="3207227"/>
              <a:ext cx="1343660" cy="180975"/>
            </a:xfrm>
            <a:prstGeom prst="rect">
              <a:avLst/>
            </a:prstGeom>
            <a:noFill/>
            <a:ln w="0" cmpd="sng">
              <a:noFill/>
              <a:prstDash val="solid"/>
            </a:ln>
          </p:spPr>
          <p:txBody>
            <a:bodyPr vert="horz" lIns="0" tIns="0" rIns="0" bIns="0" anchor="t">
              <a:normAutofit fontScale="97500"/>
            </a:bodyPr>
            <a:lstStyle>
              <a:lvl1pPr marL="342900" indent="-342900" algn="l" rtl="0" eaLnBrk="1" fontAlgn="base" latinLnBrk="1" hangingPunct="1">
                <a:spcBef>
                  <a:spcPct val="20000"/>
                </a:spcBef>
                <a:spcAft>
                  <a:spcPct val="0"/>
                </a:spcAft>
                <a:buClr>
                  <a:schemeClr val="bg2"/>
                </a:buClr>
                <a:buSzPct val="75000"/>
                <a:buFont typeface="Wingdings" pitchFamily="2" charset="2"/>
                <a:buChar char="n"/>
                <a:defRPr kumimoji="1" sz="3200">
                  <a:solidFill>
                    <a:schemeClr val="tx1"/>
                  </a:solidFill>
                  <a:latin typeface="+mn-lt"/>
                  <a:ea typeface="굴림" pitchFamily="34" charset="-127"/>
                  <a:cs typeface="+mn-cs"/>
                </a:defRPr>
              </a:lvl1pPr>
              <a:lvl2pPr marL="742950" indent="-285750" algn="l" rtl="0" eaLnBrk="1" fontAlgn="base" latinLnBrk="1" hangingPunct="1">
                <a:spcBef>
                  <a:spcPct val="20000"/>
                </a:spcBef>
                <a:spcAft>
                  <a:spcPct val="0"/>
                </a:spcAft>
                <a:buClr>
                  <a:schemeClr val="accent2"/>
                </a:buClr>
                <a:buSzPct val="80000"/>
                <a:buFont typeface="Wingdings" pitchFamily="2" charset="2"/>
                <a:buChar char="¨"/>
                <a:defRPr kumimoji="1" sz="2800">
                  <a:solidFill>
                    <a:schemeClr val="tx1"/>
                  </a:solidFill>
                  <a:latin typeface="+mn-lt"/>
                  <a:ea typeface="굴림" pitchFamily="34" charset="-127"/>
                </a:defRPr>
              </a:lvl2pPr>
              <a:lvl3pPr marL="1143000" indent="-228600" algn="l" rtl="0" eaLnBrk="1" fontAlgn="base" latinLnBrk="1" hangingPunct="1">
                <a:spcBef>
                  <a:spcPct val="20000"/>
                </a:spcBef>
                <a:spcAft>
                  <a:spcPct val="0"/>
                </a:spcAft>
                <a:buClr>
                  <a:schemeClr val="bg2"/>
                </a:buClr>
                <a:buSzPct val="65000"/>
                <a:buFont typeface="Wingdings" pitchFamily="2" charset="2"/>
                <a:buChar char="n"/>
                <a:defRPr kumimoji="1" sz="2400">
                  <a:solidFill>
                    <a:schemeClr val="tx1"/>
                  </a:solidFill>
                  <a:latin typeface="+mn-lt"/>
                  <a:ea typeface="굴림" pitchFamily="34" charset="-127"/>
                </a:defRPr>
              </a:lvl3pPr>
              <a:lvl4pPr marL="1600200" indent="-228600" algn="l" rtl="0" eaLnBrk="1" fontAlgn="base" latinLnBrk="1" hangingPunct="1">
                <a:spcBef>
                  <a:spcPct val="20000"/>
                </a:spcBef>
                <a:spcAft>
                  <a:spcPct val="0"/>
                </a:spcAft>
                <a:buClr>
                  <a:schemeClr val="accent2"/>
                </a:buClr>
                <a:buSzPct val="70000"/>
                <a:buFont typeface="Wingdings" pitchFamily="2" charset="2"/>
                <a:buChar char="¨"/>
                <a:defRPr kumimoji="1" sz="2000">
                  <a:solidFill>
                    <a:schemeClr val="tx1"/>
                  </a:solidFill>
                  <a:latin typeface="+mn-lt"/>
                  <a:ea typeface="굴림" pitchFamily="34" charset="-127"/>
                </a:defRPr>
              </a:lvl4pPr>
              <a:lvl5pPr marL="20574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굴림" pitchFamily="34" charset="-127"/>
                </a:defRPr>
              </a:lvl5pPr>
              <a:lvl6pPr marL="25146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pPr marL="0" indent="0" algn="r">
                <a:lnSpc>
                  <a:spcPts val="1300"/>
                </a:lnSpc>
                <a:spcAft>
                  <a:spcPts val="0"/>
                </a:spcAft>
                <a:buNone/>
              </a:pPr>
              <a:r>
                <a:rPr lang="en-US" sz="1200" kern="0" spc="30" dirty="0">
                  <a:solidFill>
                    <a:srgbClr val="000000"/>
                  </a:solidFill>
                  <a:latin typeface="Arial" panose="22635452340000000000" pitchFamily="2"/>
                </a:rPr>
                <a:t>93</a:t>
              </a:r>
              <a:r>
                <a:rPr lang="en-US" sz="2100" kern="0" spc="30" dirty="0">
                  <a:solidFill>
                    <a:srgbClr val="000000"/>
                  </a:solidFill>
                  <a:latin typeface="Arial" panose="22635452340000000000" pitchFamily="2"/>
                </a:rPr>
                <a:t>°</a:t>
              </a:r>
              <a:r>
                <a:rPr lang="en-US" sz="100" kern="0" spc="30" dirty="0">
                  <a:solidFill>
                    <a:srgbClr val="000000"/>
                  </a:solidFill>
                  <a:latin typeface="Arial" panose="22635452340000000000" pitchFamily="2"/>
                </a:rPr>
                <a:t> </a:t>
              </a:r>
            </a:p>
          </p:txBody>
        </p:sp>
        <p:sp>
          <p:nvSpPr>
            <p:cNvPr id="32" name="Text Placeholder 337"/>
            <p:cNvSpPr txBox="1">
              <a:spLocks/>
            </p:cNvSpPr>
            <p:nvPr/>
          </p:nvSpPr>
          <p:spPr>
            <a:xfrm>
              <a:off x="152400" y="5061464"/>
              <a:ext cx="1343660" cy="180975"/>
            </a:xfrm>
            <a:prstGeom prst="rect">
              <a:avLst/>
            </a:prstGeom>
            <a:noFill/>
            <a:ln w="0" cmpd="sng">
              <a:noFill/>
              <a:prstDash val="solid"/>
            </a:ln>
          </p:spPr>
          <p:txBody>
            <a:bodyPr vert="horz" lIns="0" tIns="0" rIns="0" bIns="0" anchor="t">
              <a:normAutofit fontScale="97500"/>
            </a:bodyPr>
            <a:lstStyle>
              <a:lvl1pPr marL="342900" indent="-342900" algn="l" rtl="0" eaLnBrk="1" fontAlgn="base" latinLnBrk="1" hangingPunct="1">
                <a:spcBef>
                  <a:spcPct val="20000"/>
                </a:spcBef>
                <a:spcAft>
                  <a:spcPct val="0"/>
                </a:spcAft>
                <a:buClr>
                  <a:schemeClr val="bg2"/>
                </a:buClr>
                <a:buSzPct val="75000"/>
                <a:buFont typeface="Wingdings" pitchFamily="2" charset="2"/>
                <a:buChar char="n"/>
                <a:defRPr kumimoji="1" sz="3200">
                  <a:solidFill>
                    <a:schemeClr val="tx1"/>
                  </a:solidFill>
                  <a:latin typeface="+mn-lt"/>
                  <a:ea typeface="굴림" pitchFamily="34" charset="-127"/>
                  <a:cs typeface="+mn-cs"/>
                </a:defRPr>
              </a:lvl1pPr>
              <a:lvl2pPr marL="742950" indent="-285750" algn="l" rtl="0" eaLnBrk="1" fontAlgn="base" latinLnBrk="1" hangingPunct="1">
                <a:spcBef>
                  <a:spcPct val="20000"/>
                </a:spcBef>
                <a:spcAft>
                  <a:spcPct val="0"/>
                </a:spcAft>
                <a:buClr>
                  <a:schemeClr val="accent2"/>
                </a:buClr>
                <a:buSzPct val="80000"/>
                <a:buFont typeface="Wingdings" pitchFamily="2" charset="2"/>
                <a:buChar char="¨"/>
                <a:defRPr kumimoji="1" sz="2800">
                  <a:solidFill>
                    <a:schemeClr val="tx1"/>
                  </a:solidFill>
                  <a:latin typeface="+mn-lt"/>
                  <a:ea typeface="굴림" pitchFamily="34" charset="-127"/>
                </a:defRPr>
              </a:lvl2pPr>
              <a:lvl3pPr marL="1143000" indent="-228600" algn="l" rtl="0" eaLnBrk="1" fontAlgn="base" latinLnBrk="1" hangingPunct="1">
                <a:spcBef>
                  <a:spcPct val="20000"/>
                </a:spcBef>
                <a:spcAft>
                  <a:spcPct val="0"/>
                </a:spcAft>
                <a:buClr>
                  <a:schemeClr val="bg2"/>
                </a:buClr>
                <a:buSzPct val="65000"/>
                <a:buFont typeface="Wingdings" pitchFamily="2" charset="2"/>
                <a:buChar char="n"/>
                <a:defRPr kumimoji="1" sz="2400">
                  <a:solidFill>
                    <a:schemeClr val="tx1"/>
                  </a:solidFill>
                  <a:latin typeface="+mn-lt"/>
                  <a:ea typeface="굴림" pitchFamily="34" charset="-127"/>
                </a:defRPr>
              </a:lvl3pPr>
              <a:lvl4pPr marL="1600200" indent="-228600" algn="l" rtl="0" eaLnBrk="1" fontAlgn="base" latinLnBrk="1" hangingPunct="1">
                <a:spcBef>
                  <a:spcPct val="20000"/>
                </a:spcBef>
                <a:spcAft>
                  <a:spcPct val="0"/>
                </a:spcAft>
                <a:buClr>
                  <a:schemeClr val="accent2"/>
                </a:buClr>
                <a:buSzPct val="70000"/>
                <a:buFont typeface="Wingdings" pitchFamily="2" charset="2"/>
                <a:buChar char="¨"/>
                <a:defRPr kumimoji="1" sz="2000">
                  <a:solidFill>
                    <a:schemeClr val="tx1"/>
                  </a:solidFill>
                  <a:latin typeface="+mn-lt"/>
                  <a:ea typeface="굴림" pitchFamily="34" charset="-127"/>
                </a:defRPr>
              </a:lvl4pPr>
              <a:lvl5pPr marL="20574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굴림" pitchFamily="34" charset="-127"/>
                </a:defRPr>
              </a:lvl5pPr>
              <a:lvl6pPr marL="25146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pPr marL="0" indent="0" algn="r">
                <a:lnSpc>
                  <a:spcPts val="1300"/>
                </a:lnSpc>
                <a:spcAft>
                  <a:spcPts val="0"/>
                </a:spcAft>
                <a:buNone/>
              </a:pPr>
              <a:r>
                <a:rPr lang="en-US" sz="1200" kern="0" spc="30" dirty="0">
                  <a:solidFill>
                    <a:srgbClr val="000000"/>
                  </a:solidFill>
                  <a:latin typeface="Arial" panose="22635452340000000000" pitchFamily="2"/>
                </a:rPr>
                <a:t>78</a:t>
              </a:r>
              <a:r>
                <a:rPr lang="en-US" sz="2100" kern="0" spc="30" dirty="0">
                  <a:solidFill>
                    <a:srgbClr val="000000"/>
                  </a:solidFill>
                  <a:latin typeface="Arial" panose="22635452340000000000" pitchFamily="2"/>
                </a:rPr>
                <a:t>°</a:t>
              </a:r>
              <a:r>
                <a:rPr lang="en-US" sz="100" kern="0" spc="30" dirty="0">
                  <a:solidFill>
                    <a:srgbClr val="000000"/>
                  </a:solidFill>
                  <a:latin typeface="Arial" panose="22635452340000000000" pitchFamily="2"/>
                </a:rPr>
                <a:t> </a:t>
              </a:r>
            </a:p>
          </p:txBody>
        </p:sp>
        <p:sp>
          <p:nvSpPr>
            <p:cNvPr id="33" name="Text Placeholder 337"/>
            <p:cNvSpPr txBox="1">
              <a:spLocks/>
            </p:cNvSpPr>
            <p:nvPr/>
          </p:nvSpPr>
          <p:spPr>
            <a:xfrm>
              <a:off x="201626" y="5503107"/>
              <a:ext cx="1343660" cy="180975"/>
            </a:xfrm>
            <a:prstGeom prst="rect">
              <a:avLst/>
            </a:prstGeom>
            <a:noFill/>
            <a:ln w="0" cmpd="sng">
              <a:noFill/>
              <a:prstDash val="solid"/>
            </a:ln>
          </p:spPr>
          <p:txBody>
            <a:bodyPr vert="horz" lIns="0" tIns="0" rIns="0" bIns="0" anchor="t">
              <a:normAutofit fontScale="97500"/>
            </a:bodyPr>
            <a:lstStyle>
              <a:lvl1pPr marL="342900" indent="-342900" algn="l" rtl="0" eaLnBrk="1" fontAlgn="base" latinLnBrk="1" hangingPunct="1">
                <a:spcBef>
                  <a:spcPct val="20000"/>
                </a:spcBef>
                <a:spcAft>
                  <a:spcPct val="0"/>
                </a:spcAft>
                <a:buClr>
                  <a:schemeClr val="bg2"/>
                </a:buClr>
                <a:buSzPct val="75000"/>
                <a:buFont typeface="Wingdings" pitchFamily="2" charset="2"/>
                <a:buChar char="n"/>
                <a:defRPr kumimoji="1" sz="3200">
                  <a:solidFill>
                    <a:schemeClr val="tx1"/>
                  </a:solidFill>
                  <a:latin typeface="+mn-lt"/>
                  <a:ea typeface="굴림" pitchFamily="34" charset="-127"/>
                  <a:cs typeface="+mn-cs"/>
                </a:defRPr>
              </a:lvl1pPr>
              <a:lvl2pPr marL="742950" indent="-285750" algn="l" rtl="0" eaLnBrk="1" fontAlgn="base" latinLnBrk="1" hangingPunct="1">
                <a:spcBef>
                  <a:spcPct val="20000"/>
                </a:spcBef>
                <a:spcAft>
                  <a:spcPct val="0"/>
                </a:spcAft>
                <a:buClr>
                  <a:schemeClr val="accent2"/>
                </a:buClr>
                <a:buSzPct val="80000"/>
                <a:buFont typeface="Wingdings" pitchFamily="2" charset="2"/>
                <a:buChar char="¨"/>
                <a:defRPr kumimoji="1" sz="2800">
                  <a:solidFill>
                    <a:schemeClr val="tx1"/>
                  </a:solidFill>
                  <a:latin typeface="+mn-lt"/>
                  <a:ea typeface="굴림" pitchFamily="34" charset="-127"/>
                </a:defRPr>
              </a:lvl2pPr>
              <a:lvl3pPr marL="1143000" indent="-228600" algn="l" rtl="0" eaLnBrk="1" fontAlgn="base" latinLnBrk="1" hangingPunct="1">
                <a:spcBef>
                  <a:spcPct val="20000"/>
                </a:spcBef>
                <a:spcAft>
                  <a:spcPct val="0"/>
                </a:spcAft>
                <a:buClr>
                  <a:schemeClr val="bg2"/>
                </a:buClr>
                <a:buSzPct val="65000"/>
                <a:buFont typeface="Wingdings" pitchFamily="2" charset="2"/>
                <a:buChar char="n"/>
                <a:defRPr kumimoji="1" sz="2400">
                  <a:solidFill>
                    <a:schemeClr val="tx1"/>
                  </a:solidFill>
                  <a:latin typeface="+mn-lt"/>
                  <a:ea typeface="굴림" pitchFamily="34" charset="-127"/>
                </a:defRPr>
              </a:lvl3pPr>
              <a:lvl4pPr marL="1600200" indent="-228600" algn="l" rtl="0" eaLnBrk="1" fontAlgn="base" latinLnBrk="1" hangingPunct="1">
                <a:spcBef>
                  <a:spcPct val="20000"/>
                </a:spcBef>
                <a:spcAft>
                  <a:spcPct val="0"/>
                </a:spcAft>
                <a:buClr>
                  <a:schemeClr val="accent2"/>
                </a:buClr>
                <a:buSzPct val="70000"/>
                <a:buFont typeface="Wingdings" pitchFamily="2" charset="2"/>
                <a:buChar char="¨"/>
                <a:defRPr kumimoji="1" sz="2000">
                  <a:solidFill>
                    <a:schemeClr val="tx1"/>
                  </a:solidFill>
                  <a:latin typeface="+mn-lt"/>
                  <a:ea typeface="굴림" pitchFamily="34" charset="-127"/>
                </a:defRPr>
              </a:lvl4pPr>
              <a:lvl5pPr marL="20574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굴림" pitchFamily="34" charset="-127"/>
                </a:defRPr>
              </a:lvl5pPr>
              <a:lvl6pPr marL="25146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pPr marL="0" indent="0" algn="r">
                <a:lnSpc>
                  <a:spcPts val="1300"/>
                </a:lnSpc>
                <a:spcAft>
                  <a:spcPts val="0"/>
                </a:spcAft>
                <a:buNone/>
              </a:pPr>
              <a:r>
                <a:rPr lang="en-US" sz="1200" kern="0" spc="30" dirty="0">
                  <a:solidFill>
                    <a:srgbClr val="000000"/>
                  </a:solidFill>
                  <a:latin typeface="Arial" panose="22635452340000000000" pitchFamily="2"/>
                </a:rPr>
                <a:t>68</a:t>
              </a:r>
              <a:r>
                <a:rPr lang="en-US" sz="2100" kern="0" spc="30" dirty="0">
                  <a:solidFill>
                    <a:srgbClr val="000000"/>
                  </a:solidFill>
                  <a:latin typeface="Arial" panose="22635452340000000000" pitchFamily="2"/>
                </a:rPr>
                <a:t>°</a:t>
              </a:r>
              <a:r>
                <a:rPr lang="en-US" sz="100" kern="0" spc="30" dirty="0">
                  <a:solidFill>
                    <a:srgbClr val="000000"/>
                  </a:solidFill>
                  <a:latin typeface="Arial" panose="22635452340000000000" pitchFamily="2"/>
                </a:rPr>
                <a:t> </a:t>
              </a:r>
            </a:p>
          </p:txBody>
        </p:sp>
        <p:sp>
          <p:nvSpPr>
            <p:cNvPr id="34" name="Text Placeholder 337"/>
            <p:cNvSpPr txBox="1">
              <a:spLocks/>
            </p:cNvSpPr>
            <p:nvPr/>
          </p:nvSpPr>
          <p:spPr>
            <a:xfrm>
              <a:off x="156949" y="2332275"/>
              <a:ext cx="1343660" cy="180975"/>
            </a:xfrm>
            <a:prstGeom prst="rect">
              <a:avLst/>
            </a:prstGeom>
            <a:noFill/>
            <a:ln w="0" cmpd="sng">
              <a:noFill/>
              <a:prstDash val="solid"/>
            </a:ln>
          </p:spPr>
          <p:txBody>
            <a:bodyPr vert="horz" lIns="0" tIns="0" rIns="0" bIns="0" anchor="t">
              <a:normAutofit fontScale="97500"/>
            </a:bodyPr>
            <a:lstStyle>
              <a:lvl1pPr marL="342900" indent="-342900" algn="l" rtl="0" eaLnBrk="1" fontAlgn="base" latinLnBrk="1" hangingPunct="1">
                <a:spcBef>
                  <a:spcPct val="20000"/>
                </a:spcBef>
                <a:spcAft>
                  <a:spcPct val="0"/>
                </a:spcAft>
                <a:buClr>
                  <a:schemeClr val="bg2"/>
                </a:buClr>
                <a:buSzPct val="75000"/>
                <a:buFont typeface="Wingdings" pitchFamily="2" charset="2"/>
                <a:buChar char="n"/>
                <a:defRPr kumimoji="1" sz="3200">
                  <a:solidFill>
                    <a:schemeClr val="tx1"/>
                  </a:solidFill>
                  <a:latin typeface="+mn-lt"/>
                  <a:ea typeface="굴림" pitchFamily="34" charset="-127"/>
                  <a:cs typeface="+mn-cs"/>
                </a:defRPr>
              </a:lvl1pPr>
              <a:lvl2pPr marL="742950" indent="-285750" algn="l" rtl="0" eaLnBrk="1" fontAlgn="base" latinLnBrk="1" hangingPunct="1">
                <a:spcBef>
                  <a:spcPct val="20000"/>
                </a:spcBef>
                <a:spcAft>
                  <a:spcPct val="0"/>
                </a:spcAft>
                <a:buClr>
                  <a:schemeClr val="accent2"/>
                </a:buClr>
                <a:buSzPct val="80000"/>
                <a:buFont typeface="Wingdings" pitchFamily="2" charset="2"/>
                <a:buChar char="¨"/>
                <a:defRPr kumimoji="1" sz="2800">
                  <a:solidFill>
                    <a:schemeClr val="tx1"/>
                  </a:solidFill>
                  <a:latin typeface="+mn-lt"/>
                  <a:ea typeface="굴림" pitchFamily="34" charset="-127"/>
                </a:defRPr>
              </a:lvl2pPr>
              <a:lvl3pPr marL="1143000" indent="-228600" algn="l" rtl="0" eaLnBrk="1" fontAlgn="base" latinLnBrk="1" hangingPunct="1">
                <a:spcBef>
                  <a:spcPct val="20000"/>
                </a:spcBef>
                <a:spcAft>
                  <a:spcPct val="0"/>
                </a:spcAft>
                <a:buClr>
                  <a:schemeClr val="bg2"/>
                </a:buClr>
                <a:buSzPct val="65000"/>
                <a:buFont typeface="Wingdings" pitchFamily="2" charset="2"/>
                <a:buChar char="n"/>
                <a:defRPr kumimoji="1" sz="2400">
                  <a:solidFill>
                    <a:schemeClr val="tx1"/>
                  </a:solidFill>
                  <a:latin typeface="+mn-lt"/>
                  <a:ea typeface="굴림" pitchFamily="34" charset="-127"/>
                </a:defRPr>
              </a:lvl3pPr>
              <a:lvl4pPr marL="1600200" indent="-228600" algn="l" rtl="0" eaLnBrk="1" fontAlgn="base" latinLnBrk="1" hangingPunct="1">
                <a:spcBef>
                  <a:spcPct val="20000"/>
                </a:spcBef>
                <a:spcAft>
                  <a:spcPct val="0"/>
                </a:spcAft>
                <a:buClr>
                  <a:schemeClr val="accent2"/>
                </a:buClr>
                <a:buSzPct val="70000"/>
                <a:buFont typeface="Wingdings" pitchFamily="2" charset="2"/>
                <a:buChar char="¨"/>
                <a:defRPr kumimoji="1" sz="2000">
                  <a:solidFill>
                    <a:schemeClr val="tx1"/>
                  </a:solidFill>
                  <a:latin typeface="+mn-lt"/>
                  <a:ea typeface="굴림" pitchFamily="34" charset="-127"/>
                </a:defRPr>
              </a:lvl4pPr>
              <a:lvl5pPr marL="20574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굴림" pitchFamily="34" charset="-127"/>
                </a:defRPr>
              </a:lvl5pPr>
              <a:lvl6pPr marL="25146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pPr marL="0" indent="0" algn="r">
                <a:lnSpc>
                  <a:spcPts val="1300"/>
                </a:lnSpc>
                <a:spcAft>
                  <a:spcPts val="0"/>
                </a:spcAft>
                <a:buNone/>
              </a:pPr>
              <a:r>
                <a:rPr lang="en-US" sz="1200" kern="0" spc="30" dirty="0">
                  <a:solidFill>
                    <a:srgbClr val="000000"/>
                  </a:solidFill>
                  <a:latin typeface="Arial" panose="22635452340000000000" pitchFamily="2"/>
                </a:rPr>
                <a:t>100</a:t>
              </a:r>
              <a:r>
                <a:rPr lang="en-US" sz="2100" kern="0" spc="30" dirty="0">
                  <a:solidFill>
                    <a:srgbClr val="000000"/>
                  </a:solidFill>
                  <a:latin typeface="Arial" panose="22635452340000000000" pitchFamily="2"/>
                </a:rPr>
                <a:t>°</a:t>
              </a:r>
              <a:r>
                <a:rPr lang="en-US" sz="100" kern="0" spc="30" dirty="0">
                  <a:solidFill>
                    <a:srgbClr val="000000"/>
                  </a:solidFill>
                  <a:latin typeface="Arial" panose="22635452340000000000" pitchFamily="2"/>
                </a:rPr>
                <a:t> </a:t>
              </a:r>
            </a:p>
          </p:txBody>
        </p:sp>
        <p:grpSp>
          <p:nvGrpSpPr>
            <p:cNvPr id="35" name="Group 34"/>
            <p:cNvGrpSpPr/>
            <p:nvPr/>
          </p:nvGrpSpPr>
          <p:grpSpPr>
            <a:xfrm>
              <a:off x="152400" y="1859795"/>
              <a:ext cx="7452692" cy="4488815"/>
              <a:chOff x="152400" y="1859795"/>
              <a:chExt cx="7452692" cy="4488815"/>
            </a:xfrm>
          </p:grpSpPr>
          <p:sp>
            <p:nvSpPr>
              <p:cNvPr id="36" name="Text Placeholder 332"/>
              <p:cNvSpPr txBox="1">
                <a:spLocks/>
              </p:cNvSpPr>
              <p:nvPr/>
            </p:nvSpPr>
            <p:spPr>
              <a:xfrm>
                <a:off x="152400" y="1898978"/>
                <a:ext cx="1343660" cy="263197"/>
              </a:xfrm>
              <a:prstGeom prst="rect">
                <a:avLst/>
              </a:prstGeom>
              <a:noFill/>
              <a:ln w="0" cmpd="sng">
                <a:noFill/>
                <a:prstDash val="solid"/>
              </a:ln>
            </p:spPr>
            <p:txBody>
              <a:bodyPr vert="horz" lIns="0" tIns="0" rIns="0" bIns="0" anchor="t"/>
              <a:lstStyle>
                <a:lvl1pPr marL="342900" indent="-342900" algn="l" rtl="0" eaLnBrk="1" fontAlgn="base" latinLnBrk="1" hangingPunct="1">
                  <a:spcBef>
                    <a:spcPct val="20000"/>
                  </a:spcBef>
                  <a:spcAft>
                    <a:spcPct val="0"/>
                  </a:spcAft>
                  <a:buClr>
                    <a:schemeClr val="bg2"/>
                  </a:buClr>
                  <a:buSzPct val="75000"/>
                  <a:buFont typeface="Wingdings" pitchFamily="2" charset="2"/>
                  <a:buChar char="n"/>
                  <a:defRPr kumimoji="1" sz="3200">
                    <a:solidFill>
                      <a:schemeClr val="tx1"/>
                    </a:solidFill>
                    <a:latin typeface="+mn-lt"/>
                    <a:ea typeface="굴림" pitchFamily="34" charset="-127"/>
                    <a:cs typeface="+mn-cs"/>
                  </a:defRPr>
                </a:lvl1pPr>
                <a:lvl2pPr marL="742950" indent="-285750" algn="l" rtl="0" eaLnBrk="1" fontAlgn="base" latinLnBrk="1" hangingPunct="1">
                  <a:spcBef>
                    <a:spcPct val="20000"/>
                  </a:spcBef>
                  <a:spcAft>
                    <a:spcPct val="0"/>
                  </a:spcAft>
                  <a:buClr>
                    <a:schemeClr val="accent2"/>
                  </a:buClr>
                  <a:buSzPct val="80000"/>
                  <a:buFont typeface="Wingdings" pitchFamily="2" charset="2"/>
                  <a:buChar char="¨"/>
                  <a:defRPr kumimoji="1" sz="2800">
                    <a:solidFill>
                      <a:schemeClr val="tx1"/>
                    </a:solidFill>
                    <a:latin typeface="+mn-lt"/>
                    <a:ea typeface="굴림" pitchFamily="34" charset="-127"/>
                  </a:defRPr>
                </a:lvl2pPr>
                <a:lvl3pPr marL="1143000" indent="-228600" algn="l" rtl="0" eaLnBrk="1" fontAlgn="base" latinLnBrk="1" hangingPunct="1">
                  <a:spcBef>
                    <a:spcPct val="20000"/>
                  </a:spcBef>
                  <a:spcAft>
                    <a:spcPct val="0"/>
                  </a:spcAft>
                  <a:buClr>
                    <a:schemeClr val="bg2"/>
                  </a:buClr>
                  <a:buSzPct val="65000"/>
                  <a:buFont typeface="Wingdings" pitchFamily="2" charset="2"/>
                  <a:buChar char="n"/>
                  <a:defRPr kumimoji="1" sz="2400">
                    <a:solidFill>
                      <a:schemeClr val="tx1"/>
                    </a:solidFill>
                    <a:latin typeface="+mn-lt"/>
                    <a:ea typeface="굴림" pitchFamily="34" charset="-127"/>
                  </a:defRPr>
                </a:lvl3pPr>
                <a:lvl4pPr marL="1600200" indent="-228600" algn="l" rtl="0" eaLnBrk="1" fontAlgn="base" latinLnBrk="1" hangingPunct="1">
                  <a:spcBef>
                    <a:spcPct val="20000"/>
                  </a:spcBef>
                  <a:spcAft>
                    <a:spcPct val="0"/>
                  </a:spcAft>
                  <a:buClr>
                    <a:schemeClr val="accent2"/>
                  </a:buClr>
                  <a:buSzPct val="70000"/>
                  <a:buFont typeface="Wingdings" pitchFamily="2" charset="2"/>
                  <a:buChar char="¨"/>
                  <a:defRPr kumimoji="1" sz="2000">
                    <a:solidFill>
                      <a:schemeClr val="tx1"/>
                    </a:solidFill>
                    <a:latin typeface="+mn-lt"/>
                    <a:ea typeface="굴림" pitchFamily="34" charset="-127"/>
                  </a:defRPr>
                </a:lvl4pPr>
                <a:lvl5pPr marL="20574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굴림" pitchFamily="34" charset="-127"/>
                  </a:defRPr>
                </a:lvl5pPr>
                <a:lvl6pPr marL="25146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pPr marL="0" indent="0" algn="r">
                  <a:lnSpc>
                    <a:spcPct val="95999"/>
                  </a:lnSpc>
                  <a:spcAft>
                    <a:spcPts val="0"/>
                  </a:spcAft>
                  <a:buNone/>
                </a:pPr>
                <a:r>
                  <a:rPr lang="en-US" sz="1200" kern="0" spc="-40" dirty="0" err="1">
                    <a:solidFill>
                      <a:srgbClr val="000000"/>
                    </a:solidFill>
                    <a:latin typeface="Arial" panose="22635452340000000000" pitchFamily="2"/>
                  </a:rPr>
                  <a:t>Evap</a:t>
                </a:r>
                <a:r>
                  <a:rPr lang="en-US" sz="1200" kern="0" spc="-40" dirty="0">
                    <a:solidFill>
                      <a:srgbClr val="000000"/>
                    </a:solidFill>
                    <a:latin typeface="Arial" panose="22635452340000000000" pitchFamily="2"/>
                  </a:rPr>
                  <a:t> average Temp. </a:t>
                </a:r>
              </a:p>
            </p:txBody>
          </p:sp>
          <p:grpSp>
            <p:nvGrpSpPr>
              <p:cNvPr id="37" name="Group 36"/>
              <p:cNvGrpSpPr/>
              <p:nvPr/>
            </p:nvGrpSpPr>
            <p:grpSpPr>
              <a:xfrm>
                <a:off x="1509092" y="1859795"/>
                <a:ext cx="6096000" cy="4488815"/>
                <a:chOff x="1509092" y="1859795"/>
                <a:chExt cx="6096000" cy="4488815"/>
              </a:xfrm>
            </p:grpSpPr>
            <p:pic>
              <p:nvPicPr>
                <p:cNvPr id="38" name="Image.jpg"/>
                <p:cNvPicPr/>
                <p:nvPr/>
              </p:nvPicPr>
              <p:blipFill>
                <a:blip r:embed="rId2">
                  <a:extLst>
                    <a:ext uri="{28A0092B-C50C-407E-A947-70E740481C1C}">
                      <a14:useLocalDpi xmlns:a14="http://schemas.microsoft.com/office/drawing/2010/main" val="0"/>
                    </a:ext>
                  </a:extLst>
                </a:blip>
                <a:stretch>
                  <a:fillRect/>
                </a:stretch>
              </p:blipFill>
              <p:spPr>
                <a:xfrm>
                  <a:off x="1509092" y="1859795"/>
                  <a:ext cx="6096000" cy="4488815"/>
                </a:xfrm>
                <a:prstGeom prst="rect">
                  <a:avLst/>
                </a:prstGeom>
              </p:spPr>
            </p:pic>
            <p:sp>
              <p:nvSpPr>
                <p:cNvPr id="39" name="Text Placeholder 350"/>
                <p:cNvSpPr txBox="1">
                  <a:spLocks/>
                </p:cNvSpPr>
                <p:nvPr/>
              </p:nvSpPr>
              <p:spPr>
                <a:xfrm>
                  <a:off x="1769537" y="5242439"/>
                  <a:ext cx="653955" cy="149225"/>
                </a:xfrm>
                <a:prstGeom prst="rect">
                  <a:avLst/>
                </a:prstGeom>
                <a:noFill/>
                <a:ln w="0" cmpd="sng">
                  <a:noFill/>
                  <a:prstDash val="solid"/>
                </a:ln>
              </p:spPr>
              <p:txBody>
                <a:bodyPr vert="horz" lIns="0" tIns="0" rIns="0" bIns="0" anchor="t"/>
                <a:lstStyle>
                  <a:lvl1pPr marL="342900" indent="-342900" algn="l" rtl="0" eaLnBrk="1" fontAlgn="base" latinLnBrk="1" hangingPunct="1">
                    <a:spcBef>
                      <a:spcPct val="20000"/>
                    </a:spcBef>
                    <a:spcAft>
                      <a:spcPct val="0"/>
                    </a:spcAft>
                    <a:buClr>
                      <a:schemeClr val="bg2"/>
                    </a:buClr>
                    <a:buSzPct val="75000"/>
                    <a:buFont typeface="Wingdings" pitchFamily="2" charset="2"/>
                    <a:buChar char="n"/>
                    <a:defRPr kumimoji="1" sz="3200">
                      <a:solidFill>
                        <a:schemeClr val="tx1"/>
                      </a:solidFill>
                      <a:latin typeface="+mn-lt"/>
                      <a:ea typeface="굴림" pitchFamily="34" charset="-127"/>
                      <a:cs typeface="+mn-cs"/>
                    </a:defRPr>
                  </a:lvl1pPr>
                  <a:lvl2pPr marL="742950" indent="-285750" algn="l" rtl="0" eaLnBrk="1" fontAlgn="base" latinLnBrk="1" hangingPunct="1">
                    <a:spcBef>
                      <a:spcPct val="20000"/>
                    </a:spcBef>
                    <a:spcAft>
                      <a:spcPct val="0"/>
                    </a:spcAft>
                    <a:buClr>
                      <a:schemeClr val="accent2"/>
                    </a:buClr>
                    <a:buSzPct val="80000"/>
                    <a:buFont typeface="Wingdings" pitchFamily="2" charset="2"/>
                    <a:buChar char="¨"/>
                    <a:defRPr kumimoji="1" sz="2800">
                      <a:solidFill>
                        <a:schemeClr val="tx1"/>
                      </a:solidFill>
                      <a:latin typeface="+mn-lt"/>
                      <a:ea typeface="굴림" pitchFamily="34" charset="-127"/>
                    </a:defRPr>
                  </a:lvl2pPr>
                  <a:lvl3pPr marL="1143000" indent="-228600" algn="l" rtl="0" eaLnBrk="1" fontAlgn="base" latinLnBrk="1" hangingPunct="1">
                    <a:spcBef>
                      <a:spcPct val="20000"/>
                    </a:spcBef>
                    <a:spcAft>
                      <a:spcPct val="0"/>
                    </a:spcAft>
                    <a:buClr>
                      <a:schemeClr val="bg2"/>
                    </a:buClr>
                    <a:buSzPct val="65000"/>
                    <a:buFont typeface="Wingdings" pitchFamily="2" charset="2"/>
                    <a:buChar char="n"/>
                    <a:defRPr kumimoji="1" sz="2400">
                      <a:solidFill>
                        <a:schemeClr val="tx1"/>
                      </a:solidFill>
                      <a:latin typeface="+mn-lt"/>
                      <a:ea typeface="굴림" pitchFamily="34" charset="-127"/>
                    </a:defRPr>
                  </a:lvl3pPr>
                  <a:lvl4pPr marL="1600200" indent="-228600" algn="l" rtl="0" eaLnBrk="1" fontAlgn="base" latinLnBrk="1" hangingPunct="1">
                    <a:spcBef>
                      <a:spcPct val="20000"/>
                    </a:spcBef>
                    <a:spcAft>
                      <a:spcPct val="0"/>
                    </a:spcAft>
                    <a:buClr>
                      <a:schemeClr val="accent2"/>
                    </a:buClr>
                    <a:buSzPct val="70000"/>
                    <a:buFont typeface="Wingdings" pitchFamily="2" charset="2"/>
                    <a:buChar char="¨"/>
                    <a:defRPr kumimoji="1" sz="2000">
                      <a:solidFill>
                        <a:schemeClr val="tx1"/>
                      </a:solidFill>
                      <a:latin typeface="+mn-lt"/>
                      <a:ea typeface="굴림" pitchFamily="34" charset="-127"/>
                    </a:defRPr>
                  </a:lvl4pPr>
                  <a:lvl5pPr marL="20574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굴림" pitchFamily="34" charset="-127"/>
                    </a:defRPr>
                  </a:lvl5pPr>
                  <a:lvl6pPr marL="25146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pPr marL="0" indent="0">
                    <a:lnSpc>
                      <a:spcPct val="81599"/>
                    </a:lnSpc>
                    <a:spcAft>
                      <a:spcPts val="0"/>
                    </a:spcAft>
                    <a:buNone/>
                  </a:pPr>
                  <a:r>
                    <a:rPr lang="en-US" sz="1200" kern="0" spc="-60" dirty="0">
                      <a:solidFill>
                        <a:srgbClr val="000000"/>
                      </a:solidFill>
                      <a:latin typeface="Arial" panose="22635452340000000000" pitchFamily="2"/>
                    </a:rPr>
                    <a:t>Fan off </a:t>
                  </a:r>
                </a:p>
              </p:txBody>
            </p:sp>
            <p:sp>
              <p:nvSpPr>
                <p:cNvPr id="40" name="Text Placeholder 349"/>
                <p:cNvSpPr txBox="1">
                  <a:spLocks/>
                </p:cNvSpPr>
                <p:nvPr/>
              </p:nvSpPr>
              <p:spPr>
                <a:xfrm>
                  <a:off x="1966292" y="4604265"/>
                  <a:ext cx="914400" cy="149860"/>
                </a:xfrm>
                <a:prstGeom prst="rect">
                  <a:avLst/>
                </a:prstGeom>
                <a:noFill/>
                <a:ln w="0" cmpd="sng">
                  <a:noFill/>
                  <a:prstDash val="solid"/>
                </a:ln>
              </p:spPr>
              <p:txBody>
                <a:bodyPr vert="horz" lIns="0" tIns="0" rIns="0" bIns="0" anchor="t"/>
                <a:lstStyle>
                  <a:lvl1pPr marL="342900" indent="-342900" algn="l" rtl="0" eaLnBrk="1" fontAlgn="base" latinLnBrk="1" hangingPunct="1">
                    <a:spcBef>
                      <a:spcPct val="20000"/>
                    </a:spcBef>
                    <a:spcAft>
                      <a:spcPct val="0"/>
                    </a:spcAft>
                    <a:buClr>
                      <a:schemeClr val="bg2"/>
                    </a:buClr>
                    <a:buSzPct val="75000"/>
                    <a:buFont typeface="Wingdings" pitchFamily="2" charset="2"/>
                    <a:buChar char="n"/>
                    <a:defRPr kumimoji="1" sz="3200">
                      <a:solidFill>
                        <a:schemeClr val="tx1"/>
                      </a:solidFill>
                      <a:latin typeface="+mn-lt"/>
                      <a:ea typeface="굴림" pitchFamily="34" charset="-127"/>
                      <a:cs typeface="+mn-cs"/>
                    </a:defRPr>
                  </a:lvl1pPr>
                  <a:lvl2pPr marL="742950" indent="-285750" algn="l" rtl="0" eaLnBrk="1" fontAlgn="base" latinLnBrk="1" hangingPunct="1">
                    <a:spcBef>
                      <a:spcPct val="20000"/>
                    </a:spcBef>
                    <a:spcAft>
                      <a:spcPct val="0"/>
                    </a:spcAft>
                    <a:buClr>
                      <a:schemeClr val="accent2"/>
                    </a:buClr>
                    <a:buSzPct val="80000"/>
                    <a:buFont typeface="Wingdings" pitchFamily="2" charset="2"/>
                    <a:buChar char="¨"/>
                    <a:defRPr kumimoji="1" sz="2800">
                      <a:solidFill>
                        <a:schemeClr val="tx1"/>
                      </a:solidFill>
                      <a:latin typeface="+mn-lt"/>
                      <a:ea typeface="굴림" pitchFamily="34" charset="-127"/>
                    </a:defRPr>
                  </a:lvl2pPr>
                  <a:lvl3pPr marL="1143000" indent="-228600" algn="l" rtl="0" eaLnBrk="1" fontAlgn="base" latinLnBrk="1" hangingPunct="1">
                    <a:spcBef>
                      <a:spcPct val="20000"/>
                    </a:spcBef>
                    <a:spcAft>
                      <a:spcPct val="0"/>
                    </a:spcAft>
                    <a:buClr>
                      <a:schemeClr val="bg2"/>
                    </a:buClr>
                    <a:buSzPct val="65000"/>
                    <a:buFont typeface="Wingdings" pitchFamily="2" charset="2"/>
                    <a:buChar char="n"/>
                    <a:defRPr kumimoji="1" sz="2400">
                      <a:solidFill>
                        <a:schemeClr val="tx1"/>
                      </a:solidFill>
                      <a:latin typeface="+mn-lt"/>
                      <a:ea typeface="굴림" pitchFamily="34" charset="-127"/>
                    </a:defRPr>
                  </a:lvl3pPr>
                  <a:lvl4pPr marL="1600200" indent="-228600" algn="l" rtl="0" eaLnBrk="1" fontAlgn="base" latinLnBrk="1" hangingPunct="1">
                    <a:spcBef>
                      <a:spcPct val="20000"/>
                    </a:spcBef>
                    <a:spcAft>
                      <a:spcPct val="0"/>
                    </a:spcAft>
                    <a:buClr>
                      <a:schemeClr val="accent2"/>
                    </a:buClr>
                    <a:buSzPct val="70000"/>
                    <a:buFont typeface="Wingdings" pitchFamily="2" charset="2"/>
                    <a:buChar char="¨"/>
                    <a:defRPr kumimoji="1" sz="2000">
                      <a:solidFill>
                        <a:schemeClr val="tx1"/>
                      </a:solidFill>
                      <a:latin typeface="+mn-lt"/>
                      <a:ea typeface="굴림" pitchFamily="34" charset="-127"/>
                    </a:defRPr>
                  </a:lvl4pPr>
                  <a:lvl5pPr marL="20574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굴림" pitchFamily="34" charset="-127"/>
                    </a:defRPr>
                  </a:lvl5pPr>
                  <a:lvl6pPr marL="25146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pPr marL="0" indent="0">
                    <a:lnSpc>
                      <a:spcPct val="82559"/>
                    </a:lnSpc>
                    <a:spcAft>
                      <a:spcPts val="0"/>
                    </a:spcAft>
                    <a:buNone/>
                  </a:pPr>
                  <a:r>
                    <a:rPr lang="en-US" sz="1200" kern="0" spc="-65" dirty="0">
                      <a:solidFill>
                        <a:srgbClr val="000000"/>
                      </a:solidFill>
                      <a:latin typeface="Arial" panose="22635452340000000000" pitchFamily="2"/>
                    </a:rPr>
                    <a:t> Low </a:t>
                  </a:r>
                  <a:r>
                    <a:rPr lang="en-US" sz="1200" kern="0" spc="-65" dirty="0" err="1">
                      <a:solidFill>
                        <a:srgbClr val="000000"/>
                      </a:solidFill>
                      <a:latin typeface="Arial" panose="22635452340000000000" pitchFamily="2"/>
                    </a:rPr>
                    <a:t>Low</a:t>
                  </a:r>
                  <a:r>
                    <a:rPr lang="en-US" sz="1200" kern="0" spc="-65" dirty="0">
                      <a:solidFill>
                        <a:srgbClr val="000000"/>
                      </a:solidFill>
                      <a:latin typeface="Arial" panose="22635452340000000000" pitchFamily="2"/>
                    </a:rPr>
                    <a:t>  </a:t>
                  </a:r>
                </a:p>
              </p:txBody>
            </p:sp>
            <p:sp>
              <p:nvSpPr>
                <p:cNvPr id="41" name="Text Placeholder 347"/>
                <p:cNvSpPr txBox="1">
                  <a:spLocks/>
                </p:cNvSpPr>
                <p:nvPr/>
              </p:nvSpPr>
              <p:spPr>
                <a:xfrm>
                  <a:off x="2145988" y="3690182"/>
                  <a:ext cx="609600" cy="149225"/>
                </a:xfrm>
                <a:prstGeom prst="rect">
                  <a:avLst/>
                </a:prstGeom>
                <a:noFill/>
                <a:ln w="0" cmpd="sng">
                  <a:noFill/>
                  <a:prstDash val="solid"/>
                </a:ln>
              </p:spPr>
              <p:txBody>
                <a:bodyPr vert="horz" lIns="0" tIns="0" rIns="0" bIns="0" anchor="t"/>
                <a:lstStyle>
                  <a:lvl1pPr marL="342900" indent="-342900" algn="l" rtl="0" eaLnBrk="1" fontAlgn="base" latinLnBrk="1" hangingPunct="1">
                    <a:spcBef>
                      <a:spcPct val="20000"/>
                    </a:spcBef>
                    <a:spcAft>
                      <a:spcPct val="0"/>
                    </a:spcAft>
                    <a:buClr>
                      <a:schemeClr val="bg2"/>
                    </a:buClr>
                    <a:buSzPct val="75000"/>
                    <a:buFont typeface="Wingdings" pitchFamily="2" charset="2"/>
                    <a:buChar char="n"/>
                    <a:defRPr kumimoji="1" sz="3200">
                      <a:solidFill>
                        <a:schemeClr val="tx1"/>
                      </a:solidFill>
                      <a:latin typeface="+mn-lt"/>
                      <a:ea typeface="굴림" pitchFamily="34" charset="-127"/>
                      <a:cs typeface="+mn-cs"/>
                    </a:defRPr>
                  </a:lvl1pPr>
                  <a:lvl2pPr marL="742950" indent="-285750" algn="l" rtl="0" eaLnBrk="1" fontAlgn="base" latinLnBrk="1" hangingPunct="1">
                    <a:spcBef>
                      <a:spcPct val="20000"/>
                    </a:spcBef>
                    <a:spcAft>
                      <a:spcPct val="0"/>
                    </a:spcAft>
                    <a:buClr>
                      <a:schemeClr val="accent2"/>
                    </a:buClr>
                    <a:buSzPct val="80000"/>
                    <a:buFont typeface="Wingdings" pitchFamily="2" charset="2"/>
                    <a:buChar char="¨"/>
                    <a:defRPr kumimoji="1" sz="2800">
                      <a:solidFill>
                        <a:schemeClr val="tx1"/>
                      </a:solidFill>
                      <a:latin typeface="+mn-lt"/>
                      <a:ea typeface="굴림" pitchFamily="34" charset="-127"/>
                    </a:defRPr>
                  </a:lvl2pPr>
                  <a:lvl3pPr marL="1143000" indent="-228600" algn="l" rtl="0" eaLnBrk="1" fontAlgn="base" latinLnBrk="1" hangingPunct="1">
                    <a:spcBef>
                      <a:spcPct val="20000"/>
                    </a:spcBef>
                    <a:spcAft>
                      <a:spcPct val="0"/>
                    </a:spcAft>
                    <a:buClr>
                      <a:schemeClr val="bg2"/>
                    </a:buClr>
                    <a:buSzPct val="65000"/>
                    <a:buFont typeface="Wingdings" pitchFamily="2" charset="2"/>
                    <a:buChar char="n"/>
                    <a:defRPr kumimoji="1" sz="2400">
                      <a:solidFill>
                        <a:schemeClr val="tx1"/>
                      </a:solidFill>
                      <a:latin typeface="+mn-lt"/>
                      <a:ea typeface="굴림" pitchFamily="34" charset="-127"/>
                    </a:defRPr>
                  </a:lvl3pPr>
                  <a:lvl4pPr marL="1600200" indent="-228600" algn="l" rtl="0" eaLnBrk="1" fontAlgn="base" latinLnBrk="1" hangingPunct="1">
                    <a:spcBef>
                      <a:spcPct val="20000"/>
                    </a:spcBef>
                    <a:spcAft>
                      <a:spcPct val="0"/>
                    </a:spcAft>
                    <a:buClr>
                      <a:schemeClr val="accent2"/>
                    </a:buClr>
                    <a:buSzPct val="70000"/>
                    <a:buFont typeface="Wingdings" pitchFamily="2" charset="2"/>
                    <a:buChar char="¨"/>
                    <a:defRPr kumimoji="1" sz="2000">
                      <a:solidFill>
                        <a:schemeClr val="tx1"/>
                      </a:solidFill>
                      <a:latin typeface="+mn-lt"/>
                      <a:ea typeface="굴림" pitchFamily="34" charset="-127"/>
                    </a:defRPr>
                  </a:lvl4pPr>
                  <a:lvl5pPr marL="20574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굴림" pitchFamily="34" charset="-127"/>
                    </a:defRPr>
                  </a:lvl5pPr>
                  <a:lvl6pPr marL="25146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pPr marL="0" indent="0">
                    <a:lnSpc>
                      <a:spcPct val="81599"/>
                    </a:lnSpc>
                    <a:spcAft>
                      <a:spcPts val="0"/>
                    </a:spcAft>
                    <a:buNone/>
                  </a:pPr>
                  <a:r>
                    <a:rPr lang="en-US" sz="1200" kern="0" spc="-80" dirty="0">
                      <a:solidFill>
                        <a:srgbClr val="000000"/>
                      </a:solidFill>
                      <a:latin typeface="Arial" panose="22635452340000000000" pitchFamily="2"/>
                    </a:rPr>
                    <a:t>Low </a:t>
                  </a:r>
                </a:p>
              </p:txBody>
            </p:sp>
            <p:sp>
              <p:nvSpPr>
                <p:cNvPr id="42" name="Text Placeholder 345"/>
                <p:cNvSpPr txBox="1">
                  <a:spLocks/>
                </p:cNvSpPr>
                <p:nvPr/>
              </p:nvSpPr>
              <p:spPr>
                <a:xfrm>
                  <a:off x="2186931" y="3238977"/>
                  <a:ext cx="822960" cy="149225"/>
                </a:xfrm>
                <a:prstGeom prst="rect">
                  <a:avLst/>
                </a:prstGeom>
                <a:noFill/>
                <a:ln w="0" cmpd="sng">
                  <a:noFill/>
                  <a:prstDash val="solid"/>
                </a:ln>
              </p:spPr>
              <p:txBody>
                <a:bodyPr vert="horz" lIns="0" tIns="0" rIns="0" bIns="0" anchor="t"/>
                <a:lstStyle>
                  <a:lvl1pPr marL="342900" indent="-342900" algn="l" rtl="0" eaLnBrk="1" fontAlgn="base" latinLnBrk="1" hangingPunct="1">
                    <a:spcBef>
                      <a:spcPct val="20000"/>
                    </a:spcBef>
                    <a:spcAft>
                      <a:spcPct val="0"/>
                    </a:spcAft>
                    <a:buClr>
                      <a:schemeClr val="bg2"/>
                    </a:buClr>
                    <a:buSzPct val="75000"/>
                    <a:buFont typeface="Wingdings" pitchFamily="2" charset="2"/>
                    <a:buChar char="n"/>
                    <a:defRPr kumimoji="1" sz="3200">
                      <a:solidFill>
                        <a:schemeClr val="tx1"/>
                      </a:solidFill>
                      <a:latin typeface="+mn-lt"/>
                      <a:ea typeface="굴림" pitchFamily="34" charset="-127"/>
                      <a:cs typeface="+mn-cs"/>
                    </a:defRPr>
                  </a:lvl1pPr>
                  <a:lvl2pPr marL="742950" indent="-285750" algn="l" rtl="0" eaLnBrk="1" fontAlgn="base" latinLnBrk="1" hangingPunct="1">
                    <a:spcBef>
                      <a:spcPct val="20000"/>
                    </a:spcBef>
                    <a:spcAft>
                      <a:spcPct val="0"/>
                    </a:spcAft>
                    <a:buClr>
                      <a:schemeClr val="accent2"/>
                    </a:buClr>
                    <a:buSzPct val="80000"/>
                    <a:buFont typeface="Wingdings" pitchFamily="2" charset="2"/>
                    <a:buChar char="¨"/>
                    <a:defRPr kumimoji="1" sz="2800">
                      <a:solidFill>
                        <a:schemeClr val="tx1"/>
                      </a:solidFill>
                      <a:latin typeface="+mn-lt"/>
                      <a:ea typeface="굴림" pitchFamily="34" charset="-127"/>
                    </a:defRPr>
                  </a:lvl2pPr>
                  <a:lvl3pPr marL="1143000" indent="-228600" algn="l" rtl="0" eaLnBrk="1" fontAlgn="base" latinLnBrk="1" hangingPunct="1">
                    <a:spcBef>
                      <a:spcPct val="20000"/>
                    </a:spcBef>
                    <a:spcAft>
                      <a:spcPct val="0"/>
                    </a:spcAft>
                    <a:buClr>
                      <a:schemeClr val="bg2"/>
                    </a:buClr>
                    <a:buSzPct val="65000"/>
                    <a:buFont typeface="Wingdings" pitchFamily="2" charset="2"/>
                    <a:buChar char="n"/>
                    <a:defRPr kumimoji="1" sz="2400">
                      <a:solidFill>
                        <a:schemeClr val="tx1"/>
                      </a:solidFill>
                      <a:latin typeface="+mn-lt"/>
                      <a:ea typeface="굴림" pitchFamily="34" charset="-127"/>
                    </a:defRPr>
                  </a:lvl3pPr>
                  <a:lvl4pPr marL="1600200" indent="-228600" algn="l" rtl="0" eaLnBrk="1" fontAlgn="base" latinLnBrk="1" hangingPunct="1">
                    <a:spcBef>
                      <a:spcPct val="20000"/>
                    </a:spcBef>
                    <a:spcAft>
                      <a:spcPct val="0"/>
                    </a:spcAft>
                    <a:buClr>
                      <a:schemeClr val="accent2"/>
                    </a:buClr>
                    <a:buSzPct val="70000"/>
                    <a:buFont typeface="Wingdings" pitchFamily="2" charset="2"/>
                    <a:buChar char="¨"/>
                    <a:defRPr kumimoji="1" sz="2000">
                      <a:solidFill>
                        <a:schemeClr val="tx1"/>
                      </a:solidFill>
                      <a:latin typeface="+mn-lt"/>
                      <a:ea typeface="굴림" pitchFamily="34" charset="-127"/>
                    </a:defRPr>
                  </a:lvl4pPr>
                  <a:lvl5pPr marL="20574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굴림" pitchFamily="34" charset="-127"/>
                    </a:defRPr>
                  </a:lvl5pPr>
                  <a:lvl6pPr marL="25146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pPr marL="0" indent="0">
                    <a:lnSpc>
                      <a:spcPct val="81599"/>
                    </a:lnSpc>
                    <a:spcAft>
                      <a:spcPts val="0"/>
                    </a:spcAft>
                    <a:buNone/>
                  </a:pPr>
                  <a:r>
                    <a:rPr lang="en-US" sz="1200" kern="0" spc="-50" dirty="0" err="1">
                      <a:solidFill>
                        <a:srgbClr val="000000"/>
                      </a:solidFill>
                      <a:latin typeface="Arial" panose="22635452340000000000" pitchFamily="2"/>
                    </a:rPr>
                    <a:t>Medim</a:t>
                  </a:r>
                  <a:r>
                    <a:rPr lang="en-US" sz="1200" kern="0" spc="-50" dirty="0">
                      <a:solidFill>
                        <a:srgbClr val="000000"/>
                      </a:solidFill>
                      <a:latin typeface="Arial" panose="22635452340000000000" pitchFamily="2"/>
                    </a:rPr>
                    <a:t>  </a:t>
                  </a:r>
                </a:p>
              </p:txBody>
            </p:sp>
            <p:sp>
              <p:nvSpPr>
                <p:cNvPr id="65" name="Text Placeholder 344"/>
                <p:cNvSpPr txBox="1">
                  <a:spLocks/>
                </p:cNvSpPr>
                <p:nvPr/>
              </p:nvSpPr>
              <p:spPr>
                <a:xfrm>
                  <a:off x="2804492" y="2300801"/>
                  <a:ext cx="887095" cy="182880"/>
                </a:xfrm>
                <a:prstGeom prst="rect">
                  <a:avLst/>
                </a:prstGeom>
                <a:noFill/>
                <a:ln w="0" cmpd="sng">
                  <a:noFill/>
                  <a:prstDash val="solid"/>
                </a:ln>
              </p:spPr>
              <p:txBody>
                <a:bodyPr vert="horz" lIns="0" tIns="0" rIns="0" bIns="0" anchor="t"/>
                <a:lstStyle>
                  <a:lvl1pPr marL="342900" indent="-342900" algn="l" rtl="0" eaLnBrk="1" fontAlgn="base" latinLnBrk="1" hangingPunct="1">
                    <a:spcBef>
                      <a:spcPct val="20000"/>
                    </a:spcBef>
                    <a:spcAft>
                      <a:spcPct val="0"/>
                    </a:spcAft>
                    <a:buClr>
                      <a:schemeClr val="bg2"/>
                    </a:buClr>
                    <a:buSzPct val="75000"/>
                    <a:buFont typeface="Wingdings" pitchFamily="2" charset="2"/>
                    <a:buChar char="n"/>
                    <a:defRPr kumimoji="1" sz="3200">
                      <a:solidFill>
                        <a:schemeClr val="tx1"/>
                      </a:solidFill>
                      <a:latin typeface="+mn-lt"/>
                      <a:ea typeface="굴림" pitchFamily="34" charset="-127"/>
                      <a:cs typeface="+mn-cs"/>
                    </a:defRPr>
                  </a:lvl1pPr>
                  <a:lvl2pPr marL="742950" indent="-285750" algn="l" rtl="0" eaLnBrk="1" fontAlgn="base" latinLnBrk="1" hangingPunct="1">
                    <a:spcBef>
                      <a:spcPct val="20000"/>
                    </a:spcBef>
                    <a:spcAft>
                      <a:spcPct val="0"/>
                    </a:spcAft>
                    <a:buClr>
                      <a:schemeClr val="accent2"/>
                    </a:buClr>
                    <a:buSzPct val="80000"/>
                    <a:buFont typeface="Wingdings" pitchFamily="2" charset="2"/>
                    <a:buChar char="¨"/>
                    <a:defRPr kumimoji="1" sz="2800">
                      <a:solidFill>
                        <a:schemeClr val="tx1"/>
                      </a:solidFill>
                      <a:latin typeface="+mn-lt"/>
                      <a:ea typeface="굴림" pitchFamily="34" charset="-127"/>
                    </a:defRPr>
                  </a:lvl2pPr>
                  <a:lvl3pPr marL="1143000" indent="-228600" algn="l" rtl="0" eaLnBrk="1" fontAlgn="base" latinLnBrk="1" hangingPunct="1">
                    <a:spcBef>
                      <a:spcPct val="20000"/>
                    </a:spcBef>
                    <a:spcAft>
                      <a:spcPct val="0"/>
                    </a:spcAft>
                    <a:buClr>
                      <a:schemeClr val="bg2"/>
                    </a:buClr>
                    <a:buSzPct val="65000"/>
                    <a:buFont typeface="Wingdings" pitchFamily="2" charset="2"/>
                    <a:buChar char="n"/>
                    <a:defRPr kumimoji="1" sz="2400">
                      <a:solidFill>
                        <a:schemeClr val="tx1"/>
                      </a:solidFill>
                      <a:latin typeface="+mn-lt"/>
                      <a:ea typeface="굴림" pitchFamily="34" charset="-127"/>
                    </a:defRPr>
                  </a:lvl3pPr>
                  <a:lvl4pPr marL="1600200" indent="-228600" algn="l" rtl="0" eaLnBrk="1" fontAlgn="base" latinLnBrk="1" hangingPunct="1">
                    <a:spcBef>
                      <a:spcPct val="20000"/>
                    </a:spcBef>
                    <a:spcAft>
                      <a:spcPct val="0"/>
                    </a:spcAft>
                    <a:buClr>
                      <a:schemeClr val="accent2"/>
                    </a:buClr>
                    <a:buSzPct val="70000"/>
                    <a:buFont typeface="Wingdings" pitchFamily="2" charset="2"/>
                    <a:buChar char="¨"/>
                    <a:defRPr kumimoji="1" sz="2000">
                      <a:solidFill>
                        <a:schemeClr val="tx1"/>
                      </a:solidFill>
                      <a:latin typeface="+mn-lt"/>
                      <a:ea typeface="굴림" pitchFamily="34" charset="-127"/>
                    </a:defRPr>
                  </a:lvl4pPr>
                  <a:lvl5pPr marL="20574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굴림" pitchFamily="34" charset="-127"/>
                    </a:defRPr>
                  </a:lvl5pPr>
                  <a:lvl6pPr marL="25146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pPr marL="0" indent="0">
                    <a:lnSpc>
                      <a:spcPct val="95999"/>
                    </a:lnSpc>
                    <a:spcAft>
                      <a:spcPts val="0"/>
                    </a:spcAft>
                    <a:buNone/>
                  </a:pPr>
                  <a:r>
                    <a:rPr lang="en-US" sz="1200" kern="0" spc="-55" dirty="0">
                      <a:solidFill>
                        <a:srgbClr val="000000"/>
                      </a:solidFill>
                      <a:latin typeface="Arial" panose="22635452340000000000" pitchFamily="2"/>
                    </a:rPr>
                    <a:t>High  </a:t>
                  </a:r>
                </a:p>
              </p:txBody>
            </p:sp>
            <p:sp>
              <p:nvSpPr>
                <p:cNvPr id="66" name="Text Placeholder 346"/>
                <p:cNvSpPr txBox="1">
                  <a:spLocks/>
                </p:cNvSpPr>
                <p:nvPr/>
              </p:nvSpPr>
              <p:spPr>
                <a:xfrm>
                  <a:off x="6575722" y="3202441"/>
                  <a:ext cx="887095" cy="179705"/>
                </a:xfrm>
                <a:prstGeom prst="rect">
                  <a:avLst/>
                </a:prstGeom>
                <a:noFill/>
                <a:ln w="0" cmpd="sng">
                  <a:noFill/>
                  <a:prstDash val="solid"/>
                </a:ln>
              </p:spPr>
              <p:txBody>
                <a:bodyPr vert="horz" lIns="0" tIns="0" rIns="0" bIns="0" anchor="t"/>
                <a:lstStyle>
                  <a:lvl1pPr marL="342900" indent="-342900" algn="l" rtl="0" eaLnBrk="1" fontAlgn="base" latinLnBrk="1" hangingPunct="1">
                    <a:spcBef>
                      <a:spcPct val="20000"/>
                    </a:spcBef>
                    <a:spcAft>
                      <a:spcPct val="0"/>
                    </a:spcAft>
                    <a:buClr>
                      <a:schemeClr val="bg2"/>
                    </a:buClr>
                    <a:buSzPct val="75000"/>
                    <a:buFont typeface="Wingdings" pitchFamily="2" charset="2"/>
                    <a:buChar char="n"/>
                    <a:defRPr kumimoji="1" sz="3200">
                      <a:solidFill>
                        <a:schemeClr val="tx1"/>
                      </a:solidFill>
                      <a:latin typeface="+mn-lt"/>
                      <a:ea typeface="굴림" pitchFamily="34" charset="-127"/>
                      <a:cs typeface="+mn-cs"/>
                    </a:defRPr>
                  </a:lvl1pPr>
                  <a:lvl2pPr marL="742950" indent="-285750" algn="l" rtl="0" eaLnBrk="1" fontAlgn="base" latinLnBrk="1" hangingPunct="1">
                    <a:spcBef>
                      <a:spcPct val="20000"/>
                    </a:spcBef>
                    <a:spcAft>
                      <a:spcPct val="0"/>
                    </a:spcAft>
                    <a:buClr>
                      <a:schemeClr val="accent2"/>
                    </a:buClr>
                    <a:buSzPct val="80000"/>
                    <a:buFont typeface="Wingdings" pitchFamily="2" charset="2"/>
                    <a:buChar char="¨"/>
                    <a:defRPr kumimoji="1" sz="2800">
                      <a:solidFill>
                        <a:schemeClr val="tx1"/>
                      </a:solidFill>
                      <a:latin typeface="+mn-lt"/>
                      <a:ea typeface="굴림" pitchFamily="34" charset="-127"/>
                    </a:defRPr>
                  </a:lvl2pPr>
                  <a:lvl3pPr marL="1143000" indent="-228600" algn="l" rtl="0" eaLnBrk="1" fontAlgn="base" latinLnBrk="1" hangingPunct="1">
                    <a:spcBef>
                      <a:spcPct val="20000"/>
                    </a:spcBef>
                    <a:spcAft>
                      <a:spcPct val="0"/>
                    </a:spcAft>
                    <a:buClr>
                      <a:schemeClr val="bg2"/>
                    </a:buClr>
                    <a:buSzPct val="65000"/>
                    <a:buFont typeface="Wingdings" pitchFamily="2" charset="2"/>
                    <a:buChar char="n"/>
                    <a:defRPr kumimoji="1" sz="2400">
                      <a:solidFill>
                        <a:schemeClr val="tx1"/>
                      </a:solidFill>
                      <a:latin typeface="+mn-lt"/>
                      <a:ea typeface="굴림" pitchFamily="34" charset="-127"/>
                    </a:defRPr>
                  </a:lvl3pPr>
                  <a:lvl4pPr marL="1600200" indent="-228600" algn="l" rtl="0" eaLnBrk="1" fontAlgn="base" latinLnBrk="1" hangingPunct="1">
                    <a:spcBef>
                      <a:spcPct val="20000"/>
                    </a:spcBef>
                    <a:spcAft>
                      <a:spcPct val="0"/>
                    </a:spcAft>
                    <a:buClr>
                      <a:schemeClr val="accent2"/>
                    </a:buClr>
                    <a:buSzPct val="70000"/>
                    <a:buFont typeface="Wingdings" pitchFamily="2" charset="2"/>
                    <a:buChar char="¨"/>
                    <a:defRPr kumimoji="1" sz="2000">
                      <a:solidFill>
                        <a:schemeClr val="tx1"/>
                      </a:solidFill>
                      <a:latin typeface="+mn-lt"/>
                      <a:ea typeface="굴림" pitchFamily="34" charset="-127"/>
                    </a:defRPr>
                  </a:lvl4pPr>
                  <a:lvl5pPr marL="20574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굴림" pitchFamily="34" charset="-127"/>
                    </a:defRPr>
                  </a:lvl5pPr>
                  <a:lvl6pPr marL="25146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pPr marL="0" indent="0">
                    <a:lnSpc>
                      <a:spcPct val="95999"/>
                    </a:lnSpc>
                    <a:spcAft>
                      <a:spcPts val="0"/>
                    </a:spcAft>
                    <a:buNone/>
                  </a:pPr>
                  <a:r>
                    <a:rPr lang="en-US" sz="1200" kern="0" spc="-55" dirty="0">
                      <a:solidFill>
                        <a:srgbClr val="000000"/>
                      </a:solidFill>
                      <a:latin typeface="Arial" panose="22635452340000000000" pitchFamily="2"/>
                    </a:rPr>
                    <a:t>High </a:t>
                  </a:r>
                </a:p>
              </p:txBody>
            </p:sp>
            <p:sp>
              <p:nvSpPr>
                <p:cNvPr id="67" name="Text Placeholder 348"/>
                <p:cNvSpPr txBox="1">
                  <a:spLocks/>
                </p:cNvSpPr>
                <p:nvPr/>
              </p:nvSpPr>
              <p:spPr>
                <a:xfrm>
                  <a:off x="6480507" y="4168001"/>
                  <a:ext cx="819785" cy="149860"/>
                </a:xfrm>
                <a:prstGeom prst="rect">
                  <a:avLst/>
                </a:prstGeom>
                <a:noFill/>
                <a:ln w="0" cmpd="sng">
                  <a:noFill/>
                  <a:prstDash val="solid"/>
                </a:ln>
              </p:spPr>
              <p:txBody>
                <a:bodyPr vert="horz" lIns="0" tIns="0" rIns="0" bIns="0" anchor="t"/>
                <a:lstStyle>
                  <a:lvl1pPr marL="342900" indent="-342900" algn="l" rtl="0" eaLnBrk="1" fontAlgn="base" latinLnBrk="1" hangingPunct="1">
                    <a:spcBef>
                      <a:spcPct val="20000"/>
                    </a:spcBef>
                    <a:spcAft>
                      <a:spcPct val="0"/>
                    </a:spcAft>
                    <a:buClr>
                      <a:schemeClr val="bg2"/>
                    </a:buClr>
                    <a:buSzPct val="75000"/>
                    <a:buFont typeface="Wingdings" pitchFamily="2" charset="2"/>
                    <a:buChar char="n"/>
                    <a:defRPr kumimoji="1" sz="3200">
                      <a:solidFill>
                        <a:schemeClr val="tx1"/>
                      </a:solidFill>
                      <a:latin typeface="+mn-lt"/>
                      <a:ea typeface="굴림" pitchFamily="34" charset="-127"/>
                      <a:cs typeface="+mn-cs"/>
                    </a:defRPr>
                  </a:lvl1pPr>
                  <a:lvl2pPr marL="742950" indent="-285750" algn="l" rtl="0" eaLnBrk="1" fontAlgn="base" latinLnBrk="1" hangingPunct="1">
                    <a:spcBef>
                      <a:spcPct val="20000"/>
                    </a:spcBef>
                    <a:spcAft>
                      <a:spcPct val="0"/>
                    </a:spcAft>
                    <a:buClr>
                      <a:schemeClr val="accent2"/>
                    </a:buClr>
                    <a:buSzPct val="80000"/>
                    <a:buFont typeface="Wingdings" pitchFamily="2" charset="2"/>
                    <a:buChar char="¨"/>
                    <a:defRPr kumimoji="1" sz="2800">
                      <a:solidFill>
                        <a:schemeClr val="tx1"/>
                      </a:solidFill>
                      <a:latin typeface="+mn-lt"/>
                      <a:ea typeface="굴림" pitchFamily="34" charset="-127"/>
                    </a:defRPr>
                  </a:lvl2pPr>
                  <a:lvl3pPr marL="1143000" indent="-228600" algn="l" rtl="0" eaLnBrk="1" fontAlgn="base" latinLnBrk="1" hangingPunct="1">
                    <a:spcBef>
                      <a:spcPct val="20000"/>
                    </a:spcBef>
                    <a:spcAft>
                      <a:spcPct val="0"/>
                    </a:spcAft>
                    <a:buClr>
                      <a:schemeClr val="bg2"/>
                    </a:buClr>
                    <a:buSzPct val="65000"/>
                    <a:buFont typeface="Wingdings" pitchFamily="2" charset="2"/>
                    <a:buChar char="n"/>
                    <a:defRPr kumimoji="1" sz="2400">
                      <a:solidFill>
                        <a:schemeClr val="tx1"/>
                      </a:solidFill>
                      <a:latin typeface="+mn-lt"/>
                      <a:ea typeface="굴림" pitchFamily="34" charset="-127"/>
                    </a:defRPr>
                  </a:lvl3pPr>
                  <a:lvl4pPr marL="1600200" indent="-228600" algn="l" rtl="0" eaLnBrk="1" fontAlgn="base" latinLnBrk="1" hangingPunct="1">
                    <a:spcBef>
                      <a:spcPct val="20000"/>
                    </a:spcBef>
                    <a:spcAft>
                      <a:spcPct val="0"/>
                    </a:spcAft>
                    <a:buClr>
                      <a:schemeClr val="accent2"/>
                    </a:buClr>
                    <a:buSzPct val="70000"/>
                    <a:buFont typeface="Wingdings" pitchFamily="2" charset="2"/>
                    <a:buChar char="¨"/>
                    <a:defRPr kumimoji="1" sz="2000">
                      <a:solidFill>
                        <a:schemeClr val="tx1"/>
                      </a:solidFill>
                      <a:latin typeface="+mn-lt"/>
                      <a:ea typeface="굴림" pitchFamily="34" charset="-127"/>
                    </a:defRPr>
                  </a:lvl4pPr>
                  <a:lvl5pPr marL="20574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굴림" pitchFamily="34" charset="-127"/>
                    </a:defRPr>
                  </a:lvl5pPr>
                  <a:lvl6pPr marL="25146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pPr marL="0" indent="0">
                    <a:lnSpc>
                      <a:spcPct val="82559"/>
                    </a:lnSpc>
                    <a:spcAft>
                      <a:spcPts val="0"/>
                    </a:spcAft>
                    <a:buNone/>
                  </a:pPr>
                  <a:r>
                    <a:rPr lang="en-US" sz="1200" kern="0" spc="-55" dirty="0">
                      <a:solidFill>
                        <a:srgbClr val="000000"/>
                      </a:solidFill>
                      <a:latin typeface="Arial" panose="22635452340000000000" pitchFamily="2"/>
                    </a:rPr>
                    <a:t>Medium  </a:t>
                  </a:r>
                </a:p>
              </p:txBody>
            </p:sp>
            <p:sp>
              <p:nvSpPr>
                <p:cNvPr id="68" name="Text Placeholder 351"/>
                <p:cNvSpPr txBox="1">
                  <a:spLocks/>
                </p:cNvSpPr>
                <p:nvPr/>
              </p:nvSpPr>
              <p:spPr>
                <a:xfrm>
                  <a:off x="6797789" y="5095413"/>
                  <a:ext cx="274320" cy="149860"/>
                </a:xfrm>
                <a:prstGeom prst="rect">
                  <a:avLst/>
                </a:prstGeom>
                <a:noFill/>
                <a:ln w="0" cmpd="sng">
                  <a:noFill/>
                  <a:prstDash val="solid"/>
                </a:ln>
              </p:spPr>
              <p:txBody>
                <a:bodyPr vert="horz" lIns="0" tIns="0" rIns="0" bIns="0" anchor="t"/>
                <a:lstStyle>
                  <a:lvl1pPr marL="342900" indent="-342900" algn="l" rtl="0" eaLnBrk="1" fontAlgn="base" latinLnBrk="1" hangingPunct="1">
                    <a:spcBef>
                      <a:spcPct val="20000"/>
                    </a:spcBef>
                    <a:spcAft>
                      <a:spcPct val="0"/>
                    </a:spcAft>
                    <a:buClr>
                      <a:schemeClr val="bg2"/>
                    </a:buClr>
                    <a:buSzPct val="75000"/>
                    <a:buFont typeface="Wingdings" pitchFamily="2" charset="2"/>
                    <a:buChar char="n"/>
                    <a:defRPr kumimoji="1" sz="3200">
                      <a:solidFill>
                        <a:schemeClr val="tx1"/>
                      </a:solidFill>
                      <a:latin typeface="+mn-lt"/>
                      <a:ea typeface="굴림" pitchFamily="34" charset="-127"/>
                      <a:cs typeface="+mn-cs"/>
                    </a:defRPr>
                  </a:lvl1pPr>
                  <a:lvl2pPr marL="742950" indent="-285750" algn="l" rtl="0" eaLnBrk="1" fontAlgn="base" latinLnBrk="1" hangingPunct="1">
                    <a:spcBef>
                      <a:spcPct val="20000"/>
                    </a:spcBef>
                    <a:spcAft>
                      <a:spcPct val="0"/>
                    </a:spcAft>
                    <a:buClr>
                      <a:schemeClr val="accent2"/>
                    </a:buClr>
                    <a:buSzPct val="80000"/>
                    <a:buFont typeface="Wingdings" pitchFamily="2" charset="2"/>
                    <a:buChar char="¨"/>
                    <a:defRPr kumimoji="1" sz="2800">
                      <a:solidFill>
                        <a:schemeClr val="tx1"/>
                      </a:solidFill>
                      <a:latin typeface="+mn-lt"/>
                      <a:ea typeface="굴림" pitchFamily="34" charset="-127"/>
                    </a:defRPr>
                  </a:lvl2pPr>
                  <a:lvl3pPr marL="1143000" indent="-228600" algn="l" rtl="0" eaLnBrk="1" fontAlgn="base" latinLnBrk="1" hangingPunct="1">
                    <a:spcBef>
                      <a:spcPct val="20000"/>
                    </a:spcBef>
                    <a:spcAft>
                      <a:spcPct val="0"/>
                    </a:spcAft>
                    <a:buClr>
                      <a:schemeClr val="bg2"/>
                    </a:buClr>
                    <a:buSzPct val="65000"/>
                    <a:buFont typeface="Wingdings" pitchFamily="2" charset="2"/>
                    <a:buChar char="n"/>
                    <a:defRPr kumimoji="1" sz="2400">
                      <a:solidFill>
                        <a:schemeClr val="tx1"/>
                      </a:solidFill>
                      <a:latin typeface="+mn-lt"/>
                      <a:ea typeface="굴림" pitchFamily="34" charset="-127"/>
                    </a:defRPr>
                  </a:lvl3pPr>
                  <a:lvl4pPr marL="1600200" indent="-228600" algn="l" rtl="0" eaLnBrk="1" fontAlgn="base" latinLnBrk="1" hangingPunct="1">
                    <a:spcBef>
                      <a:spcPct val="20000"/>
                    </a:spcBef>
                    <a:spcAft>
                      <a:spcPct val="0"/>
                    </a:spcAft>
                    <a:buClr>
                      <a:schemeClr val="accent2"/>
                    </a:buClr>
                    <a:buSzPct val="70000"/>
                    <a:buFont typeface="Wingdings" pitchFamily="2" charset="2"/>
                    <a:buChar char="¨"/>
                    <a:defRPr kumimoji="1" sz="2000">
                      <a:solidFill>
                        <a:schemeClr val="tx1"/>
                      </a:solidFill>
                      <a:latin typeface="+mn-lt"/>
                      <a:ea typeface="굴림" pitchFamily="34" charset="-127"/>
                    </a:defRPr>
                  </a:lvl4pPr>
                  <a:lvl5pPr marL="20574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굴림" pitchFamily="34" charset="-127"/>
                    </a:defRPr>
                  </a:lvl5pPr>
                  <a:lvl6pPr marL="25146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pPr marL="0" indent="0">
                    <a:lnSpc>
                      <a:spcPct val="82559"/>
                    </a:lnSpc>
                    <a:spcAft>
                      <a:spcPts val="0"/>
                    </a:spcAft>
                    <a:buNone/>
                  </a:pPr>
                  <a:r>
                    <a:rPr lang="en-US" sz="1200" kern="0" spc="-70" dirty="0">
                      <a:solidFill>
                        <a:srgbClr val="000000"/>
                      </a:solidFill>
                      <a:latin typeface="Arial" panose="22635452340000000000" pitchFamily="2"/>
                    </a:rPr>
                    <a:t>Low </a:t>
                  </a:r>
                </a:p>
              </p:txBody>
            </p:sp>
            <p:sp>
              <p:nvSpPr>
                <p:cNvPr id="69" name="Text Placeholder 352"/>
                <p:cNvSpPr txBox="1">
                  <a:spLocks/>
                </p:cNvSpPr>
                <p:nvPr/>
              </p:nvSpPr>
              <p:spPr>
                <a:xfrm>
                  <a:off x="6861507" y="5534222"/>
                  <a:ext cx="591185" cy="149860"/>
                </a:xfrm>
                <a:prstGeom prst="rect">
                  <a:avLst/>
                </a:prstGeom>
                <a:noFill/>
                <a:ln w="0" cmpd="sng">
                  <a:noFill/>
                  <a:prstDash val="solid"/>
                </a:ln>
              </p:spPr>
              <p:txBody>
                <a:bodyPr vert="horz" lIns="0" tIns="0" rIns="0" bIns="0" anchor="t"/>
                <a:lstStyle>
                  <a:lvl1pPr marL="342900" indent="-342900" algn="l" rtl="0" eaLnBrk="1" fontAlgn="base" latinLnBrk="1" hangingPunct="1">
                    <a:spcBef>
                      <a:spcPct val="20000"/>
                    </a:spcBef>
                    <a:spcAft>
                      <a:spcPct val="0"/>
                    </a:spcAft>
                    <a:buClr>
                      <a:schemeClr val="bg2"/>
                    </a:buClr>
                    <a:buSzPct val="75000"/>
                    <a:buFont typeface="Wingdings" pitchFamily="2" charset="2"/>
                    <a:buChar char="n"/>
                    <a:defRPr kumimoji="1" sz="3200">
                      <a:solidFill>
                        <a:schemeClr val="tx1"/>
                      </a:solidFill>
                      <a:latin typeface="+mn-lt"/>
                      <a:ea typeface="굴림" pitchFamily="34" charset="-127"/>
                      <a:cs typeface="+mn-cs"/>
                    </a:defRPr>
                  </a:lvl1pPr>
                  <a:lvl2pPr marL="742950" indent="-285750" algn="l" rtl="0" eaLnBrk="1" fontAlgn="base" latinLnBrk="1" hangingPunct="1">
                    <a:spcBef>
                      <a:spcPct val="20000"/>
                    </a:spcBef>
                    <a:spcAft>
                      <a:spcPct val="0"/>
                    </a:spcAft>
                    <a:buClr>
                      <a:schemeClr val="accent2"/>
                    </a:buClr>
                    <a:buSzPct val="80000"/>
                    <a:buFont typeface="Wingdings" pitchFamily="2" charset="2"/>
                    <a:buChar char="¨"/>
                    <a:defRPr kumimoji="1" sz="2800">
                      <a:solidFill>
                        <a:schemeClr val="tx1"/>
                      </a:solidFill>
                      <a:latin typeface="+mn-lt"/>
                      <a:ea typeface="굴림" pitchFamily="34" charset="-127"/>
                    </a:defRPr>
                  </a:lvl2pPr>
                  <a:lvl3pPr marL="1143000" indent="-228600" algn="l" rtl="0" eaLnBrk="1" fontAlgn="base" latinLnBrk="1" hangingPunct="1">
                    <a:spcBef>
                      <a:spcPct val="20000"/>
                    </a:spcBef>
                    <a:spcAft>
                      <a:spcPct val="0"/>
                    </a:spcAft>
                    <a:buClr>
                      <a:schemeClr val="bg2"/>
                    </a:buClr>
                    <a:buSzPct val="65000"/>
                    <a:buFont typeface="Wingdings" pitchFamily="2" charset="2"/>
                    <a:buChar char="n"/>
                    <a:defRPr kumimoji="1" sz="2400">
                      <a:solidFill>
                        <a:schemeClr val="tx1"/>
                      </a:solidFill>
                      <a:latin typeface="+mn-lt"/>
                      <a:ea typeface="굴림" pitchFamily="34" charset="-127"/>
                    </a:defRPr>
                  </a:lvl3pPr>
                  <a:lvl4pPr marL="1600200" indent="-228600" algn="l" rtl="0" eaLnBrk="1" fontAlgn="base" latinLnBrk="1" hangingPunct="1">
                    <a:spcBef>
                      <a:spcPct val="20000"/>
                    </a:spcBef>
                    <a:spcAft>
                      <a:spcPct val="0"/>
                    </a:spcAft>
                    <a:buClr>
                      <a:schemeClr val="accent2"/>
                    </a:buClr>
                    <a:buSzPct val="70000"/>
                    <a:buFont typeface="Wingdings" pitchFamily="2" charset="2"/>
                    <a:buChar char="¨"/>
                    <a:defRPr kumimoji="1" sz="2000">
                      <a:solidFill>
                        <a:schemeClr val="tx1"/>
                      </a:solidFill>
                      <a:latin typeface="+mn-lt"/>
                      <a:ea typeface="굴림" pitchFamily="34" charset="-127"/>
                    </a:defRPr>
                  </a:lvl4pPr>
                  <a:lvl5pPr marL="20574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굴림" pitchFamily="34" charset="-127"/>
                    </a:defRPr>
                  </a:lvl5pPr>
                  <a:lvl6pPr marL="25146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pPr marL="0" indent="0">
                    <a:lnSpc>
                      <a:spcPct val="82559"/>
                    </a:lnSpc>
                    <a:spcAft>
                      <a:spcPts val="0"/>
                    </a:spcAft>
                    <a:buNone/>
                  </a:pPr>
                  <a:r>
                    <a:rPr lang="en-US" sz="1200" kern="0" spc="-65" dirty="0">
                      <a:solidFill>
                        <a:srgbClr val="000000"/>
                      </a:solidFill>
                      <a:latin typeface="Arial" panose="22635452340000000000" pitchFamily="2"/>
                    </a:rPr>
                    <a:t>Low </a:t>
                  </a:r>
                  <a:r>
                    <a:rPr lang="en-US" sz="1200" kern="0" spc="-65" dirty="0" err="1">
                      <a:solidFill>
                        <a:srgbClr val="000000"/>
                      </a:solidFill>
                      <a:latin typeface="Arial" panose="22635452340000000000" pitchFamily="2"/>
                    </a:rPr>
                    <a:t>Low</a:t>
                  </a:r>
                  <a:r>
                    <a:rPr lang="en-US" sz="1200" kern="0" spc="-65" dirty="0">
                      <a:solidFill>
                        <a:srgbClr val="000000"/>
                      </a:solidFill>
                      <a:latin typeface="Arial" panose="22635452340000000000" pitchFamily="2"/>
                    </a:rPr>
                    <a:t> </a:t>
                  </a:r>
                </a:p>
              </p:txBody>
            </p:sp>
          </p:grpSp>
        </p:grpSp>
      </p:grpSp>
      <p:sp>
        <p:nvSpPr>
          <p:cNvPr id="70" name="Left Brace 69"/>
          <p:cNvSpPr/>
          <p:nvPr/>
        </p:nvSpPr>
        <p:spPr bwMode="auto">
          <a:xfrm>
            <a:off x="1066800" y="2812095"/>
            <a:ext cx="1417908" cy="3351807"/>
          </a:xfrm>
          <a:prstGeom prst="leftBrace">
            <a:avLst/>
          </a:prstGeom>
          <a:solidFill>
            <a:schemeClr val="accent1"/>
          </a:solidFill>
          <a:ln w="9525" cap="flat" cmpd="sng" algn="ctr">
            <a:solidFill>
              <a:srgbClr val="FF0000"/>
            </a:solidFill>
            <a:prstDash val="solid"/>
            <a:round/>
            <a:headEnd type="none" w="med" len="med"/>
            <a:tailEnd type="none" w="med" len="med"/>
          </a:ln>
          <a:effectLst/>
        </p:spPr>
        <p:txBody>
          <a:bodyPr rtlCol="0" anchor="ctr"/>
          <a:lstStyle/>
          <a:p>
            <a:pPr algn="ctr"/>
            <a:endParaRPr lang="en-US"/>
          </a:p>
        </p:txBody>
      </p:sp>
      <p:sp>
        <p:nvSpPr>
          <p:cNvPr id="71" name="TextBox 70"/>
          <p:cNvSpPr txBox="1"/>
          <p:nvPr/>
        </p:nvSpPr>
        <p:spPr>
          <a:xfrm>
            <a:off x="0" y="4068423"/>
            <a:ext cx="1318554" cy="1015663"/>
          </a:xfrm>
          <a:prstGeom prst="rect">
            <a:avLst/>
          </a:prstGeom>
          <a:noFill/>
        </p:spPr>
        <p:txBody>
          <a:bodyPr wrap="square" rtlCol="0">
            <a:spAutoFit/>
          </a:bodyPr>
          <a:lstStyle/>
          <a:p>
            <a:r>
              <a:rPr lang="en-US" sz="1200" b="0" dirty="0">
                <a:solidFill>
                  <a:schemeClr val="tx1"/>
                </a:solidFill>
                <a:latin typeface="Arial" pitchFamily="34" charset="0"/>
                <a:cs typeface="Arial" pitchFamily="34" charset="0"/>
              </a:rPr>
              <a:t>Average temperature for the EVAin and EVAout of operating IDU’s</a:t>
            </a:r>
          </a:p>
        </p:txBody>
      </p:sp>
    </p:spTree>
    <p:extLst>
      <p:ext uri="{BB962C8B-B14F-4D97-AF65-F5344CB8AC3E}">
        <p14:creationId xmlns:p14="http://schemas.microsoft.com/office/powerpoint/2010/main" val="18952570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8896" y="859593"/>
            <a:ext cx="8458200" cy="3785652"/>
          </a:xfrm>
          <a:prstGeom prst="rect">
            <a:avLst/>
          </a:prstGeom>
          <a:noFill/>
        </p:spPr>
        <p:txBody>
          <a:bodyPr wrap="square" rtlCol="0">
            <a:spAutoFit/>
          </a:bodyPr>
          <a:lstStyle/>
          <a:p>
            <a:r>
              <a:rPr lang="en-US" sz="1600" dirty="0">
                <a:latin typeface="Arial" pitchFamily="34" charset="0"/>
                <a:cs typeface="Arial" pitchFamily="34" charset="0"/>
              </a:rPr>
              <a:t>Installation option code (digit2=2) digit 8 must be set to either 1 or 2 (Refer to IOM)</a:t>
            </a:r>
          </a:p>
          <a:p>
            <a:endParaRPr lang="en-US" sz="1600" dirty="0">
              <a:latin typeface="Arial" pitchFamily="34" charset="0"/>
              <a:cs typeface="Arial" pitchFamily="34" charset="0"/>
            </a:endParaRPr>
          </a:p>
          <a:p>
            <a:r>
              <a:rPr lang="en-US" sz="1600" dirty="0">
                <a:latin typeface="Arial" pitchFamily="34" charset="0"/>
                <a:cs typeface="Arial" pitchFamily="34" charset="0"/>
              </a:rPr>
              <a:t>The pumps are limited to 29 in lift, measured from the bottom of the indoor unit</a:t>
            </a:r>
          </a:p>
          <a:p>
            <a:r>
              <a:rPr lang="en-US" sz="1600" dirty="0">
                <a:latin typeface="Arial" pitchFamily="34" charset="0"/>
                <a:cs typeface="Arial" pitchFamily="34" charset="0"/>
              </a:rPr>
              <a:t>Cassettes and new MSP ducted unit come with a pump, slim duct and HSP requires the  accessory, high wall and ceiling convertible are a field solution.</a:t>
            </a:r>
          </a:p>
          <a:p>
            <a:endParaRPr lang="en-US" sz="1600" dirty="0">
              <a:latin typeface="Arial" pitchFamily="34" charset="0"/>
              <a:cs typeface="Arial" pitchFamily="34" charset="0"/>
            </a:endParaRPr>
          </a:p>
          <a:p>
            <a:r>
              <a:rPr lang="en-US" sz="1600" dirty="0">
                <a:latin typeface="Arial" pitchFamily="34" charset="0"/>
                <a:cs typeface="Arial" pitchFamily="34" charset="0"/>
              </a:rPr>
              <a:t>The drain pump will be energized if the indoor unit is actively operating in cool mode, auto cool or dry mode. (See indoor unit IOM installation option codes for selectable pump settings). When the indoor unit is satisfied the pump will shut off based on the settings from the installation option setting.</a:t>
            </a:r>
          </a:p>
          <a:p>
            <a:r>
              <a:rPr lang="en-US" sz="1600" dirty="0">
                <a:latin typeface="Arial" pitchFamily="34" charset="0"/>
                <a:cs typeface="Arial" pitchFamily="34" charset="0"/>
              </a:rPr>
              <a:t>While the indoor unit is running in auto cool, cool or dry mode, the drain pump will always be energized to run. The first time the float switch opens, an error code 702 will appear on the ODU and associated controller(s). If the float switch is open for more than 60 seconds, an error code 153 will result and the associated IDU will shut down until the error is cleared. The rest of the system will continue to run.</a:t>
            </a:r>
          </a:p>
        </p:txBody>
      </p:sp>
      <p:sp>
        <p:nvSpPr>
          <p:cNvPr id="4" name="TextBox 3"/>
          <p:cNvSpPr txBox="1"/>
          <p:nvPr/>
        </p:nvSpPr>
        <p:spPr>
          <a:xfrm>
            <a:off x="152400" y="152400"/>
            <a:ext cx="7162800" cy="461665"/>
          </a:xfrm>
          <a:prstGeom prst="rect">
            <a:avLst/>
          </a:prstGeom>
          <a:noFill/>
        </p:spPr>
        <p:txBody>
          <a:bodyPr wrap="square" rtlCol="0">
            <a:spAutoFit/>
          </a:bodyPr>
          <a:lstStyle/>
          <a:p>
            <a:r>
              <a:rPr lang="en-US" sz="2400" b="1" dirty="0">
                <a:solidFill>
                  <a:schemeClr val="bg1"/>
                </a:solidFill>
                <a:latin typeface="Arial" pitchFamily="34" charset="0"/>
                <a:cs typeface="Arial" pitchFamily="34" charset="0"/>
              </a:rPr>
              <a:t>Indoor Unit Drain Pump Function </a:t>
            </a:r>
          </a:p>
        </p:txBody>
      </p:sp>
      <p:grpSp>
        <p:nvGrpSpPr>
          <p:cNvPr id="2" name="Group 1"/>
          <p:cNvGrpSpPr/>
          <p:nvPr/>
        </p:nvGrpSpPr>
        <p:grpSpPr>
          <a:xfrm>
            <a:off x="138896" y="5015371"/>
            <a:ext cx="7924800" cy="401598"/>
            <a:chOff x="-14787" y="3276600"/>
            <a:chExt cx="7263453" cy="401598"/>
          </a:xfrm>
        </p:grpSpPr>
        <p:grpSp>
          <p:nvGrpSpPr>
            <p:cNvPr id="45" name="Group 44"/>
            <p:cNvGrpSpPr/>
            <p:nvPr/>
          </p:nvGrpSpPr>
          <p:grpSpPr>
            <a:xfrm>
              <a:off x="1419366" y="3276600"/>
              <a:ext cx="5829300" cy="304800"/>
              <a:chOff x="571500" y="4191000"/>
              <a:chExt cx="5829300" cy="304800"/>
            </a:xfrm>
          </p:grpSpPr>
          <p:cxnSp>
            <p:nvCxnSpPr>
              <p:cNvPr id="46" name="Straight Connector 45"/>
              <p:cNvCxnSpPr/>
              <p:nvPr/>
            </p:nvCxnSpPr>
            <p:spPr bwMode="auto">
              <a:xfrm>
                <a:off x="571500" y="4495800"/>
                <a:ext cx="4953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47" name="Straight Connector 46"/>
              <p:cNvCxnSpPr/>
              <p:nvPr/>
            </p:nvCxnSpPr>
            <p:spPr bwMode="auto">
              <a:xfrm>
                <a:off x="3733800" y="4495800"/>
                <a:ext cx="26670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48" name="Straight Connector 47"/>
              <p:cNvCxnSpPr/>
              <p:nvPr/>
            </p:nvCxnSpPr>
            <p:spPr bwMode="auto">
              <a:xfrm>
                <a:off x="1066800" y="4210050"/>
                <a:ext cx="26670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49" name="Straight Connector 48"/>
              <p:cNvCxnSpPr/>
              <p:nvPr/>
            </p:nvCxnSpPr>
            <p:spPr bwMode="auto">
              <a:xfrm>
                <a:off x="1066800" y="4191000"/>
                <a:ext cx="0" cy="28575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50" name="Straight Connector 49"/>
              <p:cNvCxnSpPr/>
              <p:nvPr/>
            </p:nvCxnSpPr>
            <p:spPr bwMode="auto">
              <a:xfrm>
                <a:off x="3733800" y="4191000"/>
                <a:ext cx="0" cy="285750"/>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sp>
          <p:nvSpPr>
            <p:cNvPr id="51" name="TextBox 50"/>
            <p:cNvSpPr txBox="1"/>
            <p:nvPr/>
          </p:nvSpPr>
          <p:spPr>
            <a:xfrm>
              <a:off x="-14787" y="3401199"/>
              <a:ext cx="2005367" cy="276999"/>
            </a:xfrm>
            <a:prstGeom prst="rect">
              <a:avLst/>
            </a:prstGeom>
            <a:noFill/>
          </p:spPr>
          <p:txBody>
            <a:bodyPr wrap="square" rtlCol="0">
              <a:spAutoFit/>
            </a:bodyPr>
            <a:lstStyle/>
            <a:p>
              <a:r>
                <a:rPr lang="en-US" sz="1200" dirty="0">
                  <a:latin typeface="Arial" pitchFamily="34" charset="0"/>
                  <a:cs typeface="Arial" pitchFamily="34" charset="0"/>
                </a:rPr>
                <a:t> Cool Mode/Dry Mode</a:t>
              </a:r>
              <a:endParaRPr lang="en-US" sz="1200" b="0" dirty="0">
                <a:solidFill>
                  <a:schemeClr val="tx1"/>
                </a:solidFill>
                <a:latin typeface="Arial" pitchFamily="34" charset="0"/>
                <a:cs typeface="Arial" pitchFamily="34" charset="0"/>
              </a:endParaRPr>
            </a:p>
          </p:txBody>
        </p:sp>
      </p:grpSp>
      <p:sp>
        <p:nvSpPr>
          <p:cNvPr id="55" name="TextBox 54"/>
          <p:cNvSpPr txBox="1"/>
          <p:nvPr/>
        </p:nvSpPr>
        <p:spPr>
          <a:xfrm>
            <a:off x="2502440" y="4757067"/>
            <a:ext cx="2358219" cy="276999"/>
          </a:xfrm>
          <a:prstGeom prst="rect">
            <a:avLst/>
          </a:prstGeom>
          <a:noFill/>
        </p:spPr>
        <p:txBody>
          <a:bodyPr wrap="square" rtlCol="0">
            <a:spAutoFit/>
          </a:bodyPr>
          <a:lstStyle/>
          <a:p>
            <a:r>
              <a:rPr lang="en-US" sz="1200" dirty="0">
                <a:latin typeface="Arial" pitchFamily="34" charset="0"/>
                <a:cs typeface="Arial" pitchFamily="34" charset="0"/>
              </a:rPr>
              <a:t> Thermal on pump is on</a:t>
            </a:r>
            <a:endParaRPr lang="en-US" sz="1200" b="0" dirty="0">
              <a:solidFill>
                <a:schemeClr val="tx1"/>
              </a:solidFill>
              <a:latin typeface="Arial" pitchFamily="34" charset="0"/>
              <a:cs typeface="Arial" pitchFamily="34" charset="0"/>
            </a:endParaRPr>
          </a:p>
        </p:txBody>
      </p:sp>
      <p:grpSp>
        <p:nvGrpSpPr>
          <p:cNvPr id="8" name="Group 7"/>
          <p:cNvGrpSpPr/>
          <p:nvPr/>
        </p:nvGrpSpPr>
        <p:grpSpPr>
          <a:xfrm>
            <a:off x="228600" y="5685038"/>
            <a:ext cx="7158883" cy="1061830"/>
            <a:chOff x="457200" y="5045301"/>
            <a:chExt cx="7158883" cy="1061830"/>
          </a:xfrm>
        </p:grpSpPr>
        <p:cxnSp>
          <p:nvCxnSpPr>
            <p:cNvPr id="36" name="Straight Connector 35"/>
            <p:cNvCxnSpPr/>
            <p:nvPr/>
          </p:nvCxnSpPr>
          <p:spPr bwMode="auto">
            <a:xfrm>
              <a:off x="4414481" y="5433341"/>
              <a:ext cx="0" cy="285750"/>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nvGrpSpPr>
            <p:cNvPr id="6" name="Group 5"/>
            <p:cNvGrpSpPr/>
            <p:nvPr/>
          </p:nvGrpSpPr>
          <p:grpSpPr>
            <a:xfrm>
              <a:off x="457200" y="5045301"/>
              <a:ext cx="7158883" cy="1061830"/>
              <a:chOff x="455856" y="5033379"/>
              <a:chExt cx="7158883" cy="1061830"/>
            </a:xfrm>
          </p:grpSpPr>
          <p:cxnSp>
            <p:nvCxnSpPr>
              <p:cNvPr id="37" name="Straight Connector 36"/>
              <p:cNvCxnSpPr/>
              <p:nvPr/>
            </p:nvCxnSpPr>
            <p:spPr bwMode="auto">
              <a:xfrm>
                <a:off x="4941341" y="5414291"/>
                <a:ext cx="0" cy="285750"/>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nvGrpSpPr>
              <p:cNvPr id="5" name="Group 4"/>
              <p:cNvGrpSpPr/>
              <p:nvPr/>
            </p:nvGrpSpPr>
            <p:grpSpPr>
              <a:xfrm>
                <a:off x="455856" y="5033379"/>
                <a:ext cx="7158883" cy="1061830"/>
                <a:chOff x="392166" y="3637359"/>
                <a:chExt cx="7158883" cy="1061830"/>
              </a:xfrm>
            </p:grpSpPr>
            <p:grpSp>
              <p:nvGrpSpPr>
                <p:cNvPr id="14" name="Group 13"/>
                <p:cNvGrpSpPr/>
                <p:nvPr/>
              </p:nvGrpSpPr>
              <p:grpSpPr>
                <a:xfrm>
                  <a:off x="392166" y="3637359"/>
                  <a:ext cx="3985921" cy="1061830"/>
                  <a:chOff x="379656" y="3373218"/>
                  <a:chExt cx="3985921" cy="1061830"/>
                </a:xfrm>
              </p:grpSpPr>
              <p:grpSp>
                <p:nvGrpSpPr>
                  <p:cNvPr id="7" name="Group 6"/>
                  <p:cNvGrpSpPr/>
                  <p:nvPr/>
                </p:nvGrpSpPr>
                <p:grpSpPr>
                  <a:xfrm>
                    <a:off x="379656" y="3604051"/>
                    <a:ext cx="3958625" cy="830997"/>
                    <a:chOff x="160437" y="3756451"/>
                    <a:chExt cx="3958625" cy="830997"/>
                  </a:xfrm>
                </p:grpSpPr>
                <p:grpSp>
                  <p:nvGrpSpPr>
                    <p:cNvPr id="31" name="Group 30"/>
                    <p:cNvGrpSpPr/>
                    <p:nvPr/>
                  </p:nvGrpSpPr>
                  <p:grpSpPr>
                    <a:xfrm>
                      <a:off x="1419366" y="3886200"/>
                      <a:ext cx="2699696" cy="306080"/>
                      <a:chOff x="571500" y="4191000"/>
                      <a:chExt cx="2699696" cy="306080"/>
                    </a:xfrm>
                  </p:grpSpPr>
                  <p:cxnSp>
                    <p:nvCxnSpPr>
                      <p:cNvPr id="11" name="Straight Connector 10"/>
                      <p:cNvCxnSpPr/>
                      <p:nvPr/>
                    </p:nvCxnSpPr>
                    <p:spPr bwMode="auto">
                      <a:xfrm>
                        <a:off x="571500" y="4495800"/>
                        <a:ext cx="4953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a:off x="1599915" y="4495800"/>
                        <a:ext cx="1671281" cy="128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7" name="Straight Connector 16"/>
                      <p:cNvCxnSpPr/>
                      <p:nvPr/>
                    </p:nvCxnSpPr>
                    <p:spPr bwMode="auto">
                      <a:xfrm>
                        <a:off x="1066800" y="4210050"/>
                        <a:ext cx="533115"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24" name="Straight Connector 23"/>
                      <p:cNvCxnSpPr/>
                      <p:nvPr/>
                    </p:nvCxnSpPr>
                    <p:spPr bwMode="auto">
                      <a:xfrm>
                        <a:off x="1066800" y="4191000"/>
                        <a:ext cx="0" cy="285750"/>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sp>
                  <p:nvSpPr>
                    <p:cNvPr id="52" name="TextBox 51"/>
                    <p:cNvSpPr txBox="1"/>
                    <p:nvPr/>
                  </p:nvSpPr>
                  <p:spPr>
                    <a:xfrm>
                      <a:off x="160437" y="3756451"/>
                      <a:ext cx="1266966" cy="830997"/>
                    </a:xfrm>
                    <a:prstGeom prst="rect">
                      <a:avLst/>
                    </a:prstGeom>
                    <a:noFill/>
                  </p:spPr>
                  <p:txBody>
                    <a:bodyPr wrap="square" rtlCol="0">
                      <a:spAutoFit/>
                    </a:bodyPr>
                    <a:lstStyle/>
                    <a:p>
                      <a:r>
                        <a:rPr lang="en-US" sz="1200" dirty="0">
                          <a:latin typeface="Arial" pitchFamily="34" charset="0"/>
                          <a:cs typeface="Arial" pitchFamily="34" charset="0"/>
                        </a:rPr>
                        <a:t>Switch opens</a:t>
                      </a:r>
                    </a:p>
                    <a:p>
                      <a:r>
                        <a:rPr lang="en-US" sz="1200" b="0" dirty="0">
                          <a:solidFill>
                            <a:schemeClr val="tx1"/>
                          </a:solidFill>
                          <a:latin typeface="Arial" pitchFamily="34" charset="0"/>
                          <a:cs typeface="Arial" pitchFamily="34" charset="0"/>
                        </a:rPr>
                        <a:t>702 open longer than 60 seconds E153</a:t>
                      </a:r>
                    </a:p>
                  </p:txBody>
                </p:sp>
              </p:grpSp>
              <p:cxnSp>
                <p:nvCxnSpPr>
                  <p:cNvPr id="38" name="Straight Connector 37"/>
                  <p:cNvCxnSpPr/>
                  <p:nvPr/>
                </p:nvCxnSpPr>
                <p:spPr bwMode="auto">
                  <a:xfrm>
                    <a:off x="2667000" y="3753561"/>
                    <a:ext cx="0" cy="28575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13" name="TextBox 12"/>
                  <p:cNvSpPr txBox="1"/>
                  <p:nvPr/>
                </p:nvSpPr>
                <p:spPr>
                  <a:xfrm>
                    <a:off x="2667000" y="3373218"/>
                    <a:ext cx="1698577" cy="646331"/>
                  </a:xfrm>
                  <a:prstGeom prst="rect">
                    <a:avLst/>
                  </a:prstGeom>
                  <a:noFill/>
                </p:spPr>
                <p:txBody>
                  <a:bodyPr wrap="square" rtlCol="0">
                    <a:spAutoFit/>
                  </a:bodyPr>
                  <a:lstStyle/>
                  <a:p>
                    <a:r>
                      <a:rPr lang="en-US" sz="1200" b="0" dirty="0">
                        <a:solidFill>
                          <a:schemeClr val="tx1"/>
                        </a:solidFill>
                        <a:latin typeface="Arial" pitchFamily="34" charset="0"/>
                        <a:cs typeface="Arial" pitchFamily="34" charset="0"/>
                      </a:rPr>
                      <a:t>Overflow switch </a:t>
                    </a:r>
                    <a:r>
                      <a:rPr lang="en-US" sz="1200" dirty="0">
                        <a:latin typeface="Arial" pitchFamily="34" charset="0"/>
                        <a:cs typeface="Arial" pitchFamily="34" charset="0"/>
                      </a:rPr>
                      <a:t>closes for 60 seconds error released.</a:t>
                    </a:r>
                    <a:endParaRPr lang="en-US" sz="1200" b="0" dirty="0">
                      <a:solidFill>
                        <a:schemeClr val="tx1"/>
                      </a:solidFill>
                      <a:latin typeface="Arial" pitchFamily="34" charset="0"/>
                      <a:cs typeface="Arial" pitchFamily="34" charset="0"/>
                    </a:endParaRPr>
                  </a:p>
                </p:txBody>
              </p:sp>
            </p:grpSp>
            <p:cxnSp>
              <p:nvCxnSpPr>
                <p:cNvPr id="35" name="Straight Connector 34"/>
                <p:cNvCxnSpPr/>
                <p:nvPr/>
              </p:nvCxnSpPr>
              <p:spPr bwMode="auto">
                <a:xfrm>
                  <a:off x="4350934" y="4037321"/>
                  <a:ext cx="533115"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39" name="Straight Connector 38"/>
                <p:cNvCxnSpPr/>
                <p:nvPr/>
              </p:nvCxnSpPr>
              <p:spPr bwMode="auto">
                <a:xfrm>
                  <a:off x="4884049" y="4301035"/>
                  <a:ext cx="26670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grpSp>
      </p:grpSp>
    </p:spTree>
    <p:extLst>
      <p:ext uri="{BB962C8B-B14F-4D97-AF65-F5344CB8AC3E}">
        <p14:creationId xmlns:p14="http://schemas.microsoft.com/office/powerpoint/2010/main" val="4273641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8896" y="859593"/>
            <a:ext cx="8458200" cy="2062103"/>
          </a:xfrm>
          <a:prstGeom prst="rect">
            <a:avLst/>
          </a:prstGeom>
          <a:noFill/>
        </p:spPr>
        <p:txBody>
          <a:bodyPr wrap="square" rtlCol="0">
            <a:spAutoFit/>
          </a:bodyPr>
          <a:lstStyle/>
          <a:p>
            <a:r>
              <a:rPr lang="en-US" sz="1600" dirty="0">
                <a:latin typeface="Arial" pitchFamily="34" charset="0"/>
                <a:cs typeface="Arial" pitchFamily="34" charset="0"/>
              </a:rPr>
              <a:t>Installation option code (digit2=2) digit 8 must be set to either 1 or 2 (Refer to IOM)</a:t>
            </a:r>
          </a:p>
          <a:p>
            <a:endParaRPr lang="en-US" sz="1600" dirty="0">
              <a:latin typeface="Arial" pitchFamily="34" charset="0"/>
              <a:cs typeface="Arial" pitchFamily="34" charset="0"/>
            </a:endParaRPr>
          </a:p>
          <a:p>
            <a:endParaRPr lang="en-US" sz="1600" dirty="0">
              <a:latin typeface="Arial" pitchFamily="34" charset="0"/>
              <a:cs typeface="Arial" pitchFamily="34" charset="0"/>
            </a:endParaRPr>
          </a:p>
          <a:p>
            <a:r>
              <a:rPr lang="en-US" sz="1600" dirty="0"/>
              <a:t>While the indoor unit is in auto heat, heat or fan mode or thermal off state, the pump will be off. While off, if the float switch opens the pump will run for 3 minutes to clear the drain pan of any condensation. If the float switch reopens within 60 seconds after that, the indoor unit will display error code (E153). The rest of the system will continue to operate.</a:t>
            </a:r>
          </a:p>
          <a:p>
            <a:endParaRPr lang="en-US" sz="1600" dirty="0">
              <a:latin typeface="Arial" pitchFamily="34" charset="0"/>
              <a:cs typeface="Arial" pitchFamily="34" charset="0"/>
            </a:endParaRPr>
          </a:p>
        </p:txBody>
      </p:sp>
      <p:sp>
        <p:nvSpPr>
          <p:cNvPr id="4" name="TextBox 3"/>
          <p:cNvSpPr txBox="1"/>
          <p:nvPr/>
        </p:nvSpPr>
        <p:spPr>
          <a:xfrm>
            <a:off x="152400" y="152400"/>
            <a:ext cx="7162800" cy="461665"/>
          </a:xfrm>
          <a:prstGeom prst="rect">
            <a:avLst/>
          </a:prstGeom>
          <a:noFill/>
        </p:spPr>
        <p:txBody>
          <a:bodyPr wrap="square" rtlCol="0">
            <a:spAutoFit/>
          </a:bodyPr>
          <a:lstStyle/>
          <a:p>
            <a:r>
              <a:rPr lang="en-US" sz="2400" b="1" dirty="0">
                <a:solidFill>
                  <a:schemeClr val="bg1"/>
                </a:solidFill>
                <a:latin typeface="Arial" pitchFamily="34" charset="0"/>
                <a:cs typeface="Arial" pitchFamily="34" charset="0"/>
              </a:rPr>
              <a:t>Indoor Unit Drain Pump Function </a:t>
            </a:r>
          </a:p>
        </p:txBody>
      </p:sp>
      <p:pic>
        <p:nvPicPr>
          <p:cNvPr id="30" name="Picture 2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8896" y="3505200"/>
            <a:ext cx="8624104" cy="3252788"/>
          </a:xfrm>
          <a:prstGeom prst="rect">
            <a:avLst/>
          </a:prstGeom>
          <a:noFill/>
        </p:spPr>
      </p:pic>
    </p:spTree>
    <p:extLst>
      <p:ext uri="{BB962C8B-B14F-4D97-AF65-F5344CB8AC3E}">
        <p14:creationId xmlns:p14="http://schemas.microsoft.com/office/powerpoint/2010/main" val="26117311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78840"/>
            <a:ext cx="7162800" cy="461665"/>
          </a:xfrm>
          <a:prstGeom prst="rect">
            <a:avLst/>
          </a:prstGeom>
          <a:noFill/>
        </p:spPr>
        <p:txBody>
          <a:bodyPr wrap="square" rtlCol="0">
            <a:spAutoFit/>
          </a:bodyPr>
          <a:lstStyle/>
          <a:p>
            <a:r>
              <a:rPr lang="en-US" sz="2400" b="1" dirty="0">
                <a:solidFill>
                  <a:schemeClr val="bg1"/>
                </a:solidFill>
                <a:latin typeface="Arial" pitchFamily="34" charset="0"/>
                <a:cs typeface="Arial" pitchFamily="34" charset="0"/>
              </a:rPr>
              <a:t>Discharge Air Temp Control </a:t>
            </a:r>
          </a:p>
        </p:txBody>
      </p:sp>
      <p:sp>
        <p:nvSpPr>
          <p:cNvPr id="4" name="TextBox 3"/>
          <p:cNvSpPr txBox="1"/>
          <p:nvPr/>
        </p:nvSpPr>
        <p:spPr>
          <a:xfrm>
            <a:off x="152400" y="990600"/>
            <a:ext cx="8839200" cy="3754874"/>
          </a:xfrm>
          <a:prstGeom prst="rect">
            <a:avLst/>
          </a:prstGeom>
          <a:noFill/>
        </p:spPr>
        <p:txBody>
          <a:bodyPr wrap="square" rtlCol="0">
            <a:spAutoFit/>
          </a:bodyPr>
          <a:lstStyle/>
          <a:p>
            <a:r>
              <a:rPr lang="en-US" sz="1400" b="0" dirty="0">
                <a:solidFill>
                  <a:schemeClr val="tx1"/>
                </a:solidFill>
                <a:latin typeface="Arial" pitchFamily="34" charset="0"/>
                <a:cs typeface="Arial" pitchFamily="34" charset="0"/>
              </a:rPr>
              <a:t>Discharge air control only works with ducted units and AHU Kit</a:t>
            </a:r>
          </a:p>
          <a:p>
            <a:r>
              <a:rPr lang="en-US" sz="1400" b="0" dirty="0">
                <a:solidFill>
                  <a:schemeClr val="tx1"/>
                </a:solidFill>
                <a:latin typeface="Arial" pitchFamily="34" charset="0"/>
                <a:cs typeface="Arial" pitchFamily="34" charset="0"/>
              </a:rPr>
              <a:t>Discharge air control will not start or stop the indoor uni</a:t>
            </a:r>
            <a:r>
              <a:rPr lang="en-US" sz="1400" dirty="0">
                <a:latin typeface="Arial" pitchFamily="34" charset="0"/>
                <a:cs typeface="Arial" pitchFamily="34" charset="0"/>
              </a:rPr>
              <a:t>t cooling or heat operation.</a:t>
            </a:r>
          </a:p>
          <a:p>
            <a:r>
              <a:rPr lang="en-US" sz="1400" dirty="0">
                <a:latin typeface="Arial" pitchFamily="34" charset="0"/>
                <a:cs typeface="Arial" pitchFamily="34" charset="0"/>
              </a:rPr>
              <a:t>Thermal on and thermal off will be based on the space temperature difference from set point, </a:t>
            </a:r>
            <a:r>
              <a:rPr lang="en-US" sz="1400" dirty="0">
                <a:solidFill>
                  <a:srgbClr val="FF0000"/>
                </a:solidFill>
                <a:latin typeface="Arial" pitchFamily="34" charset="0"/>
                <a:cs typeface="Arial" pitchFamily="34" charset="0"/>
              </a:rPr>
              <a:t>not the supply discharge air temperature</a:t>
            </a:r>
            <a:r>
              <a:rPr lang="en-US" sz="1400" dirty="0">
                <a:latin typeface="Arial" pitchFamily="34" charset="0"/>
                <a:cs typeface="Arial" pitchFamily="34" charset="0"/>
              </a:rPr>
              <a:t> </a:t>
            </a:r>
            <a:r>
              <a:rPr lang="en-US" sz="1400" dirty="0">
                <a:solidFill>
                  <a:srgbClr val="FF0000"/>
                </a:solidFill>
                <a:latin typeface="Arial" pitchFamily="34" charset="0"/>
                <a:cs typeface="Arial" pitchFamily="34" charset="0"/>
              </a:rPr>
              <a:t>difference from discharge air temperature set point</a:t>
            </a:r>
            <a:endParaRPr lang="en-US" sz="1400" dirty="0">
              <a:latin typeface="Arial" pitchFamily="34" charset="0"/>
              <a:cs typeface="Arial" pitchFamily="34" charset="0"/>
            </a:endParaRPr>
          </a:p>
          <a:p>
            <a:endParaRPr lang="en-US" sz="1400" b="0" dirty="0">
              <a:solidFill>
                <a:schemeClr val="tx1"/>
              </a:solidFill>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rPr>
              <a:t> Wired Controller </a:t>
            </a:r>
          </a:p>
          <a:p>
            <a:endParaRPr lang="en-US" sz="1400" dirty="0">
              <a:latin typeface="Arial" pitchFamily="34" charset="0"/>
              <a:cs typeface="Arial" pitchFamily="34" charset="0"/>
            </a:endParaRPr>
          </a:p>
          <a:p>
            <a:pPr marL="285750" indent="-285750">
              <a:buFont typeface="Arial" panose="020B0604020202020204" pitchFamily="34" charset="0"/>
              <a:buChar char="•"/>
            </a:pPr>
            <a:endParaRPr lang="en-US" sz="1400" dirty="0">
              <a:latin typeface="Arial" pitchFamily="34" charset="0"/>
              <a:cs typeface="Arial" pitchFamily="34" charset="0"/>
            </a:endParaRPr>
          </a:p>
          <a:p>
            <a:pPr marL="285750" indent="-285750">
              <a:buFont typeface="Arial" panose="020B0604020202020204" pitchFamily="34" charset="0"/>
              <a:buChar char="•"/>
            </a:pPr>
            <a:endParaRPr lang="en-US" sz="1400" dirty="0">
              <a:latin typeface="Arial" pitchFamily="34" charset="0"/>
              <a:cs typeface="Arial" pitchFamily="34" charset="0"/>
            </a:endParaRPr>
          </a:p>
          <a:p>
            <a:pPr marL="285750" indent="-285750">
              <a:buFont typeface="Arial" panose="020B0604020202020204" pitchFamily="34" charset="0"/>
              <a:buChar char="•"/>
            </a:pPr>
            <a:endParaRPr lang="en-US" sz="1400" dirty="0">
              <a:latin typeface="Arial" pitchFamily="34" charset="0"/>
              <a:cs typeface="Arial" pitchFamily="34" charset="0"/>
            </a:endParaRPr>
          </a:p>
          <a:p>
            <a:pPr marL="285750" indent="-285750">
              <a:buFont typeface="Arial" panose="020B0604020202020204" pitchFamily="34" charset="0"/>
              <a:buChar char="•"/>
            </a:pPr>
            <a:endParaRPr lang="en-US" sz="1400" dirty="0">
              <a:latin typeface="Arial" pitchFamily="34" charset="0"/>
              <a:cs typeface="Arial" pitchFamily="34" charset="0"/>
            </a:endParaRPr>
          </a:p>
          <a:p>
            <a:pPr marL="285750" indent="-285750">
              <a:buFont typeface="Arial" panose="020B0604020202020204" pitchFamily="34" charset="0"/>
              <a:buChar char="•"/>
            </a:pPr>
            <a:endParaRPr lang="en-US" sz="1400" dirty="0">
              <a:latin typeface="Arial" pitchFamily="34" charset="0"/>
              <a:cs typeface="Arial" pitchFamily="34" charset="0"/>
            </a:endParaRPr>
          </a:p>
          <a:p>
            <a:pPr marL="285750" indent="-285750">
              <a:buFont typeface="Arial" panose="020B0604020202020204" pitchFamily="34" charset="0"/>
              <a:buChar char="•"/>
            </a:pPr>
            <a:endParaRPr lang="en-US" sz="1400" dirty="0">
              <a:latin typeface="Arial" pitchFamily="34" charset="0"/>
              <a:cs typeface="Arial" pitchFamily="34" charset="0"/>
            </a:endParaRPr>
          </a:p>
          <a:p>
            <a:r>
              <a:rPr lang="en-US" sz="1400" dirty="0">
                <a:latin typeface="Arial" pitchFamily="34" charset="0"/>
                <a:cs typeface="Arial" pitchFamily="34" charset="0"/>
              </a:rPr>
              <a:t> </a:t>
            </a:r>
          </a:p>
          <a:p>
            <a:pPr marL="285750" indent="-285750">
              <a:buFont typeface="Arial" panose="020B0604020202020204" pitchFamily="34" charset="0"/>
              <a:buChar char="•"/>
            </a:pPr>
            <a:endParaRPr lang="en-US" sz="1400" dirty="0">
              <a:latin typeface="Arial" pitchFamily="34" charset="0"/>
              <a:cs typeface="Arial" pitchFamily="34" charset="0"/>
            </a:endParaRPr>
          </a:p>
          <a:p>
            <a:pPr marL="285750" indent="-285750">
              <a:buFont typeface="Arial" panose="020B0604020202020204" pitchFamily="34" charset="0"/>
              <a:buChar char="•"/>
            </a:pP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rPr>
              <a:t>VRF SC </a:t>
            </a:r>
            <a:endParaRPr lang="en-US" sz="1400" b="0" dirty="0">
              <a:solidFill>
                <a:schemeClr val="tx1"/>
              </a:solidFill>
              <a:latin typeface="Arial" pitchFamily="34" charset="0"/>
              <a:cs typeface="Arial" pitchFamily="34" charset="0"/>
            </a:endParaRPr>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val="0"/>
              </a:ext>
            </a:extLst>
          </a:blip>
          <a:stretch>
            <a:fillRect/>
          </a:stretch>
        </p:blipFill>
        <p:spPr bwMode="auto">
          <a:xfrm>
            <a:off x="576993" y="2907336"/>
            <a:ext cx="981458" cy="1066800"/>
          </a:xfrm>
          <a:prstGeom prst="rect">
            <a:avLst/>
          </a:prstGeom>
          <a:noFill/>
        </p:spPr>
      </p:pic>
      <p:grpSp>
        <p:nvGrpSpPr>
          <p:cNvPr id="6" name="Group 49"/>
          <p:cNvGrpSpPr/>
          <p:nvPr/>
        </p:nvGrpSpPr>
        <p:grpSpPr>
          <a:xfrm>
            <a:off x="457200" y="4876800"/>
            <a:ext cx="1295400" cy="1516096"/>
            <a:chOff x="967209" y="1010625"/>
            <a:chExt cx="2362000" cy="3030313"/>
          </a:xfrm>
        </p:grpSpPr>
        <p:pic>
          <p:nvPicPr>
            <p:cNvPr id="7" name="Picture 6" descr="D:\작업중2\삼성DAS_DVM\png\08-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7209" y="1010625"/>
              <a:ext cx="2362000" cy="3030313"/>
            </a:xfrm>
            <a:prstGeom prst="rect">
              <a:avLst/>
            </a:prstGeom>
            <a:noFill/>
            <a:effectLst>
              <a:outerShdw blurRad="50800" dist="38100" dir="2700000" algn="tl" rotWithShape="0">
                <a:prstClr val="black">
                  <a:alpha val="40000"/>
                </a:prstClr>
              </a:outerShdw>
            </a:effectLst>
          </p:spPr>
        </p:pic>
        <p:pic>
          <p:nvPicPr>
            <p:cNvPr id="8" name="Picture 3" descr="D:\작업중2\삼성DAS_DVM\png\08-1.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308277" y="3033522"/>
              <a:ext cx="1679864" cy="232934"/>
            </a:xfrm>
            <a:prstGeom prst="rect">
              <a:avLst/>
            </a:prstGeom>
            <a:noFill/>
            <a:effectLst/>
          </p:spPr>
        </p:pic>
        <p:pic>
          <p:nvPicPr>
            <p:cNvPr id="9" name="Picture 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795401" y="3033522"/>
              <a:ext cx="705615" cy="234175"/>
            </a:xfrm>
            <a:prstGeom prst="rect">
              <a:avLst/>
            </a:prstGeom>
          </p:spPr>
        </p:pic>
      </p:gr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7101" y="2524125"/>
            <a:ext cx="4810125" cy="128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981200" y="3024915"/>
            <a:ext cx="1752600" cy="646331"/>
          </a:xfrm>
          <a:prstGeom prst="rect">
            <a:avLst/>
          </a:prstGeom>
          <a:noFill/>
        </p:spPr>
        <p:txBody>
          <a:bodyPr wrap="square" rtlCol="0">
            <a:spAutoFit/>
          </a:bodyPr>
          <a:lstStyle/>
          <a:p>
            <a:r>
              <a:rPr lang="en-US" sz="1200" b="0" dirty="0">
                <a:solidFill>
                  <a:schemeClr val="tx1"/>
                </a:solidFill>
                <a:latin typeface="Arial" pitchFamily="34" charset="0"/>
                <a:cs typeface="Arial" pitchFamily="34" charset="0"/>
              </a:rPr>
              <a:t>Must be configured </a:t>
            </a:r>
            <a:r>
              <a:rPr lang="en-US" sz="1200" dirty="0">
                <a:latin typeface="Arial" pitchFamily="34" charset="0"/>
                <a:cs typeface="Arial" pitchFamily="34" charset="0"/>
              </a:rPr>
              <a:t>from</a:t>
            </a:r>
            <a:r>
              <a:rPr lang="en-US" sz="1200" b="0" dirty="0">
                <a:solidFill>
                  <a:schemeClr val="tx1"/>
                </a:solidFill>
                <a:latin typeface="Arial" pitchFamily="34" charset="0"/>
                <a:cs typeface="Arial" pitchFamily="34" charset="0"/>
              </a:rPr>
              <a:t> the wired controller IOM</a:t>
            </a:r>
          </a:p>
        </p:txBody>
      </p:sp>
      <p:sp>
        <p:nvSpPr>
          <p:cNvPr id="10" name="TextBox 9"/>
          <p:cNvSpPr txBox="1"/>
          <p:nvPr/>
        </p:nvSpPr>
        <p:spPr>
          <a:xfrm>
            <a:off x="3610970" y="1904999"/>
            <a:ext cx="990600" cy="276999"/>
          </a:xfrm>
          <a:prstGeom prst="rect">
            <a:avLst/>
          </a:prstGeom>
          <a:noFill/>
        </p:spPr>
        <p:txBody>
          <a:bodyPr wrap="square" rtlCol="0">
            <a:spAutoFit/>
          </a:bodyPr>
          <a:lstStyle/>
          <a:p>
            <a:r>
              <a:rPr lang="en-US" sz="1200" b="0" dirty="0">
                <a:solidFill>
                  <a:schemeClr val="tx1"/>
                </a:solidFill>
                <a:latin typeface="Arial" pitchFamily="34" charset="0"/>
                <a:cs typeface="Arial" pitchFamily="34" charset="0"/>
              </a:rPr>
              <a:t>Main Menu</a:t>
            </a:r>
          </a:p>
        </p:txBody>
      </p:sp>
      <p:cxnSp>
        <p:nvCxnSpPr>
          <p:cNvPr id="12" name="Straight Arrow Connector 11"/>
          <p:cNvCxnSpPr/>
          <p:nvPr/>
        </p:nvCxnSpPr>
        <p:spPr bwMode="auto">
          <a:xfrm>
            <a:off x="4267200" y="2181998"/>
            <a:ext cx="152400" cy="427167"/>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sp>
        <p:nvSpPr>
          <p:cNvPr id="14" name="TextBox 13"/>
          <p:cNvSpPr txBox="1"/>
          <p:nvPr/>
        </p:nvSpPr>
        <p:spPr>
          <a:xfrm>
            <a:off x="4603844" y="1932801"/>
            <a:ext cx="990600" cy="276999"/>
          </a:xfrm>
          <a:prstGeom prst="rect">
            <a:avLst/>
          </a:prstGeom>
          <a:noFill/>
        </p:spPr>
        <p:txBody>
          <a:bodyPr wrap="square" rtlCol="0">
            <a:spAutoFit/>
          </a:bodyPr>
          <a:lstStyle/>
          <a:p>
            <a:r>
              <a:rPr lang="en-US" sz="1200" dirty="0">
                <a:latin typeface="Arial" pitchFamily="34" charset="0"/>
                <a:cs typeface="Arial" pitchFamily="34" charset="0"/>
              </a:rPr>
              <a:t>Sub-</a:t>
            </a:r>
            <a:r>
              <a:rPr lang="en-US" sz="1200" b="0" dirty="0">
                <a:solidFill>
                  <a:schemeClr val="tx1"/>
                </a:solidFill>
                <a:latin typeface="Arial" pitchFamily="34" charset="0"/>
                <a:cs typeface="Arial" pitchFamily="34" charset="0"/>
              </a:rPr>
              <a:t>Menu</a:t>
            </a:r>
          </a:p>
        </p:txBody>
      </p:sp>
      <p:cxnSp>
        <p:nvCxnSpPr>
          <p:cNvPr id="15" name="Straight Arrow Connector 14"/>
          <p:cNvCxnSpPr/>
          <p:nvPr/>
        </p:nvCxnSpPr>
        <p:spPr bwMode="auto">
          <a:xfrm>
            <a:off x="4876800" y="2209800"/>
            <a:ext cx="0" cy="314325"/>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pic>
        <p:nvPicPr>
          <p:cNvPr id="1027" name="Picture 2" descr="image0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86600" y="3810000"/>
            <a:ext cx="1219200" cy="29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7086600" y="5791200"/>
            <a:ext cx="1219200" cy="97676"/>
          </a:xfrm>
          <a:prstGeom prst="rect">
            <a:avLst/>
          </a:prstGeom>
          <a:noFill/>
          <a:ln w="34925">
            <a:solidFill>
              <a:srgbClr val="FF0000"/>
            </a:solidFill>
          </a:ln>
        </p:spPr>
        <p:txBody>
          <a:bodyPr wrap="none" rtlCol="0" anchor="ctr">
            <a:noAutofit/>
          </a:bodyPr>
          <a:lstStyle/>
          <a:p>
            <a:pPr algn="ctr">
              <a:lnSpc>
                <a:spcPct val="150000"/>
              </a:lnSpc>
            </a:pPr>
            <a:endParaRPr lang="en-US" sz="1200" b="0" dirty="0">
              <a:solidFill>
                <a:schemeClr val="tx1"/>
              </a:solidFill>
              <a:latin typeface="Arial" pitchFamily="34" charset="0"/>
              <a:cs typeface="Arial" pitchFamily="34" charset="0"/>
            </a:endParaRPr>
          </a:p>
        </p:txBody>
      </p:sp>
      <p:sp>
        <p:nvSpPr>
          <p:cNvPr id="17" name="Rectangle 16"/>
          <p:cNvSpPr/>
          <p:nvPr/>
        </p:nvSpPr>
        <p:spPr>
          <a:xfrm>
            <a:off x="7086600" y="4572000"/>
            <a:ext cx="1219200" cy="135366"/>
          </a:xfrm>
          <a:prstGeom prst="rect">
            <a:avLst/>
          </a:prstGeom>
          <a:noFill/>
          <a:ln w="34925">
            <a:solidFill>
              <a:srgbClr val="FF0000"/>
            </a:solidFill>
          </a:ln>
        </p:spPr>
        <p:txBody>
          <a:bodyPr wrap="none" rtlCol="0" anchor="ctr">
            <a:noAutofit/>
          </a:bodyPr>
          <a:lstStyle/>
          <a:p>
            <a:pPr algn="ctr">
              <a:lnSpc>
                <a:spcPct val="150000"/>
              </a:lnSpc>
            </a:pPr>
            <a:endParaRPr lang="en-US" sz="1200" b="0" dirty="0">
              <a:solidFill>
                <a:schemeClr val="tx1"/>
              </a:solidFill>
              <a:latin typeface="Arial" pitchFamily="34" charset="0"/>
              <a:cs typeface="Arial" pitchFamily="34" charset="0"/>
            </a:endParaRPr>
          </a:p>
        </p:txBody>
      </p:sp>
      <p:sp>
        <p:nvSpPr>
          <p:cNvPr id="19" name="TextBox 18"/>
          <p:cNvSpPr txBox="1"/>
          <p:nvPr/>
        </p:nvSpPr>
        <p:spPr>
          <a:xfrm>
            <a:off x="5099144" y="5023393"/>
            <a:ext cx="1752600" cy="461665"/>
          </a:xfrm>
          <a:prstGeom prst="rect">
            <a:avLst/>
          </a:prstGeom>
          <a:noFill/>
        </p:spPr>
        <p:txBody>
          <a:bodyPr wrap="square" rtlCol="0">
            <a:spAutoFit/>
          </a:bodyPr>
          <a:lstStyle/>
          <a:p>
            <a:r>
              <a:rPr lang="en-US" sz="1200" b="0" dirty="0">
                <a:solidFill>
                  <a:schemeClr val="tx1"/>
                </a:solidFill>
                <a:latin typeface="Arial" pitchFamily="34" charset="0"/>
                <a:cs typeface="Arial" pitchFamily="34" charset="0"/>
              </a:rPr>
              <a:t>Must be </a:t>
            </a:r>
            <a:r>
              <a:rPr lang="en-US" sz="1200" dirty="0">
                <a:latin typeface="Arial" pitchFamily="34" charset="0"/>
                <a:cs typeface="Arial" pitchFamily="34" charset="0"/>
              </a:rPr>
              <a:t>selected from the controller panel</a:t>
            </a:r>
            <a:endParaRPr lang="en-US" sz="1200" b="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3872776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78840"/>
            <a:ext cx="7162800" cy="461665"/>
          </a:xfrm>
          <a:prstGeom prst="rect">
            <a:avLst/>
          </a:prstGeom>
          <a:noFill/>
        </p:spPr>
        <p:txBody>
          <a:bodyPr wrap="square" rtlCol="0">
            <a:spAutoFit/>
          </a:bodyPr>
          <a:lstStyle/>
          <a:p>
            <a:r>
              <a:rPr lang="en-US" sz="2400" b="1" dirty="0">
                <a:solidFill>
                  <a:schemeClr val="bg1"/>
                </a:solidFill>
                <a:latin typeface="Arial" pitchFamily="34" charset="0"/>
                <a:cs typeface="Arial" pitchFamily="34" charset="0"/>
              </a:rPr>
              <a:t>Accessory – External Contact Control Board</a:t>
            </a:r>
          </a:p>
        </p:txBody>
      </p:sp>
      <p:sp>
        <p:nvSpPr>
          <p:cNvPr id="3" name="TextBox 2"/>
          <p:cNvSpPr txBox="1"/>
          <p:nvPr/>
        </p:nvSpPr>
        <p:spPr>
          <a:xfrm>
            <a:off x="0" y="740505"/>
            <a:ext cx="8305800" cy="6124754"/>
          </a:xfrm>
          <a:prstGeom prst="rect">
            <a:avLst/>
          </a:prstGeom>
          <a:noFill/>
        </p:spPr>
        <p:txBody>
          <a:bodyPr wrap="square" rtlCol="0">
            <a:spAutoFit/>
          </a:bodyPr>
          <a:lstStyle/>
          <a:p>
            <a:pPr lvl="1"/>
            <a:r>
              <a:rPr lang="en-US" sz="1600" b="1" dirty="0">
                <a:solidFill>
                  <a:schemeClr val="tx1"/>
                </a:solidFill>
                <a:latin typeface="Arial" pitchFamily="34" charset="0"/>
                <a:cs typeface="Arial" pitchFamily="34" charset="0"/>
              </a:rPr>
              <a:t>External Control Board</a:t>
            </a:r>
            <a:r>
              <a:rPr lang="en-US" sz="1400" b="1" dirty="0">
                <a:solidFill>
                  <a:schemeClr val="tx1"/>
                </a:solidFill>
                <a:latin typeface="Arial" pitchFamily="34" charset="0"/>
                <a:cs typeface="Arial" pitchFamily="34" charset="0"/>
              </a:rPr>
              <a:t>- </a:t>
            </a:r>
            <a:r>
              <a:rPr lang="en-US" dirty="0"/>
              <a:t>A multi-purpose control board used on IDU’s. There are 3 sets of terminals that are used to interlock, shut down or error reporting through a warning light or other indicator.</a:t>
            </a:r>
          </a:p>
          <a:p>
            <a:pPr marL="800100" lvl="1" indent="-342900">
              <a:buAutoNum type="arabicPeriod"/>
            </a:pPr>
            <a:r>
              <a:rPr lang="en-US" b="1" dirty="0"/>
              <a:t>Error reporting Terminals </a:t>
            </a:r>
            <a:r>
              <a:rPr lang="en-US" dirty="0"/>
              <a:t>- Terminals 1 &amp; 2 it can be used as an error reporting signal. When the indoor unit is energized these contacts will be closed and will open upon an error at the indoor unit. There is no voltage at these terminals (dry contacts).</a:t>
            </a:r>
            <a:endParaRPr lang="en-US" sz="1600" dirty="0"/>
          </a:p>
          <a:p>
            <a:pPr marL="800100" lvl="1" indent="-342900">
              <a:buAutoNum type="arabicPeriod"/>
            </a:pPr>
            <a:r>
              <a:rPr lang="en-US" b="1" dirty="0"/>
              <a:t>Interlocking/Auxiliary heat terminals </a:t>
            </a:r>
            <a:r>
              <a:rPr lang="en-US" dirty="0"/>
              <a:t>- Terminals 3 &amp; 4 can be used to interlock other devices such as but not limited to ERV, dampers, exhaust fans and auxiliary heat relays. There is no voltage at these terminals (dry contacts). These terminals can be used to close when the IDU is powered up or when the unit is actually heating or cooling depending on the installation option code setting. Please refer to the IOM for the IDU. These terminals can also be used to operate an auxiliary heat source. </a:t>
            </a:r>
          </a:p>
          <a:p>
            <a:pPr marL="800100" lvl="1" indent="-342900">
              <a:buAutoNum type="arabicPeriod"/>
            </a:pPr>
            <a:r>
              <a:rPr lang="en-US" b="1" dirty="0"/>
              <a:t>Shutdown terminals </a:t>
            </a:r>
            <a:r>
              <a:rPr lang="en-US" dirty="0"/>
              <a:t>- Terminals 5 &amp; 6 can be set up to be used for either a start/stop or a stop operation that would require a manual reset. </a:t>
            </a:r>
            <a:endParaRPr lang="en-US" sz="1600" dirty="0"/>
          </a:p>
          <a:p>
            <a:pPr lvl="2"/>
            <a:r>
              <a:rPr lang="en-US" dirty="0"/>
              <a:t>The operation of these terminals are dependent on installation option code (digit 2=2) digits 14 and 15. Please refer to the IDU IOM for specific details. </a:t>
            </a:r>
          </a:p>
          <a:p>
            <a:pPr lvl="2"/>
            <a:endParaRPr lang="en-US" sz="1600" dirty="0"/>
          </a:p>
          <a:p>
            <a:pPr marL="225425" lvl="2"/>
            <a:r>
              <a:rPr lang="en-US" sz="1600" b="1" i="1" dirty="0"/>
              <a:t>** </a:t>
            </a:r>
            <a:r>
              <a:rPr lang="en-US" b="1" i="1" dirty="0"/>
              <a:t>These terminals are rated at 250vac @3A. Do not exceed.</a:t>
            </a:r>
            <a:endParaRPr lang="en-US" sz="1600" b="1" i="1" dirty="0">
              <a:latin typeface="Arial" pitchFamily="34" charset="0"/>
              <a:cs typeface="Arial" pitchFamily="34" charset="0"/>
            </a:endParaRPr>
          </a:p>
          <a:p>
            <a:endParaRPr lang="en-US" sz="1600" b="1" dirty="0">
              <a:latin typeface="Arial" pitchFamily="34" charset="0"/>
              <a:cs typeface="Arial" pitchFamily="34" charset="0"/>
            </a:endParaRPr>
          </a:p>
        </p:txBody>
      </p:sp>
    </p:spTree>
    <p:extLst>
      <p:ext uri="{BB962C8B-B14F-4D97-AF65-F5344CB8AC3E}">
        <p14:creationId xmlns:p14="http://schemas.microsoft.com/office/powerpoint/2010/main" val="38483097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83690"/>
            <a:ext cx="8686800" cy="4893310"/>
          </a:xfrm>
          <a:prstGeom prst="rect">
            <a:avLst/>
          </a:prstGeom>
          <a:noFill/>
        </p:spPr>
      </p:pic>
      <p:sp>
        <p:nvSpPr>
          <p:cNvPr id="4" name="TextBox 3"/>
          <p:cNvSpPr txBox="1"/>
          <p:nvPr/>
        </p:nvSpPr>
        <p:spPr>
          <a:xfrm>
            <a:off x="152400" y="278840"/>
            <a:ext cx="7162800" cy="461665"/>
          </a:xfrm>
          <a:prstGeom prst="rect">
            <a:avLst/>
          </a:prstGeom>
          <a:noFill/>
        </p:spPr>
        <p:txBody>
          <a:bodyPr wrap="square" rtlCol="0">
            <a:spAutoFit/>
          </a:bodyPr>
          <a:lstStyle/>
          <a:p>
            <a:r>
              <a:rPr lang="en-US" sz="2400" b="1" dirty="0">
                <a:solidFill>
                  <a:schemeClr val="bg1"/>
                </a:solidFill>
                <a:latin typeface="Arial" pitchFamily="34" charset="0"/>
                <a:cs typeface="Arial" pitchFamily="34" charset="0"/>
              </a:rPr>
              <a:t>Accessory – External Contact Control Board</a:t>
            </a:r>
          </a:p>
        </p:txBody>
      </p:sp>
      <p:grpSp>
        <p:nvGrpSpPr>
          <p:cNvPr id="5" name="Group 4"/>
          <p:cNvGrpSpPr/>
          <p:nvPr/>
        </p:nvGrpSpPr>
        <p:grpSpPr>
          <a:xfrm>
            <a:off x="146756" y="5562600"/>
            <a:ext cx="6474619" cy="1120546"/>
            <a:chOff x="0" y="5238884"/>
            <a:chExt cx="6474619" cy="1120546"/>
          </a:xfrm>
        </p:grpSpPr>
        <p:sp>
          <p:nvSpPr>
            <p:cNvPr id="6" name="직사각형 65"/>
            <p:cNvSpPr/>
            <p:nvPr/>
          </p:nvSpPr>
          <p:spPr>
            <a:xfrm>
              <a:off x="0" y="5238884"/>
              <a:ext cx="6474619" cy="646331"/>
            </a:xfrm>
            <a:prstGeom prst="rect">
              <a:avLst/>
            </a:prstGeom>
            <a:effectLst>
              <a:glow rad="101600">
                <a:sysClr val="window" lastClr="FFFFFF">
                  <a:alpha val="60000"/>
                </a:sysClr>
              </a:glo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3600" b="1" i="0" u="none" strike="noStrike" kern="0" cap="none" spc="0" normalizeH="0" baseline="0" noProof="0" dirty="0">
                  <a:ln>
                    <a:noFill/>
                  </a:ln>
                  <a:solidFill>
                    <a:srgbClr val="00B050"/>
                  </a:solidFill>
                  <a:effectLst/>
                  <a:uLnTx/>
                  <a:uFillTx/>
                  <a:latin typeface="Calibri" pitchFamily="34" charset="0"/>
                  <a:cs typeface="Calibri" pitchFamily="34" charset="0"/>
                </a:rPr>
                <a:t>0</a:t>
              </a:r>
              <a:r>
                <a:rPr kumimoji="0" lang="en-US" altLang="ko-KR" sz="3600" b="1" i="0" u="none" strike="noStrike" kern="0" cap="none" spc="0" normalizeH="0" baseline="0" noProof="0" dirty="0">
                  <a:ln>
                    <a:noFill/>
                  </a:ln>
                  <a:solidFill>
                    <a:srgbClr val="FF0000"/>
                  </a:solidFill>
                  <a:effectLst>
                    <a:glow rad="101600">
                      <a:sysClr val="window" lastClr="FFFFFF">
                        <a:alpha val="40000"/>
                      </a:sysClr>
                    </a:glow>
                  </a:effectLst>
                  <a:uLnTx/>
                  <a:uFillTx/>
                  <a:latin typeface="Calibri" pitchFamily="34" charset="0"/>
                  <a:cs typeface="Calibri" pitchFamily="34" charset="0"/>
                </a:rPr>
                <a:t>2</a:t>
              </a:r>
              <a:r>
                <a:rPr kumimoji="0" lang="en-US" altLang="ko-KR" sz="3600" b="1" i="0" u="none" strike="noStrike" kern="0" cap="none" spc="0" normalizeH="0" baseline="0" noProof="0" dirty="0">
                  <a:ln>
                    <a:noFill/>
                  </a:ln>
                  <a:solidFill>
                    <a:sysClr val="windowText" lastClr="000000"/>
                  </a:solidFill>
                  <a:effectLst/>
                  <a:uLnTx/>
                  <a:uFillTx/>
                  <a:latin typeface="Calibri" pitchFamily="34" charset="0"/>
                  <a:cs typeface="Calibri" pitchFamily="34" charset="0"/>
                </a:rPr>
                <a:t>xxxx  </a:t>
              </a:r>
              <a:r>
                <a:rPr kumimoji="0" lang="en-US" altLang="ko-KR" sz="3600" b="1" i="0" u="none" strike="noStrike" kern="0" cap="none" spc="0" normalizeH="0" baseline="0" noProof="0" dirty="0">
                  <a:ln>
                    <a:noFill/>
                  </a:ln>
                  <a:solidFill>
                    <a:srgbClr val="00B050"/>
                  </a:solidFill>
                  <a:effectLst/>
                  <a:uLnTx/>
                  <a:uFillTx/>
                  <a:latin typeface="Calibri" pitchFamily="34" charset="0"/>
                  <a:cs typeface="Calibri" pitchFamily="34" charset="0"/>
                </a:rPr>
                <a:t>1</a:t>
              </a:r>
              <a:r>
                <a:rPr kumimoji="0" lang="en-US" altLang="ko-KR" sz="3600" b="1" i="0" u="none" strike="noStrike" kern="0" cap="none" spc="0" normalizeH="0" baseline="0" noProof="0" dirty="0">
                  <a:ln>
                    <a:noFill/>
                  </a:ln>
                  <a:solidFill>
                    <a:sysClr val="windowText" lastClr="000000"/>
                  </a:solidFill>
                  <a:effectLst/>
                  <a:uLnTx/>
                  <a:uFillTx/>
                  <a:latin typeface="Calibri" pitchFamily="34" charset="0"/>
                  <a:cs typeface="Calibri" pitchFamily="34" charset="0"/>
                </a:rPr>
                <a:t>xxxxx  </a:t>
              </a:r>
              <a:r>
                <a:rPr kumimoji="0" lang="en-US" altLang="ko-KR" sz="3600" b="1" i="0" u="none" strike="noStrike" kern="0" cap="none" spc="0" normalizeH="0" baseline="0" noProof="0" dirty="0">
                  <a:ln>
                    <a:noFill/>
                  </a:ln>
                  <a:solidFill>
                    <a:srgbClr val="00B050"/>
                  </a:solidFill>
                  <a:effectLst/>
                  <a:uLnTx/>
                  <a:uFillTx/>
                  <a:latin typeface="Calibri" pitchFamily="34" charset="0"/>
                  <a:cs typeface="Calibri" pitchFamily="34" charset="0"/>
                </a:rPr>
                <a:t>2</a:t>
              </a:r>
              <a:r>
                <a:rPr kumimoji="0" lang="en-US" altLang="ko-KR" sz="3600" b="1" i="0" u="none" strike="noStrike" kern="0" cap="none" spc="0" normalizeH="0" baseline="0" noProof="0" dirty="0">
                  <a:ln>
                    <a:noFill/>
                  </a:ln>
                  <a:solidFill>
                    <a:srgbClr val="FF0000"/>
                  </a:solidFill>
                  <a:effectLst/>
                  <a:uLnTx/>
                  <a:uFillTx/>
                  <a:latin typeface="Calibri" pitchFamily="34" charset="0"/>
                  <a:cs typeface="Calibri" pitchFamily="34" charset="0"/>
                </a:rPr>
                <a:t>xx</a:t>
              </a:r>
              <a:r>
                <a:rPr kumimoji="0" lang="en-US" altLang="ko-KR" sz="3600" b="1" i="0" u="none" strike="noStrike" kern="0" cap="none" spc="0" normalizeH="0" baseline="0" noProof="0" dirty="0">
                  <a:ln>
                    <a:noFill/>
                  </a:ln>
                  <a:solidFill>
                    <a:sysClr val="windowText" lastClr="000000"/>
                  </a:solidFill>
                  <a:effectLst/>
                  <a:uLnTx/>
                  <a:uFillTx/>
                  <a:latin typeface="Calibri" pitchFamily="34" charset="0"/>
                  <a:cs typeface="Calibri" pitchFamily="34" charset="0"/>
                </a:rPr>
                <a:t>xx </a:t>
              </a:r>
              <a:r>
                <a:rPr kumimoji="0" lang="en-US" altLang="ko-KR" sz="3600" b="1" i="0" u="none" strike="noStrike" kern="0" cap="none" spc="0" normalizeH="0" baseline="0" noProof="0" dirty="0">
                  <a:ln>
                    <a:noFill/>
                  </a:ln>
                  <a:solidFill>
                    <a:srgbClr val="00B050"/>
                  </a:solidFill>
                  <a:effectLst/>
                  <a:uLnTx/>
                  <a:uFillTx/>
                  <a:latin typeface="Calibri" pitchFamily="34" charset="0"/>
                  <a:cs typeface="Calibri" pitchFamily="34" charset="0"/>
                </a:rPr>
                <a:t>3</a:t>
              </a:r>
              <a:r>
                <a:rPr kumimoji="0" lang="en-US" altLang="ko-KR" sz="3600" b="1" i="0" u="none" strike="noStrike" kern="0" cap="none" spc="0" normalizeH="0" baseline="0" noProof="0" dirty="0">
                  <a:ln>
                    <a:noFill/>
                  </a:ln>
                  <a:solidFill>
                    <a:sysClr val="windowText" lastClr="000000"/>
                  </a:solidFill>
                  <a:effectLst/>
                  <a:uLnTx/>
                  <a:uFillTx/>
                  <a:latin typeface="Calibri" pitchFamily="34" charset="0"/>
                  <a:cs typeface="Calibri" pitchFamily="34" charset="0"/>
                </a:rPr>
                <a:t>xxxx</a:t>
              </a:r>
              <a:r>
                <a:rPr kumimoji="0" lang="en-US" altLang="ko-KR" sz="3600" b="1" i="0" u="none" strike="noStrike" kern="0" cap="none" spc="0" normalizeH="0" baseline="0" noProof="0" dirty="0">
                  <a:ln>
                    <a:noFill/>
                  </a:ln>
                  <a:solidFill>
                    <a:sysClr val="window" lastClr="FFFFFF">
                      <a:lumMod val="65000"/>
                    </a:sysClr>
                  </a:solidFill>
                  <a:effectLst/>
                  <a:uLnTx/>
                  <a:uFillTx/>
                  <a:latin typeface="Calibri" pitchFamily="34" charset="0"/>
                  <a:cs typeface="Calibri" pitchFamily="34" charset="0"/>
                </a:rPr>
                <a:t>x</a:t>
              </a:r>
              <a:endParaRPr kumimoji="0" lang="ko-KR" altLang="en-US" sz="3600"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grpSp>
          <p:nvGrpSpPr>
            <p:cNvPr id="7" name="Group 6"/>
            <p:cNvGrpSpPr/>
            <p:nvPr/>
          </p:nvGrpSpPr>
          <p:grpSpPr>
            <a:xfrm>
              <a:off x="1981200" y="5562049"/>
              <a:ext cx="3959224" cy="797381"/>
              <a:chOff x="1981200" y="5562049"/>
              <a:chExt cx="3959224" cy="797381"/>
            </a:xfrm>
          </p:grpSpPr>
          <p:sp>
            <p:nvSpPr>
              <p:cNvPr id="8" name="TextBox 7"/>
              <p:cNvSpPr txBox="1"/>
              <p:nvPr/>
            </p:nvSpPr>
            <p:spPr>
              <a:xfrm>
                <a:off x="1981200" y="6082430"/>
                <a:ext cx="1972977" cy="276999"/>
              </a:xfrm>
              <a:prstGeom prst="rect">
                <a:avLst/>
              </a:prstGeom>
              <a:noFill/>
              <a:ln>
                <a:solidFill>
                  <a:srgbClr val="92D050"/>
                </a:solidFill>
              </a:ln>
            </p:spPr>
            <p:txBody>
              <a:bodyPr wrap="square" rtlCol="0">
                <a:spAutoFit/>
              </a:bodyPr>
              <a:lstStyle/>
              <a:p>
                <a:r>
                  <a:rPr lang="en-US" sz="1200" b="1" dirty="0">
                    <a:solidFill>
                      <a:schemeClr val="tx1"/>
                    </a:solidFill>
                    <a:latin typeface="Arial" pitchFamily="34" charset="0"/>
                    <a:cs typeface="Arial" pitchFamily="34" charset="0"/>
                  </a:rPr>
                  <a:t>Controls terminals 3 &amp; 4 </a:t>
                </a:r>
              </a:p>
            </p:txBody>
          </p:sp>
          <p:sp>
            <p:nvSpPr>
              <p:cNvPr id="9" name="TextBox 8"/>
              <p:cNvSpPr txBox="1"/>
              <p:nvPr/>
            </p:nvSpPr>
            <p:spPr>
              <a:xfrm>
                <a:off x="3985145" y="6082431"/>
                <a:ext cx="1955279" cy="276999"/>
              </a:xfrm>
              <a:prstGeom prst="rect">
                <a:avLst/>
              </a:prstGeom>
              <a:noFill/>
              <a:ln>
                <a:solidFill>
                  <a:schemeClr val="bg2">
                    <a:lumMod val="60000"/>
                    <a:lumOff val="40000"/>
                  </a:schemeClr>
                </a:solidFill>
              </a:ln>
            </p:spPr>
            <p:txBody>
              <a:bodyPr wrap="square" rtlCol="0">
                <a:spAutoFit/>
              </a:bodyPr>
              <a:lstStyle/>
              <a:p>
                <a:r>
                  <a:rPr lang="en-US" sz="1200" b="0" dirty="0">
                    <a:solidFill>
                      <a:schemeClr val="tx1"/>
                    </a:solidFill>
                    <a:latin typeface="Arial" pitchFamily="34" charset="0"/>
                    <a:cs typeface="Arial" pitchFamily="34" charset="0"/>
                  </a:rPr>
                  <a:t>Controls terminals 5 &amp; 6  </a:t>
                </a:r>
              </a:p>
            </p:txBody>
          </p:sp>
          <p:cxnSp>
            <p:nvCxnSpPr>
              <p:cNvPr id="10" name="Straight Connector 9"/>
              <p:cNvCxnSpPr/>
              <p:nvPr/>
            </p:nvCxnSpPr>
            <p:spPr bwMode="auto">
              <a:xfrm flipV="1">
                <a:off x="3852069" y="5562049"/>
                <a:ext cx="0" cy="507832"/>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11" name="Straight Connector 10"/>
              <p:cNvCxnSpPr/>
              <p:nvPr/>
            </p:nvCxnSpPr>
            <p:spPr bwMode="auto">
              <a:xfrm flipV="1">
                <a:off x="4088926" y="5574599"/>
                <a:ext cx="0" cy="507832"/>
              </a:xfrm>
              <a:prstGeom prst="line">
                <a:avLst/>
              </a:prstGeom>
              <a:solidFill>
                <a:schemeClr val="accent1"/>
              </a:solidFill>
              <a:ln w="9525" cap="flat" cmpd="sng" algn="ctr">
                <a:solidFill>
                  <a:srgbClr val="FF0000"/>
                </a:solidFill>
                <a:prstDash val="solid"/>
                <a:round/>
                <a:headEnd type="none" w="med" len="med"/>
                <a:tailEnd type="none" w="med" len="med"/>
              </a:ln>
              <a:effectLst/>
            </p:spPr>
          </p:cxnSp>
        </p:grpSp>
      </p:grpSp>
    </p:spTree>
    <p:extLst>
      <p:ext uri="{BB962C8B-B14F-4D97-AF65-F5344CB8AC3E}">
        <p14:creationId xmlns:p14="http://schemas.microsoft.com/office/powerpoint/2010/main" val="2891132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cstate="print">
            <a:extLst>
              <a:ext uri="{28A0092B-C50C-407E-A947-70E740481C1C}">
                <a14:useLocalDpi xmlns:a14="http://schemas.microsoft.com/office/drawing/2010/main" val="0"/>
              </a:ext>
            </a:extLst>
          </a:blip>
          <a:srcRect/>
          <a:stretch/>
        </p:blipFill>
        <p:spPr bwMode="auto">
          <a:xfrm>
            <a:off x="1447800" y="1447800"/>
            <a:ext cx="7086599" cy="4876800"/>
          </a:xfrm>
          <a:prstGeom prst="rect">
            <a:avLst/>
          </a:prstGeom>
          <a:noFill/>
          <a:ln>
            <a:noFill/>
          </a:ln>
          <a:extLst>
            <a:ext uri="{53640926-AAD7-44D8-BBD7-CCE9431645EC}">
              <a14:shadowObscured xmlns:a14="http://schemas.microsoft.com/office/drawing/2010/main"/>
            </a:ext>
          </a:extLst>
        </p:spPr>
      </p:pic>
      <p:sp>
        <p:nvSpPr>
          <p:cNvPr id="5" name="Rectangle 4"/>
          <p:cNvSpPr/>
          <p:nvPr/>
        </p:nvSpPr>
        <p:spPr>
          <a:xfrm>
            <a:off x="152400" y="152400"/>
            <a:ext cx="3167470" cy="461665"/>
          </a:xfrm>
          <a:prstGeom prst="rect">
            <a:avLst/>
          </a:prstGeom>
        </p:spPr>
        <p:txBody>
          <a:bodyPr wrap="none">
            <a:spAutoFit/>
          </a:bodyPr>
          <a:lstStyle/>
          <a:p>
            <a:pPr lvl="0"/>
            <a:r>
              <a:rPr lang="en-US" sz="2400" b="1" dirty="0">
                <a:solidFill>
                  <a:srgbClr val="FFFFFF"/>
                </a:solidFill>
                <a:latin typeface="Arial" pitchFamily="34" charset="0"/>
                <a:cs typeface="Arial" pitchFamily="34" charset="0"/>
              </a:rPr>
              <a:t>Indoor Unit - Terms  </a:t>
            </a:r>
          </a:p>
        </p:txBody>
      </p:sp>
    </p:spTree>
    <p:extLst>
      <p:ext uri="{BB962C8B-B14F-4D97-AF65-F5344CB8AC3E}">
        <p14:creationId xmlns:p14="http://schemas.microsoft.com/office/powerpoint/2010/main" val="12378800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3867"/>
            <a:ext cx="7467600" cy="461665"/>
          </a:xfrm>
          <a:prstGeom prst="rect">
            <a:avLst/>
          </a:prstGeom>
          <a:noFill/>
        </p:spPr>
        <p:txBody>
          <a:bodyPr wrap="square" rtlCol="0">
            <a:spAutoFit/>
          </a:bodyPr>
          <a:lstStyle/>
          <a:p>
            <a:pPr>
              <a:tabLst>
                <a:tab pos="4629150" algn="l"/>
              </a:tabLst>
            </a:pPr>
            <a:r>
              <a:rPr lang="en-US" sz="2400" b="1" dirty="0">
                <a:solidFill>
                  <a:schemeClr val="bg1"/>
                </a:solidFill>
                <a:latin typeface="Arial" pitchFamily="34" charset="0"/>
                <a:cs typeface="Arial" pitchFamily="34" charset="0"/>
              </a:rPr>
              <a:t>Accessory- Multi Tenant Function Control Board</a:t>
            </a:r>
          </a:p>
        </p:txBody>
      </p:sp>
      <p:sp>
        <p:nvSpPr>
          <p:cNvPr id="3" name="TextBox 2"/>
          <p:cNvSpPr txBox="1"/>
          <p:nvPr/>
        </p:nvSpPr>
        <p:spPr>
          <a:xfrm>
            <a:off x="33867" y="746149"/>
            <a:ext cx="8610600" cy="2800767"/>
          </a:xfrm>
          <a:prstGeom prst="rect">
            <a:avLst/>
          </a:prstGeom>
          <a:noFill/>
        </p:spPr>
        <p:txBody>
          <a:bodyPr wrap="square" rtlCol="0">
            <a:spAutoFit/>
          </a:bodyPr>
          <a:lstStyle/>
          <a:p>
            <a:pPr marL="0" lvl="1"/>
            <a:r>
              <a:rPr lang="en-US" sz="1600" b="1" dirty="0">
                <a:latin typeface="Arial" pitchFamily="34" charset="0"/>
                <a:cs typeface="Arial" pitchFamily="34" charset="0"/>
              </a:rPr>
              <a:t>Multi Tenant Function Control Board- </a:t>
            </a:r>
            <a:r>
              <a:rPr lang="en-US" sz="1600" dirty="0"/>
              <a:t>In the event that power is interrupted to any IDU the entire system will shut down within 3 minutes because of an IDU quantity mismatch. This accessory control device will prevent the entire system from shutting down with a loss of power to an indoor unit. It will allow the communications from the affected indoor unit to be active while power is interrupted. By powering the transformer from an independent power source the 24 volt step down transformer will power the multi-tenant function controller. This will allow 12vdc to the V1/V2 terminal on the indoor unit main control board. It will also provide 5vdc to the download plug on the main control board of the indoor unit. This will prevent the system from shutting down during an unexpected power loss to an indoor unit(s) or during routine maintenance or service. Each indoor unit will require its own multi-function control board.</a:t>
            </a:r>
            <a:endParaRPr lang="en-US" sz="1400" dirty="0"/>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3200" y="3200400"/>
            <a:ext cx="6243955" cy="3657600"/>
          </a:xfrm>
          <a:prstGeom prst="rect">
            <a:avLst/>
          </a:prstGeom>
          <a:noFill/>
        </p:spPr>
      </p:pic>
    </p:spTree>
    <p:extLst>
      <p:ext uri="{BB962C8B-B14F-4D97-AF65-F5344CB8AC3E}">
        <p14:creationId xmlns:p14="http://schemas.microsoft.com/office/powerpoint/2010/main" val="15373923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lum bright="10000"/>
            <a:extLst>
              <a:ext uri="{28A0092B-C50C-407E-A947-70E740481C1C}">
                <a14:useLocalDpi xmlns:a14="http://schemas.microsoft.com/office/drawing/2010/main" val="0"/>
              </a:ext>
            </a:extLst>
          </a:blip>
          <a:srcRect b="10281"/>
          <a:stretch>
            <a:fillRect/>
          </a:stretch>
        </p:blipFill>
        <p:spPr bwMode="auto">
          <a:xfrm>
            <a:off x="683568" y="1628800"/>
            <a:ext cx="7696200" cy="4392488"/>
          </a:xfrm>
          <a:prstGeom prst="rect">
            <a:avLst/>
          </a:prstGeom>
          <a:noFill/>
          <a:ln w="6350">
            <a:solidFill>
              <a:schemeClr val="tx1"/>
            </a:solidFill>
            <a:prstDash val="sysDot"/>
            <a:miter lim="800000"/>
            <a:headEnd/>
            <a:tailEnd/>
          </a:ln>
        </p:spPr>
      </p:pic>
      <p:sp>
        <p:nvSpPr>
          <p:cNvPr id="3" name="TextBox 2"/>
          <p:cNvSpPr txBox="1"/>
          <p:nvPr/>
        </p:nvSpPr>
        <p:spPr>
          <a:xfrm>
            <a:off x="152400" y="278840"/>
            <a:ext cx="7162800" cy="461665"/>
          </a:xfrm>
          <a:prstGeom prst="rect">
            <a:avLst/>
          </a:prstGeom>
          <a:noFill/>
        </p:spPr>
        <p:txBody>
          <a:bodyPr wrap="square" rtlCol="0">
            <a:spAutoFit/>
          </a:bodyPr>
          <a:lstStyle/>
          <a:p>
            <a:r>
              <a:rPr lang="en-US" sz="2400" b="1" dirty="0">
                <a:solidFill>
                  <a:schemeClr val="bg1"/>
                </a:solidFill>
                <a:latin typeface="Arial" pitchFamily="34" charset="0"/>
                <a:cs typeface="Arial" pitchFamily="34" charset="0"/>
              </a:rPr>
              <a:t>Multi Tenant  Function Control Board </a:t>
            </a:r>
          </a:p>
        </p:txBody>
      </p:sp>
      <p:sp>
        <p:nvSpPr>
          <p:cNvPr id="4" name="TextBox 3"/>
          <p:cNvSpPr txBox="1"/>
          <p:nvPr/>
        </p:nvSpPr>
        <p:spPr>
          <a:xfrm>
            <a:off x="152400" y="936302"/>
            <a:ext cx="7391400" cy="584775"/>
          </a:xfrm>
          <a:prstGeom prst="rect">
            <a:avLst/>
          </a:prstGeom>
          <a:noFill/>
        </p:spPr>
        <p:txBody>
          <a:bodyPr wrap="square" rtlCol="0">
            <a:spAutoFit/>
          </a:bodyPr>
          <a:lstStyle/>
          <a:p>
            <a:r>
              <a:rPr lang="en-US" sz="1600" b="1" dirty="0">
                <a:solidFill>
                  <a:srgbClr val="FF0000"/>
                </a:solidFill>
                <a:latin typeface="Arial" pitchFamily="34" charset="0"/>
                <a:cs typeface="Arial" pitchFamily="34" charset="0"/>
              </a:rPr>
              <a:t>Caution: condensation could occur depending on the EEV position when power is interrupted to the indoor unit.</a:t>
            </a:r>
          </a:p>
        </p:txBody>
      </p:sp>
    </p:spTree>
    <p:extLst>
      <p:ext uri="{BB962C8B-B14F-4D97-AF65-F5344CB8AC3E}">
        <p14:creationId xmlns:p14="http://schemas.microsoft.com/office/powerpoint/2010/main" val="22353821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78840"/>
            <a:ext cx="7162800" cy="461665"/>
          </a:xfrm>
          <a:prstGeom prst="rect">
            <a:avLst/>
          </a:prstGeom>
          <a:noFill/>
        </p:spPr>
        <p:txBody>
          <a:bodyPr wrap="square" rtlCol="0">
            <a:spAutoFit/>
          </a:bodyPr>
          <a:lstStyle/>
          <a:p>
            <a:r>
              <a:rPr lang="en-US" sz="2400" b="1" dirty="0">
                <a:solidFill>
                  <a:schemeClr val="bg1"/>
                </a:solidFill>
                <a:latin typeface="Arial" pitchFamily="34" charset="0"/>
                <a:cs typeface="Arial" pitchFamily="34" charset="0"/>
              </a:rPr>
              <a:t>Accessory – Remote Temperature Sensor</a:t>
            </a:r>
          </a:p>
        </p:txBody>
      </p:sp>
      <p:sp>
        <p:nvSpPr>
          <p:cNvPr id="3" name="TextBox 2"/>
          <p:cNvSpPr txBox="1"/>
          <p:nvPr/>
        </p:nvSpPr>
        <p:spPr>
          <a:xfrm>
            <a:off x="304800" y="1066800"/>
            <a:ext cx="8610600" cy="3477875"/>
          </a:xfrm>
          <a:prstGeom prst="rect">
            <a:avLst/>
          </a:prstGeom>
          <a:noFill/>
        </p:spPr>
        <p:txBody>
          <a:bodyPr wrap="square" rtlCol="0">
            <a:spAutoFit/>
          </a:bodyPr>
          <a:lstStyle/>
          <a:p>
            <a:pPr marL="0" lvl="1"/>
            <a:r>
              <a:rPr lang="en-US" sz="1600" b="1" dirty="0">
                <a:latin typeface="Arial" pitchFamily="34" charset="0"/>
                <a:cs typeface="Arial" pitchFamily="34" charset="0"/>
              </a:rPr>
              <a:t>Remote Room Sensor- </a:t>
            </a:r>
            <a:r>
              <a:rPr lang="en-US" dirty="0"/>
              <a:t>This is an accessory that can be used to take the place of the indoor units return air temperature sensor. The installation code must be changed to disable the compensation offset when using the return air temperature sensor in the indoor unit. The compensation is used to offset the warmer temperature that is typically measured at the ceiling height. If the remote temperature sensor is used there is no need for the compensation.  Digit 4 of the installation option must be changed.</a:t>
            </a:r>
            <a:endParaRPr lang="en-US" sz="1600" dirty="0"/>
          </a:p>
          <a:p>
            <a:r>
              <a:rPr lang="en-US" sz="1600" b="1" dirty="0">
                <a:latin typeface="Arial" pitchFamily="34" charset="0"/>
                <a:cs typeface="Arial" pitchFamily="34" charset="0"/>
              </a:rPr>
              <a:t> </a:t>
            </a:r>
          </a:p>
          <a:p>
            <a:endParaRPr lang="en-US" sz="1600" b="1" dirty="0">
              <a:latin typeface="Arial" pitchFamily="34" charset="0"/>
              <a:cs typeface="Arial" pitchFamily="34" charset="0"/>
            </a:endParaRPr>
          </a:p>
          <a:p>
            <a:endParaRPr lang="en-US" sz="1600" b="1" dirty="0">
              <a:latin typeface="Arial" pitchFamily="34" charset="0"/>
              <a:cs typeface="Arial" pitchFamily="34" charset="0"/>
            </a:endParaRPr>
          </a:p>
          <a:p>
            <a:endParaRPr lang="en-US" sz="1600" b="1" dirty="0">
              <a:latin typeface="Arial" pitchFamily="34" charset="0"/>
              <a:cs typeface="Arial" pitchFamily="34" charset="0"/>
            </a:endParaRPr>
          </a:p>
          <a:p>
            <a:endParaRPr lang="en-US" sz="1600" b="1" dirty="0">
              <a:latin typeface="Arial" pitchFamily="34" charset="0"/>
              <a:cs typeface="Arial" pitchFamily="34" charset="0"/>
            </a:endParaRPr>
          </a:p>
          <a:p>
            <a:endParaRPr lang="en-US" sz="1400" b="1" dirty="0">
              <a:latin typeface="Arial" pitchFamily="34" charset="0"/>
              <a:cs typeface="Arial" pitchFamily="34" charset="0"/>
            </a:endParaRPr>
          </a:p>
        </p:txBody>
      </p:sp>
      <p:pic>
        <p:nvPicPr>
          <p:cNvPr id="6" name="Picture 2" descr="C:\Users\irbhak\Desktop\aux senso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2908156"/>
            <a:ext cx="1278180" cy="171079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152400" y="3354367"/>
            <a:ext cx="6781800" cy="3198833"/>
          </a:xfrm>
          <a:prstGeom prst="rect">
            <a:avLst/>
          </a:prstGeom>
          <a:noFill/>
        </p:spPr>
      </p:pic>
    </p:spTree>
    <p:extLst>
      <p:ext uri="{BB962C8B-B14F-4D97-AF65-F5344CB8AC3E}">
        <p14:creationId xmlns:p14="http://schemas.microsoft.com/office/powerpoint/2010/main" val="17044440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990600"/>
            <a:ext cx="8839200" cy="584775"/>
          </a:xfrm>
          <a:prstGeom prst="rect">
            <a:avLst/>
          </a:prstGeom>
          <a:noFill/>
        </p:spPr>
        <p:txBody>
          <a:bodyPr wrap="square" rtlCol="0">
            <a:spAutoFit/>
          </a:bodyPr>
          <a:lstStyle/>
          <a:p>
            <a:r>
              <a:rPr lang="en-US" sz="1600" dirty="0">
                <a:latin typeface="Arial" pitchFamily="34" charset="0"/>
                <a:cs typeface="Arial" pitchFamily="34" charset="0"/>
              </a:rPr>
              <a:t>Remote room sensor replaces the return air sensor in an indoor unit.</a:t>
            </a:r>
          </a:p>
          <a:p>
            <a:r>
              <a:rPr lang="en-US" sz="1600" dirty="0">
                <a:latin typeface="Arial" pitchFamily="34" charset="0"/>
                <a:cs typeface="Arial" pitchFamily="34" charset="0"/>
              </a:rPr>
              <a:t>It will allow the indoor unit to operate sensing temperature in the space at occupant level.  </a:t>
            </a:r>
            <a:endParaRPr lang="en-US" sz="1600" b="0" dirty="0">
              <a:solidFill>
                <a:schemeClr val="tx1"/>
              </a:solidFill>
              <a:latin typeface="Arial" pitchFamily="34" charset="0"/>
              <a:cs typeface="Arial" pitchFamily="34" charset="0"/>
            </a:endParaRPr>
          </a:p>
        </p:txBody>
      </p:sp>
      <p:pic>
        <p:nvPicPr>
          <p:cNvPr id="4" name="Picture 2" descr="C:\Program Files\TRANE\VRF 1.0\Image\ID_C_4_O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3053" y="1828800"/>
            <a:ext cx="2247900" cy="224790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bwMode="auto">
          <a:xfrm flipH="1">
            <a:off x="2667000" y="2952750"/>
            <a:ext cx="3962400" cy="0"/>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8" name="Straight Connector 7"/>
          <p:cNvCxnSpPr/>
          <p:nvPr/>
        </p:nvCxnSpPr>
        <p:spPr bwMode="auto">
          <a:xfrm>
            <a:off x="2667000" y="2952750"/>
            <a:ext cx="0" cy="1466850"/>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10" name="Straight Connector 9"/>
          <p:cNvCxnSpPr/>
          <p:nvPr/>
        </p:nvCxnSpPr>
        <p:spPr bwMode="auto">
          <a:xfrm>
            <a:off x="2667000" y="5943600"/>
            <a:ext cx="575395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 name="Straight Arrow Connector 11"/>
          <p:cNvCxnSpPr/>
          <p:nvPr/>
        </p:nvCxnSpPr>
        <p:spPr bwMode="auto">
          <a:xfrm>
            <a:off x="7467600" y="3505200"/>
            <a:ext cx="0" cy="2438400"/>
          </a:xfrm>
          <a:prstGeom prst="straightConnector1">
            <a:avLst/>
          </a:prstGeom>
          <a:solidFill>
            <a:schemeClr val="accent1"/>
          </a:solidFill>
          <a:ln w="9525" cap="flat" cmpd="sng" algn="ctr">
            <a:solidFill>
              <a:srgbClr val="0070C0"/>
            </a:solidFill>
            <a:prstDash val="solid"/>
            <a:round/>
            <a:headEnd type="arrow"/>
            <a:tailEnd type="arrow"/>
          </a:ln>
          <a:effectLst/>
        </p:spPr>
      </p:cxnSp>
      <p:sp>
        <p:nvSpPr>
          <p:cNvPr id="13" name="TextBox 12"/>
          <p:cNvSpPr txBox="1"/>
          <p:nvPr/>
        </p:nvSpPr>
        <p:spPr>
          <a:xfrm>
            <a:off x="7467600" y="3528515"/>
            <a:ext cx="1524000" cy="1200329"/>
          </a:xfrm>
          <a:prstGeom prst="rect">
            <a:avLst/>
          </a:prstGeom>
          <a:noFill/>
        </p:spPr>
        <p:txBody>
          <a:bodyPr wrap="square" rtlCol="0">
            <a:spAutoFit/>
          </a:bodyPr>
          <a:lstStyle/>
          <a:p>
            <a:r>
              <a:rPr lang="en-US" sz="1200" b="0" dirty="0">
                <a:solidFill>
                  <a:schemeClr val="tx1"/>
                </a:solidFill>
                <a:latin typeface="Arial" pitchFamily="34" charset="0"/>
                <a:cs typeface="Arial" pitchFamily="34" charset="0"/>
              </a:rPr>
              <a:t>8ft from floor, return air sensor can read 3 to 5 degrees warmer temperature difference</a:t>
            </a:r>
          </a:p>
        </p:txBody>
      </p:sp>
      <p:cxnSp>
        <p:nvCxnSpPr>
          <p:cNvPr id="14" name="Straight Arrow Connector 13"/>
          <p:cNvCxnSpPr>
            <a:stCxn id="1026" idx="2"/>
          </p:cNvCxnSpPr>
          <p:nvPr/>
        </p:nvCxnSpPr>
        <p:spPr bwMode="auto">
          <a:xfrm>
            <a:off x="2677237" y="4946750"/>
            <a:ext cx="2276" cy="996850"/>
          </a:xfrm>
          <a:prstGeom prst="straightConnector1">
            <a:avLst/>
          </a:prstGeom>
          <a:solidFill>
            <a:schemeClr val="accent1"/>
          </a:solidFill>
          <a:ln w="9525" cap="flat" cmpd="sng" algn="ctr">
            <a:solidFill>
              <a:srgbClr val="0070C0"/>
            </a:solidFill>
            <a:prstDash val="solid"/>
            <a:round/>
            <a:headEnd type="arrow"/>
            <a:tailEnd type="arrow"/>
          </a:ln>
          <a:effectLst/>
        </p:spPr>
      </p:cxnSp>
      <p:sp>
        <p:nvSpPr>
          <p:cNvPr id="20" name="TextBox 19"/>
          <p:cNvSpPr txBox="1"/>
          <p:nvPr/>
        </p:nvSpPr>
        <p:spPr>
          <a:xfrm>
            <a:off x="990600" y="4969343"/>
            <a:ext cx="1524000" cy="830997"/>
          </a:xfrm>
          <a:prstGeom prst="rect">
            <a:avLst/>
          </a:prstGeom>
          <a:noFill/>
        </p:spPr>
        <p:txBody>
          <a:bodyPr wrap="square" rtlCol="0">
            <a:spAutoFit/>
          </a:bodyPr>
          <a:lstStyle/>
          <a:p>
            <a:r>
              <a:rPr lang="en-US" sz="1200" dirty="0">
                <a:latin typeface="Arial" pitchFamily="34" charset="0"/>
                <a:cs typeface="Arial" pitchFamily="34" charset="0"/>
              </a:rPr>
              <a:t>5</a:t>
            </a:r>
            <a:r>
              <a:rPr lang="en-US" sz="1200" b="0" dirty="0">
                <a:solidFill>
                  <a:schemeClr val="tx1"/>
                </a:solidFill>
                <a:latin typeface="Arial" pitchFamily="34" charset="0"/>
                <a:cs typeface="Arial" pitchFamily="34" charset="0"/>
              </a:rPr>
              <a:t>ft from floor, more accurate temperature sensing </a:t>
            </a:r>
          </a:p>
        </p:txBody>
      </p:sp>
      <p:pic>
        <p:nvPicPr>
          <p:cNvPr id="1026" name="Picture 2" descr="C:\Users\irbhak\Desktop\aux senso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3686" y="4160937"/>
            <a:ext cx="587102" cy="78581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p:nvPicPr>
        <p:blipFill>
          <a:blip r:embed="rId4" cstate="email">
            <a:extLst>
              <a:ext uri="{28A0092B-C50C-407E-A947-70E740481C1C}">
                <a14:useLocalDpi xmlns:a14="http://schemas.microsoft.com/office/drawing/2010/main" val="0"/>
              </a:ext>
            </a:extLst>
          </a:blip>
          <a:stretch>
            <a:fillRect/>
          </a:stretch>
        </p:blipFill>
        <p:spPr bwMode="auto">
          <a:xfrm>
            <a:off x="381000" y="2961727"/>
            <a:ext cx="685800" cy="745433"/>
          </a:xfrm>
          <a:prstGeom prst="rect">
            <a:avLst/>
          </a:prstGeom>
          <a:noFill/>
        </p:spPr>
      </p:pic>
      <p:sp>
        <p:nvSpPr>
          <p:cNvPr id="7" name="TextBox 6"/>
          <p:cNvSpPr txBox="1"/>
          <p:nvPr/>
        </p:nvSpPr>
        <p:spPr>
          <a:xfrm>
            <a:off x="152400" y="2286000"/>
            <a:ext cx="2231286" cy="646331"/>
          </a:xfrm>
          <a:prstGeom prst="rect">
            <a:avLst/>
          </a:prstGeom>
          <a:noFill/>
        </p:spPr>
        <p:txBody>
          <a:bodyPr wrap="square" rtlCol="0">
            <a:spAutoFit/>
          </a:bodyPr>
          <a:lstStyle/>
          <a:p>
            <a:r>
              <a:rPr lang="en-US" sz="1200" b="0" dirty="0">
                <a:solidFill>
                  <a:schemeClr val="tx1"/>
                </a:solidFill>
                <a:latin typeface="Arial" pitchFamily="34" charset="0"/>
                <a:cs typeface="Arial" pitchFamily="34" charset="0"/>
              </a:rPr>
              <a:t>The other option is to use a wired controller to sense the room temperature.</a:t>
            </a:r>
          </a:p>
        </p:txBody>
      </p:sp>
      <p:sp>
        <p:nvSpPr>
          <p:cNvPr id="3" name="TextBox 2"/>
          <p:cNvSpPr txBox="1"/>
          <p:nvPr/>
        </p:nvSpPr>
        <p:spPr>
          <a:xfrm>
            <a:off x="3352800" y="4267200"/>
            <a:ext cx="1676400" cy="830997"/>
          </a:xfrm>
          <a:prstGeom prst="rect">
            <a:avLst/>
          </a:prstGeom>
          <a:noFill/>
        </p:spPr>
        <p:txBody>
          <a:bodyPr wrap="square" rtlCol="0">
            <a:spAutoFit/>
          </a:bodyPr>
          <a:lstStyle/>
          <a:p>
            <a:r>
              <a:rPr lang="en-US" sz="1200" b="0" dirty="0">
                <a:solidFill>
                  <a:schemeClr val="tx1"/>
                </a:solidFill>
                <a:latin typeface="Arial" pitchFamily="34" charset="0"/>
                <a:cs typeface="Arial" pitchFamily="34" charset="0"/>
              </a:rPr>
              <a:t>Check IOM setting when used, digit 2=2 digit 4 must be changed</a:t>
            </a:r>
          </a:p>
        </p:txBody>
      </p:sp>
      <p:sp>
        <p:nvSpPr>
          <p:cNvPr id="16" name="직사각형 65"/>
          <p:cNvSpPr/>
          <p:nvPr/>
        </p:nvSpPr>
        <p:spPr>
          <a:xfrm>
            <a:off x="2209800" y="6120825"/>
            <a:ext cx="5770534" cy="584775"/>
          </a:xfrm>
          <a:prstGeom prst="rect">
            <a:avLst/>
          </a:prstGeom>
          <a:effectLst>
            <a:glow rad="101600">
              <a:sysClr val="window" lastClr="FFFFFF">
                <a:alpha val="60000"/>
              </a:sysClr>
            </a:glo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3200" b="1" i="0" u="none" strike="noStrike" kern="0" cap="none" spc="0" normalizeH="0" baseline="0" noProof="0" dirty="0">
                <a:ln>
                  <a:noFill/>
                </a:ln>
                <a:solidFill>
                  <a:srgbClr val="00B050"/>
                </a:solidFill>
                <a:effectLst/>
                <a:uLnTx/>
                <a:uFillTx/>
                <a:latin typeface="Calibri" pitchFamily="34" charset="0"/>
                <a:cs typeface="Calibri" pitchFamily="34" charset="0"/>
              </a:rPr>
              <a:t>0</a:t>
            </a:r>
            <a:r>
              <a:rPr kumimoji="0" lang="en-US" altLang="ko-KR" sz="3200" b="1" i="0" u="none" strike="noStrike" kern="0" cap="none" spc="0" normalizeH="0" baseline="0" noProof="0" dirty="0">
                <a:ln>
                  <a:noFill/>
                </a:ln>
                <a:solidFill>
                  <a:srgbClr val="FF0000"/>
                </a:solidFill>
                <a:effectLst>
                  <a:glow rad="101600">
                    <a:sysClr val="window" lastClr="FFFFFF">
                      <a:alpha val="40000"/>
                    </a:sysClr>
                  </a:glow>
                </a:effectLst>
                <a:uLnTx/>
                <a:uFillTx/>
                <a:latin typeface="Calibri" pitchFamily="34" charset="0"/>
                <a:cs typeface="Calibri" pitchFamily="34" charset="0"/>
              </a:rPr>
              <a:t>2</a:t>
            </a:r>
            <a:r>
              <a:rPr kumimoji="0" lang="en-US" altLang="ko-KR" sz="3200" b="1" i="0" u="none" strike="noStrike" kern="0" cap="none" spc="0" normalizeH="0" baseline="0" noProof="0" dirty="0">
                <a:ln>
                  <a:noFill/>
                </a:ln>
                <a:solidFill>
                  <a:sysClr val="windowText" lastClr="000000"/>
                </a:solidFill>
                <a:effectLst/>
                <a:uLnTx/>
                <a:uFillTx/>
                <a:latin typeface="Calibri" pitchFamily="34" charset="0"/>
                <a:cs typeface="Calibri" pitchFamily="34" charset="0"/>
              </a:rPr>
              <a:t>x</a:t>
            </a:r>
            <a:r>
              <a:rPr kumimoji="0" lang="en-US" altLang="ko-KR" sz="3200" b="1" i="0" u="none" strike="noStrike" kern="0" cap="none" spc="0" normalizeH="0" baseline="0" noProof="0" dirty="0">
                <a:ln>
                  <a:noFill/>
                </a:ln>
                <a:solidFill>
                  <a:srgbClr val="FF0000"/>
                </a:solidFill>
                <a:effectLst/>
                <a:uLnTx/>
                <a:uFillTx/>
                <a:latin typeface="Calibri" pitchFamily="34" charset="0"/>
                <a:cs typeface="Calibri" pitchFamily="34" charset="0"/>
              </a:rPr>
              <a:t>x</a:t>
            </a:r>
            <a:r>
              <a:rPr kumimoji="0" lang="en-US" altLang="ko-KR" sz="3200" b="1" i="0" u="none" strike="noStrike" kern="0" cap="none" spc="0" normalizeH="0" baseline="0" noProof="0" dirty="0">
                <a:ln>
                  <a:noFill/>
                </a:ln>
                <a:solidFill>
                  <a:sysClr val="windowText" lastClr="000000"/>
                </a:solidFill>
                <a:effectLst/>
                <a:uLnTx/>
                <a:uFillTx/>
                <a:latin typeface="Calibri" pitchFamily="34" charset="0"/>
                <a:cs typeface="Calibri" pitchFamily="34" charset="0"/>
              </a:rPr>
              <a:t>xx  </a:t>
            </a:r>
            <a:r>
              <a:rPr kumimoji="0" lang="en-US" altLang="ko-KR" sz="3200" b="1" i="0" u="none" strike="noStrike" kern="0" cap="none" spc="0" normalizeH="0" baseline="0" noProof="0" dirty="0">
                <a:ln>
                  <a:noFill/>
                </a:ln>
                <a:solidFill>
                  <a:srgbClr val="00B050"/>
                </a:solidFill>
                <a:effectLst/>
                <a:uLnTx/>
                <a:uFillTx/>
                <a:latin typeface="Calibri" pitchFamily="34" charset="0"/>
                <a:cs typeface="Calibri" pitchFamily="34" charset="0"/>
              </a:rPr>
              <a:t>1</a:t>
            </a:r>
            <a:r>
              <a:rPr kumimoji="0" lang="en-US" altLang="ko-KR" sz="3200" b="1" i="0" u="none" strike="noStrike" kern="0" cap="none" spc="0" normalizeH="0" baseline="0" noProof="0" dirty="0">
                <a:ln>
                  <a:noFill/>
                </a:ln>
                <a:solidFill>
                  <a:sysClr val="windowText" lastClr="000000"/>
                </a:solidFill>
                <a:effectLst/>
                <a:uLnTx/>
                <a:uFillTx/>
                <a:latin typeface="Calibri" pitchFamily="34" charset="0"/>
                <a:cs typeface="Calibri" pitchFamily="34" charset="0"/>
              </a:rPr>
              <a:t>xxxxx  </a:t>
            </a:r>
            <a:r>
              <a:rPr kumimoji="0" lang="en-US" altLang="ko-KR" sz="3200" b="1" i="0" u="none" strike="noStrike" kern="0" cap="none" spc="0" normalizeH="0" baseline="0" noProof="0" dirty="0">
                <a:ln>
                  <a:noFill/>
                </a:ln>
                <a:solidFill>
                  <a:srgbClr val="00B050"/>
                </a:solidFill>
                <a:effectLst/>
                <a:uLnTx/>
                <a:uFillTx/>
                <a:latin typeface="Calibri" pitchFamily="34" charset="0"/>
                <a:cs typeface="Calibri" pitchFamily="34" charset="0"/>
              </a:rPr>
              <a:t>2</a:t>
            </a:r>
            <a:r>
              <a:rPr kumimoji="0" lang="en-US" altLang="ko-KR" sz="3200" b="1" i="0" u="none" strike="noStrike" kern="0" cap="none" spc="0" normalizeH="0" baseline="0" noProof="0" dirty="0">
                <a:ln>
                  <a:noFill/>
                </a:ln>
                <a:effectLst/>
                <a:uLnTx/>
                <a:uFillTx/>
                <a:latin typeface="Calibri" pitchFamily="34" charset="0"/>
                <a:cs typeface="Calibri" pitchFamily="34" charset="0"/>
              </a:rPr>
              <a:t>xx</a:t>
            </a:r>
            <a:r>
              <a:rPr kumimoji="0" lang="en-US" altLang="ko-KR" sz="3200" b="1" i="0" u="none" strike="noStrike" kern="0" cap="none" spc="0" normalizeH="0" baseline="0" noProof="0" dirty="0">
                <a:ln>
                  <a:noFill/>
                </a:ln>
                <a:solidFill>
                  <a:sysClr val="windowText" lastClr="000000"/>
                </a:solidFill>
                <a:effectLst/>
                <a:uLnTx/>
                <a:uFillTx/>
                <a:latin typeface="Calibri" pitchFamily="34" charset="0"/>
                <a:cs typeface="Calibri" pitchFamily="34" charset="0"/>
              </a:rPr>
              <a:t>xx </a:t>
            </a:r>
            <a:r>
              <a:rPr kumimoji="0" lang="en-US" altLang="ko-KR" sz="3200" b="1" i="0" u="none" strike="noStrike" kern="0" cap="none" spc="0" normalizeH="0" baseline="0" noProof="0" dirty="0">
                <a:ln>
                  <a:noFill/>
                </a:ln>
                <a:solidFill>
                  <a:srgbClr val="00B050"/>
                </a:solidFill>
                <a:effectLst/>
                <a:uLnTx/>
                <a:uFillTx/>
                <a:latin typeface="Calibri" pitchFamily="34" charset="0"/>
                <a:cs typeface="Calibri" pitchFamily="34" charset="0"/>
              </a:rPr>
              <a:t>3</a:t>
            </a:r>
            <a:r>
              <a:rPr kumimoji="0" lang="en-US" altLang="ko-KR" sz="3200" b="1" i="0" u="none" strike="noStrike" kern="0" cap="none" spc="0" normalizeH="0" baseline="0" noProof="0" dirty="0">
                <a:ln>
                  <a:noFill/>
                </a:ln>
                <a:solidFill>
                  <a:sysClr val="windowText" lastClr="000000"/>
                </a:solidFill>
                <a:effectLst/>
                <a:uLnTx/>
                <a:uFillTx/>
                <a:latin typeface="Calibri" pitchFamily="34" charset="0"/>
                <a:cs typeface="Calibri" pitchFamily="34" charset="0"/>
              </a:rPr>
              <a:t>xxxx</a:t>
            </a:r>
            <a:r>
              <a:rPr kumimoji="0" lang="en-US" altLang="ko-KR" sz="3200" b="1" i="0" u="none" strike="noStrike" kern="0" cap="none" spc="0" normalizeH="0" baseline="0" noProof="0" dirty="0">
                <a:ln>
                  <a:noFill/>
                </a:ln>
                <a:solidFill>
                  <a:sysClr val="window" lastClr="FFFFFF">
                    <a:lumMod val="65000"/>
                  </a:sysClr>
                </a:solidFill>
                <a:effectLst/>
                <a:uLnTx/>
                <a:uFillTx/>
                <a:latin typeface="Calibri" pitchFamily="34" charset="0"/>
                <a:cs typeface="Calibri" pitchFamily="34" charset="0"/>
              </a:rPr>
              <a:t>x</a:t>
            </a:r>
            <a:endParaRPr kumimoji="0" lang="ko-KR" altLang="en-US" sz="3200"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17" name="TextBox 16"/>
          <p:cNvSpPr txBox="1"/>
          <p:nvPr/>
        </p:nvSpPr>
        <p:spPr>
          <a:xfrm>
            <a:off x="152400" y="152400"/>
            <a:ext cx="7162800" cy="461665"/>
          </a:xfrm>
          <a:prstGeom prst="rect">
            <a:avLst/>
          </a:prstGeom>
          <a:noFill/>
        </p:spPr>
        <p:txBody>
          <a:bodyPr wrap="square" rtlCol="0">
            <a:spAutoFit/>
          </a:bodyPr>
          <a:lstStyle/>
          <a:p>
            <a:r>
              <a:rPr lang="en-US" sz="2400" b="1" dirty="0">
                <a:solidFill>
                  <a:schemeClr val="bg1"/>
                </a:solidFill>
                <a:latin typeface="Arial" pitchFamily="34" charset="0"/>
                <a:cs typeface="Arial" pitchFamily="34" charset="0"/>
              </a:rPr>
              <a:t>Accessory – Remote Temperature Sensor</a:t>
            </a:r>
          </a:p>
        </p:txBody>
      </p:sp>
    </p:spTree>
    <p:extLst>
      <p:ext uri="{BB962C8B-B14F-4D97-AF65-F5344CB8AC3E}">
        <p14:creationId xmlns:p14="http://schemas.microsoft.com/office/powerpoint/2010/main" val="5338001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65"/>
          <p:cNvSpPr/>
          <p:nvPr/>
        </p:nvSpPr>
        <p:spPr>
          <a:xfrm>
            <a:off x="54591" y="878764"/>
            <a:ext cx="9144000" cy="584775"/>
          </a:xfrm>
          <a:prstGeom prst="rect">
            <a:avLst/>
          </a:prstGeom>
          <a:effectLst>
            <a:glow rad="101600">
              <a:sysClr val="window" lastClr="FFFFFF">
                <a:alpha val="60000"/>
              </a:sysClr>
            </a:glo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3200" b="1" i="0" u="none" strike="noStrike" kern="0" cap="none" spc="0" normalizeH="0" baseline="0" noProof="0" dirty="0">
                <a:ln>
                  <a:noFill/>
                </a:ln>
                <a:solidFill>
                  <a:srgbClr val="00B050"/>
                </a:solidFill>
                <a:effectLst/>
                <a:uLnTx/>
                <a:uFillTx/>
                <a:latin typeface="Calibri" pitchFamily="34" charset="0"/>
                <a:cs typeface="Calibri" pitchFamily="34" charset="0"/>
              </a:rPr>
              <a:t>          0</a:t>
            </a:r>
            <a:r>
              <a:rPr kumimoji="0" lang="en-US" altLang="ko-KR" sz="3200" b="1" i="0" u="none" strike="noStrike" kern="0" cap="none" spc="0" normalizeH="0" baseline="0" noProof="0" dirty="0">
                <a:ln>
                  <a:noFill/>
                </a:ln>
                <a:solidFill>
                  <a:srgbClr val="FF0000"/>
                </a:solidFill>
                <a:effectLst>
                  <a:glow rad="101600">
                    <a:sysClr val="window" lastClr="FFFFFF">
                      <a:alpha val="40000"/>
                    </a:sysClr>
                  </a:glow>
                </a:effectLst>
                <a:uLnTx/>
                <a:uFillTx/>
                <a:latin typeface="Calibri" pitchFamily="34" charset="0"/>
                <a:cs typeface="Calibri" pitchFamily="34" charset="0"/>
              </a:rPr>
              <a:t>2</a:t>
            </a:r>
            <a:r>
              <a:rPr kumimoji="0" lang="en-US" altLang="ko-KR" sz="3200" b="1" i="0" u="none" strike="noStrike" kern="0" cap="none" spc="0" normalizeH="0" baseline="0" noProof="0" dirty="0">
                <a:ln>
                  <a:noFill/>
                </a:ln>
                <a:solidFill>
                  <a:sysClr val="windowText" lastClr="000000"/>
                </a:solidFill>
                <a:effectLst/>
                <a:uLnTx/>
                <a:uFillTx/>
                <a:latin typeface="Calibri" pitchFamily="34" charset="0"/>
                <a:cs typeface="Calibri" pitchFamily="34" charset="0"/>
              </a:rPr>
              <a:t>xxxx  </a:t>
            </a:r>
            <a:r>
              <a:rPr kumimoji="0" lang="en-US" altLang="ko-KR" sz="3200" b="1" i="0" u="none" strike="noStrike" kern="0" cap="none" spc="0" normalizeH="0" baseline="0" noProof="0" dirty="0">
                <a:ln>
                  <a:noFill/>
                </a:ln>
                <a:solidFill>
                  <a:srgbClr val="00B050"/>
                </a:solidFill>
                <a:effectLst/>
                <a:uLnTx/>
                <a:uFillTx/>
                <a:latin typeface="Calibri" pitchFamily="34" charset="0"/>
                <a:cs typeface="Calibri" pitchFamily="34" charset="0"/>
              </a:rPr>
              <a:t>1</a:t>
            </a:r>
            <a:r>
              <a:rPr kumimoji="0" lang="en-US" altLang="ko-KR" sz="3200" b="1" i="0" u="none" strike="noStrike" kern="0" cap="none" spc="0" normalizeH="0" baseline="0" noProof="0" dirty="0">
                <a:ln>
                  <a:noFill/>
                </a:ln>
                <a:solidFill>
                  <a:sysClr val="windowText" lastClr="000000"/>
                </a:solidFill>
                <a:effectLst/>
                <a:uLnTx/>
                <a:uFillTx/>
                <a:latin typeface="Calibri" pitchFamily="34" charset="0"/>
                <a:cs typeface="Calibri" pitchFamily="34" charset="0"/>
              </a:rPr>
              <a:t>xxxxx  </a:t>
            </a:r>
            <a:r>
              <a:rPr kumimoji="0" lang="en-US" altLang="ko-KR" sz="3200" b="1" i="0" u="none" strike="noStrike" kern="0" cap="none" spc="0" normalizeH="0" baseline="0" noProof="0" dirty="0">
                <a:ln>
                  <a:noFill/>
                </a:ln>
                <a:solidFill>
                  <a:srgbClr val="00B050"/>
                </a:solidFill>
                <a:effectLst/>
                <a:uLnTx/>
                <a:uFillTx/>
                <a:latin typeface="Calibri" pitchFamily="34" charset="0"/>
                <a:cs typeface="Calibri" pitchFamily="34" charset="0"/>
              </a:rPr>
              <a:t>2</a:t>
            </a:r>
            <a:r>
              <a:rPr kumimoji="0" lang="en-US" altLang="ko-KR" sz="3200" b="1" i="0" u="none" strike="noStrike" kern="0" cap="none" spc="0" normalizeH="0" baseline="0" noProof="0" dirty="0">
                <a:ln>
                  <a:noFill/>
                </a:ln>
                <a:solidFill>
                  <a:sysClr val="windowText" lastClr="000000"/>
                </a:solidFill>
                <a:effectLst/>
                <a:uLnTx/>
                <a:uFillTx/>
                <a:latin typeface="Calibri" pitchFamily="34" charset="0"/>
                <a:cs typeface="Calibri" pitchFamily="34" charset="0"/>
              </a:rPr>
              <a:t>x</a:t>
            </a:r>
            <a:r>
              <a:rPr kumimoji="0" lang="en-US" altLang="ko-KR" sz="3200" b="1" i="0" u="none" strike="noStrike" kern="0" cap="none" spc="0" normalizeH="0" baseline="0" noProof="0" dirty="0">
                <a:ln>
                  <a:noFill/>
                </a:ln>
                <a:solidFill>
                  <a:srgbClr val="FF0000"/>
                </a:solidFill>
                <a:effectLst/>
                <a:uLnTx/>
                <a:uFillTx/>
                <a:latin typeface="Calibri" pitchFamily="34" charset="0"/>
                <a:cs typeface="Calibri" pitchFamily="34" charset="0"/>
              </a:rPr>
              <a:t>x</a:t>
            </a:r>
            <a:r>
              <a:rPr kumimoji="0" lang="en-US" altLang="ko-KR" sz="3200" b="1" i="0" u="none" strike="noStrike" kern="0" cap="none" spc="0" normalizeH="0" baseline="0" noProof="0" dirty="0">
                <a:ln>
                  <a:noFill/>
                </a:ln>
                <a:solidFill>
                  <a:sysClr val="windowText" lastClr="000000"/>
                </a:solidFill>
                <a:effectLst/>
                <a:uLnTx/>
                <a:uFillTx/>
                <a:latin typeface="Calibri" pitchFamily="34" charset="0"/>
                <a:cs typeface="Calibri" pitchFamily="34" charset="0"/>
              </a:rPr>
              <a:t>xxx  </a:t>
            </a:r>
            <a:r>
              <a:rPr kumimoji="0" lang="en-US" altLang="ko-KR" sz="3200" b="1" i="0" u="none" strike="noStrike" kern="0" cap="none" spc="0" normalizeH="0" baseline="0" noProof="0" dirty="0">
                <a:ln>
                  <a:noFill/>
                </a:ln>
                <a:solidFill>
                  <a:srgbClr val="00B050"/>
                </a:solidFill>
                <a:effectLst/>
                <a:uLnTx/>
                <a:uFillTx/>
                <a:latin typeface="Calibri" pitchFamily="34" charset="0"/>
                <a:cs typeface="Calibri" pitchFamily="34" charset="0"/>
              </a:rPr>
              <a:t>3</a:t>
            </a:r>
            <a:r>
              <a:rPr kumimoji="0" lang="en-US" altLang="ko-KR" sz="3200" b="1" i="0" u="none" strike="noStrike" kern="0" cap="none" spc="0" normalizeH="0" baseline="0" noProof="0" dirty="0">
                <a:ln>
                  <a:noFill/>
                </a:ln>
                <a:solidFill>
                  <a:sysClr val="windowText" lastClr="000000"/>
                </a:solidFill>
                <a:effectLst/>
                <a:uLnTx/>
                <a:uFillTx/>
                <a:latin typeface="Calibri" pitchFamily="34" charset="0"/>
                <a:cs typeface="Calibri" pitchFamily="34" charset="0"/>
              </a:rPr>
              <a:t>xxxx</a:t>
            </a:r>
            <a:r>
              <a:rPr kumimoji="0" lang="en-US" altLang="ko-KR" sz="3200" b="1" i="0" u="none" strike="noStrike" kern="0" cap="none" spc="0" normalizeH="0" baseline="0" noProof="0" dirty="0">
                <a:ln>
                  <a:noFill/>
                </a:ln>
                <a:solidFill>
                  <a:sysClr val="window" lastClr="FFFFFF">
                    <a:lumMod val="65000"/>
                  </a:sysClr>
                </a:solidFill>
                <a:effectLst/>
                <a:uLnTx/>
                <a:uFillTx/>
                <a:latin typeface="Calibri" pitchFamily="34" charset="0"/>
                <a:cs typeface="Calibri" pitchFamily="34" charset="0"/>
              </a:rPr>
              <a:t>x</a:t>
            </a:r>
            <a:endParaRPr kumimoji="0" lang="ko-KR" altLang="en-US" sz="3200" b="1" i="0" u="none" strike="noStrike" kern="0" cap="none" spc="0" normalizeH="0" baseline="0" noProof="0" dirty="0">
              <a:ln>
                <a:noFill/>
              </a:ln>
              <a:solidFill>
                <a:sysClr val="windowText" lastClr="000000"/>
              </a:solidFill>
              <a:effectLst/>
              <a:uLnTx/>
              <a:uFillTx/>
              <a:latin typeface="Calibri" pitchFamily="34" charset="0"/>
              <a:cs typeface="Calibri" pitchFamily="34" charset="0"/>
            </a:endParaRPr>
          </a:p>
        </p:txBody>
      </p:sp>
      <p:sp>
        <p:nvSpPr>
          <p:cNvPr id="4" name="TextBox 3"/>
          <p:cNvSpPr txBox="1"/>
          <p:nvPr/>
        </p:nvSpPr>
        <p:spPr>
          <a:xfrm>
            <a:off x="4327477" y="1652517"/>
            <a:ext cx="4343400" cy="369332"/>
          </a:xfrm>
          <a:prstGeom prst="rect">
            <a:avLst/>
          </a:prstGeom>
          <a:noFill/>
          <a:ln>
            <a:solidFill>
              <a:schemeClr val="tx1"/>
            </a:solidFill>
          </a:ln>
        </p:spPr>
        <p:txBody>
          <a:bodyPr wrap="square" rtlCol="0">
            <a:spAutoFit/>
          </a:bodyPr>
          <a:lstStyle/>
          <a:p>
            <a:r>
              <a:rPr lang="en-US" dirty="0"/>
              <a:t>Digit 15 will need to set to 3</a:t>
            </a:r>
          </a:p>
        </p:txBody>
      </p:sp>
      <p:cxnSp>
        <p:nvCxnSpPr>
          <p:cNvPr id="6" name="Straight Connector 5"/>
          <p:cNvCxnSpPr/>
          <p:nvPr/>
        </p:nvCxnSpPr>
        <p:spPr>
          <a:xfrm flipV="1">
            <a:off x="5410200" y="1171151"/>
            <a:ext cx="304800" cy="48136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직사각형 66"/>
          <p:cNvSpPr/>
          <p:nvPr/>
        </p:nvSpPr>
        <p:spPr>
          <a:xfrm>
            <a:off x="206991" y="3737906"/>
            <a:ext cx="8991600" cy="584775"/>
          </a:xfrm>
          <a:prstGeom prst="rect">
            <a:avLst/>
          </a:prstGeom>
          <a:effectLst>
            <a:glow rad="101600">
              <a:sysClr val="window" lastClr="FFFFFF">
                <a:alpha val="60000"/>
              </a:sysClr>
            </a:glo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3200" b="1" i="0" u="none" strike="noStrike" kern="0" cap="none" spc="0" normalizeH="0" baseline="0" noProof="0" dirty="0">
                <a:ln>
                  <a:noFill/>
                </a:ln>
                <a:solidFill>
                  <a:srgbClr val="00B050"/>
                </a:solidFill>
                <a:effectLst/>
                <a:uLnTx/>
                <a:uFillTx/>
                <a:latin typeface="Calibri" pitchFamily="34" charset="0"/>
                <a:cs typeface="Calibri" pitchFamily="34" charset="0"/>
              </a:rPr>
              <a:t>         0</a:t>
            </a:r>
            <a:r>
              <a:rPr kumimoji="0" lang="en-US" altLang="ko-KR" sz="3200" b="1" kern="0" dirty="0">
                <a:solidFill>
                  <a:srgbClr val="FF0000"/>
                </a:solidFill>
                <a:effectLst>
                  <a:glow rad="101600">
                    <a:sysClr val="window" lastClr="FFFFFF">
                      <a:alpha val="40000"/>
                    </a:sysClr>
                  </a:glow>
                </a:effectLst>
                <a:latin typeface="Calibri" pitchFamily="34" charset="0"/>
                <a:cs typeface="Calibri" pitchFamily="34" charset="0"/>
              </a:rPr>
              <a:t>5</a:t>
            </a:r>
            <a:r>
              <a:rPr kumimoji="0" lang="en-US" altLang="ko-KR" sz="3200" b="1" i="0" u="none" strike="noStrike" kern="0" cap="none" spc="0" normalizeH="0" baseline="0" noProof="0" dirty="0" err="1">
                <a:ln>
                  <a:noFill/>
                </a:ln>
                <a:solidFill>
                  <a:sysClr val="windowText" lastClr="000000"/>
                </a:solidFill>
                <a:effectLst/>
                <a:uLnTx/>
                <a:uFillTx/>
                <a:latin typeface="Calibri" pitchFamily="34" charset="0"/>
                <a:cs typeface="Calibri" pitchFamily="34" charset="0"/>
              </a:rPr>
              <a:t>xxxx</a:t>
            </a:r>
            <a:r>
              <a:rPr kumimoji="0" lang="en-US" altLang="ko-KR" sz="3200" b="1" i="0" u="none" strike="noStrike" kern="0" cap="none" spc="0" normalizeH="0" baseline="0" noProof="0" dirty="0">
                <a:ln>
                  <a:noFill/>
                </a:ln>
                <a:solidFill>
                  <a:sysClr val="windowText" lastClr="000000"/>
                </a:solidFill>
                <a:effectLst/>
                <a:uLnTx/>
                <a:uFillTx/>
                <a:latin typeface="Calibri" pitchFamily="34" charset="0"/>
                <a:cs typeface="Calibri" pitchFamily="34" charset="0"/>
              </a:rPr>
              <a:t>  </a:t>
            </a:r>
            <a:r>
              <a:rPr kumimoji="0" lang="en-US" altLang="ko-KR" sz="3200" b="1" i="0" u="none" strike="noStrike" kern="0" cap="none" spc="0" normalizeH="0" baseline="0" noProof="0" dirty="0">
                <a:ln>
                  <a:noFill/>
                </a:ln>
                <a:solidFill>
                  <a:srgbClr val="00B050"/>
                </a:solidFill>
                <a:effectLst/>
                <a:uLnTx/>
                <a:uFillTx/>
                <a:latin typeface="Calibri" pitchFamily="34" charset="0"/>
                <a:cs typeface="Calibri" pitchFamily="34" charset="0"/>
              </a:rPr>
              <a:t>1</a:t>
            </a:r>
            <a:r>
              <a:rPr kumimoji="0" lang="en-US" altLang="ko-KR" sz="3200" b="1" i="0" u="none" strike="noStrike" kern="0" cap="none" spc="0" normalizeH="0" baseline="0" noProof="0" dirty="0">
                <a:ln>
                  <a:noFill/>
                </a:ln>
                <a:solidFill>
                  <a:sysClr val="windowText" lastClr="000000"/>
                </a:solidFill>
                <a:effectLst/>
                <a:uLnTx/>
                <a:uFillTx/>
                <a:latin typeface="Calibri" pitchFamily="34" charset="0"/>
                <a:cs typeface="Calibri" pitchFamily="34" charset="0"/>
              </a:rPr>
              <a:t>xxxxx  </a:t>
            </a:r>
            <a:r>
              <a:rPr kumimoji="0" lang="en-US" altLang="ko-KR" sz="3200" b="1" i="0" u="none" strike="noStrike" kern="0" cap="none" spc="0" normalizeH="0" baseline="0" noProof="0" dirty="0">
                <a:ln>
                  <a:noFill/>
                </a:ln>
                <a:solidFill>
                  <a:srgbClr val="00B050"/>
                </a:solidFill>
                <a:effectLst/>
                <a:uLnTx/>
                <a:uFillTx/>
                <a:latin typeface="Calibri" pitchFamily="34" charset="0"/>
                <a:cs typeface="Calibri" pitchFamily="34" charset="0"/>
              </a:rPr>
              <a:t>2</a:t>
            </a:r>
            <a:r>
              <a:rPr kumimoji="0" lang="en-US" altLang="ko-KR" sz="3200" b="1" i="0" u="none" strike="noStrike" kern="0" cap="none" spc="0" normalizeH="0" baseline="0" noProof="0" dirty="0">
                <a:ln>
                  <a:noFill/>
                </a:ln>
                <a:solidFill>
                  <a:sysClr val="windowText" lastClr="000000"/>
                </a:solidFill>
                <a:effectLst/>
                <a:uLnTx/>
                <a:uFillTx/>
                <a:latin typeface="Calibri" pitchFamily="34" charset="0"/>
                <a:cs typeface="Calibri" pitchFamily="34" charset="0"/>
              </a:rPr>
              <a:t>xxxx</a:t>
            </a:r>
            <a:r>
              <a:rPr kumimoji="0" lang="en-US" altLang="ko-KR" sz="3200" b="1" i="0" u="none" strike="noStrike" kern="0" cap="none" spc="0" normalizeH="0" baseline="0" noProof="0" dirty="0">
                <a:ln>
                  <a:noFill/>
                </a:ln>
                <a:solidFill>
                  <a:srgbClr val="FF0000"/>
                </a:solidFill>
                <a:effectLst/>
                <a:uLnTx/>
                <a:uFillTx/>
                <a:latin typeface="Calibri" pitchFamily="34" charset="0"/>
                <a:cs typeface="Calibri" pitchFamily="34" charset="0"/>
              </a:rPr>
              <a:t>x</a:t>
            </a:r>
            <a:r>
              <a:rPr kumimoji="0" lang="en-US" altLang="ko-KR" sz="3200" b="1" i="0" u="none" strike="noStrike" kern="0" cap="none" spc="0" normalizeH="0" baseline="0" noProof="0" dirty="0">
                <a:ln>
                  <a:noFill/>
                </a:ln>
                <a:solidFill>
                  <a:sysClr val="windowText" lastClr="000000"/>
                </a:solidFill>
                <a:effectLst/>
                <a:uLnTx/>
                <a:uFillTx/>
                <a:latin typeface="Calibri" pitchFamily="34" charset="0"/>
                <a:cs typeface="Calibri" pitchFamily="34" charset="0"/>
              </a:rPr>
              <a:t>  </a:t>
            </a:r>
            <a:r>
              <a:rPr kumimoji="0" lang="en-US" altLang="ko-KR" sz="3200" b="1" i="0" u="none" strike="noStrike" kern="0" cap="none" spc="0" normalizeH="0" baseline="0" noProof="0" dirty="0">
                <a:ln>
                  <a:noFill/>
                </a:ln>
                <a:solidFill>
                  <a:srgbClr val="00B050"/>
                </a:solidFill>
                <a:effectLst/>
                <a:uLnTx/>
                <a:uFillTx/>
                <a:latin typeface="Calibri" pitchFamily="34" charset="0"/>
                <a:cs typeface="Calibri" pitchFamily="34" charset="0"/>
              </a:rPr>
              <a:t>3</a:t>
            </a:r>
            <a:r>
              <a:rPr kumimoji="0" lang="en-US" altLang="ko-KR" sz="3200" b="1" i="0" u="none" strike="noStrike" kern="0" cap="none" spc="0" normalizeH="0" baseline="0" noProof="0" dirty="0">
                <a:ln>
                  <a:noFill/>
                </a:ln>
                <a:solidFill>
                  <a:sysClr val="windowText" lastClr="000000"/>
                </a:solidFill>
                <a:effectLst/>
                <a:uLnTx/>
                <a:uFillTx/>
                <a:latin typeface="Calibri" pitchFamily="34" charset="0"/>
                <a:cs typeface="Calibri" pitchFamily="34" charset="0"/>
              </a:rPr>
              <a:t>xxxx</a:t>
            </a:r>
            <a:r>
              <a:rPr kumimoji="0" lang="en-US" altLang="ko-KR" sz="3200" b="1" kern="0" dirty="0">
                <a:solidFill>
                  <a:sysClr val="windowText" lastClr="000000"/>
                </a:solidFill>
                <a:latin typeface="Calibri" pitchFamily="34" charset="0"/>
                <a:cs typeface="Calibri" pitchFamily="34" charset="0"/>
              </a:rPr>
              <a:t>x</a:t>
            </a:r>
            <a:endParaRPr kumimoji="0" lang="ko-KR" altLang="en-US" sz="3200" b="1" i="0" u="none" strike="noStrike" kern="0" cap="none" spc="0" normalizeH="0" baseline="0" noProof="0" dirty="0">
              <a:ln>
                <a:noFill/>
              </a:ln>
              <a:solidFill>
                <a:sysClr val="window" lastClr="FFFFFF">
                  <a:lumMod val="65000"/>
                </a:sysClr>
              </a:solidFill>
              <a:effectLst/>
              <a:uLnTx/>
              <a:uFillTx/>
              <a:latin typeface="Calibri" pitchFamily="34" charset="0"/>
              <a:cs typeface="Calibri" pitchFamily="34" charset="0"/>
            </a:endParaRPr>
          </a:p>
        </p:txBody>
      </p:sp>
      <p:sp>
        <p:nvSpPr>
          <p:cNvPr id="9" name="TextBox 8"/>
          <p:cNvSpPr txBox="1"/>
          <p:nvPr/>
        </p:nvSpPr>
        <p:spPr>
          <a:xfrm>
            <a:off x="4583373" y="4725248"/>
            <a:ext cx="3962400" cy="646331"/>
          </a:xfrm>
          <a:prstGeom prst="rect">
            <a:avLst/>
          </a:prstGeom>
          <a:noFill/>
          <a:ln>
            <a:solidFill>
              <a:schemeClr val="tx1"/>
            </a:solidFill>
          </a:ln>
        </p:spPr>
        <p:txBody>
          <a:bodyPr wrap="square" rtlCol="0">
            <a:spAutoFit/>
          </a:bodyPr>
          <a:lstStyle/>
          <a:p>
            <a:r>
              <a:rPr lang="en-US" dirty="0"/>
              <a:t>Digit 18 will need to be set for the desired offset;</a:t>
            </a:r>
          </a:p>
        </p:txBody>
      </p:sp>
      <p:cxnSp>
        <p:nvCxnSpPr>
          <p:cNvPr id="12" name="Straight Connector 11"/>
          <p:cNvCxnSpPr>
            <a:endCxn id="9" idx="0"/>
          </p:cNvCxnSpPr>
          <p:nvPr/>
        </p:nvCxnSpPr>
        <p:spPr>
          <a:xfrm>
            <a:off x="6290253" y="4153227"/>
            <a:ext cx="274320" cy="57202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766" y="5638799"/>
            <a:ext cx="7351649" cy="101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67" descr="MIM-B14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27100" y="1581511"/>
            <a:ext cx="3353647" cy="2128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Group 14"/>
          <p:cNvGrpSpPr/>
          <p:nvPr/>
        </p:nvGrpSpPr>
        <p:grpSpPr>
          <a:xfrm>
            <a:off x="3411030" y="2399689"/>
            <a:ext cx="1090406" cy="1213103"/>
            <a:chOff x="4283968" y="2204863"/>
            <a:chExt cx="1090406" cy="1213103"/>
          </a:xfrm>
        </p:grpSpPr>
        <p:pic>
          <p:nvPicPr>
            <p:cNvPr id="16" name="그림 42" descr="relay-B.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9992" y="2361580"/>
              <a:ext cx="698400" cy="707967"/>
            </a:xfrm>
            <a:prstGeom prst="rect">
              <a:avLst/>
            </a:prstGeom>
          </p:spPr>
        </p:pic>
        <p:sp>
          <p:nvSpPr>
            <p:cNvPr id="17" name="모서리가 둥근 직사각형 116"/>
            <p:cNvSpPr/>
            <p:nvPr/>
          </p:nvSpPr>
          <p:spPr>
            <a:xfrm>
              <a:off x="4283968" y="2204863"/>
              <a:ext cx="1090406" cy="1213103"/>
            </a:xfrm>
            <a:prstGeom prst="roundRect">
              <a:avLst>
                <a:gd name="adj" fmla="val 15905"/>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8" name="TextBox 17"/>
            <p:cNvSpPr txBox="1"/>
            <p:nvPr/>
          </p:nvSpPr>
          <p:spPr>
            <a:xfrm>
              <a:off x="4575471" y="3068960"/>
              <a:ext cx="572593" cy="276999"/>
            </a:xfrm>
            <a:prstGeom prst="rect">
              <a:avLst/>
            </a:prstGeom>
            <a:noFill/>
          </p:spPr>
          <p:txBody>
            <a:bodyPr wrap="none" rtlCol="0">
              <a:spAutoFit/>
            </a:bodyPr>
            <a:lstStyle/>
            <a:p>
              <a:pPr algn="ctr"/>
              <a:r>
                <a:rPr lang="en-US" altLang="ko-KR" sz="1200" dirty="0"/>
                <a:t>Relay</a:t>
              </a:r>
              <a:endParaRPr lang="ko-KR" altLang="en-US" sz="1200" dirty="0"/>
            </a:p>
          </p:txBody>
        </p:sp>
      </p:grpSp>
      <p:cxnSp>
        <p:nvCxnSpPr>
          <p:cNvPr id="20" name="Straight Connector 19"/>
          <p:cNvCxnSpPr/>
          <p:nvPr/>
        </p:nvCxnSpPr>
        <p:spPr>
          <a:xfrm>
            <a:off x="1905000" y="2743200"/>
            <a:ext cx="192687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905000" y="3089866"/>
            <a:ext cx="192687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283676" y="3089866"/>
            <a:ext cx="11265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325454" y="2756395"/>
            <a:ext cx="1051764" cy="4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27" name="그림 146" descr="radiator.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28370" y="2629088"/>
            <a:ext cx="1350988" cy="754303"/>
          </a:xfrm>
          <a:prstGeom prst="rect">
            <a:avLst/>
          </a:prstGeom>
        </p:spPr>
      </p:pic>
      <p:sp>
        <p:nvSpPr>
          <p:cNvPr id="28" name="TextBox 27"/>
          <p:cNvSpPr txBox="1"/>
          <p:nvPr/>
        </p:nvSpPr>
        <p:spPr>
          <a:xfrm>
            <a:off x="152400" y="152400"/>
            <a:ext cx="7162800" cy="461665"/>
          </a:xfrm>
          <a:prstGeom prst="rect">
            <a:avLst/>
          </a:prstGeom>
          <a:noFill/>
        </p:spPr>
        <p:txBody>
          <a:bodyPr wrap="square" rtlCol="0">
            <a:spAutoFit/>
          </a:bodyPr>
          <a:lstStyle/>
          <a:p>
            <a:r>
              <a:rPr lang="en-US" sz="2400" b="1" dirty="0">
                <a:solidFill>
                  <a:schemeClr val="bg1"/>
                </a:solidFill>
                <a:latin typeface="Arial" pitchFamily="34" charset="0"/>
                <a:cs typeface="Arial" pitchFamily="34" charset="0"/>
              </a:rPr>
              <a:t>AUX Heat Function </a:t>
            </a:r>
          </a:p>
        </p:txBody>
      </p:sp>
    </p:spTree>
    <p:extLst>
      <p:ext uri="{BB962C8B-B14F-4D97-AF65-F5344CB8AC3E}">
        <p14:creationId xmlns:p14="http://schemas.microsoft.com/office/powerpoint/2010/main" val="34390469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14400"/>
            <a:ext cx="7924800" cy="3046988"/>
          </a:xfrm>
          <a:prstGeom prst="rect">
            <a:avLst/>
          </a:prstGeom>
          <a:noFill/>
        </p:spPr>
        <p:txBody>
          <a:bodyPr wrap="square" rtlCol="0">
            <a:spAutoFit/>
          </a:bodyPr>
          <a:lstStyle/>
          <a:p>
            <a:pPr marL="57150" lvl="1"/>
            <a:r>
              <a:rPr lang="en-US" dirty="0" err="1"/>
              <a:t>Auxilary</a:t>
            </a:r>
            <a:r>
              <a:rPr lang="en-US" dirty="0"/>
              <a:t> Heat Function - A secondary heat source maybe needed on some projects. For cassette indoor units, an external contact control board will be needed. For ducted indoor units the hot water terminals on the main control board may be used to enable the use of auxiliary heat. Both of these option will require a specific option code setting,(refer to the Auxiliary Heat IOM for specific information). In addition to temperature, a designated time delay period can be added to the temperature settings for the point at which auxiliary heat will energize (refer to the Auxiliary Heat IOM). </a:t>
            </a:r>
            <a:endParaRPr lang="en-US" sz="1600" dirty="0"/>
          </a:p>
          <a:p>
            <a:r>
              <a:rPr lang="en-US" i="1" dirty="0">
                <a:solidFill>
                  <a:srgbClr val="FF0000"/>
                </a:solidFill>
              </a:rPr>
              <a:t>Note: At this time the use of electric heat is not allowed in the supply duct of any indoor unit.</a:t>
            </a:r>
            <a:r>
              <a:rPr lang="en-US" b="1" i="1" dirty="0">
                <a:solidFill>
                  <a:srgbClr val="FF0000"/>
                </a:solidFill>
              </a:rPr>
              <a:t> </a:t>
            </a:r>
            <a:endParaRPr lang="en-US" sz="1600" dirty="0">
              <a:solidFill>
                <a:srgbClr val="FF0000"/>
              </a:solidFill>
            </a:endParaRPr>
          </a:p>
          <a:p>
            <a:endParaRPr lang="en-US" sz="1200" b="0" dirty="0">
              <a:solidFill>
                <a:schemeClr val="tx1"/>
              </a:solidFill>
              <a:latin typeface="Arial" pitchFamily="34" charset="0"/>
              <a:cs typeface="Arial" pitchFamily="34" charset="0"/>
            </a:endParaRPr>
          </a:p>
        </p:txBody>
      </p:sp>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4572000"/>
            <a:ext cx="3962400" cy="2133600"/>
          </a:xfrm>
          <a:prstGeom prst="rect">
            <a:avLst/>
          </a:prstGeom>
          <a:noFill/>
        </p:spPr>
      </p:pic>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4572000"/>
            <a:ext cx="3810000" cy="2142172"/>
          </a:xfrm>
          <a:prstGeom prst="rect">
            <a:avLst/>
          </a:prstGeom>
          <a:noFill/>
        </p:spPr>
      </p:pic>
      <p:sp>
        <p:nvSpPr>
          <p:cNvPr id="5" name="TextBox 4"/>
          <p:cNvSpPr txBox="1"/>
          <p:nvPr/>
        </p:nvSpPr>
        <p:spPr>
          <a:xfrm>
            <a:off x="152400" y="152400"/>
            <a:ext cx="7162800" cy="461665"/>
          </a:xfrm>
          <a:prstGeom prst="rect">
            <a:avLst/>
          </a:prstGeom>
          <a:noFill/>
        </p:spPr>
        <p:txBody>
          <a:bodyPr wrap="square" rtlCol="0">
            <a:spAutoFit/>
          </a:bodyPr>
          <a:lstStyle/>
          <a:p>
            <a:r>
              <a:rPr lang="en-US" sz="2400" b="1" dirty="0">
                <a:solidFill>
                  <a:schemeClr val="bg1"/>
                </a:solidFill>
                <a:latin typeface="Arial" pitchFamily="34" charset="0"/>
                <a:cs typeface="Arial" pitchFamily="34" charset="0"/>
              </a:rPr>
              <a:t>AUX Heat Function </a:t>
            </a:r>
          </a:p>
        </p:txBody>
      </p:sp>
    </p:spTree>
    <p:extLst>
      <p:ext uri="{BB962C8B-B14F-4D97-AF65-F5344CB8AC3E}">
        <p14:creationId xmlns:p14="http://schemas.microsoft.com/office/powerpoint/2010/main" val="42423783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52400" y="899468"/>
            <a:ext cx="7589520" cy="5846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438400" y="3822864"/>
            <a:ext cx="2438400" cy="276999"/>
          </a:xfrm>
          <a:prstGeom prst="rect">
            <a:avLst/>
          </a:prstGeom>
          <a:noFill/>
          <a:ln>
            <a:solidFill>
              <a:srgbClr val="C00000"/>
            </a:solidFill>
          </a:ln>
        </p:spPr>
        <p:txBody>
          <a:bodyPr wrap="square" rtlCol="0">
            <a:spAutoFit/>
          </a:bodyPr>
          <a:lstStyle/>
          <a:p>
            <a:r>
              <a:rPr lang="en-US" sz="1200" b="0" dirty="0">
                <a:solidFill>
                  <a:schemeClr val="tx1"/>
                </a:solidFill>
                <a:latin typeface="Arial" pitchFamily="34" charset="0"/>
                <a:cs typeface="Arial" pitchFamily="34" charset="0"/>
              </a:rPr>
              <a:t>Click Product Info</a:t>
            </a:r>
          </a:p>
        </p:txBody>
      </p:sp>
      <p:cxnSp>
        <p:nvCxnSpPr>
          <p:cNvPr id="5" name="Straight Arrow Connector 4"/>
          <p:cNvCxnSpPr>
            <a:stCxn id="2" idx="1"/>
          </p:cNvCxnSpPr>
          <p:nvPr/>
        </p:nvCxnSpPr>
        <p:spPr bwMode="auto">
          <a:xfrm flipH="1">
            <a:off x="1143000" y="3961364"/>
            <a:ext cx="1295400" cy="1144036"/>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sp>
        <p:nvSpPr>
          <p:cNvPr id="6" name="Rectangle 5"/>
          <p:cNvSpPr/>
          <p:nvPr/>
        </p:nvSpPr>
        <p:spPr>
          <a:xfrm>
            <a:off x="228600" y="5105400"/>
            <a:ext cx="914400" cy="228600"/>
          </a:xfrm>
          <a:prstGeom prst="rect">
            <a:avLst/>
          </a:prstGeom>
          <a:noFill/>
          <a:ln>
            <a:solidFill>
              <a:srgbClr val="C00000"/>
            </a:solidFill>
          </a:ln>
        </p:spPr>
        <p:txBody>
          <a:bodyPr wrap="none" rtlCol="0" anchor="ctr">
            <a:noAutofit/>
          </a:bodyPr>
          <a:lstStyle/>
          <a:p>
            <a:pPr algn="ctr">
              <a:lnSpc>
                <a:spcPct val="150000"/>
              </a:lnSpc>
            </a:pPr>
            <a:endParaRPr lang="en-US" sz="1200" b="0" dirty="0">
              <a:solidFill>
                <a:schemeClr val="tx1"/>
              </a:solidFill>
              <a:latin typeface="Arial" pitchFamily="34" charset="0"/>
              <a:cs typeface="Arial" pitchFamily="34" charset="0"/>
            </a:endParaRPr>
          </a:p>
        </p:txBody>
      </p:sp>
      <p:sp>
        <p:nvSpPr>
          <p:cNvPr id="7" name="TextBox 6"/>
          <p:cNvSpPr txBox="1"/>
          <p:nvPr/>
        </p:nvSpPr>
        <p:spPr>
          <a:xfrm>
            <a:off x="152400" y="278840"/>
            <a:ext cx="7391400" cy="461665"/>
          </a:xfrm>
          <a:prstGeom prst="rect">
            <a:avLst/>
          </a:prstGeom>
          <a:noFill/>
        </p:spPr>
        <p:txBody>
          <a:bodyPr wrap="square" rtlCol="0">
            <a:spAutoFit/>
          </a:bodyPr>
          <a:lstStyle/>
          <a:p>
            <a:r>
              <a:rPr lang="en-US" sz="2400" b="1">
                <a:solidFill>
                  <a:schemeClr val="bg1"/>
                </a:solidFill>
                <a:latin typeface="Arial" pitchFamily="34" charset="0"/>
                <a:cs typeface="Arial" pitchFamily="34" charset="0"/>
              </a:rPr>
              <a:t>Indoor Unit Control Boards – Updating Firmware</a:t>
            </a:r>
            <a:endParaRPr lang="en-US" sz="2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7657132"/>
      </p:ext>
    </p:extLst>
  </p:cSld>
  <p:clrMapOvr>
    <a:masterClrMapping/>
  </p:clrMapOvr>
  <p:transition spd="med">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04800" y="914400"/>
            <a:ext cx="5638800" cy="5725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334000" y="3200400"/>
            <a:ext cx="1981200" cy="276999"/>
          </a:xfrm>
          <a:prstGeom prst="rect">
            <a:avLst/>
          </a:prstGeom>
          <a:noFill/>
          <a:ln>
            <a:solidFill>
              <a:srgbClr val="C00000"/>
            </a:solidFill>
          </a:ln>
        </p:spPr>
        <p:txBody>
          <a:bodyPr wrap="square" rtlCol="0">
            <a:spAutoFit/>
          </a:bodyPr>
          <a:lstStyle/>
          <a:p>
            <a:r>
              <a:rPr lang="en-US" sz="1200" b="0" dirty="0">
                <a:solidFill>
                  <a:schemeClr val="tx1"/>
                </a:solidFill>
                <a:latin typeface="Arial" pitchFamily="34" charset="0"/>
                <a:cs typeface="Arial" pitchFamily="34" charset="0"/>
              </a:rPr>
              <a:t>Click Trane VRF Systems</a:t>
            </a:r>
          </a:p>
        </p:txBody>
      </p:sp>
      <p:cxnSp>
        <p:nvCxnSpPr>
          <p:cNvPr id="5" name="Straight Arrow Connector 4"/>
          <p:cNvCxnSpPr/>
          <p:nvPr/>
        </p:nvCxnSpPr>
        <p:spPr bwMode="auto">
          <a:xfrm flipH="1">
            <a:off x="2743200" y="3338899"/>
            <a:ext cx="2590800" cy="1766501"/>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sp>
        <p:nvSpPr>
          <p:cNvPr id="6" name="Rectangle 5"/>
          <p:cNvSpPr/>
          <p:nvPr/>
        </p:nvSpPr>
        <p:spPr>
          <a:xfrm>
            <a:off x="1676400" y="4953000"/>
            <a:ext cx="1066800" cy="304800"/>
          </a:xfrm>
          <a:prstGeom prst="rect">
            <a:avLst/>
          </a:prstGeom>
          <a:noFill/>
          <a:ln>
            <a:solidFill>
              <a:srgbClr val="C00000"/>
            </a:solidFill>
          </a:ln>
        </p:spPr>
        <p:txBody>
          <a:bodyPr wrap="none" rtlCol="0" anchor="ctr">
            <a:noAutofit/>
          </a:bodyPr>
          <a:lstStyle/>
          <a:p>
            <a:pPr algn="ctr">
              <a:lnSpc>
                <a:spcPct val="150000"/>
              </a:lnSpc>
            </a:pPr>
            <a:endParaRPr lang="en-US" sz="1200" b="0" dirty="0">
              <a:solidFill>
                <a:schemeClr val="tx1"/>
              </a:solidFill>
              <a:latin typeface="Arial" pitchFamily="34" charset="0"/>
              <a:cs typeface="Arial" pitchFamily="34" charset="0"/>
            </a:endParaRPr>
          </a:p>
        </p:txBody>
      </p:sp>
      <p:sp>
        <p:nvSpPr>
          <p:cNvPr id="9" name="TextBox 8"/>
          <p:cNvSpPr txBox="1"/>
          <p:nvPr/>
        </p:nvSpPr>
        <p:spPr>
          <a:xfrm>
            <a:off x="76200" y="152653"/>
            <a:ext cx="7391400" cy="461665"/>
          </a:xfrm>
          <a:prstGeom prst="rect">
            <a:avLst/>
          </a:prstGeom>
          <a:noFill/>
        </p:spPr>
        <p:txBody>
          <a:bodyPr wrap="square" rtlCol="0">
            <a:spAutoFit/>
          </a:bodyPr>
          <a:lstStyle/>
          <a:p>
            <a:r>
              <a:rPr lang="en-US" sz="2400" b="1" dirty="0">
                <a:solidFill>
                  <a:schemeClr val="bg1"/>
                </a:solidFill>
                <a:latin typeface="Arial" pitchFamily="34" charset="0"/>
                <a:cs typeface="Arial" pitchFamily="34" charset="0"/>
              </a:rPr>
              <a:t>Indoor Unit Control Boards – Updating Firmware</a:t>
            </a:r>
          </a:p>
        </p:txBody>
      </p:sp>
    </p:spTree>
    <p:extLst>
      <p:ext uri="{BB962C8B-B14F-4D97-AF65-F5344CB8AC3E}">
        <p14:creationId xmlns:p14="http://schemas.microsoft.com/office/powerpoint/2010/main" val="2462453552"/>
      </p:ext>
    </p:extLst>
  </p:cSld>
  <p:clrMapOvr>
    <a:masterClrMapping/>
  </p:clrMapOvr>
  <p:transition spd="med">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80727" y="874552"/>
            <a:ext cx="5662873" cy="5907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791200" y="1981200"/>
            <a:ext cx="3124200" cy="3046988"/>
          </a:xfrm>
          <a:prstGeom prst="rect">
            <a:avLst/>
          </a:prstGeom>
          <a:noFill/>
        </p:spPr>
        <p:txBody>
          <a:bodyPr wrap="square" rtlCol="0">
            <a:spAutoFit/>
          </a:bodyPr>
          <a:lstStyle/>
          <a:p>
            <a:pPr marL="0" lvl="1"/>
            <a:r>
              <a:rPr lang="en-US" sz="1600" b="0" dirty="0">
                <a:solidFill>
                  <a:schemeClr val="tx1"/>
                </a:solidFill>
                <a:latin typeface="Arial" pitchFamily="34" charset="0"/>
                <a:cs typeface="Arial" pitchFamily="34" charset="0"/>
              </a:rPr>
              <a:t>Information you will find here </a:t>
            </a:r>
            <a:r>
              <a:rPr lang="en-US" sz="1600" dirty="0">
                <a:latin typeface="Arial" pitchFamily="34" charset="0"/>
                <a:cs typeface="Arial" pitchFamily="34" charset="0"/>
              </a:rPr>
              <a:t>Along with the instructions  </a:t>
            </a:r>
          </a:p>
          <a:p>
            <a:endParaRPr lang="en-US" sz="1600" b="0" dirty="0">
              <a:solidFill>
                <a:schemeClr val="tx1"/>
              </a:solidFill>
              <a:latin typeface="Arial" pitchFamily="34" charset="0"/>
              <a:cs typeface="Arial" pitchFamily="34" charset="0"/>
            </a:endParaRPr>
          </a:p>
          <a:p>
            <a:pPr marL="742950" lvl="1" indent="-285750">
              <a:buFont typeface="Arial" panose="020B0604020202020204" pitchFamily="34" charset="0"/>
              <a:buChar char="•"/>
            </a:pPr>
            <a:r>
              <a:rPr lang="en-US" sz="1600" dirty="0">
                <a:latin typeface="Arial" pitchFamily="34" charset="0"/>
                <a:cs typeface="Arial" pitchFamily="34" charset="0"/>
              </a:rPr>
              <a:t>VRF Select</a:t>
            </a:r>
          </a:p>
          <a:p>
            <a:pPr marL="742950" lvl="1" indent="-285750">
              <a:buFont typeface="Arial" panose="020B0604020202020204" pitchFamily="34" charset="0"/>
              <a:buChar char="•"/>
            </a:pPr>
            <a:r>
              <a:rPr lang="en-US" sz="1600" dirty="0">
                <a:latin typeface="Arial" pitchFamily="34" charset="0"/>
                <a:cs typeface="Arial" pitchFamily="34" charset="0"/>
              </a:rPr>
              <a:t>VRF SC Integration guide</a:t>
            </a:r>
          </a:p>
          <a:p>
            <a:pPr marL="742950" lvl="1" indent="-285750">
              <a:buFont typeface="Arial" panose="020B0604020202020204" pitchFamily="34" charset="0"/>
              <a:buChar char="•"/>
            </a:pPr>
            <a:r>
              <a:rPr lang="en-US" sz="1600" b="0" dirty="0">
                <a:solidFill>
                  <a:schemeClr val="tx1"/>
                </a:solidFill>
                <a:latin typeface="Arial" pitchFamily="34" charset="0"/>
                <a:cs typeface="Arial" pitchFamily="34" charset="0"/>
              </a:rPr>
              <a:t>Latest version of TUT</a:t>
            </a:r>
          </a:p>
          <a:p>
            <a:pPr marL="742950" lvl="1" indent="-285750">
              <a:buFont typeface="Arial" panose="020B0604020202020204" pitchFamily="34" charset="0"/>
              <a:buChar char="•"/>
            </a:pPr>
            <a:r>
              <a:rPr lang="en-US" sz="1600" dirty="0">
                <a:latin typeface="Arial" pitchFamily="34" charset="0"/>
                <a:cs typeface="Arial" pitchFamily="34" charset="0"/>
              </a:rPr>
              <a:t>Latest IDU Firmware</a:t>
            </a:r>
          </a:p>
          <a:p>
            <a:pPr marL="742950" lvl="1" indent="-285750">
              <a:buFont typeface="Arial" panose="020B0604020202020204" pitchFamily="34" charset="0"/>
              <a:buChar char="•"/>
            </a:pPr>
            <a:r>
              <a:rPr lang="en-US" sz="1600" dirty="0">
                <a:latin typeface="Arial" pitchFamily="34" charset="0"/>
                <a:cs typeface="Arial" pitchFamily="34" charset="0"/>
              </a:rPr>
              <a:t>Training Schedule</a:t>
            </a:r>
          </a:p>
          <a:p>
            <a:pPr marL="742950" lvl="1" indent="-285750">
              <a:buFont typeface="Arial" panose="020B0604020202020204" pitchFamily="34" charset="0"/>
              <a:buChar char="•"/>
            </a:pPr>
            <a:r>
              <a:rPr lang="en-US" sz="1600" dirty="0">
                <a:latin typeface="Arial" pitchFamily="34" charset="0"/>
                <a:cs typeface="Arial" pitchFamily="34" charset="0"/>
              </a:rPr>
              <a:t>Service Manual</a:t>
            </a:r>
          </a:p>
          <a:p>
            <a:pPr lvl="1"/>
            <a:endParaRPr lang="en-US" sz="1600" dirty="0">
              <a:latin typeface="Arial" pitchFamily="34" charset="0"/>
              <a:cs typeface="Arial" pitchFamily="34" charset="0"/>
            </a:endParaRPr>
          </a:p>
          <a:p>
            <a:pPr lvl="1"/>
            <a:endParaRPr lang="en-US" sz="1600" dirty="0">
              <a:latin typeface="Arial" pitchFamily="34" charset="0"/>
              <a:cs typeface="Arial" pitchFamily="34" charset="0"/>
            </a:endParaRPr>
          </a:p>
        </p:txBody>
      </p:sp>
      <p:sp>
        <p:nvSpPr>
          <p:cNvPr id="6" name="TextBox 5"/>
          <p:cNvSpPr txBox="1"/>
          <p:nvPr/>
        </p:nvSpPr>
        <p:spPr>
          <a:xfrm>
            <a:off x="152400" y="278840"/>
            <a:ext cx="7391400" cy="461665"/>
          </a:xfrm>
          <a:prstGeom prst="rect">
            <a:avLst/>
          </a:prstGeom>
          <a:noFill/>
        </p:spPr>
        <p:txBody>
          <a:bodyPr wrap="square" rtlCol="0">
            <a:spAutoFit/>
          </a:bodyPr>
          <a:lstStyle/>
          <a:p>
            <a:r>
              <a:rPr lang="en-US" sz="2400" b="1">
                <a:solidFill>
                  <a:schemeClr val="bg1"/>
                </a:solidFill>
                <a:latin typeface="Arial" pitchFamily="34" charset="0"/>
                <a:cs typeface="Arial" pitchFamily="34" charset="0"/>
              </a:rPr>
              <a:t>Indoor Unit Control Boards – Updating Firmware</a:t>
            </a:r>
            <a:endParaRPr lang="en-US" sz="2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555134750"/>
      </p:ext>
    </p:extLst>
  </p:cSld>
  <p:clrMapOvr>
    <a:masterClrMapping/>
  </p:clrMapOvr>
  <p:transition spd="med">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2590800"/>
            <a:ext cx="5486400" cy="461665"/>
          </a:xfrm>
          <a:prstGeom prst="rect">
            <a:avLst/>
          </a:prstGeom>
          <a:noFill/>
        </p:spPr>
        <p:txBody>
          <a:bodyPr wrap="square" rtlCol="0">
            <a:spAutoFit/>
          </a:bodyPr>
          <a:lstStyle/>
          <a:p>
            <a:r>
              <a:rPr lang="en-US" sz="2400" b="0" dirty="0">
                <a:solidFill>
                  <a:schemeClr val="bg1"/>
                </a:solidFill>
                <a:latin typeface="Arial" pitchFamily="34" charset="0"/>
                <a:cs typeface="Arial" pitchFamily="34" charset="0"/>
              </a:rPr>
              <a:t>Mode Change Unit</a:t>
            </a:r>
          </a:p>
        </p:txBody>
      </p:sp>
    </p:spTree>
    <p:extLst>
      <p:ext uri="{BB962C8B-B14F-4D97-AF65-F5344CB8AC3E}">
        <p14:creationId xmlns:p14="http://schemas.microsoft.com/office/powerpoint/2010/main" val="3310296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1336120"/>
            <a:ext cx="8763000" cy="4616648"/>
          </a:xfrm>
          <a:prstGeom prst="rect">
            <a:avLst/>
          </a:prstGeom>
        </p:spPr>
        <p:txBody>
          <a:bodyPr wrap="square">
            <a:spAutoFit/>
          </a:bodyPr>
          <a:lstStyle/>
          <a:p>
            <a:pPr marL="285750" lvl="0" indent="-285750">
              <a:buFont typeface="Arial" panose="020B0604020202020204" pitchFamily="34" charset="0"/>
              <a:buChar char="•"/>
            </a:pPr>
            <a:r>
              <a:rPr lang="en-US" sz="1400" b="1" dirty="0">
                <a:solidFill>
                  <a:srgbClr val="000000"/>
                </a:solidFill>
                <a:latin typeface="Arial" pitchFamily="34" charset="0"/>
                <a:cs typeface="Arial" pitchFamily="34" charset="0"/>
              </a:rPr>
              <a:t>Drain Pump- </a:t>
            </a:r>
            <a:r>
              <a:rPr lang="en-US" sz="1400" dirty="0">
                <a:solidFill>
                  <a:srgbClr val="000000"/>
                </a:solidFill>
                <a:latin typeface="Arial" pitchFamily="34" charset="0"/>
                <a:cs typeface="Arial" pitchFamily="34" charset="0"/>
              </a:rPr>
              <a:t>Factory installed on all Cassettes and new MSP ducted units. Accessory for Slim duct, HSP ducted. Ceiling/ Convertible and High Wall will require a field solution</a:t>
            </a:r>
            <a:endParaRPr lang="en-US" sz="1400" b="1" dirty="0">
              <a:solidFill>
                <a:srgbClr val="000000"/>
              </a:solidFill>
              <a:latin typeface="Arial" pitchFamily="34" charset="0"/>
              <a:cs typeface="Arial" pitchFamily="34" charset="0"/>
            </a:endParaRPr>
          </a:p>
          <a:p>
            <a:pPr lvl="0"/>
            <a:endParaRPr lang="en-US" sz="1400" dirty="0">
              <a:solidFill>
                <a:srgbClr val="000000"/>
              </a:solidFill>
              <a:latin typeface="Arial" pitchFamily="34" charset="0"/>
              <a:cs typeface="Arial" pitchFamily="34" charset="0"/>
            </a:endParaRPr>
          </a:p>
          <a:p>
            <a:pPr marL="285750" lvl="0" indent="-285750">
              <a:buFont typeface="Arial" panose="020B0604020202020204" pitchFamily="34" charset="0"/>
              <a:buChar char="•"/>
            </a:pPr>
            <a:r>
              <a:rPr lang="en-US" sz="1400" b="1" dirty="0">
                <a:solidFill>
                  <a:srgbClr val="000000"/>
                </a:solidFill>
                <a:latin typeface="Arial" pitchFamily="34" charset="0"/>
                <a:cs typeface="Arial" pitchFamily="34" charset="0"/>
              </a:rPr>
              <a:t>Main control board – </a:t>
            </a:r>
            <a:r>
              <a:rPr lang="en-US" sz="1400" dirty="0">
                <a:solidFill>
                  <a:srgbClr val="000000"/>
                </a:solidFill>
                <a:latin typeface="Arial" pitchFamily="34" charset="0"/>
                <a:cs typeface="Arial" pitchFamily="34" charset="0"/>
              </a:rPr>
              <a:t>main control board, specific to each indoor type of indoor unit</a:t>
            </a:r>
            <a:endParaRPr lang="en-US" sz="1400" b="1" dirty="0">
              <a:solidFill>
                <a:srgbClr val="000000"/>
              </a:solidFill>
              <a:latin typeface="Arial" pitchFamily="34" charset="0"/>
              <a:cs typeface="Arial" pitchFamily="34" charset="0"/>
            </a:endParaRPr>
          </a:p>
          <a:p>
            <a:pPr marL="285750" lvl="0" indent="-285750">
              <a:buFont typeface="Arial" panose="020B0604020202020204" pitchFamily="34" charset="0"/>
              <a:buChar char="•"/>
            </a:pPr>
            <a:endParaRPr lang="en-US" sz="1400" dirty="0">
              <a:solidFill>
                <a:srgbClr val="000000"/>
              </a:solidFill>
              <a:latin typeface="Arial" pitchFamily="34" charset="0"/>
              <a:cs typeface="Arial" pitchFamily="34" charset="0"/>
            </a:endParaRPr>
          </a:p>
          <a:p>
            <a:pPr marL="285750" lvl="0" indent="-285750">
              <a:buFont typeface="Arial" panose="020B0604020202020204" pitchFamily="34" charset="0"/>
              <a:buChar char="•"/>
            </a:pPr>
            <a:r>
              <a:rPr lang="en-US" sz="1400" b="1" dirty="0">
                <a:solidFill>
                  <a:srgbClr val="000000"/>
                </a:solidFill>
                <a:latin typeface="Arial" pitchFamily="34" charset="0"/>
                <a:cs typeface="Arial" pitchFamily="34" charset="0"/>
              </a:rPr>
              <a:t>EEPROM-</a:t>
            </a:r>
            <a:r>
              <a:rPr lang="en-US" sz="1400" dirty="0">
                <a:solidFill>
                  <a:srgbClr val="000000"/>
                </a:solidFill>
                <a:latin typeface="Arial" pitchFamily="34" charset="0"/>
                <a:cs typeface="Arial" pitchFamily="34" charset="0"/>
              </a:rPr>
              <a:t>  on all units except the High Wall. Memory Module, stores the model# serial # and installation option settings </a:t>
            </a:r>
          </a:p>
          <a:p>
            <a:pPr marL="285750" lvl="0" indent="-285750">
              <a:buFont typeface="Arial" panose="020B0604020202020204" pitchFamily="34" charset="0"/>
              <a:buChar char="•"/>
            </a:pPr>
            <a:endParaRPr lang="en-US" sz="1400" dirty="0">
              <a:solidFill>
                <a:srgbClr val="000000"/>
              </a:solidFill>
              <a:latin typeface="Arial" pitchFamily="34" charset="0"/>
              <a:cs typeface="Arial" pitchFamily="34" charset="0"/>
            </a:endParaRPr>
          </a:p>
          <a:p>
            <a:pPr marL="285750" lvl="0" indent="-285750">
              <a:buFont typeface="Arial" panose="020B0604020202020204" pitchFamily="34" charset="0"/>
              <a:buChar char="•"/>
            </a:pPr>
            <a:r>
              <a:rPr lang="en-US" sz="1400" b="1" dirty="0">
                <a:solidFill>
                  <a:srgbClr val="000000"/>
                </a:solidFill>
                <a:latin typeface="Arial" pitchFamily="34" charset="0"/>
                <a:cs typeface="Arial" pitchFamily="34" charset="0"/>
              </a:rPr>
              <a:t>Sub Assembly Board-  </a:t>
            </a:r>
            <a:r>
              <a:rPr lang="en-US" sz="1400" dirty="0">
                <a:solidFill>
                  <a:srgbClr val="000000"/>
                </a:solidFill>
                <a:latin typeface="Arial" pitchFamily="34" charset="0"/>
                <a:cs typeface="Arial" pitchFamily="34" charset="0"/>
              </a:rPr>
              <a:t>On all units except the High Wall, controls the power and communication between the Indoor unit and the wired controller</a:t>
            </a:r>
          </a:p>
          <a:p>
            <a:pPr marL="285750" lvl="0" indent="-285750">
              <a:buFont typeface="Arial" panose="020B0604020202020204" pitchFamily="34" charset="0"/>
              <a:buChar char="•"/>
            </a:pPr>
            <a:endParaRPr lang="en-US" sz="1400" b="1" dirty="0">
              <a:solidFill>
                <a:srgbClr val="000000"/>
              </a:solidFill>
              <a:latin typeface="Arial" pitchFamily="34" charset="0"/>
              <a:cs typeface="Arial" pitchFamily="34" charset="0"/>
            </a:endParaRPr>
          </a:p>
          <a:p>
            <a:pPr marL="285750" lvl="0" indent="-285750">
              <a:buFont typeface="Arial" panose="020B0604020202020204" pitchFamily="34" charset="0"/>
              <a:buChar char="•"/>
            </a:pPr>
            <a:r>
              <a:rPr lang="en-US" sz="1400" b="1" dirty="0">
                <a:solidFill>
                  <a:srgbClr val="000000"/>
                </a:solidFill>
                <a:latin typeface="Arial" pitchFamily="34" charset="0"/>
                <a:cs typeface="Arial" pitchFamily="34" charset="0"/>
              </a:rPr>
              <a:t>Thermal On-</a:t>
            </a:r>
            <a:r>
              <a:rPr lang="en-US" sz="1400" dirty="0">
                <a:solidFill>
                  <a:srgbClr val="000000"/>
                </a:solidFill>
                <a:latin typeface="Arial" pitchFamily="34" charset="0"/>
                <a:cs typeface="Arial" pitchFamily="34" charset="0"/>
              </a:rPr>
              <a:t> </a:t>
            </a:r>
            <a:r>
              <a:rPr lang="en-US" sz="1400" dirty="0"/>
              <a:t>Indoor Unit is powered on and </a:t>
            </a:r>
            <a:r>
              <a:rPr lang="en-US" sz="1400"/>
              <a:t>the EEV is </a:t>
            </a:r>
            <a:r>
              <a:rPr lang="en-US" sz="1400" dirty="0"/>
              <a:t>controlling refrigerant flow for the purpose of comfort heating and cooling.</a:t>
            </a:r>
          </a:p>
          <a:p>
            <a:pPr marL="285750" lvl="0" indent="-285750">
              <a:buFont typeface="Arial" panose="020B0604020202020204" pitchFamily="34" charset="0"/>
              <a:buChar char="•"/>
            </a:pPr>
            <a:endParaRPr lang="en-US" sz="1400" b="1" dirty="0">
              <a:solidFill>
                <a:srgbClr val="000000"/>
              </a:solidFill>
              <a:latin typeface="Arial" pitchFamily="34" charset="0"/>
              <a:cs typeface="Arial" pitchFamily="34" charset="0"/>
            </a:endParaRPr>
          </a:p>
          <a:p>
            <a:pPr marL="285750" lvl="0" indent="-285750">
              <a:buFont typeface="Arial" panose="020B0604020202020204" pitchFamily="34" charset="0"/>
              <a:buChar char="•"/>
            </a:pPr>
            <a:r>
              <a:rPr lang="en-US" sz="1400" b="1" dirty="0">
                <a:solidFill>
                  <a:srgbClr val="000000"/>
                </a:solidFill>
                <a:latin typeface="Arial" pitchFamily="34" charset="0"/>
                <a:cs typeface="Arial" pitchFamily="34" charset="0"/>
              </a:rPr>
              <a:t>Thermal Off- </a:t>
            </a:r>
            <a:r>
              <a:rPr lang="en-US" sz="1400" dirty="0"/>
              <a:t>Indoor unit is powered on </a:t>
            </a:r>
            <a:r>
              <a:rPr lang="en-US" sz="1400"/>
              <a:t>and EEV is </a:t>
            </a:r>
            <a:r>
              <a:rPr lang="en-US" sz="1400" dirty="0"/>
              <a:t>closed (or at minimum step for heating mode). </a:t>
            </a:r>
          </a:p>
          <a:p>
            <a:pPr marL="285750" lvl="0" indent="-285750">
              <a:buFont typeface="Arial" panose="020B0604020202020204" pitchFamily="34" charset="0"/>
              <a:buChar char="•"/>
            </a:pPr>
            <a:endParaRPr lang="en-US" sz="1400" dirty="0"/>
          </a:p>
          <a:p>
            <a:pPr marL="285750" lvl="0" indent="-285750">
              <a:buFont typeface="Arial" panose="020B0604020202020204" pitchFamily="34" charset="0"/>
              <a:buChar char="•"/>
            </a:pPr>
            <a:r>
              <a:rPr lang="en-US" sz="1400" b="1" dirty="0"/>
              <a:t>Layers of Communication</a:t>
            </a:r>
          </a:p>
          <a:p>
            <a:pPr marL="742950" lvl="1" indent="-285750">
              <a:buFont typeface="Arial" panose="020B0604020202020204" pitchFamily="34" charset="0"/>
              <a:buChar char="•"/>
            </a:pPr>
            <a:r>
              <a:rPr lang="en-US" sz="1400" dirty="0"/>
              <a:t>F1/F2 – outdoor unit to the MCU, </a:t>
            </a:r>
            <a:r>
              <a:rPr lang="en-US" sz="1400"/>
              <a:t>External EEV and </a:t>
            </a:r>
            <a:r>
              <a:rPr lang="en-US" sz="1400" dirty="0"/>
              <a:t>Indoor Units</a:t>
            </a:r>
          </a:p>
          <a:p>
            <a:pPr marL="742950" lvl="1" indent="-285750">
              <a:buFont typeface="Arial" panose="020B0604020202020204" pitchFamily="34" charset="0"/>
              <a:buChar char="•"/>
            </a:pPr>
            <a:r>
              <a:rPr lang="en-US" sz="1400" dirty="0"/>
              <a:t>F3/F4 – Communication between the indoor unit and the 2 wire controller</a:t>
            </a:r>
          </a:p>
          <a:p>
            <a:pPr marL="742950" lvl="1" indent="-285750">
              <a:buFont typeface="Arial" panose="020B0604020202020204" pitchFamily="34" charset="0"/>
              <a:buChar char="•"/>
            </a:pPr>
            <a:r>
              <a:rPr lang="en-US" sz="1400" dirty="0"/>
              <a:t>R1/R2 – Communication between the outdoor unit and the upper level controller (VRF SC).</a:t>
            </a:r>
          </a:p>
          <a:p>
            <a:pPr marL="742950" lvl="1" indent="-285750">
              <a:buFont typeface="Arial" panose="020B0604020202020204" pitchFamily="34" charset="0"/>
              <a:buChar char="•"/>
            </a:pPr>
            <a:r>
              <a:rPr lang="en-US" sz="1400" dirty="0"/>
              <a:t>OF1/OF2 – Communication between the outdoor units on the same system module. </a:t>
            </a:r>
          </a:p>
        </p:txBody>
      </p:sp>
      <p:sp>
        <p:nvSpPr>
          <p:cNvPr id="5" name="Rectangle 4"/>
          <p:cNvSpPr/>
          <p:nvPr/>
        </p:nvSpPr>
        <p:spPr>
          <a:xfrm>
            <a:off x="228600" y="152400"/>
            <a:ext cx="3167470" cy="461665"/>
          </a:xfrm>
          <a:prstGeom prst="rect">
            <a:avLst/>
          </a:prstGeom>
        </p:spPr>
        <p:txBody>
          <a:bodyPr wrap="none">
            <a:spAutoFit/>
          </a:bodyPr>
          <a:lstStyle/>
          <a:p>
            <a:pPr lvl="0"/>
            <a:r>
              <a:rPr lang="en-US" sz="2400" b="1" dirty="0">
                <a:solidFill>
                  <a:srgbClr val="FFFFFF"/>
                </a:solidFill>
                <a:latin typeface="Arial" pitchFamily="34" charset="0"/>
                <a:cs typeface="Arial" pitchFamily="34" charset="0"/>
              </a:rPr>
              <a:t>Indoor Unit - Terms  </a:t>
            </a:r>
          </a:p>
        </p:txBody>
      </p:sp>
    </p:spTree>
    <p:extLst>
      <p:ext uri="{BB962C8B-B14F-4D97-AF65-F5344CB8AC3E}">
        <p14:creationId xmlns:p14="http://schemas.microsoft.com/office/powerpoint/2010/main" val="20561280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7162800" cy="523220"/>
          </a:xfrm>
          <a:prstGeom prst="rect">
            <a:avLst/>
          </a:prstGeom>
          <a:noFill/>
        </p:spPr>
        <p:txBody>
          <a:bodyPr wrap="square" rtlCol="0">
            <a:spAutoFit/>
          </a:bodyPr>
          <a:lstStyle/>
          <a:p>
            <a:r>
              <a:rPr lang="en-US" sz="2800" dirty="0">
                <a:solidFill>
                  <a:schemeClr val="bg1"/>
                </a:solidFill>
                <a:latin typeface="Arial" pitchFamily="34" charset="0"/>
                <a:cs typeface="Arial" pitchFamily="34" charset="0"/>
              </a:rPr>
              <a:t>Mode Change Unit Components</a:t>
            </a:r>
          </a:p>
        </p:txBody>
      </p:sp>
      <p:sp>
        <p:nvSpPr>
          <p:cNvPr id="3" name="TextBox 2"/>
          <p:cNvSpPr txBox="1"/>
          <p:nvPr/>
        </p:nvSpPr>
        <p:spPr>
          <a:xfrm>
            <a:off x="228600" y="914400"/>
            <a:ext cx="8382000" cy="5755422"/>
          </a:xfrm>
          <a:prstGeom prst="rect">
            <a:avLst/>
          </a:prstGeom>
          <a:noFill/>
        </p:spPr>
        <p:txBody>
          <a:bodyPr wrap="square" rtlCol="0">
            <a:spAutoFit/>
          </a:bodyPr>
          <a:lstStyle/>
          <a:p>
            <a:pPr marL="285750" indent="-285750">
              <a:buFont typeface="Arial" panose="020B0604020202020204" pitchFamily="34" charset="0"/>
              <a:buChar char="•"/>
            </a:pPr>
            <a:r>
              <a:rPr lang="en-US" sz="1600" b="1" dirty="0">
                <a:latin typeface="Arial" pitchFamily="34" charset="0"/>
                <a:cs typeface="Arial" pitchFamily="34" charset="0"/>
              </a:rPr>
              <a:t>Rotary Switch- </a:t>
            </a:r>
            <a:r>
              <a:rPr lang="en-US" sz="1600" dirty="0">
                <a:latin typeface="Arial" pitchFamily="34" charset="0"/>
                <a:cs typeface="Arial" pitchFamily="34" charset="0"/>
              </a:rPr>
              <a:t>used to set the port address, it must match the indoor unit address that it is connected to. </a:t>
            </a:r>
            <a:endParaRPr lang="en-US" sz="1600" b="1" dirty="0">
              <a:latin typeface="Arial" pitchFamily="34" charset="0"/>
              <a:cs typeface="Arial" pitchFamily="34" charset="0"/>
            </a:endParaRPr>
          </a:p>
          <a:p>
            <a:pPr marL="285750" indent="-285750">
              <a:buFont typeface="Arial" panose="020B0604020202020204" pitchFamily="34" charset="0"/>
              <a:buChar char="•"/>
            </a:pPr>
            <a:endParaRPr lang="en-US" sz="1600" b="1" dirty="0">
              <a:latin typeface="Arial" pitchFamily="34" charset="0"/>
              <a:cs typeface="Arial" pitchFamily="34" charset="0"/>
            </a:endParaRPr>
          </a:p>
          <a:p>
            <a:pPr marL="285750" indent="-285750">
              <a:buFont typeface="Arial" panose="020B0604020202020204" pitchFamily="34" charset="0"/>
              <a:buChar char="•"/>
            </a:pPr>
            <a:r>
              <a:rPr lang="en-US" sz="1600" b="1" dirty="0">
                <a:latin typeface="Arial" pitchFamily="34" charset="0"/>
                <a:cs typeface="Arial" pitchFamily="34" charset="0"/>
              </a:rPr>
              <a:t>Dip Switch- </a:t>
            </a:r>
            <a:r>
              <a:rPr lang="en-US" sz="1600" dirty="0">
                <a:latin typeface="Arial" pitchFamily="34" charset="0"/>
                <a:cs typeface="Arial" pitchFamily="34" charset="0"/>
              </a:rPr>
              <a:t>in the on position makes the port active, off position disables the port</a:t>
            </a:r>
            <a:endParaRPr lang="en-US" sz="1600" b="1" dirty="0">
              <a:latin typeface="Arial" pitchFamily="34" charset="0"/>
              <a:cs typeface="Arial" pitchFamily="34" charset="0"/>
            </a:endParaRPr>
          </a:p>
          <a:p>
            <a:pPr marL="285750" indent="-285750">
              <a:buFont typeface="Arial" panose="020B0604020202020204" pitchFamily="34" charset="0"/>
              <a:buChar char="•"/>
            </a:pPr>
            <a:endParaRPr lang="en-US" sz="1600" b="1" dirty="0">
              <a:latin typeface="Arial" pitchFamily="34" charset="0"/>
              <a:cs typeface="Arial" pitchFamily="34" charset="0"/>
            </a:endParaRPr>
          </a:p>
          <a:p>
            <a:pPr marL="285750" indent="-285750">
              <a:buFont typeface="Arial" panose="020B0604020202020204" pitchFamily="34" charset="0"/>
              <a:buChar char="•"/>
            </a:pPr>
            <a:r>
              <a:rPr lang="en-US" sz="1600" b="1" dirty="0">
                <a:latin typeface="Arial" pitchFamily="34" charset="0"/>
                <a:cs typeface="Arial" pitchFamily="34" charset="0"/>
              </a:rPr>
              <a:t>Cooling Solenoid- </a:t>
            </a:r>
            <a:r>
              <a:rPr lang="en-US" sz="1600" dirty="0">
                <a:latin typeface="Arial" pitchFamily="34" charset="0"/>
                <a:cs typeface="Arial" pitchFamily="34" charset="0"/>
              </a:rPr>
              <a:t>energizes on a call for cooling from the indoor unit</a:t>
            </a:r>
          </a:p>
          <a:p>
            <a:pPr marL="285750" indent="-285750">
              <a:buFont typeface="Arial" panose="020B0604020202020204" pitchFamily="34" charset="0"/>
              <a:buChar char="•"/>
            </a:pPr>
            <a:endParaRPr lang="en-US" sz="1600" b="1" dirty="0">
              <a:solidFill>
                <a:schemeClr val="tx1"/>
              </a:solidFill>
              <a:latin typeface="Arial" pitchFamily="34" charset="0"/>
              <a:cs typeface="Arial" pitchFamily="34" charset="0"/>
            </a:endParaRPr>
          </a:p>
          <a:p>
            <a:pPr marL="285750" indent="-285750">
              <a:buFont typeface="Arial" panose="020B0604020202020204" pitchFamily="34" charset="0"/>
              <a:buChar char="•"/>
            </a:pPr>
            <a:r>
              <a:rPr lang="en-US" sz="1600" b="1" dirty="0">
                <a:latin typeface="Arial" pitchFamily="34" charset="0"/>
                <a:cs typeface="Arial" pitchFamily="34" charset="0"/>
              </a:rPr>
              <a:t>Heating Solenoid- </a:t>
            </a:r>
            <a:r>
              <a:rPr lang="en-US" sz="1600" dirty="0">
                <a:latin typeface="Arial" pitchFamily="34" charset="0"/>
                <a:cs typeface="Arial" pitchFamily="34" charset="0"/>
              </a:rPr>
              <a:t>energizes when system is operating in all heating mode or when the IDU is calling for heat in mainly heating or mainly cooling mode. </a:t>
            </a:r>
          </a:p>
          <a:p>
            <a:endParaRPr lang="en-US" sz="1600" b="1" dirty="0">
              <a:solidFill>
                <a:schemeClr val="tx1"/>
              </a:solidFill>
              <a:latin typeface="Arial" pitchFamily="34" charset="0"/>
              <a:cs typeface="Arial" pitchFamily="34" charset="0"/>
            </a:endParaRPr>
          </a:p>
          <a:p>
            <a:pPr marL="285750" indent="-285750">
              <a:buFont typeface="Arial" panose="020B0604020202020204" pitchFamily="34" charset="0"/>
              <a:buChar char="•"/>
            </a:pPr>
            <a:r>
              <a:rPr lang="en-US" sz="1600" b="1" dirty="0">
                <a:latin typeface="Arial" pitchFamily="34" charset="0"/>
                <a:cs typeface="Arial" pitchFamily="34" charset="0"/>
              </a:rPr>
              <a:t>Equalizing EEV- </a:t>
            </a:r>
            <a:r>
              <a:rPr lang="en-US" sz="1600" dirty="0">
                <a:latin typeface="Arial" pitchFamily="34" charset="0"/>
                <a:cs typeface="Arial" pitchFamily="34" charset="0"/>
              </a:rPr>
              <a:t>opens to equalize the pressure during mode change of the indoor unit</a:t>
            </a:r>
          </a:p>
          <a:p>
            <a:pPr marL="742950" lvl="1" indent="-285750">
              <a:buFont typeface="Arial" panose="020B0604020202020204" pitchFamily="34" charset="0"/>
              <a:buChar char="•"/>
            </a:pPr>
            <a:r>
              <a:rPr lang="en-US" sz="1600" dirty="0">
                <a:latin typeface="Arial" pitchFamily="34" charset="0"/>
                <a:cs typeface="Arial" pitchFamily="34" charset="0"/>
              </a:rPr>
              <a:t>It also opens to 480 steps during the cooling mode but closed during main cooling mode</a:t>
            </a:r>
          </a:p>
          <a:p>
            <a:pPr marL="285750" indent="-285750">
              <a:buFont typeface="Arial" panose="020B0604020202020204" pitchFamily="34" charset="0"/>
              <a:buChar char="•"/>
            </a:pPr>
            <a:endParaRPr lang="en-US" sz="1600" b="1" dirty="0">
              <a:solidFill>
                <a:schemeClr val="tx1"/>
              </a:solidFill>
              <a:latin typeface="Arial" pitchFamily="34" charset="0"/>
              <a:cs typeface="Arial" pitchFamily="34" charset="0"/>
            </a:endParaRPr>
          </a:p>
          <a:p>
            <a:pPr marL="285750" indent="-285750">
              <a:buFont typeface="Arial" panose="020B0604020202020204" pitchFamily="34" charset="0"/>
              <a:buChar char="•"/>
            </a:pPr>
            <a:r>
              <a:rPr lang="en-US" sz="1600" b="1" dirty="0">
                <a:latin typeface="Arial" pitchFamily="34" charset="0"/>
                <a:cs typeface="Arial" pitchFamily="34" charset="0"/>
              </a:rPr>
              <a:t>Sub-cooling loop- </a:t>
            </a:r>
            <a:r>
              <a:rPr lang="en-US" sz="1600" dirty="0">
                <a:latin typeface="Arial" pitchFamily="34" charset="0"/>
                <a:cs typeface="Arial" pitchFamily="34" charset="0"/>
              </a:rPr>
              <a:t>provides extra sub-cooling at the MCU during certain conditions</a:t>
            </a:r>
          </a:p>
          <a:p>
            <a:pPr marL="285750" indent="-285750">
              <a:buFont typeface="Arial" panose="020B0604020202020204" pitchFamily="34" charset="0"/>
              <a:buChar char="•"/>
            </a:pPr>
            <a:endParaRPr lang="en-US" sz="1600" b="1" dirty="0">
              <a:latin typeface="Arial" pitchFamily="34" charset="0"/>
              <a:cs typeface="Arial" pitchFamily="34" charset="0"/>
            </a:endParaRPr>
          </a:p>
          <a:p>
            <a:pPr marL="285750" indent="-285750">
              <a:buFont typeface="Arial" panose="020B0604020202020204" pitchFamily="34" charset="0"/>
              <a:buChar char="•"/>
            </a:pPr>
            <a:r>
              <a:rPr lang="en-US" sz="1600" b="1" dirty="0">
                <a:latin typeface="Arial" pitchFamily="34" charset="0"/>
                <a:cs typeface="Arial" pitchFamily="34" charset="0"/>
              </a:rPr>
              <a:t>Sub-cooling Solenoid- </a:t>
            </a:r>
            <a:r>
              <a:rPr lang="en-US" sz="1600" dirty="0">
                <a:latin typeface="Arial" pitchFamily="34" charset="0"/>
                <a:cs typeface="Arial" pitchFamily="34" charset="0"/>
              </a:rPr>
              <a:t>opens to allow for extra sub-cooling within the MCU</a:t>
            </a:r>
          </a:p>
          <a:p>
            <a:pPr marL="742950" lvl="1" indent="-285750">
              <a:buFont typeface="Arial" panose="020B0604020202020204" pitchFamily="34" charset="0"/>
              <a:buChar char="•"/>
            </a:pPr>
            <a:r>
              <a:rPr lang="en-US" sz="1600" dirty="0">
                <a:latin typeface="Arial" pitchFamily="34" charset="0"/>
                <a:cs typeface="Arial" pitchFamily="34" charset="0"/>
              </a:rPr>
              <a:t> also opens to flush the MCU of oil during partial operation of indoor units </a:t>
            </a:r>
          </a:p>
          <a:p>
            <a:endParaRPr lang="en-US" sz="1600" dirty="0">
              <a:latin typeface="Arial" pitchFamily="34" charset="0"/>
              <a:cs typeface="Arial" pitchFamily="34" charset="0"/>
            </a:endParaRPr>
          </a:p>
          <a:p>
            <a:pPr marL="285750" indent="-285750">
              <a:buFont typeface="Arial" panose="020B0604020202020204" pitchFamily="34" charset="0"/>
              <a:buChar char="•"/>
            </a:pPr>
            <a:r>
              <a:rPr lang="en-US" sz="1600" b="1" dirty="0">
                <a:latin typeface="Arial" pitchFamily="34" charset="0"/>
                <a:cs typeface="Arial" pitchFamily="34" charset="0"/>
              </a:rPr>
              <a:t>Sub-cooling EEV- </a:t>
            </a:r>
            <a:r>
              <a:rPr lang="en-US" sz="1600" dirty="0">
                <a:latin typeface="Arial" pitchFamily="34" charset="0"/>
                <a:cs typeface="Arial" pitchFamily="34" charset="0"/>
              </a:rPr>
              <a:t>controls the sub-cooling with in the MCU </a:t>
            </a:r>
          </a:p>
          <a:p>
            <a:pPr marL="285750" indent="-285750">
              <a:buFont typeface="Arial" panose="020B0604020202020204" pitchFamily="34" charset="0"/>
              <a:buChar char="•"/>
            </a:pPr>
            <a:endParaRPr lang="en-US" sz="1600" b="1" dirty="0">
              <a:latin typeface="Arial" pitchFamily="34" charset="0"/>
              <a:cs typeface="Arial" pitchFamily="34" charset="0"/>
            </a:endParaRPr>
          </a:p>
          <a:p>
            <a:pPr marL="285750" indent="-285750">
              <a:buFont typeface="Arial" panose="020B0604020202020204" pitchFamily="34" charset="0"/>
              <a:buChar char="•"/>
            </a:pPr>
            <a:r>
              <a:rPr lang="en-US" sz="1600" b="1" dirty="0">
                <a:latin typeface="Arial" pitchFamily="34" charset="0"/>
                <a:cs typeface="Arial" pitchFamily="34" charset="0"/>
              </a:rPr>
              <a:t>Temp Sensors- </a:t>
            </a:r>
            <a:r>
              <a:rPr lang="en-US" sz="1600" dirty="0">
                <a:latin typeface="Arial" pitchFamily="34" charset="0"/>
                <a:cs typeface="Arial" pitchFamily="34" charset="0"/>
              </a:rPr>
              <a:t>measures the sub-cooling loop, refrigerant temp in and refrigerant out of IDU coil</a:t>
            </a:r>
            <a:endParaRPr lang="en-US" sz="16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9182222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838200"/>
            <a:ext cx="7848600" cy="3962400"/>
          </a:xfrm>
          <a:prstGeom prst="rect">
            <a:avLst/>
          </a:prstGeom>
          <a:noFill/>
        </p:spPr>
      </p:pic>
      <p:graphicFrame>
        <p:nvGraphicFramePr>
          <p:cNvPr id="3" name="Table 2"/>
          <p:cNvGraphicFramePr>
            <a:graphicFrameLocks noGrp="1"/>
          </p:cNvGraphicFramePr>
          <p:nvPr>
            <p:extLst>
              <p:ext uri="{D42A27DB-BD31-4B8C-83A1-F6EECF244321}">
                <p14:modId xmlns:p14="http://schemas.microsoft.com/office/powerpoint/2010/main" val="1436539428"/>
              </p:ext>
            </p:extLst>
          </p:nvPr>
        </p:nvGraphicFramePr>
        <p:xfrm>
          <a:off x="6705600" y="4876800"/>
          <a:ext cx="2063115" cy="1797942"/>
        </p:xfrm>
        <a:graphic>
          <a:graphicData uri="http://schemas.openxmlformats.org/drawingml/2006/table">
            <a:tbl>
              <a:tblPr>
                <a:tableStyleId>{5C22544A-7EE6-4342-B048-85BDC9FD1C3A}</a:tableStyleId>
              </a:tblPr>
              <a:tblGrid>
                <a:gridCol w="396875">
                  <a:extLst>
                    <a:ext uri="{9D8B030D-6E8A-4147-A177-3AD203B41FA5}">
                      <a16:colId xmlns:a16="http://schemas.microsoft.com/office/drawing/2014/main" val="20000"/>
                    </a:ext>
                  </a:extLst>
                </a:gridCol>
                <a:gridCol w="1666240">
                  <a:extLst>
                    <a:ext uri="{9D8B030D-6E8A-4147-A177-3AD203B41FA5}">
                      <a16:colId xmlns:a16="http://schemas.microsoft.com/office/drawing/2014/main" val="20001"/>
                    </a:ext>
                  </a:extLst>
                </a:gridCol>
              </a:tblGrid>
              <a:tr h="152400">
                <a:tc>
                  <a:txBody>
                    <a:bodyPr/>
                    <a:lstStyle/>
                    <a:p>
                      <a:pPr marL="0" marR="0" algn="l">
                        <a:lnSpc>
                          <a:spcPct val="107000"/>
                        </a:lnSpc>
                        <a:spcBef>
                          <a:spcPts val="0"/>
                        </a:spcBef>
                        <a:spcAft>
                          <a:spcPts val="800"/>
                        </a:spcAft>
                      </a:pPr>
                      <a:r>
                        <a:rPr lang="en-US" sz="1100">
                          <a:effectLst/>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0170" marR="90170" marT="9525" marB="0"/>
                </a:tc>
                <a:tc>
                  <a:txBody>
                    <a:bodyPr/>
                    <a:lstStyle/>
                    <a:p>
                      <a:pPr marL="0" marR="0" algn="l">
                        <a:lnSpc>
                          <a:spcPct val="107000"/>
                        </a:lnSpc>
                        <a:spcBef>
                          <a:spcPts val="0"/>
                        </a:spcBef>
                        <a:spcAft>
                          <a:spcPts val="800"/>
                        </a:spcAft>
                      </a:pPr>
                      <a:r>
                        <a:rPr lang="en-US" sz="1100">
                          <a:effectLst/>
                        </a:rPr>
                        <a:t>Cycle parts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0170" marR="90170" marT="9525" marB="0"/>
                </a:tc>
                <a:extLst>
                  <a:ext uri="{0D108BD9-81ED-4DB2-BD59-A6C34878D82A}">
                    <a16:rowId xmlns:a16="http://schemas.microsoft.com/office/drawing/2014/main" val="10000"/>
                  </a:ext>
                </a:extLst>
              </a:tr>
              <a:tr h="139700">
                <a:tc>
                  <a:txBody>
                    <a:bodyPr/>
                    <a:lstStyle/>
                    <a:p>
                      <a:pPr marL="0" marR="0" algn="l">
                        <a:lnSpc>
                          <a:spcPct val="107000"/>
                        </a:lnSpc>
                        <a:spcBef>
                          <a:spcPts val="0"/>
                        </a:spcBef>
                        <a:spcAft>
                          <a:spcPts val="80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0170" marR="90170" marT="9525" marB="0"/>
                </a:tc>
                <a:tc>
                  <a:txBody>
                    <a:bodyPr/>
                    <a:lstStyle/>
                    <a:p>
                      <a:pPr marL="0" marR="0" algn="l">
                        <a:lnSpc>
                          <a:spcPct val="107000"/>
                        </a:lnSpc>
                        <a:spcBef>
                          <a:spcPts val="0"/>
                        </a:spcBef>
                        <a:spcAft>
                          <a:spcPts val="800"/>
                        </a:spcAft>
                      </a:pPr>
                      <a:r>
                        <a:rPr lang="en-US" sz="1100">
                          <a:effectLst/>
                        </a:rPr>
                        <a:t>Cooling solenoid valve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0170" marR="90170" marT="9525" marB="0"/>
                </a:tc>
                <a:extLst>
                  <a:ext uri="{0D108BD9-81ED-4DB2-BD59-A6C34878D82A}">
                    <a16:rowId xmlns:a16="http://schemas.microsoft.com/office/drawing/2014/main" val="10001"/>
                  </a:ext>
                </a:extLst>
              </a:tr>
              <a:tr h="139700">
                <a:tc>
                  <a:txBody>
                    <a:bodyPr/>
                    <a:lstStyle/>
                    <a:p>
                      <a:pPr marL="0" marR="0" algn="l">
                        <a:lnSpc>
                          <a:spcPct val="107000"/>
                        </a:lnSpc>
                        <a:spcBef>
                          <a:spcPts val="0"/>
                        </a:spcBef>
                        <a:spcAft>
                          <a:spcPts val="800"/>
                        </a:spcAft>
                      </a:pPr>
                      <a:r>
                        <a:rPr lang="en-US" sz="11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0170" marR="90170" marT="9525" marB="0"/>
                </a:tc>
                <a:tc>
                  <a:txBody>
                    <a:bodyPr/>
                    <a:lstStyle/>
                    <a:p>
                      <a:pPr marL="0" marR="0" algn="l">
                        <a:lnSpc>
                          <a:spcPct val="107000"/>
                        </a:lnSpc>
                        <a:spcBef>
                          <a:spcPts val="0"/>
                        </a:spcBef>
                        <a:spcAft>
                          <a:spcPts val="800"/>
                        </a:spcAft>
                      </a:pPr>
                      <a:r>
                        <a:rPr lang="en-US" sz="1100">
                          <a:effectLst/>
                        </a:rPr>
                        <a:t>Heating solenoid valve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0170" marR="90170" marT="9525" marB="0"/>
                </a:tc>
                <a:extLst>
                  <a:ext uri="{0D108BD9-81ED-4DB2-BD59-A6C34878D82A}">
                    <a16:rowId xmlns:a16="http://schemas.microsoft.com/office/drawing/2014/main" val="10002"/>
                  </a:ext>
                </a:extLst>
              </a:tr>
              <a:tr h="139700">
                <a:tc>
                  <a:txBody>
                    <a:bodyPr/>
                    <a:lstStyle/>
                    <a:p>
                      <a:pPr marL="0" marR="0" algn="l">
                        <a:lnSpc>
                          <a:spcPct val="107000"/>
                        </a:lnSpc>
                        <a:spcBef>
                          <a:spcPts val="0"/>
                        </a:spcBef>
                        <a:spcAft>
                          <a:spcPts val="800"/>
                        </a:spcAft>
                      </a:pPr>
                      <a:r>
                        <a:rPr lang="en-US" sz="11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0170" marR="90170" marT="9525" marB="0"/>
                </a:tc>
                <a:tc>
                  <a:txBody>
                    <a:bodyPr/>
                    <a:lstStyle/>
                    <a:p>
                      <a:pPr marL="0" marR="0" algn="l">
                        <a:lnSpc>
                          <a:spcPct val="107000"/>
                        </a:lnSpc>
                        <a:spcBef>
                          <a:spcPts val="0"/>
                        </a:spcBef>
                        <a:spcAft>
                          <a:spcPts val="800"/>
                        </a:spcAft>
                      </a:pPr>
                      <a:r>
                        <a:rPr lang="en-US" sz="1100">
                          <a:effectLst/>
                        </a:rPr>
                        <a:t>MCU EEV</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0170" marR="90170" marT="9525" marB="0"/>
                </a:tc>
                <a:extLst>
                  <a:ext uri="{0D108BD9-81ED-4DB2-BD59-A6C34878D82A}">
                    <a16:rowId xmlns:a16="http://schemas.microsoft.com/office/drawing/2014/main" val="10003"/>
                  </a:ext>
                </a:extLst>
              </a:tr>
              <a:tr h="139700">
                <a:tc>
                  <a:txBody>
                    <a:bodyPr/>
                    <a:lstStyle/>
                    <a:p>
                      <a:pPr marL="0" marR="0" algn="l">
                        <a:lnSpc>
                          <a:spcPct val="107000"/>
                        </a:lnSpc>
                        <a:spcBef>
                          <a:spcPts val="0"/>
                        </a:spcBef>
                        <a:spcAft>
                          <a:spcPts val="800"/>
                        </a:spcAft>
                      </a:pPr>
                      <a:r>
                        <a:rPr lang="en-US" sz="11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0170" marR="90170" marT="9525" marB="0"/>
                </a:tc>
                <a:tc>
                  <a:txBody>
                    <a:bodyPr/>
                    <a:lstStyle/>
                    <a:p>
                      <a:pPr marL="0" marR="0" algn="l">
                        <a:lnSpc>
                          <a:spcPct val="107000"/>
                        </a:lnSpc>
                        <a:spcBef>
                          <a:spcPts val="0"/>
                        </a:spcBef>
                        <a:spcAft>
                          <a:spcPts val="800"/>
                        </a:spcAft>
                      </a:pPr>
                      <a:r>
                        <a:rPr lang="en-US" sz="1100">
                          <a:effectLst/>
                        </a:rPr>
                        <a:t>Sub-cooler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0170" marR="90170" marT="9525" marB="0"/>
                </a:tc>
                <a:extLst>
                  <a:ext uri="{0D108BD9-81ED-4DB2-BD59-A6C34878D82A}">
                    <a16:rowId xmlns:a16="http://schemas.microsoft.com/office/drawing/2014/main" val="10004"/>
                  </a:ext>
                </a:extLst>
              </a:tr>
              <a:tr h="139700">
                <a:tc>
                  <a:txBody>
                    <a:bodyPr/>
                    <a:lstStyle/>
                    <a:p>
                      <a:pPr marL="0" marR="0" algn="l">
                        <a:lnSpc>
                          <a:spcPct val="107000"/>
                        </a:lnSpc>
                        <a:spcBef>
                          <a:spcPts val="0"/>
                        </a:spcBef>
                        <a:spcAft>
                          <a:spcPts val="800"/>
                        </a:spcAft>
                      </a:pPr>
                      <a:r>
                        <a:rPr lang="en-US" sz="11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0170" marR="90170" marT="9525" marB="0"/>
                </a:tc>
                <a:tc>
                  <a:txBody>
                    <a:bodyPr/>
                    <a:lstStyle/>
                    <a:p>
                      <a:pPr marL="0" marR="0" algn="l">
                        <a:lnSpc>
                          <a:spcPct val="107000"/>
                        </a:lnSpc>
                        <a:spcBef>
                          <a:spcPts val="0"/>
                        </a:spcBef>
                        <a:spcAft>
                          <a:spcPts val="800"/>
                        </a:spcAft>
                      </a:pPr>
                      <a:r>
                        <a:rPr lang="en-US" sz="1100">
                          <a:effectLst/>
                        </a:rPr>
                        <a:t>Sub-cooler EEV</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0170" marR="90170" marT="9525" marB="0"/>
                </a:tc>
                <a:extLst>
                  <a:ext uri="{0D108BD9-81ED-4DB2-BD59-A6C34878D82A}">
                    <a16:rowId xmlns:a16="http://schemas.microsoft.com/office/drawing/2014/main" val="10005"/>
                  </a:ext>
                </a:extLst>
              </a:tr>
              <a:tr h="139700">
                <a:tc>
                  <a:txBody>
                    <a:bodyPr/>
                    <a:lstStyle/>
                    <a:p>
                      <a:pPr marL="0" marR="0" algn="l">
                        <a:lnSpc>
                          <a:spcPct val="107000"/>
                        </a:lnSpc>
                        <a:spcBef>
                          <a:spcPts val="0"/>
                        </a:spcBef>
                        <a:spcAft>
                          <a:spcPts val="800"/>
                        </a:spcAft>
                      </a:pPr>
                      <a:r>
                        <a:rPr lang="en-US" sz="1100">
                          <a:effectLst/>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0170" marR="90170" marT="9525" marB="0"/>
                </a:tc>
                <a:tc>
                  <a:txBody>
                    <a:bodyPr/>
                    <a:lstStyle/>
                    <a:p>
                      <a:pPr marL="0" marR="0" algn="l">
                        <a:lnSpc>
                          <a:spcPct val="107000"/>
                        </a:lnSpc>
                        <a:spcBef>
                          <a:spcPts val="0"/>
                        </a:spcBef>
                        <a:spcAft>
                          <a:spcPts val="800"/>
                        </a:spcAft>
                      </a:pPr>
                      <a:r>
                        <a:rPr lang="en-US" sz="1100">
                          <a:effectLst/>
                        </a:rPr>
                        <a:t>MCU liquid bypass valve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0170" marR="90170" marT="9525" marB="0"/>
                </a:tc>
                <a:extLst>
                  <a:ext uri="{0D108BD9-81ED-4DB2-BD59-A6C34878D82A}">
                    <a16:rowId xmlns:a16="http://schemas.microsoft.com/office/drawing/2014/main" val="10006"/>
                  </a:ext>
                </a:extLst>
              </a:tr>
              <a:tr h="139700">
                <a:tc>
                  <a:txBody>
                    <a:bodyPr/>
                    <a:lstStyle/>
                    <a:p>
                      <a:pPr marL="0" marR="0" algn="l">
                        <a:lnSpc>
                          <a:spcPct val="107000"/>
                        </a:lnSpc>
                        <a:spcBef>
                          <a:spcPts val="0"/>
                        </a:spcBef>
                        <a:spcAft>
                          <a:spcPts val="800"/>
                        </a:spcAft>
                      </a:pPr>
                      <a:r>
                        <a:rPr lang="en-US" sz="1100">
                          <a:effectLst/>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0170" marR="90170" marT="9525" marB="0"/>
                </a:tc>
                <a:tc>
                  <a:txBody>
                    <a:bodyPr/>
                    <a:lstStyle/>
                    <a:p>
                      <a:pPr marL="0" marR="0" algn="l">
                        <a:lnSpc>
                          <a:spcPct val="107000"/>
                        </a:lnSpc>
                        <a:spcBef>
                          <a:spcPts val="0"/>
                        </a:spcBef>
                        <a:spcAft>
                          <a:spcPts val="800"/>
                        </a:spcAft>
                      </a:pPr>
                      <a:r>
                        <a:rPr lang="en-US" sz="1100" dirty="0">
                          <a:effectLst/>
                        </a:rPr>
                        <a:t>Sub-cooler temp sensors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0170" marR="90170" marT="9525" marB="0"/>
                </a:tc>
                <a:extLst>
                  <a:ext uri="{0D108BD9-81ED-4DB2-BD59-A6C34878D82A}">
                    <a16:rowId xmlns:a16="http://schemas.microsoft.com/office/drawing/2014/main" val="10007"/>
                  </a:ext>
                </a:extLst>
              </a:tr>
            </a:tbl>
          </a:graphicData>
        </a:graphic>
      </p:graphicFrame>
      <p:sp>
        <p:nvSpPr>
          <p:cNvPr id="4" name="TextBox 3"/>
          <p:cNvSpPr txBox="1"/>
          <p:nvPr/>
        </p:nvSpPr>
        <p:spPr>
          <a:xfrm>
            <a:off x="152400" y="152400"/>
            <a:ext cx="7162800" cy="523220"/>
          </a:xfrm>
          <a:prstGeom prst="rect">
            <a:avLst/>
          </a:prstGeom>
          <a:noFill/>
        </p:spPr>
        <p:txBody>
          <a:bodyPr wrap="square" rtlCol="0">
            <a:spAutoFit/>
          </a:bodyPr>
          <a:lstStyle/>
          <a:p>
            <a:r>
              <a:rPr lang="en-US" sz="2800" dirty="0">
                <a:solidFill>
                  <a:schemeClr val="bg1"/>
                </a:solidFill>
                <a:latin typeface="Arial" pitchFamily="34" charset="0"/>
                <a:cs typeface="Arial" pitchFamily="34" charset="0"/>
              </a:rPr>
              <a:t>Mode Change Unit Components</a:t>
            </a:r>
          </a:p>
        </p:txBody>
      </p:sp>
    </p:spTree>
    <p:extLst>
      <p:ext uri="{BB962C8B-B14F-4D97-AF65-F5344CB8AC3E}">
        <p14:creationId xmlns:p14="http://schemas.microsoft.com/office/powerpoint/2010/main" val="27593246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209800" y="914400"/>
            <a:ext cx="6781800" cy="4267200"/>
          </a:xfrm>
          <a:prstGeom prst="rect">
            <a:avLst/>
          </a:prstGeom>
          <a:noFill/>
        </p:spPr>
      </p:pic>
      <p:graphicFrame>
        <p:nvGraphicFramePr>
          <p:cNvPr id="5" name="Table 4"/>
          <p:cNvGraphicFramePr>
            <a:graphicFrameLocks noGrp="1"/>
          </p:cNvGraphicFramePr>
          <p:nvPr>
            <p:extLst>
              <p:ext uri="{D42A27DB-BD31-4B8C-83A1-F6EECF244321}">
                <p14:modId xmlns:p14="http://schemas.microsoft.com/office/powerpoint/2010/main" val="492807809"/>
              </p:ext>
            </p:extLst>
          </p:nvPr>
        </p:nvGraphicFramePr>
        <p:xfrm>
          <a:off x="152400" y="4876800"/>
          <a:ext cx="2063115" cy="1797942"/>
        </p:xfrm>
        <a:graphic>
          <a:graphicData uri="http://schemas.openxmlformats.org/drawingml/2006/table">
            <a:tbl>
              <a:tblPr>
                <a:tableStyleId>{5C22544A-7EE6-4342-B048-85BDC9FD1C3A}</a:tableStyleId>
              </a:tblPr>
              <a:tblGrid>
                <a:gridCol w="396875">
                  <a:extLst>
                    <a:ext uri="{9D8B030D-6E8A-4147-A177-3AD203B41FA5}">
                      <a16:colId xmlns:a16="http://schemas.microsoft.com/office/drawing/2014/main" val="20000"/>
                    </a:ext>
                  </a:extLst>
                </a:gridCol>
                <a:gridCol w="1666240">
                  <a:extLst>
                    <a:ext uri="{9D8B030D-6E8A-4147-A177-3AD203B41FA5}">
                      <a16:colId xmlns:a16="http://schemas.microsoft.com/office/drawing/2014/main" val="20001"/>
                    </a:ext>
                  </a:extLst>
                </a:gridCol>
              </a:tblGrid>
              <a:tr h="152400">
                <a:tc>
                  <a:txBody>
                    <a:bodyPr/>
                    <a:lstStyle/>
                    <a:p>
                      <a:pPr marL="0" marR="0" algn="l">
                        <a:lnSpc>
                          <a:spcPct val="107000"/>
                        </a:lnSpc>
                        <a:spcBef>
                          <a:spcPts val="0"/>
                        </a:spcBef>
                        <a:spcAft>
                          <a:spcPts val="800"/>
                        </a:spcAft>
                      </a:pPr>
                      <a:r>
                        <a:rPr lang="en-US" sz="1100" dirty="0">
                          <a:effectLst/>
                        </a:rPr>
                        <a:t>No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0170" marR="90170" marT="9525" marB="0"/>
                </a:tc>
                <a:tc>
                  <a:txBody>
                    <a:bodyPr/>
                    <a:lstStyle/>
                    <a:p>
                      <a:pPr marL="0" marR="0" algn="l">
                        <a:lnSpc>
                          <a:spcPct val="107000"/>
                        </a:lnSpc>
                        <a:spcBef>
                          <a:spcPts val="0"/>
                        </a:spcBef>
                        <a:spcAft>
                          <a:spcPts val="800"/>
                        </a:spcAft>
                      </a:pPr>
                      <a:r>
                        <a:rPr lang="en-US" sz="1100">
                          <a:effectLst/>
                        </a:rPr>
                        <a:t>Cycle parts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0170" marR="90170" marT="9525" marB="0"/>
                </a:tc>
                <a:extLst>
                  <a:ext uri="{0D108BD9-81ED-4DB2-BD59-A6C34878D82A}">
                    <a16:rowId xmlns:a16="http://schemas.microsoft.com/office/drawing/2014/main" val="10000"/>
                  </a:ext>
                </a:extLst>
              </a:tr>
              <a:tr h="139700">
                <a:tc>
                  <a:txBody>
                    <a:bodyPr/>
                    <a:lstStyle/>
                    <a:p>
                      <a:pPr marL="0" marR="0" algn="l">
                        <a:lnSpc>
                          <a:spcPct val="107000"/>
                        </a:lnSpc>
                        <a:spcBef>
                          <a:spcPts val="0"/>
                        </a:spcBef>
                        <a:spcAft>
                          <a:spcPts val="80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0170" marR="90170" marT="9525" marB="0"/>
                </a:tc>
                <a:tc>
                  <a:txBody>
                    <a:bodyPr/>
                    <a:lstStyle/>
                    <a:p>
                      <a:pPr marL="0" marR="0" algn="l">
                        <a:lnSpc>
                          <a:spcPct val="107000"/>
                        </a:lnSpc>
                        <a:spcBef>
                          <a:spcPts val="0"/>
                        </a:spcBef>
                        <a:spcAft>
                          <a:spcPts val="800"/>
                        </a:spcAft>
                      </a:pPr>
                      <a:r>
                        <a:rPr lang="en-US" sz="1100" dirty="0">
                          <a:effectLst/>
                        </a:rPr>
                        <a:t>Cooling solenoid valve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0170" marR="90170" marT="9525" marB="0"/>
                </a:tc>
                <a:extLst>
                  <a:ext uri="{0D108BD9-81ED-4DB2-BD59-A6C34878D82A}">
                    <a16:rowId xmlns:a16="http://schemas.microsoft.com/office/drawing/2014/main" val="10001"/>
                  </a:ext>
                </a:extLst>
              </a:tr>
              <a:tr h="139700">
                <a:tc>
                  <a:txBody>
                    <a:bodyPr/>
                    <a:lstStyle/>
                    <a:p>
                      <a:pPr marL="0" marR="0" algn="l">
                        <a:lnSpc>
                          <a:spcPct val="107000"/>
                        </a:lnSpc>
                        <a:spcBef>
                          <a:spcPts val="0"/>
                        </a:spcBef>
                        <a:spcAft>
                          <a:spcPts val="800"/>
                        </a:spcAft>
                      </a:pPr>
                      <a:r>
                        <a:rPr lang="en-US" sz="11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0170" marR="90170" marT="9525" marB="0"/>
                </a:tc>
                <a:tc>
                  <a:txBody>
                    <a:bodyPr/>
                    <a:lstStyle/>
                    <a:p>
                      <a:pPr marL="0" marR="0" algn="l">
                        <a:lnSpc>
                          <a:spcPct val="107000"/>
                        </a:lnSpc>
                        <a:spcBef>
                          <a:spcPts val="0"/>
                        </a:spcBef>
                        <a:spcAft>
                          <a:spcPts val="800"/>
                        </a:spcAft>
                      </a:pPr>
                      <a:r>
                        <a:rPr lang="en-US" sz="1100" dirty="0">
                          <a:effectLst/>
                        </a:rPr>
                        <a:t>Heating solenoid valve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0170" marR="90170" marT="9525" marB="0"/>
                </a:tc>
                <a:extLst>
                  <a:ext uri="{0D108BD9-81ED-4DB2-BD59-A6C34878D82A}">
                    <a16:rowId xmlns:a16="http://schemas.microsoft.com/office/drawing/2014/main" val="10002"/>
                  </a:ext>
                </a:extLst>
              </a:tr>
              <a:tr h="139700">
                <a:tc>
                  <a:txBody>
                    <a:bodyPr/>
                    <a:lstStyle/>
                    <a:p>
                      <a:pPr marL="0" marR="0" algn="l">
                        <a:lnSpc>
                          <a:spcPct val="107000"/>
                        </a:lnSpc>
                        <a:spcBef>
                          <a:spcPts val="0"/>
                        </a:spcBef>
                        <a:spcAft>
                          <a:spcPts val="800"/>
                        </a:spcAft>
                      </a:pPr>
                      <a:r>
                        <a:rPr lang="en-US" sz="11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0170" marR="90170" marT="9525" marB="0"/>
                </a:tc>
                <a:tc>
                  <a:txBody>
                    <a:bodyPr/>
                    <a:lstStyle/>
                    <a:p>
                      <a:pPr marL="0" marR="0" algn="l">
                        <a:lnSpc>
                          <a:spcPct val="107000"/>
                        </a:lnSpc>
                        <a:spcBef>
                          <a:spcPts val="0"/>
                        </a:spcBef>
                        <a:spcAft>
                          <a:spcPts val="800"/>
                        </a:spcAft>
                      </a:pPr>
                      <a:r>
                        <a:rPr lang="en-US" sz="1100">
                          <a:effectLst/>
                        </a:rPr>
                        <a:t>MCU EEV</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0170" marR="90170" marT="9525" marB="0"/>
                </a:tc>
                <a:extLst>
                  <a:ext uri="{0D108BD9-81ED-4DB2-BD59-A6C34878D82A}">
                    <a16:rowId xmlns:a16="http://schemas.microsoft.com/office/drawing/2014/main" val="10003"/>
                  </a:ext>
                </a:extLst>
              </a:tr>
              <a:tr h="139700">
                <a:tc>
                  <a:txBody>
                    <a:bodyPr/>
                    <a:lstStyle/>
                    <a:p>
                      <a:pPr marL="0" marR="0" algn="l">
                        <a:lnSpc>
                          <a:spcPct val="107000"/>
                        </a:lnSpc>
                        <a:spcBef>
                          <a:spcPts val="0"/>
                        </a:spcBef>
                        <a:spcAft>
                          <a:spcPts val="800"/>
                        </a:spcAft>
                      </a:pPr>
                      <a:r>
                        <a:rPr lang="en-US" sz="11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0170" marR="90170" marT="9525" marB="0"/>
                </a:tc>
                <a:tc>
                  <a:txBody>
                    <a:bodyPr/>
                    <a:lstStyle/>
                    <a:p>
                      <a:pPr marL="0" marR="0" algn="l">
                        <a:lnSpc>
                          <a:spcPct val="107000"/>
                        </a:lnSpc>
                        <a:spcBef>
                          <a:spcPts val="0"/>
                        </a:spcBef>
                        <a:spcAft>
                          <a:spcPts val="800"/>
                        </a:spcAft>
                      </a:pPr>
                      <a:r>
                        <a:rPr lang="en-US" sz="1100">
                          <a:effectLst/>
                        </a:rPr>
                        <a:t>Sub-cooler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0170" marR="90170" marT="9525" marB="0"/>
                </a:tc>
                <a:extLst>
                  <a:ext uri="{0D108BD9-81ED-4DB2-BD59-A6C34878D82A}">
                    <a16:rowId xmlns:a16="http://schemas.microsoft.com/office/drawing/2014/main" val="10004"/>
                  </a:ext>
                </a:extLst>
              </a:tr>
              <a:tr h="139700">
                <a:tc>
                  <a:txBody>
                    <a:bodyPr/>
                    <a:lstStyle/>
                    <a:p>
                      <a:pPr marL="0" marR="0" algn="l">
                        <a:lnSpc>
                          <a:spcPct val="107000"/>
                        </a:lnSpc>
                        <a:spcBef>
                          <a:spcPts val="0"/>
                        </a:spcBef>
                        <a:spcAft>
                          <a:spcPts val="800"/>
                        </a:spcAft>
                      </a:pPr>
                      <a:r>
                        <a:rPr lang="en-US" sz="11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0170" marR="90170" marT="9525" marB="0"/>
                </a:tc>
                <a:tc>
                  <a:txBody>
                    <a:bodyPr/>
                    <a:lstStyle/>
                    <a:p>
                      <a:pPr marL="0" marR="0" algn="l">
                        <a:lnSpc>
                          <a:spcPct val="107000"/>
                        </a:lnSpc>
                        <a:spcBef>
                          <a:spcPts val="0"/>
                        </a:spcBef>
                        <a:spcAft>
                          <a:spcPts val="800"/>
                        </a:spcAft>
                      </a:pPr>
                      <a:r>
                        <a:rPr lang="en-US" sz="1100" dirty="0">
                          <a:effectLst/>
                        </a:rPr>
                        <a:t>Sub-cooler EEV</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0170" marR="90170" marT="9525" marB="0"/>
                </a:tc>
                <a:extLst>
                  <a:ext uri="{0D108BD9-81ED-4DB2-BD59-A6C34878D82A}">
                    <a16:rowId xmlns:a16="http://schemas.microsoft.com/office/drawing/2014/main" val="10005"/>
                  </a:ext>
                </a:extLst>
              </a:tr>
              <a:tr h="139700">
                <a:tc>
                  <a:txBody>
                    <a:bodyPr/>
                    <a:lstStyle/>
                    <a:p>
                      <a:pPr marL="0" marR="0" algn="l">
                        <a:lnSpc>
                          <a:spcPct val="107000"/>
                        </a:lnSpc>
                        <a:spcBef>
                          <a:spcPts val="0"/>
                        </a:spcBef>
                        <a:spcAft>
                          <a:spcPts val="800"/>
                        </a:spcAft>
                      </a:pPr>
                      <a:r>
                        <a:rPr lang="en-US" sz="1100">
                          <a:effectLst/>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0170" marR="90170" marT="9525" marB="0"/>
                </a:tc>
                <a:tc>
                  <a:txBody>
                    <a:bodyPr/>
                    <a:lstStyle/>
                    <a:p>
                      <a:pPr marL="0" marR="0" algn="l">
                        <a:lnSpc>
                          <a:spcPct val="107000"/>
                        </a:lnSpc>
                        <a:spcBef>
                          <a:spcPts val="0"/>
                        </a:spcBef>
                        <a:spcAft>
                          <a:spcPts val="800"/>
                        </a:spcAft>
                      </a:pPr>
                      <a:r>
                        <a:rPr lang="en-US" sz="1100">
                          <a:effectLst/>
                        </a:rPr>
                        <a:t>MCU liquid bypass valve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0170" marR="90170" marT="9525" marB="0"/>
                </a:tc>
                <a:extLst>
                  <a:ext uri="{0D108BD9-81ED-4DB2-BD59-A6C34878D82A}">
                    <a16:rowId xmlns:a16="http://schemas.microsoft.com/office/drawing/2014/main" val="10006"/>
                  </a:ext>
                </a:extLst>
              </a:tr>
              <a:tr h="139700">
                <a:tc>
                  <a:txBody>
                    <a:bodyPr/>
                    <a:lstStyle/>
                    <a:p>
                      <a:pPr marL="0" marR="0" algn="l">
                        <a:lnSpc>
                          <a:spcPct val="107000"/>
                        </a:lnSpc>
                        <a:spcBef>
                          <a:spcPts val="0"/>
                        </a:spcBef>
                        <a:spcAft>
                          <a:spcPts val="800"/>
                        </a:spcAft>
                      </a:pPr>
                      <a:r>
                        <a:rPr lang="en-US" sz="1100">
                          <a:effectLst/>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0170" marR="90170" marT="9525" marB="0"/>
                </a:tc>
                <a:tc>
                  <a:txBody>
                    <a:bodyPr/>
                    <a:lstStyle/>
                    <a:p>
                      <a:pPr marL="0" marR="0" algn="l">
                        <a:lnSpc>
                          <a:spcPct val="107000"/>
                        </a:lnSpc>
                        <a:spcBef>
                          <a:spcPts val="0"/>
                        </a:spcBef>
                        <a:spcAft>
                          <a:spcPts val="800"/>
                        </a:spcAft>
                      </a:pPr>
                      <a:r>
                        <a:rPr lang="en-US" sz="1100" dirty="0">
                          <a:effectLst/>
                        </a:rPr>
                        <a:t>Sub-cooler temp sensors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0170" marR="90170" marT="9525" marB="0"/>
                </a:tc>
                <a:extLst>
                  <a:ext uri="{0D108BD9-81ED-4DB2-BD59-A6C34878D82A}">
                    <a16:rowId xmlns:a16="http://schemas.microsoft.com/office/drawing/2014/main" val="10007"/>
                  </a:ext>
                </a:extLst>
              </a:tr>
            </a:tbl>
          </a:graphicData>
        </a:graphic>
      </p:graphicFrame>
      <p:sp>
        <p:nvSpPr>
          <p:cNvPr id="6" name="TextBox 5"/>
          <p:cNvSpPr txBox="1"/>
          <p:nvPr/>
        </p:nvSpPr>
        <p:spPr>
          <a:xfrm>
            <a:off x="152400" y="152400"/>
            <a:ext cx="7162800" cy="523220"/>
          </a:xfrm>
          <a:prstGeom prst="rect">
            <a:avLst/>
          </a:prstGeom>
          <a:noFill/>
        </p:spPr>
        <p:txBody>
          <a:bodyPr wrap="square" rtlCol="0">
            <a:spAutoFit/>
          </a:bodyPr>
          <a:lstStyle/>
          <a:p>
            <a:r>
              <a:rPr lang="en-US" sz="2800" dirty="0">
                <a:solidFill>
                  <a:schemeClr val="bg1"/>
                </a:solidFill>
                <a:latin typeface="Arial" pitchFamily="34" charset="0"/>
                <a:cs typeface="Arial" pitchFamily="34" charset="0"/>
              </a:rPr>
              <a:t>Mode Change Unit Components</a:t>
            </a:r>
          </a:p>
        </p:txBody>
      </p:sp>
    </p:spTree>
    <p:extLst>
      <p:ext uri="{BB962C8B-B14F-4D97-AF65-F5344CB8AC3E}">
        <p14:creationId xmlns:p14="http://schemas.microsoft.com/office/powerpoint/2010/main" val="3089863045"/>
      </p:ext>
    </p:extLst>
  </p:cSld>
  <p:clrMapOvr>
    <a:masterClrMapping/>
  </p:clrMapOvr>
  <p:transition spd="med">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773" y="1005263"/>
            <a:ext cx="8761863" cy="2431435"/>
          </a:xfrm>
          <a:prstGeom prst="rect">
            <a:avLst/>
          </a:prstGeom>
        </p:spPr>
        <p:txBody>
          <a:bodyPr wrap="square">
            <a:spAutoFit/>
          </a:bodyPr>
          <a:lstStyle/>
          <a:p>
            <a:r>
              <a:rPr lang="en-US" sz="2800" b="0" dirty="0"/>
              <a:t>The sum of connected indoor units to each MCU must not exceed its capacity:</a:t>
            </a:r>
          </a:p>
          <a:p>
            <a:endParaRPr lang="en-US" sz="1200" b="0" dirty="0"/>
          </a:p>
          <a:p>
            <a:pPr>
              <a:buFont typeface="Arial" pitchFamily="34" charset="0"/>
              <a:buChar char="•"/>
            </a:pPr>
            <a:r>
              <a:rPr lang="en-US" sz="2800" b="0" dirty="0">
                <a:solidFill>
                  <a:srgbClr val="663300"/>
                </a:solidFill>
              </a:rPr>
              <a:t> </a:t>
            </a:r>
            <a:r>
              <a:rPr lang="en-US" sz="2800" b="0" dirty="0">
                <a:solidFill>
                  <a:schemeClr val="tx1"/>
                </a:solidFill>
              </a:rPr>
              <a:t>120,000 Btu/h for the 4 port</a:t>
            </a:r>
          </a:p>
          <a:p>
            <a:pPr>
              <a:buFont typeface="Arial" pitchFamily="34" charset="0"/>
              <a:buChar char="•"/>
            </a:pPr>
            <a:r>
              <a:rPr lang="en-US" sz="2800" b="0" dirty="0">
                <a:solidFill>
                  <a:schemeClr val="tx1"/>
                </a:solidFill>
              </a:rPr>
              <a:t> 180,000 Btu/h for the 6 port</a:t>
            </a:r>
          </a:p>
          <a:p>
            <a:pPr>
              <a:buFont typeface="Arial" pitchFamily="34" charset="0"/>
              <a:buChar char="•"/>
            </a:pPr>
            <a:r>
              <a:rPr lang="en-US" sz="2800" b="0" dirty="0">
                <a:solidFill>
                  <a:schemeClr val="tx1"/>
                </a:solidFill>
              </a:rPr>
              <a:t> 192,000 Btu/h for the dedicated 2 port</a:t>
            </a:r>
            <a:endParaRPr lang="en-US" sz="2800" b="0" dirty="0">
              <a:solidFill>
                <a:schemeClr val="tx1"/>
              </a:solidFill>
              <a:latin typeface="Arial" pitchFamily="34" charset="0"/>
              <a:cs typeface="Arial" pitchFamily="34" charset="0"/>
            </a:endParaRPr>
          </a:p>
        </p:txBody>
      </p:sp>
      <p:sp>
        <p:nvSpPr>
          <p:cNvPr id="6" name="Rectangle 5"/>
          <p:cNvSpPr/>
          <p:nvPr/>
        </p:nvSpPr>
        <p:spPr>
          <a:xfrm>
            <a:off x="602452" y="3990900"/>
            <a:ext cx="7724633" cy="1938992"/>
          </a:xfrm>
          <a:prstGeom prst="rect">
            <a:avLst/>
          </a:prstGeom>
          <a:solidFill>
            <a:srgbClr val="FFFF99"/>
          </a:solidFill>
          <a:ln w="19050">
            <a:solidFill>
              <a:schemeClr val="tx1"/>
            </a:solidFill>
          </a:ln>
        </p:spPr>
        <p:txBody>
          <a:bodyPr wrap="square" rtlCol="0">
            <a:spAutoFit/>
          </a:bodyPr>
          <a:lstStyle/>
          <a:p>
            <a:pPr algn="ctr"/>
            <a:r>
              <a:rPr lang="en-US" sz="2400" b="0" dirty="0">
                <a:solidFill>
                  <a:schemeClr val="tx1"/>
                </a:solidFill>
                <a:latin typeface="Arial" pitchFamily="34" charset="0"/>
                <a:cs typeface="Arial" pitchFamily="34" charset="0"/>
              </a:rPr>
              <a:t>You must use two ports (2 liquid &amp; 2 gas) to feed a          36-48MBh IDU regardless of the MCU model number. </a:t>
            </a:r>
          </a:p>
          <a:p>
            <a:pPr algn="ctr"/>
            <a:r>
              <a:rPr lang="en-US" sz="2400" b="0" dirty="0">
                <a:solidFill>
                  <a:schemeClr val="tx1"/>
                </a:solidFill>
                <a:latin typeface="Arial" pitchFamily="34" charset="0"/>
                <a:cs typeface="Arial" pitchFamily="34" charset="0"/>
              </a:rPr>
              <a:t>If using a 72MBh or 96MBh HSP ducted unit             you must use the dedicated 2 port MCU &amp;                feed each unit with 2 liquid &amp; 2 gas ports.</a:t>
            </a:r>
          </a:p>
        </p:txBody>
      </p:sp>
      <p:sp>
        <p:nvSpPr>
          <p:cNvPr id="5" name="TextBox 4"/>
          <p:cNvSpPr txBox="1"/>
          <p:nvPr/>
        </p:nvSpPr>
        <p:spPr>
          <a:xfrm>
            <a:off x="152400" y="152400"/>
            <a:ext cx="7162800" cy="523220"/>
          </a:xfrm>
          <a:prstGeom prst="rect">
            <a:avLst/>
          </a:prstGeom>
          <a:noFill/>
        </p:spPr>
        <p:txBody>
          <a:bodyPr wrap="square" rtlCol="0">
            <a:spAutoFit/>
          </a:bodyPr>
          <a:lstStyle/>
          <a:p>
            <a:r>
              <a:rPr lang="en-US" sz="2800" dirty="0">
                <a:solidFill>
                  <a:schemeClr val="bg1"/>
                </a:solidFill>
                <a:latin typeface="Arial" pitchFamily="34" charset="0"/>
                <a:cs typeface="Arial" pitchFamily="34" charset="0"/>
              </a:rPr>
              <a:t>Mode Change Unit </a:t>
            </a:r>
          </a:p>
        </p:txBody>
      </p:sp>
    </p:spTree>
    <p:extLst>
      <p:ext uri="{BB962C8B-B14F-4D97-AF65-F5344CB8AC3E}">
        <p14:creationId xmlns:p14="http://schemas.microsoft.com/office/powerpoint/2010/main" val="38780478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05W5Y5W7Z1SF@nam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756" y="2732055"/>
            <a:ext cx="8889345" cy="4125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4282315210"/>
              </p:ext>
            </p:extLst>
          </p:nvPr>
        </p:nvGraphicFramePr>
        <p:xfrm>
          <a:off x="186519" y="914400"/>
          <a:ext cx="8700940" cy="1819373"/>
        </p:xfrm>
        <a:graphic>
          <a:graphicData uri="http://schemas.openxmlformats.org/drawingml/2006/table">
            <a:tbl>
              <a:tblPr>
                <a:tableStyleId>{5C22544A-7EE6-4342-B048-85BDC9FD1C3A}</a:tableStyleId>
              </a:tblPr>
              <a:tblGrid>
                <a:gridCol w="694686">
                  <a:extLst>
                    <a:ext uri="{9D8B030D-6E8A-4147-A177-3AD203B41FA5}">
                      <a16:colId xmlns:a16="http://schemas.microsoft.com/office/drawing/2014/main" val="20000"/>
                    </a:ext>
                  </a:extLst>
                </a:gridCol>
                <a:gridCol w="1786991">
                  <a:extLst>
                    <a:ext uri="{9D8B030D-6E8A-4147-A177-3AD203B41FA5}">
                      <a16:colId xmlns:a16="http://schemas.microsoft.com/office/drawing/2014/main" val="20001"/>
                    </a:ext>
                  </a:extLst>
                </a:gridCol>
                <a:gridCol w="2471977">
                  <a:extLst>
                    <a:ext uri="{9D8B030D-6E8A-4147-A177-3AD203B41FA5}">
                      <a16:colId xmlns:a16="http://schemas.microsoft.com/office/drawing/2014/main" val="20002"/>
                    </a:ext>
                  </a:extLst>
                </a:gridCol>
                <a:gridCol w="1206239">
                  <a:extLst>
                    <a:ext uri="{9D8B030D-6E8A-4147-A177-3AD203B41FA5}">
                      <a16:colId xmlns:a16="http://schemas.microsoft.com/office/drawing/2014/main" val="20003"/>
                    </a:ext>
                  </a:extLst>
                </a:gridCol>
                <a:gridCol w="662731">
                  <a:extLst>
                    <a:ext uri="{9D8B030D-6E8A-4147-A177-3AD203B41FA5}">
                      <a16:colId xmlns:a16="http://schemas.microsoft.com/office/drawing/2014/main" val="20004"/>
                    </a:ext>
                  </a:extLst>
                </a:gridCol>
                <a:gridCol w="1280246">
                  <a:extLst>
                    <a:ext uri="{9D8B030D-6E8A-4147-A177-3AD203B41FA5}">
                      <a16:colId xmlns:a16="http://schemas.microsoft.com/office/drawing/2014/main" val="20005"/>
                    </a:ext>
                  </a:extLst>
                </a:gridCol>
                <a:gridCol w="598070">
                  <a:extLst>
                    <a:ext uri="{9D8B030D-6E8A-4147-A177-3AD203B41FA5}">
                      <a16:colId xmlns:a16="http://schemas.microsoft.com/office/drawing/2014/main" val="20006"/>
                    </a:ext>
                  </a:extLst>
                </a:gridCol>
              </a:tblGrid>
              <a:tr h="578670">
                <a:tc rowSpan="4">
                  <a:txBody>
                    <a:bodyPr/>
                    <a:lstStyle/>
                    <a:p>
                      <a:pPr algn="ctr" fontAlgn="ctr"/>
                      <a:r>
                        <a:rPr lang="en-US" sz="1000" u="none" strike="noStrike" dirty="0">
                          <a:solidFill>
                            <a:srgbClr val="FFFFFF"/>
                          </a:solidFill>
                          <a:effectLst/>
                        </a:rPr>
                        <a:t> MCU-KIT</a:t>
                      </a:r>
                      <a:endParaRPr lang="en-US" sz="1000" b="1" i="0" u="none" strike="noStrike" dirty="0">
                        <a:solidFill>
                          <a:srgbClr val="FFFFFF"/>
                        </a:solidFill>
                        <a:effectLst/>
                        <a:latin typeface="Calibri"/>
                      </a:endParaRPr>
                    </a:p>
                  </a:txBody>
                  <a:tcPr marL="6364" marR="6364" marT="63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5034"/>
                    </a:solidFill>
                  </a:tcPr>
                </a:tc>
                <a:tc>
                  <a:txBody>
                    <a:bodyPr/>
                    <a:lstStyle/>
                    <a:p>
                      <a:pPr algn="ctr" fontAlgn="ctr"/>
                      <a:r>
                        <a:rPr lang="en-US" sz="1000" b="0" i="0" u="none" strike="noStrike" dirty="0">
                          <a:solidFill>
                            <a:srgbClr val="FFFFFF"/>
                          </a:solidFill>
                          <a:effectLst/>
                          <a:latin typeface="Arial"/>
                          <a:cs typeface="Arial"/>
                        </a:rPr>
                        <a:t>Model Number</a:t>
                      </a:r>
                    </a:p>
                  </a:txBody>
                  <a:tcPr marL="6364" marR="6364" marT="63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5553"/>
                    </a:solidFill>
                  </a:tcPr>
                </a:tc>
                <a:tc>
                  <a:txBody>
                    <a:bodyPr/>
                    <a:lstStyle/>
                    <a:p>
                      <a:pPr algn="ctr" fontAlgn="ctr"/>
                      <a:r>
                        <a:rPr lang="en-US" sz="1000" b="0" i="0" u="none" strike="noStrike" dirty="0">
                          <a:solidFill>
                            <a:srgbClr val="FFFFFF"/>
                          </a:solidFill>
                          <a:effectLst/>
                          <a:latin typeface="Arial"/>
                          <a:cs typeface="Arial"/>
                        </a:rPr>
                        <a:t>Units</a:t>
                      </a:r>
                    </a:p>
                  </a:txBody>
                  <a:tcPr marL="6364" marR="6364" marT="63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5553"/>
                    </a:solidFill>
                  </a:tcPr>
                </a:tc>
                <a:tc>
                  <a:txBody>
                    <a:bodyPr/>
                    <a:lstStyle/>
                    <a:p>
                      <a:pPr algn="ctr" fontAlgn="ctr"/>
                      <a:r>
                        <a:rPr lang="en-US" sz="1000" b="0" i="0" u="none" strike="noStrike" dirty="0">
                          <a:solidFill>
                            <a:srgbClr val="FFFFFF"/>
                          </a:solidFill>
                          <a:effectLst/>
                          <a:latin typeface="Arial"/>
                          <a:cs typeface="Arial"/>
                        </a:rPr>
                        <a:t>Unit Dimensions</a:t>
                      </a:r>
                    </a:p>
                    <a:p>
                      <a:pPr algn="ctr" fontAlgn="ctr"/>
                      <a:r>
                        <a:rPr lang="en-US" sz="1000" b="0" i="0" u="none" strike="noStrike" dirty="0" err="1">
                          <a:solidFill>
                            <a:srgbClr val="FFFFFF"/>
                          </a:solidFill>
                          <a:effectLst/>
                          <a:latin typeface="Arial"/>
                          <a:cs typeface="Arial"/>
                        </a:rPr>
                        <a:t>LxWxH</a:t>
                      </a:r>
                      <a:r>
                        <a:rPr lang="en-US" sz="1000" b="0" i="0" u="none" strike="noStrike" dirty="0">
                          <a:solidFill>
                            <a:srgbClr val="FFFFFF"/>
                          </a:solidFill>
                          <a:effectLst/>
                          <a:latin typeface="Arial"/>
                          <a:cs typeface="Arial"/>
                        </a:rPr>
                        <a:t>(inches)</a:t>
                      </a:r>
                    </a:p>
                  </a:txBody>
                  <a:tcPr marL="6364" marR="6364" marT="63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5553"/>
                    </a:solidFill>
                  </a:tcPr>
                </a:tc>
                <a:tc>
                  <a:txBody>
                    <a:bodyPr/>
                    <a:lstStyle/>
                    <a:p>
                      <a:pPr algn="ctr" fontAlgn="ctr"/>
                      <a:r>
                        <a:rPr lang="en-US" sz="1000" b="0" i="0" u="none" strike="noStrike" dirty="0">
                          <a:solidFill>
                            <a:srgbClr val="FFFFFF"/>
                          </a:solidFill>
                          <a:effectLst/>
                          <a:latin typeface="Arial"/>
                          <a:cs typeface="Arial"/>
                        </a:rPr>
                        <a:t>Unit Weight (</a:t>
                      </a:r>
                      <a:r>
                        <a:rPr lang="en-US" sz="1000" b="0" i="0" u="none" strike="noStrike" dirty="0" err="1">
                          <a:solidFill>
                            <a:srgbClr val="FFFFFF"/>
                          </a:solidFill>
                          <a:effectLst/>
                          <a:latin typeface="Arial"/>
                          <a:cs typeface="Arial"/>
                        </a:rPr>
                        <a:t>lbs</a:t>
                      </a:r>
                      <a:r>
                        <a:rPr lang="en-US" sz="1000" b="0" i="0" u="none" strike="noStrike" dirty="0">
                          <a:solidFill>
                            <a:srgbClr val="FFFFFF"/>
                          </a:solidFill>
                          <a:effectLst/>
                          <a:latin typeface="Arial"/>
                          <a:cs typeface="Arial"/>
                        </a:rPr>
                        <a:t>)</a:t>
                      </a:r>
                    </a:p>
                  </a:txBody>
                  <a:tcPr marL="6364" marR="6364" marT="63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5553"/>
                    </a:solidFill>
                  </a:tcPr>
                </a:tc>
                <a:tc>
                  <a:txBody>
                    <a:bodyPr/>
                    <a:lstStyle/>
                    <a:p>
                      <a:pPr algn="ctr" fontAlgn="ctr"/>
                      <a:r>
                        <a:rPr lang="en-US" sz="1000" b="0" i="0" u="none" strike="noStrike" dirty="0">
                          <a:solidFill>
                            <a:srgbClr val="FFFFFF"/>
                          </a:solidFill>
                          <a:effectLst/>
                          <a:latin typeface="Arial"/>
                          <a:cs typeface="Arial"/>
                        </a:rPr>
                        <a:t>Shipping</a:t>
                      </a:r>
                      <a:r>
                        <a:rPr lang="en-US" sz="1000" b="0" i="0" u="none" strike="noStrike" baseline="0" dirty="0">
                          <a:solidFill>
                            <a:srgbClr val="FFFFFF"/>
                          </a:solidFill>
                          <a:effectLst/>
                          <a:latin typeface="Arial"/>
                          <a:cs typeface="Arial"/>
                        </a:rPr>
                        <a:t> Dimensions </a:t>
                      </a:r>
                    </a:p>
                    <a:p>
                      <a:pPr algn="ctr" fontAlgn="ctr"/>
                      <a:r>
                        <a:rPr lang="en-US" sz="1000" b="0" i="0" u="none" strike="noStrike" dirty="0" err="1">
                          <a:solidFill>
                            <a:srgbClr val="FFFFFF"/>
                          </a:solidFill>
                          <a:effectLst/>
                          <a:latin typeface="Arial"/>
                          <a:cs typeface="Arial"/>
                        </a:rPr>
                        <a:t>LxWxH</a:t>
                      </a:r>
                      <a:r>
                        <a:rPr lang="en-US" sz="1000" b="0" i="0" u="none" strike="noStrike" baseline="0" dirty="0">
                          <a:solidFill>
                            <a:srgbClr val="FFFFFF"/>
                          </a:solidFill>
                          <a:effectLst/>
                          <a:latin typeface="Arial"/>
                          <a:cs typeface="Arial"/>
                        </a:rPr>
                        <a:t>(inches)</a:t>
                      </a:r>
                      <a:endParaRPr lang="en-US" sz="1000" b="0" i="0" u="none" strike="noStrike" dirty="0">
                        <a:solidFill>
                          <a:srgbClr val="FFFFFF"/>
                        </a:solidFill>
                        <a:effectLst/>
                        <a:latin typeface="Arial"/>
                        <a:cs typeface="Arial"/>
                      </a:endParaRPr>
                    </a:p>
                  </a:txBody>
                  <a:tcPr marL="6364" marR="6364" marT="63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5553"/>
                    </a:solidFill>
                  </a:tcPr>
                </a:tc>
                <a:tc>
                  <a:txBody>
                    <a:bodyPr/>
                    <a:lstStyle/>
                    <a:p>
                      <a:pPr algn="ctr" fontAlgn="ctr"/>
                      <a:r>
                        <a:rPr lang="en-US" sz="1000" b="0" i="0" u="none" strike="noStrike" dirty="0">
                          <a:solidFill>
                            <a:srgbClr val="FFFFFF"/>
                          </a:solidFill>
                          <a:effectLst/>
                          <a:latin typeface="Arial"/>
                          <a:cs typeface="Arial"/>
                        </a:rPr>
                        <a:t>Shipping Weight (</a:t>
                      </a:r>
                      <a:r>
                        <a:rPr lang="en-US" sz="1000" b="0" i="0" u="none" strike="noStrike" dirty="0" err="1">
                          <a:solidFill>
                            <a:srgbClr val="FFFFFF"/>
                          </a:solidFill>
                          <a:effectLst/>
                          <a:latin typeface="Arial"/>
                          <a:cs typeface="Arial"/>
                        </a:rPr>
                        <a:t>lbs</a:t>
                      </a:r>
                      <a:r>
                        <a:rPr lang="en-US" sz="1000" b="0" i="0" u="none" strike="noStrike" dirty="0">
                          <a:solidFill>
                            <a:srgbClr val="FFFFFF"/>
                          </a:solidFill>
                          <a:effectLst/>
                          <a:latin typeface="Arial"/>
                          <a:cs typeface="Arial"/>
                        </a:rPr>
                        <a:t>)</a:t>
                      </a:r>
                    </a:p>
                  </a:txBody>
                  <a:tcPr marL="6364" marR="6364" marT="63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5553"/>
                    </a:solidFill>
                  </a:tcPr>
                </a:tc>
                <a:extLst>
                  <a:ext uri="{0D108BD9-81ED-4DB2-BD59-A6C34878D82A}">
                    <a16:rowId xmlns:a16="http://schemas.microsoft.com/office/drawing/2014/main" val="10000"/>
                  </a:ext>
                </a:extLst>
              </a:tr>
              <a:tr h="388090">
                <a:tc vMerge="1">
                  <a:txBody>
                    <a:bodyPr/>
                    <a:lstStyle/>
                    <a:p>
                      <a:pPr algn="ctr" fontAlgn="ctr"/>
                      <a:endParaRPr lang="en-US" sz="600" b="1" i="0" u="none" strike="noStrike" dirty="0">
                        <a:solidFill>
                          <a:srgbClr val="000000"/>
                        </a:solidFill>
                        <a:effectLst/>
                        <a:latin typeface="Calibri"/>
                      </a:endParaRPr>
                    </a:p>
                  </a:txBody>
                  <a:tcPr marL="6364" marR="6364" marT="6364" marB="0" anchor="ctr"/>
                </a:tc>
                <a:tc>
                  <a:txBody>
                    <a:bodyPr/>
                    <a:lstStyle/>
                    <a:p>
                      <a:pPr algn="ctr" fontAlgn="ctr"/>
                      <a:r>
                        <a:rPr lang="en-US" sz="1200" u="none" strike="noStrike" dirty="0">
                          <a:effectLst/>
                        </a:rPr>
                        <a:t>4MCUCUY6NCE000</a:t>
                      </a:r>
                      <a:endParaRPr lang="en-US" sz="1200" b="0" i="0" u="none" strike="noStrike" dirty="0">
                        <a:solidFill>
                          <a:srgbClr val="000000"/>
                        </a:solidFill>
                        <a:effectLst/>
                        <a:latin typeface="Calibri"/>
                      </a:endParaRPr>
                    </a:p>
                  </a:txBody>
                  <a:tcPr marL="6364" marR="6364" marT="63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u="none" strike="noStrike" dirty="0">
                          <a:effectLst/>
                        </a:rPr>
                        <a:t>Up to 6 indoor units</a:t>
                      </a:r>
                      <a:endParaRPr lang="en-US" sz="1200" b="0" i="0" u="none" strike="noStrike" dirty="0">
                        <a:solidFill>
                          <a:srgbClr val="000000"/>
                        </a:solidFill>
                        <a:effectLst/>
                        <a:latin typeface="Calibri"/>
                      </a:endParaRPr>
                    </a:p>
                  </a:txBody>
                  <a:tcPr marL="6364" marR="6364" marT="63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3">
                  <a:txBody>
                    <a:bodyPr/>
                    <a:lstStyle/>
                    <a:p>
                      <a:pPr algn="ctr" fontAlgn="ctr"/>
                      <a:r>
                        <a:rPr lang="en-US" sz="1200" u="none" strike="noStrike" dirty="0">
                          <a:effectLst/>
                        </a:rPr>
                        <a:t>32.67X7.87X18.5</a:t>
                      </a:r>
                      <a:endParaRPr lang="en-US" sz="1200" b="0" i="0" u="none" strike="noStrike" dirty="0">
                        <a:solidFill>
                          <a:srgbClr val="000000"/>
                        </a:solidFill>
                        <a:effectLst/>
                        <a:latin typeface="Cambria"/>
                      </a:endParaRPr>
                    </a:p>
                  </a:txBody>
                  <a:tcPr marL="6364" marR="6364" marT="63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u="none" strike="noStrike" dirty="0">
                          <a:effectLst/>
                        </a:rPr>
                        <a:t>59.52 </a:t>
                      </a:r>
                      <a:endParaRPr lang="en-US" sz="1200" b="0" i="0" u="none" strike="noStrike" dirty="0">
                        <a:solidFill>
                          <a:srgbClr val="000000"/>
                        </a:solidFill>
                        <a:effectLst/>
                        <a:latin typeface="Cambria"/>
                      </a:endParaRPr>
                    </a:p>
                  </a:txBody>
                  <a:tcPr marL="6364" marR="6364" marT="63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rowSpan="3">
                  <a:txBody>
                    <a:bodyPr/>
                    <a:lstStyle/>
                    <a:p>
                      <a:pPr algn="ctr" fontAlgn="ctr"/>
                      <a:r>
                        <a:rPr lang="en-US" sz="1200" u="none" strike="noStrike" dirty="0">
                          <a:effectLst/>
                        </a:rPr>
                        <a:t>38.30X9.84X21.84</a:t>
                      </a:r>
                      <a:endParaRPr lang="en-US" sz="1200" b="0" i="0" u="none" strike="noStrike" dirty="0">
                        <a:solidFill>
                          <a:srgbClr val="000000"/>
                        </a:solidFill>
                        <a:effectLst/>
                        <a:latin typeface="Cambria"/>
                      </a:endParaRPr>
                    </a:p>
                  </a:txBody>
                  <a:tcPr marL="6364" marR="6364" marT="63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u="none" strike="noStrike" dirty="0">
                          <a:effectLst/>
                        </a:rPr>
                        <a:t>70.55 </a:t>
                      </a:r>
                      <a:endParaRPr lang="en-US" sz="1200" b="0" i="0" u="none" strike="noStrike" dirty="0">
                        <a:solidFill>
                          <a:srgbClr val="000000"/>
                        </a:solidFill>
                        <a:effectLst/>
                        <a:latin typeface="Cambria"/>
                      </a:endParaRPr>
                    </a:p>
                  </a:txBody>
                  <a:tcPr marL="6364" marR="6364" marT="63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388090">
                <a:tc vMerge="1">
                  <a:txBody>
                    <a:bodyPr/>
                    <a:lstStyle/>
                    <a:p>
                      <a:endParaRPr lang="en-US"/>
                    </a:p>
                  </a:txBody>
                  <a:tcPr/>
                </a:tc>
                <a:tc>
                  <a:txBody>
                    <a:bodyPr/>
                    <a:lstStyle/>
                    <a:p>
                      <a:pPr algn="ctr" fontAlgn="ctr"/>
                      <a:r>
                        <a:rPr lang="en-US" sz="1200" u="none" strike="noStrike" dirty="0">
                          <a:effectLst/>
                        </a:rPr>
                        <a:t>4MCUCUY4NCE000</a:t>
                      </a:r>
                      <a:endParaRPr lang="en-US" sz="1200" b="0" i="0" u="none" strike="noStrike" dirty="0">
                        <a:solidFill>
                          <a:srgbClr val="000000"/>
                        </a:solidFill>
                        <a:effectLst/>
                        <a:latin typeface="Calibri"/>
                      </a:endParaRPr>
                    </a:p>
                  </a:txBody>
                  <a:tcPr marL="6364" marR="6364" marT="63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u="none" strike="noStrike" dirty="0">
                          <a:effectLst/>
                        </a:rPr>
                        <a:t>Up</a:t>
                      </a:r>
                      <a:r>
                        <a:rPr lang="en-US" sz="1200" u="none" strike="noStrike" baseline="0" dirty="0">
                          <a:effectLst/>
                        </a:rPr>
                        <a:t> to </a:t>
                      </a:r>
                      <a:r>
                        <a:rPr lang="en-US" sz="1200" u="none" strike="noStrike" dirty="0">
                          <a:effectLst/>
                        </a:rPr>
                        <a:t>4 indoor units</a:t>
                      </a:r>
                      <a:endParaRPr lang="en-US" sz="1200" b="0" i="0" u="none" strike="noStrike" dirty="0">
                        <a:solidFill>
                          <a:srgbClr val="000000"/>
                        </a:solidFill>
                        <a:effectLst/>
                        <a:latin typeface="Calibri"/>
                      </a:endParaRPr>
                    </a:p>
                  </a:txBody>
                  <a:tcPr marL="6364" marR="6364" marT="63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pPr algn="ctr" fontAlgn="ctr"/>
                      <a:endParaRPr lang="en-US" sz="600" b="0" i="0" u="none" strike="noStrike" dirty="0">
                        <a:solidFill>
                          <a:srgbClr val="000000"/>
                        </a:solidFill>
                        <a:effectLst/>
                        <a:latin typeface="Cambria"/>
                      </a:endParaRPr>
                    </a:p>
                  </a:txBody>
                  <a:tcPr marL="6364" marR="6364" marT="6364" marB="0" anchor="ctr"/>
                </a:tc>
                <a:tc rowSpan="2">
                  <a:txBody>
                    <a:bodyPr/>
                    <a:lstStyle/>
                    <a:p>
                      <a:pPr algn="ctr" fontAlgn="ctr"/>
                      <a:r>
                        <a:rPr lang="en-US" sz="1200" u="none" strike="noStrike" dirty="0">
                          <a:effectLst/>
                        </a:rPr>
                        <a:t>52.91 </a:t>
                      </a:r>
                      <a:endParaRPr lang="en-US" sz="1200" b="0" i="0" u="none" strike="noStrike" dirty="0">
                        <a:solidFill>
                          <a:srgbClr val="000000"/>
                        </a:solidFill>
                        <a:effectLst/>
                        <a:latin typeface="Cambria"/>
                      </a:endParaRPr>
                    </a:p>
                  </a:txBody>
                  <a:tcPr marL="6364" marR="6364" marT="63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endParaRPr lang="en-US"/>
                    </a:p>
                  </a:txBody>
                  <a:tcPr/>
                </a:tc>
                <a:tc rowSpan="2">
                  <a:txBody>
                    <a:bodyPr/>
                    <a:lstStyle/>
                    <a:p>
                      <a:pPr algn="ctr" fontAlgn="ctr"/>
                      <a:r>
                        <a:rPr lang="en-US" sz="1200" u="none" strike="noStrike" dirty="0">
                          <a:effectLst/>
                        </a:rPr>
                        <a:t>63.93 </a:t>
                      </a:r>
                      <a:endParaRPr lang="en-US" sz="1200" b="0" i="0" u="none" strike="noStrike" dirty="0">
                        <a:solidFill>
                          <a:srgbClr val="000000"/>
                        </a:solidFill>
                        <a:effectLst/>
                        <a:latin typeface="Cambria"/>
                      </a:endParaRPr>
                    </a:p>
                  </a:txBody>
                  <a:tcPr marL="6364" marR="6364" marT="63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464523">
                <a:tc vMerge="1">
                  <a:txBody>
                    <a:bodyPr/>
                    <a:lstStyle/>
                    <a:p>
                      <a:endParaRPr lang="en-US"/>
                    </a:p>
                  </a:txBody>
                  <a:tcPr/>
                </a:tc>
                <a:tc>
                  <a:txBody>
                    <a:bodyPr/>
                    <a:lstStyle/>
                    <a:p>
                      <a:pPr algn="ctr" fontAlgn="ctr"/>
                      <a:r>
                        <a:rPr lang="en-US" sz="1200" u="none" strike="noStrike">
                          <a:effectLst/>
                        </a:rPr>
                        <a:t>4MCUCUY2NCE000</a:t>
                      </a:r>
                      <a:endParaRPr lang="en-US" sz="1200" b="0" i="0" u="none" strike="noStrike">
                        <a:solidFill>
                          <a:srgbClr val="FF0000"/>
                        </a:solidFill>
                        <a:effectLst/>
                        <a:latin typeface="Calibri"/>
                      </a:endParaRPr>
                    </a:p>
                  </a:txBody>
                  <a:tcPr marL="6364" marR="6364" marT="63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u="none" strike="noStrike" dirty="0">
                          <a:effectLst/>
                        </a:rPr>
                        <a:t>Up to 2 indoor units - HSP 36 -96MBH)</a:t>
                      </a:r>
                      <a:endParaRPr lang="en-US" sz="1200" b="0" i="0" u="none" strike="noStrike" dirty="0">
                        <a:solidFill>
                          <a:srgbClr val="000000"/>
                        </a:solidFill>
                        <a:effectLst/>
                        <a:latin typeface="Calibri"/>
                      </a:endParaRPr>
                    </a:p>
                  </a:txBody>
                  <a:tcPr marL="6364" marR="6364" marT="63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pPr algn="ctr" fontAlgn="ctr"/>
                      <a:endParaRPr lang="en-US" sz="600" b="0" i="0" u="none" strike="noStrike" dirty="0">
                        <a:solidFill>
                          <a:srgbClr val="000000"/>
                        </a:solidFill>
                        <a:effectLst/>
                        <a:latin typeface="Cambria"/>
                      </a:endParaRPr>
                    </a:p>
                  </a:txBody>
                  <a:tcPr marL="6364" marR="6364" marT="6364" marB="0" anchor="ctr"/>
                </a:tc>
                <a:tc vMerge="1">
                  <a:txBody>
                    <a:bodyPr/>
                    <a:lstStyle/>
                    <a:p>
                      <a:pPr algn="ctr" fontAlgn="ctr"/>
                      <a:endParaRPr lang="en-US" sz="1200" b="0" i="0" u="none" strike="noStrike" dirty="0">
                        <a:solidFill>
                          <a:srgbClr val="000000"/>
                        </a:solidFill>
                        <a:effectLst/>
                        <a:latin typeface="Cambria"/>
                      </a:endParaRPr>
                    </a:p>
                  </a:txBody>
                  <a:tcPr marL="6364" marR="6364" marT="63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bl>
          </a:graphicData>
        </a:graphic>
      </p:graphicFrame>
      <p:sp>
        <p:nvSpPr>
          <p:cNvPr id="5" name="TextBox 4"/>
          <p:cNvSpPr txBox="1"/>
          <p:nvPr/>
        </p:nvSpPr>
        <p:spPr>
          <a:xfrm>
            <a:off x="152400" y="278840"/>
            <a:ext cx="7162800" cy="523220"/>
          </a:xfrm>
          <a:prstGeom prst="rect">
            <a:avLst/>
          </a:prstGeom>
          <a:noFill/>
        </p:spPr>
        <p:txBody>
          <a:bodyPr wrap="square" rtlCol="0">
            <a:spAutoFit/>
          </a:bodyPr>
          <a:lstStyle/>
          <a:p>
            <a:r>
              <a:rPr lang="en-US" sz="2800" dirty="0">
                <a:solidFill>
                  <a:schemeClr val="bg1"/>
                </a:solidFill>
                <a:latin typeface="Arial" pitchFamily="34" charset="0"/>
                <a:cs typeface="Arial" pitchFamily="34" charset="0"/>
              </a:rPr>
              <a:t>Mode Change Unit </a:t>
            </a:r>
          </a:p>
        </p:txBody>
      </p:sp>
    </p:spTree>
    <p:extLst>
      <p:ext uri="{BB962C8B-B14F-4D97-AF65-F5344CB8AC3E}">
        <p14:creationId xmlns:p14="http://schemas.microsoft.com/office/powerpoint/2010/main" val="3357100541"/>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13" y="2924175"/>
            <a:ext cx="8639175" cy="2943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52400" y="159603"/>
            <a:ext cx="5795016" cy="830997"/>
          </a:xfrm>
          <a:prstGeom prst="rect">
            <a:avLst/>
          </a:prstGeom>
          <a:noFill/>
        </p:spPr>
        <p:txBody>
          <a:bodyPr wrap="square" rtlCol="0">
            <a:spAutoFit/>
          </a:bodyPr>
          <a:lstStyle/>
          <a:p>
            <a:r>
              <a:rPr lang="en-US" sz="2800" dirty="0">
                <a:solidFill>
                  <a:schemeClr val="bg1"/>
                </a:solidFill>
              </a:rPr>
              <a:t>MCU Addressing</a:t>
            </a:r>
          </a:p>
          <a:p>
            <a:endParaRPr lang="en-US" sz="2000" dirty="0">
              <a:solidFill>
                <a:schemeClr val="bg1"/>
              </a:solidFill>
              <a:latin typeface="Arial" pitchFamily="34" charset="0"/>
              <a:cs typeface="Arial" pitchFamily="34" charset="0"/>
            </a:endParaRPr>
          </a:p>
        </p:txBody>
      </p:sp>
      <p:sp>
        <p:nvSpPr>
          <p:cNvPr id="2" name="TextBox 1"/>
          <p:cNvSpPr txBox="1"/>
          <p:nvPr/>
        </p:nvSpPr>
        <p:spPr>
          <a:xfrm>
            <a:off x="152400" y="990600"/>
            <a:ext cx="8739188" cy="738664"/>
          </a:xfrm>
          <a:prstGeom prst="rect">
            <a:avLst/>
          </a:prstGeom>
          <a:noFill/>
        </p:spPr>
        <p:txBody>
          <a:bodyPr wrap="square" rtlCol="0">
            <a:spAutoFit/>
          </a:bodyPr>
          <a:lstStyle/>
          <a:p>
            <a:r>
              <a:rPr lang="en-US" sz="1400" b="0" dirty="0">
                <a:solidFill>
                  <a:schemeClr val="tx1"/>
                </a:solidFill>
                <a:latin typeface="Arial" pitchFamily="34" charset="0"/>
                <a:cs typeface="Arial" pitchFamily="34" charset="0"/>
              </a:rPr>
              <a:t>Rotary switches read from left to right facing the rotary switches</a:t>
            </a:r>
          </a:p>
          <a:p>
            <a:r>
              <a:rPr lang="en-US" sz="1400" dirty="0">
                <a:latin typeface="Arial" pitchFamily="34" charset="0"/>
                <a:cs typeface="Arial" pitchFamily="34" charset="0"/>
              </a:rPr>
              <a:t>All the main control boards are the same with 6 rotary switches for port addresses the last one on the right is for the MCU address. </a:t>
            </a:r>
            <a:endParaRPr lang="en-US" sz="1400" b="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7390390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17" y="3814762"/>
            <a:ext cx="8985483" cy="2890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52400" y="159603"/>
            <a:ext cx="5795016" cy="830997"/>
          </a:xfrm>
          <a:prstGeom prst="rect">
            <a:avLst/>
          </a:prstGeom>
          <a:noFill/>
        </p:spPr>
        <p:txBody>
          <a:bodyPr wrap="square" rtlCol="0">
            <a:spAutoFit/>
          </a:bodyPr>
          <a:lstStyle/>
          <a:p>
            <a:r>
              <a:rPr lang="en-US" sz="2800" dirty="0">
                <a:solidFill>
                  <a:schemeClr val="bg1"/>
                </a:solidFill>
              </a:rPr>
              <a:t>MCU Addressing</a:t>
            </a:r>
          </a:p>
          <a:p>
            <a:endParaRPr lang="en-US" sz="2000" dirty="0">
              <a:solidFill>
                <a:schemeClr val="bg1"/>
              </a:solidFill>
              <a:latin typeface="Arial" pitchFamily="34" charset="0"/>
              <a:cs typeface="Arial" pitchFamily="34" charset="0"/>
            </a:endParaRPr>
          </a:p>
        </p:txBody>
      </p:sp>
      <p:sp>
        <p:nvSpPr>
          <p:cNvPr id="2" name="TextBox 1"/>
          <p:cNvSpPr txBox="1"/>
          <p:nvPr/>
        </p:nvSpPr>
        <p:spPr>
          <a:xfrm>
            <a:off x="82317" y="990600"/>
            <a:ext cx="8985483" cy="1815882"/>
          </a:xfrm>
          <a:prstGeom prst="rect">
            <a:avLst/>
          </a:prstGeom>
          <a:noFill/>
        </p:spPr>
        <p:txBody>
          <a:bodyPr wrap="square" rtlCol="0">
            <a:spAutoFit/>
          </a:bodyPr>
          <a:lstStyle/>
          <a:p>
            <a:r>
              <a:rPr lang="en-US" sz="1600" dirty="0">
                <a:latin typeface="Arial" pitchFamily="34" charset="0"/>
                <a:cs typeface="Arial" pitchFamily="34" charset="0"/>
              </a:rPr>
              <a:t>The rotary dials found on the MCU main control board are how the MCU ports get addressed. These ports must match the indoor unit address for proper operation. This is crucial to the operation of a heat recovery system. The component location is a tool that can help minimize a cross address if used properly.</a:t>
            </a:r>
          </a:p>
          <a:p>
            <a:endParaRPr lang="en-US" sz="1600" dirty="0">
              <a:solidFill>
                <a:srgbClr val="FF0000"/>
              </a:solidFill>
              <a:latin typeface="Arial" pitchFamily="34" charset="0"/>
              <a:cs typeface="Arial" pitchFamily="34" charset="0"/>
            </a:endParaRPr>
          </a:p>
          <a:p>
            <a:r>
              <a:rPr lang="en-US" sz="1600" b="0" dirty="0">
                <a:solidFill>
                  <a:srgbClr val="FF0000"/>
                </a:solidFill>
                <a:latin typeface="Arial" pitchFamily="34" charset="0"/>
                <a:cs typeface="Arial" pitchFamily="34" charset="0"/>
              </a:rPr>
              <a:t>Caution: while facing the MCU control board the rotaries read from left to right, </a:t>
            </a:r>
          </a:p>
          <a:p>
            <a:r>
              <a:rPr lang="en-US" sz="1600" dirty="0">
                <a:solidFill>
                  <a:srgbClr val="FF0000"/>
                </a:solidFill>
                <a:latin typeface="Arial" pitchFamily="34" charset="0"/>
                <a:cs typeface="Arial" pitchFamily="34" charset="0"/>
              </a:rPr>
              <a:t>A,B,C,D,E,F</a:t>
            </a:r>
            <a:endParaRPr lang="en-US" sz="1600" b="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886995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419350" y="171450"/>
            <a:ext cx="3811587" cy="5145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52400" y="159603"/>
            <a:ext cx="5795016" cy="830997"/>
          </a:xfrm>
          <a:prstGeom prst="rect">
            <a:avLst/>
          </a:prstGeom>
          <a:noFill/>
        </p:spPr>
        <p:txBody>
          <a:bodyPr wrap="square" rtlCol="0">
            <a:spAutoFit/>
          </a:bodyPr>
          <a:lstStyle/>
          <a:p>
            <a:r>
              <a:rPr lang="en-US" sz="2800" dirty="0">
                <a:solidFill>
                  <a:schemeClr val="bg1"/>
                </a:solidFill>
              </a:rPr>
              <a:t>MCU Addressing</a:t>
            </a:r>
          </a:p>
          <a:p>
            <a:endParaRPr lang="en-US" sz="2000" dirty="0">
              <a:solidFill>
                <a:schemeClr val="bg1"/>
              </a:solidFill>
              <a:latin typeface="Arial" pitchFamily="34" charset="0"/>
              <a:cs typeface="Arial" pitchFamily="34" charset="0"/>
            </a:endParaRPr>
          </a:p>
        </p:txBody>
      </p:sp>
      <p:sp>
        <p:nvSpPr>
          <p:cNvPr id="4" name="TextBox 3"/>
          <p:cNvSpPr txBox="1"/>
          <p:nvPr/>
        </p:nvSpPr>
        <p:spPr>
          <a:xfrm>
            <a:off x="152400" y="4649787"/>
            <a:ext cx="8763000" cy="584775"/>
          </a:xfrm>
          <a:prstGeom prst="rect">
            <a:avLst/>
          </a:prstGeom>
          <a:noFill/>
        </p:spPr>
        <p:txBody>
          <a:bodyPr wrap="square" rtlCol="0">
            <a:spAutoFit/>
          </a:bodyPr>
          <a:lstStyle/>
          <a:p>
            <a:r>
              <a:rPr lang="en-US" sz="1600" b="0" dirty="0">
                <a:solidFill>
                  <a:schemeClr val="tx1"/>
                </a:solidFill>
                <a:latin typeface="Arial" pitchFamily="34" charset="0"/>
                <a:cs typeface="Arial" pitchFamily="34" charset="0"/>
              </a:rPr>
              <a:t>While facing the ports they read from left to right</a:t>
            </a:r>
          </a:p>
          <a:p>
            <a:r>
              <a:rPr lang="en-US" sz="1600" b="0" dirty="0">
                <a:solidFill>
                  <a:schemeClr val="tx1"/>
                </a:solidFill>
                <a:latin typeface="Arial" pitchFamily="34" charset="0"/>
                <a:cs typeface="Arial" pitchFamily="34" charset="0"/>
              </a:rPr>
              <a:t>A,B,C,D,E,F</a:t>
            </a:r>
          </a:p>
        </p:txBody>
      </p:sp>
    </p:spTree>
    <p:extLst>
      <p:ext uri="{BB962C8B-B14F-4D97-AF65-F5344CB8AC3E}">
        <p14:creationId xmlns:p14="http://schemas.microsoft.com/office/powerpoint/2010/main" val="17090540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800521" y="886121"/>
            <a:ext cx="4933358" cy="655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52400" y="235803"/>
            <a:ext cx="5795016" cy="830997"/>
          </a:xfrm>
          <a:prstGeom prst="rect">
            <a:avLst/>
          </a:prstGeom>
          <a:noFill/>
        </p:spPr>
        <p:txBody>
          <a:bodyPr wrap="square" rtlCol="0">
            <a:spAutoFit/>
          </a:bodyPr>
          <a:lstStyle/>
          <a:p>
            <a:r>
              <a:rPr lang="en-US" sz="2800" dirty="0">
                <a:solidFill>
                  <a:schemeClr val="bg1"/>
                </a:solidFill>
              </a:rPr>
              <a:t>MCU- Mode Change Unit</a:t>
            </a:r>
          </a:p>
          <a:p>
            <a:endParaRPr lang="en-US" sz="2000" dirty="0">
              <a:solidFill>
                <a:schemeClr val="bg1"/>
              </a:solidFill>
              <a:latin typeface="Arial" pitchFamily="34" charset="0"/>
              <a:cs typeface="Arial" pitchFamily="34" charset="0"/>
            </a:endParaRPr>
          </a:p>
        </p:txBody>
      </p:sp>
      <p:sp>
        <p:nvSpPr>
          <p:cNvPr id="2" name="TextBox 1"/>
          <p:cNvSpPr txBox="1"/>
          <p:nvPr/>
        </p:nvSpPr>
        <p:spPr>
          <a:xfrm>
            <a:off x="152400" y="990600"/>
            <a:ext cx="8763000" cy="523220"/>
          </a:xfrm>
          <a:prstGeom prst="rect">
            <a:avLst/>
          </a:prstGeom>
          <a:noFill/>
        </p:spPr>
        <p:txBody>
          <a:bodyPr wrap="square" rtlCol="0">
            <a:spAutoFit/>
          </a:bodyPr>
          <a:lstStyle/>
          <a:p>
            <a:r>
              <a:rPr lang="en-US" sz="1400" b="0" dirty="0">
                <a:solidFill>
                  <a:schemeClr val="tx1"/>
                </a:solidFill>
                <a:latin typeface="Arial" pitchFamily="34" charset="0"/>
                <a:cs typeface="Arial" pitchFamily="34" charset="0"/>
              </a:rPr>
              <a:t>Any indoor unit that is 36mbu or larger will need to be connected using 2 ports.</a:t>
            </a:r>
          </a:p>
          <a:p>
            <a:r>
              <a:rPr lang="en-US" sz="1400" dirty="0">
                <a:latin typeface="Arial" pitchFamily="34" charset="0"/>
                <a:cs typeface="Arial" pitchFamily="34" charset="0"/>
              </a:rPr>
              <a:t>Dual ports must be connected to A,B or C,D or E,F.</a:t>
            </a:r>
            <a:endParaRPr lang="en-US" sz="1400" b="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4908284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9213" y="2298700"/>
            <a:ext cx="3963987" cy="341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52400" y="159603"/>
            <a:ext cx="5795016" cy="830997"/>
          </a:xfrm>
          <a:prstGeom prst="rect">
            <a:avLst/>
          </a:prstGeom>
          <a:noFill/>
        </p:spPr>
        <p:txBody>
          <a:bodyPr wrap="square" rtlCol="0">
            <a:spAutoFit/>
          </a:bodyPr>
          <a:lstStyle/>
          <a:p>
            <a:r>
              <a:rPr lang="en-US" sz="2800" dirty="0">
                <a:solidFill>
                  <a:schemeClr val="bg1"/>
                </a:solidFill>
              </a:rPr>
              <a:t>MCU Dip Switches</a:t>
            </a:r>
          </a:p>
          <a:p>
            <a:endParaRPr lang="en-US" sz="2000" dirty="0">
              <a:solidFill>
                <a:schemeClr val="bg1"/>
              </a:solidFill>
              <a:latin typeface="Arial" pitchFamily="34" charset="0"/>
              <a:cs typeface="Arial" pitchFamily="34" charset="0"/>
            </a:endParaRPr>
          </a:p>
        </p:txBody>
      </p:sp>
      <p:sp>
        <p:nvSpPr>
          <p:cNvPr id="2" name="TextBox 1"/>
          <p:cNvSpPr txBox="1"/>
          <p:nvPr/>
        </p:nvSpPr>
        <p:spPr>
          <a:xfrm>
            <a:off x="152400" y="990600"/>
            <a:ext cx="8534400" cy="584775"/>
          </a:xfrm>
          <a:prstGeom prst="rect">
            <a:avLst/>
          </a:prstGeom>
          <a:noFill/>
        </p:spPr>
        <p:txBody>
          <a:bodyPr wrap="square" rtlCol="0">
            <a:spAutoFit/>
          </a:bodyPr>
          <a:lstStyle/>
          <a:p>
            <a:r>
              <a:rPr lang="en-US" sz="1600" b="0" dirty="0">
                <a:solidFill>
                  <a:schemeClr val="tx1"/>
                </a:solidFill>
                <a:latin typeface="Arial" pitchFamily="34" charset="0"/>
                <a:cs typeface="Arial" pitchFamily="34" charset="0"/>
              </a:rPr>
              <a:t>Dip switches must be in the on position for the port to be active. Unused ports should have matching dip switch off. </a:t>
            </a:r>
          </a:p>
        </p:txBody>
      </p:sp>
    </p:spTree>
    <p:extLst>
      <p:ext uri="{BB962C8B-B14F-4D97-AF65-F5344CB8AC3E}">
        <p14:creationId xmlns:p14="http://schemas.microsoft.com/office/powerpoint/2010/main" val="699653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555" y="161652"/>
            <a:ext cx="7162800" cy="461665"/>
          </a:xfrm>
          <a:prstGeom prst="rect">
            <a:avLst/>
          </a:prstGeom>
          <a:noFill/>
        </p:spPr>
        <p:txBody>
          <a:bodyPr wrap="square" rtlCol="0">
            <a:spAutoFit/>
          </a:bodyPr>
          <a:lstStyle/>
          <a:p>
            <a:r>
              <a:rPr lang="en-US" sz="2400" b="1" dirty="0">
                <a:solidFill>
                  <a:schemeClr val="bg1"/>
                </a:solidFill>
                <a:latin typeface="Arial" pitchFamily="34" charset="0"/>
                <a:cs typeface="Arial" pitchFamily="34" charset="0"/>
              </a:rPr>
              <a:t>Indoor Unit Control Boards</a:t>
            </a:r>
          </a:p>
        </p:txBody>
      </p:sp>
      <p:pic>
        <p:nvPicPr>
          <p:cNvPr id="1026" name="Picture 2" descr="C:\Users\irbhak\Desktop\eepro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9390" y="4850628"/>
            <a:ext cx="913395" cy="133044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irbhak\Desktop\sub assymb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9026" y="4809472"/>
            <a:ext cx="2255550" cy="13627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763151" y="6172200"/>
            <a:ext cx="1532433" cy="461665"/>
          </a:xfrm>
          <a:prstGeom prst="rect">
            <a:avLst/>
          </a:prstGeom>
          <a:noFill/>
        </p:spPr>
        <p:txBody>
          <a:bodyPr wrap="square" rtlCol="0">
            <a:spAutoFit/>
          </a:bodyPr>
          <a:lstStyle/>
          <a:p>
            <a:r>
              <a:rPr lang="en-US" sz="2000" b="1" dirty="0">
                <a:solidFill>
                  <a:schemeClr val="tx1"/>
                </a:solidFill>
                <a:latin typeface="Arial" pitchFamily="34" charset="0"/>
                <a:cs typeface="Arial" pitchFamily="34" charset="0"/>
              </a:rPr>
              <a:t>EEPROM</a:t>
            </a:r>
            <a:r>
              <a:rPr lang="en-US" sz="2400" b="1" dirty="0">
                <a:solidFill>
                  <a:schemeClr val="tx1"/>
                </a:solidFill>
                <a:latin typeface="Arial" pitchFamily="34" charset="0"/>
                <a:cs typeface="Arial" pitchFamily="34" charset="0"/>
              </a:rPr>
              <a:t> </a:t>
            </a:r>
          </a:p>
        </p:txBody>
      </p:sp>
      <p:sp>
        <p:nvSpPr>
          <p:cNvPr id="5" name="TextBox 4"/>
          <p:cNvSpPr txBox="1"/>
          <p:nvPr/>
        </p:nvSpPr>
        <p:spPr>
          <a:xfrm>
            <a:off x="209026" y="6172200"/>
            <a:ext cx="3499123" cy="400110"/>
          </a:xfrm>
          <a:prstGeom prst="rect">
            <a:avLst/>
          </a:prstGeom>
          <a:noFill/>
        </p:spPr>
        <p:txBody>
          <a:bodyPr wrap="square" rtlCol="0">
            <a:spAutoFit/>
          </a:bodyPr>
          <a:lstStyle/>
          <a:p>
            <a:r>
              <a:rPr lang="en-US" sz="2000" b="1" dirty="0">
                <a:latin typeface="Arial" pitchFamily="34" charset="0"/>
                <a:cs typeface="Arial" pitchFamily="34" charset="0"/>
              </a:rPr>
              <a:t>SUB Assembly Board</a:t>
            </a:r>
            <a:endParaRPr lang="en-US" sz="2000" b="1" dirty="0">
              <a:solidFill>
                <a:schemeClr val="tx1"/>
              </a:solidFill>
              <a:latin typeface="Arial" pitchFamily="34" charset="0"/>
              <a:cs typeface="Arial" pitchFamily="34" charset="0"/>
            </a:endParaRPr>
          </a:p>
        </p:txBody>
      </p:sp>
      <p:sp>
        <p:nvSpPr>
          <p:cNvPr id="6" name="TextBox 5"/>
          <p:cNvSpPr txBox="1"/>
          <p:nvPr/>
        </p:nvSpPr>
        <p:spPr>
          <a:xfrm>
            <a:off x="5531438" y="3579935"/>
            <a:ext cx="3066862" cy="400110"/>
          </a:xfrm>
          <a:prstGeom prst="rect">
            <a:avLst/>
          </a:prstGeom>
          <a:noFill/>
        </p:spPr>
        <p:txBody>
          <a:bodyPr wrap="square" rtlCol="0">
            <a:spAutoFit/>
          </a:bodyPr>
          <a:lstStyle/>
          <a:p>
            <a:pPr algn="ctr"/>
            <a:r>
              <a:rPr lang="en-US" sz="2000" b="1" dirty="0">
                <a:latin typeface="Arial" pitchFamily="34" charset="0"/>
                <a:cs typeface="Arial" pitchFamily="34" charset="0"/>
              </a:rPr>
              <a:t>MAIN Control Board</a:t>
            </a:r>
            <a:endParaRPr lang="en-US" sz="2000" b="1" dirty="0">
              <a:solidFill>
                <a:schemeClr val="tx1"/>
              </a:solidFill>
              <a:latin typeface="Arial" pitchFamily="34" charset="0"/>
              <a:cs typeface="Arial" pitchFamily="34" charset="0"/>
            </a:endParaRPr>
          </a:p>
        </p:txBody>
      </p:sp>
      <p:sp>
        <p:nvSpPr>
          <p:cNvPr id="7" name="TextBox 6"/>
          <p:cNvSpPr txBox="1"/>
          <p:nvPr/>
        </p:nvSpPr>
        <p:spPr>
          <a:xfrm>
            <a:off x="5531438" y="4772095"/>
            <a:ext cx="2621962" cy="1384995"/>
          </a:xfrm>
          <a:prstGeom prst="rect">
            <a:avLst/>
          </a:prstGeom>
          <a:solidFill>
            <a:schemeClr val="tx1"/>
          </a:solidFill>
        </p:spPr>
        <p:txBody>
          <a:bodyPr wrap="square" rtlCol="0">
            <a:spAutoFit/>
          </a:bodyPr>
          <a:lstStyle/>
          <a:p>
            <a:r>
              <a:rPr lang="en-US" sz="1200" b="0" dirty="0">
                <a:solidFill>
                  <a:schemeClr val="bg1"/>
                </a:solidFill>
                <a:latin typeface="Arial" pitchFamily="34" charset="0"/>
                <a:cs typeface="Arial" pitchFamily="34" charset="0"/>
              </a:rPr>
              <a:t>Saves </a:t>
            </a:r>
          </a:p>
          <a:p>
            <a:pPr marL="228600" indent="-228600">
              <a:buAutoNum type="arabicPeriod"/>
            </a:pPr>
            <a:r>
              <a:rPr lang="en-US" sz="1200" b="0" dirty="0">
                <a:solidFill>
                  <a:schemeClr val="bg1"/>
                </a:solidFill>
                <a:latin typeface="Arial" pitchFamily="34" charset="0"/>
                <a:cs typeface="Arial" pitchFamily="34" charset="0"/>
              </a:rPr>
              <a:t>Option Code settings</a:t>
            </a:r>
          </a:p>
          <a:p>
            <a:pPr marL="228600" indent="-228600">
              <a:buAutoNum type="arabicPeriod"/>
            </a:pPr>
            <a:r>
              <a:rPr lang="en-US" sz="1200" b="0" dirty="0">
                <a:solidFill>
                  <a:schemeClr val="bg1"/>
                </a:solidFill>
                <a:latin typeface="Arial" pitchFamily="34" charset="0"/>
                <a:cs typeface="Arial" pitchFamily="34" charset="0"/>
              </a:rPr>
              <a:t>Model # </a:t>
            </a:r>
          </a:p>
          <a:p>
            <a:pPr marL="228600" indent="-228600">
              <a:buAutoNum type="arabicPeriod"/>
            </a:pPr>
            <a:r>
              <a:rPr lang="en-US" sz="1200" b="0" dirty="0">
                <a:solidFill>
                  <a:schemeClr val="bg1"/>
                </a:solidFill>
                <a:latin typeface="Arial" pitchFamily="34" charset="0"/>
                <a:cs typeface="Arial" pitchFamily="34" charset="0"/>
              </a:rPr>
              <a:t>Serial #</a:t>
            </a:r>
          </a:p>
          <a:p>
            <a:pPr marL="228600" indent="-228600">
              <a:buAutoNum type="arabicPeriod"/>
            </a:pPr>
            <a:endParaRPr lang="en-US" sz="1200" dirty="0">
              <a:solidFill>
                <a:schemeClr val="bg1"/>
              </a:solidFill>
              <a:latin typeface="Arial" pitchFamily="34" charset="0"/>
              <a:cs typeface="Arial" pitchFamily="34" charset="0"/>
            </a:endParaRPr>
          </a:p>
          <a:p>
            <a:r>
              <a:rPr lang="en-US" sz="1200" b="0" dirty="0">
                <a:solidFill>
                  <a:schemeClr val="bg1"/>
                </a:solidFill>
                <a:latin typeface="Arial" pitchFamily="34" charset="0"/>
                <a:cs typeface="Arial" pitchFamily="34" charset="0"/>
              </a:rPr>
              <a:t>If lost or damaged you will lose the ability to see the unit serial number. </a:t>
            </a:r>
          </a:p>
        </p:txBody>
      </p:sp>
      <p:sp>
        <p:nvSpPr>
          <p:cNvPr id="10" name="TextBox 9"/>
          <p:cNvSpPr txBox="1"/>
          <p:nvPr/>
        </p:nvSpPr>
        <p:spPr>
          <a:xfrm>
            <a:off x="2584770" y="4983005"/>
            <a:ext cx="1524000" cy="1015663"/>
          </a:xfrm>
          <a:prstGeom prst="rect">
            <a:avLst/>
          </a:prstGeom>
          <a:solidFill>
            <a:schemeClr val="tx1"/>
          </a:solidFill>
        </p:spPr>
        <p:txBody>
          <a:bodyPr wrap="square" rtlCol="0">
            <a:spAutoFit/>
          </a:bodyPr>
          <a:lstStyle/>
          <a:p>
            <a:r>
              <a:rPr lang="en-US" sz="1200" b="0" dirty="0">
                <a:solidFill>
                  <a:schemeClr val="bg1"/>
                </a:solidFill>
                <a:latin typeface="Arial" pitchFamily="34" charset="0"/>
                <a:cs typeface="Arial" pitchFamily="34" charset="0"/>
              </a:rPr>
              <a:t>Provides 12vdc to the 2 wire controller for communication and operation</a:t>
            </a:r>
            <a:r>
              <a:rPr lang="en-US" sz="1200" dirty="0">
                <a:solidFill>
                  <a:schemeClr val="bg1"/>
                </a:solidFill>
                <a:latin typeface="Arial" pitchFamily="34" charset="0"/>
                <a:cs typeface="Arial" pitchFamily="34" charset="0"/>
              </a:rPr>
              <a:t> on F3/F4.</a:t>
            </a:r>
            <a:r>
              <a:rPr lang="en-US" sz="1200" b="0" dirty="0">
                <a:solidFill>
                  <a:schemeClr val="bg1"/>
                </a:solidFill>
                <a:latin typeface="Arial" pitchFamily="34" charset="0"/>
                <a:cs typeface="Arial" pitchFamily="34" charset="0"/>
              </a:rPr>
              <a:t> </a:t>
            </a:r>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0170" y="815657"/>
            <a:ext cx="8077200" cy="26670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2593" y="3734659"/>
            <a:ext cx="1848416" cy="570809"/>
          </a:xfrm>
          <a:prstGeom prst="rect">
            <a:avLst/>
          </a:prstGeom>
          <a:ln w="76200">
            <a:solidFill>
              <a:schemeClr val="tx1"/>
            </a:solidFill>
          </a:ln>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13786" y="3709594"/>
            <a:ext cx="1295400" cy="540902"/>
          </a:xfrm>
          <a:prstGeom prst="rect">
            <a:avLst/>
          </a:prstGeom>
          <a:ln w="76200">
            <a:solidFill>
              <a:schemeClr val="tx1"/>
            </a:solidFill>
          </a:ln>
        </p:spPr>
      </p:pic>
      <p:cxnSp>
        <p:nvCxnSpPr>
          <p:cNvPr id="18" name="Elbow Connector 17"/>
          <p:cNvCxnSpPr>
            <a:stCxn id="16" idx="3"/>
            <a:endCxn id="1026" idx="0"/>
          </p:cNvCxnSpPr>
          <p:nvPr/>
        </p:nvCxnSpPr>
        <p:spPr bwMode="auto">
          <a:xfrm>
            <a:off x="4509186" y="3980045"/>
            <a:ext cx="456902" cy="870583"/>
          </a:xfrm>
          <a:prstGeom prst="bentConnector2">
            <a:avLst/>
          </a:prstGeom>
          <a:solidFill>
            <a:schemeClr val="accent1"/>
          </a:solidFill>
          <a:ln w="57150" cap="flat" cmpd="sng" algn="ctr">
            <a:solidFill>
              <a:srgbClr val="FF0000"/>
            </a:solidFill>
            <a:prstDash val="solid"/>
            <a:round/>
            <a:headEnd type="none" w="med" len="med"/>
            <a:tailEnd type="triangle"/>
          </a:ln>
          <a:effectLst/>
        </p:spPr>
      </p:cxnSp>
      <p:cxnSp>
        <p:nvCxnSpPr>
          <p:cNvPr id="20" name="Elbow Connector 19"/>
          <p:cNvCxnSpPr/>
          <p:nvPr/>
        </p:nvCxnSpPr>
        <p:spPr bwMode="auto">
          <a:xfrm>
            <a:off x="1958586" y="2405671"/>
            <a:ext cx="1597823" cy="1529850"/>
          </a:xfrm>
          <a:prstGeom prst="bentConnector3">
            <a:avLst>
              <a:gd name="adj1" fmla="val 50000"/>
            </a:avLst>
          </a:prstGeom>
          <a:solidFill>
            <a:schemeClr val="accent1"/>
          </a:solidFill>
          <a:ln w="57150" cap="flat" cmpd="sng" algn="ctr">
            <a:solidFill>
              <a:srgbClr val="FF0000"/>
            </a:solidFill>
            <a:prstDash val="solid"/>
            <a:round/>
            <a:headEnd type="none" w="med" len="med"/>
            <a:tailEnd type="triangle"/>
          </a:ln>
          <a:effectLst/>
        </p:spPr>
      </p:cxnSp>
      <p:cxnSp>
        <p:nvCxnSpPr>
          <p:cNvPr id="25" name="Elbow Connector 24"/>
          <p:cNvCxnSpPr>
            <a:endCxn id="9" idx="1"/>
          </p:cNvCxnSpPr>
          <p:nvPr/>
        </p:nvCxnSpPr>
        <p:spPr bwMode="auto">
          <a:xfrm rot="5400000">
            <a:off x="-336521" y="2819091"/>
            <a:ext cx="1950088" cy="451859"/>
          </a:xfrm>
          <a:prstGeom prst="bentConnector4">
            <a:avLst>
              <a:gd name="adj1" fmla="val 42682"/>
              <a:gd name="adj2" fmla="val 150591"/>
            </a:avLst>
          </a:prstGeom>
          <a:solidFill>
            <a:schemeClr val="accent1"/>
          </a:solidFill>
          <a:ln w="57150" cap="flat" cmpd="sng" algn="ctr">
            <a:solidFill>
              <a:srgbClr val="FF0000"/>
            </a:solidFill>
            <a:prstDash val="solid"/>
            <a:round/>
            <a:headEnd type="none" w="med" len="med"/>
            <a:tailEnd type="triangle"/>
          </a:ln>
          <a:effectLst/>
        </p:spPr>
      </p:cxnSp>
      <p:cxnSp>
        <p:nvCxnSpPr>
          <p:cNvPr id="27" name="Elbow Connector 26"/>
          <p:cNvCxnSpPr>
            <a:endCxn id="1027" idx="0"/>
          </p:cNvCxnSpPr>
          <p:nvPr/>
        </p:nvCxnSpPr>
        <p:spPr bwMode="auto">
          <a:xfrm rot="16200000" flipH="1">
            <a:off x="1126689" y="4599359"/>
            <a:ext cx="417335" cy="2889"/>
          </a:xfrm>
          <a:prstGeom prst="bentConnector3">
            <a:avLst>
              <a:gd name="adj1" fmla="val 50000"/>
            </a:avLst>
          </a:prstGeom>
          <a:solidFill>
            <a:schemeClr val="accent1"/>
          </a:solidFill>
          <a:ln w="5715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3112955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13" y="1957388"/>
            <a:ext cx="8639175" cy="2943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52400" y="159603"/>
            <a:ext cx="5795016" cy="830997"/>
          </a:xfrm>
          <a:prstGeom prst="rect">
            <a:avLst/>
          </a:prstGeom>
          <a:noFill/>
        </p:spPr>
        <p:txBody>
          <a:bodyPr wrap="square" rtlCol="0">
            <a:spAutoFit/>
          </a:bodyPr>
          <a:lstStyle/>
          <a:p>
            <a:r>
              <a:rPr lang="en-US" sz="2800" dirty="0">
                <a:solidFill>
                  <a:schemeClr val="bg1"/>
                </a:solidFill>
              </a:rPr>
              <a:t>MCU Switches</a:t>
            </a:r>
          </a:p>
          <a:p>
            <a:endParaRPr lang="en-US" sz="20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9251020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0"/>
          <p:cNvSpPr txBox="1">
            <a:spLocks noChangeArrowheads="1"/>
          </p:cNvSpPr>
          <p:nvPr/>
        </p:nvSpPr>
        <p:spPr bwMode="auto">
          <a:xfrm>
            <a:off x="251520" y="764704"/>
            <a:ext cx="5849265" cy="461665"/>
          </a:xfrm>
          <a:prstGeom prst="rect">
            <a:avLst/>
          </a:prstGeom>
          <a:noFill/>
          <a:ln w="9525">
            <a:noFill/>
            <a:miter lim="800000"/>
            <a:headEnd/>
            <a:tailEnd/>
          </a:ln>
        </p:spPr>
        <p:txBody>
          <a:bodyPr wrap="square">
            <a:spAutoFit/>
          </a:bodyPr>
          <a:lstStyle/>
          <a:p>
            <a:pPr marL="285750" indent="-285750">
              <a:buFont typeface="Wingdings" pitchFamily="2" charset="2"/>
              <a:buChar char="u"/>
            </a:pPr>
            <a:r>
              <a:rPr lang="en-US" altLang="zh-CN" sz="2400" b="1" dirty="0">
                <a:latin typeface="+mn-lt"/>
                <a:cs typeface="Arial" pitchFamily="34" charset="0"/>
              </a:rPr>
              <a:t> ODU/WCU </a:t>
            </a:r>
            <a:r>
              <a:rPr lang="en-US" altLang="zh-CN" sz="2400" b="1" dirty="0">
                <a:latin typeface="+mn-lt"/>
              </a:rPr>
              <a:t>Wiring to MCU</a:t>
            </a:r>
          </a:p>
        </p:txBody>
      </p:sp>
      <p:sp>
        <p:nvSpPr>
          <p:cNvPr id="4" name="TextBox 3"/>
          <p:cNvSpPr txBox="1"/>
          <p:nvPr/>
        </p:nvSpPr>
        <p:spPr>
          <a:xfrm>
            <a:off x="431471" y="1234856"/>
            <a:ext cx="4500575" cy="553998"/>
          </a:xfrm>
          <a:prstGeom prst="rect">
            <a:avLst/>
          </a:prstGeom>
          <a:noFill/>
        </p:spPr>
        <p:txBody>
          <a:bodyPr wrap="square" rtlCol="0">
            <a:spAutoFit/>
          </a:bodyPr>
          <a:lstStyle/>
          <a:p>
            <a:pPr>
              <a:lnSpc>
                <a:spcPct val="150000"/>
              </a:lnSpc>
              <a:buFont typeface="Wingdings" pitchFamily="2" charset="2"/>
              <a:buChar char="ü"/>
            </a:pPr>
            <a:r>
              <a:rPr lang="en-US" altLang="ko-KR" sz="1600" b="1" dirty="0"/>
              <a:t> </a:t>
            </a:r>
            <a:r>
              <a:rPr lang="en-US" altLang="ko-KR" sz="2000" b="1" dirty="0"/>
              <a:t>MCU</a:t>
            </a:r>
            <a:endParaRPr lang="en-US" altLang="ko-KR" sz="1600" b="1" dirty="0"/>
          </a:p>
        </p:txBody>
      </p:sp>
      <p:pic>
        <p:nvPicPr>
          <p:cNvPr id="167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1609" y="1269092"/>
            <a:ext cx="6795000" cy="2880000"/>
          </a:xfrm>
          <a:prstGeom prst="rect">
            <a:avLst/>
          </a:prstGeom>
          <a:noFill/>
          <a:ln w="9525">
            <a:noFill/>
            <a:miter lim="800000"/>
            <a:headEnd/>
            <a:tailEnd/>
          </a:ln>
        </p:spPr>
      </p:pic>
      <p:pic>
        <p:nvPicPr>
          <p:cNvPr id="1679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678" y="4149414"/>
            <a:ext cx="5430194" cy="2520000"/>
          </a:xfrm>
          <a:prstGeom prst="rect">
            <a:avLst/>
          </a:prstGeom>
          <a:noFill/>
          <a:ln w="9525">
            <a:noFill/>
            <a:miter lim="800000"/>
            <a:headEnd/>
            <a:tailEnd/>
          </a:ln>
        </p:spPr>
      </p:pic>
      <p:sp>
        <p:nvSpPr>
          <p:cNvPr id="5" name="TextBox 4"/>
          <p:cNvSpPr txBox="1"/>
          <p:nvPr/>
        </p:nvSpPr>
        <p:spPr>
          <a:xfrm>
            <a:off x="7674015" y="3055716"/>
            <a:ext cx="520861" cy="481029"/>
          </a:xfrm>
          <a:prstGeom prst="rect">
            <a:avLst/>
          </a:prstGeom>
          <a:solidFill>
            <a:schemeClr val="bg1"/>
          </a:solidFill>
        </p:spPr>
        <p:txBody>
          <a:bodyPr wrap="square" rtlCol="0">
            <a:spAutoFit/>
          </a:bodyPr>
          <a:lstStyle/>
          <a:p>
            <a:pPr>
              <a:lnSpc>
                <a:spcPct val="150000"/>
              </a:lnSpc>
            </a:pPr>
            <a:r>
              <a:rPr lang="en-US" sz="900" b="1" dirty="0">
                <a:solidFill>
                  <a:schemeClr val="tx1"/>
                </a:solidFill>
                <a:cs typeface="Arial" pitchFamily="34" charset="0"/>
              </a:rPr>
              <a:t>ODU/WCU</a:t>
            </a:r>
          </a:p>
        </p:txBody>
      </p:sp>
      <p:sp>
        <p:nvSpPr>
          <p:cNvPr id="9" name="TextBox 8"/>
          <p:cNvSpPr txBox="1"/>
          <p:nvPr/>
        </p:nvSpPr>
        <p:spPr>
          <a:xfrm>
            <a:off x="152400" y="235803"/>
            <a:ext cx="5795016" cy="830997"/>
          </a:xfrm>
          <a:prstGeom prst="rect">
            <a:avLst/>
          </a:prstGeom>
          <a:noFill/>
        </p:spPr>
        <p:txBody>
          <a:bodyPr wrap="square" rtlCol="0">
            <a:spAutoFit/>
          </a:bodyPr>
          <a:lstStyle/>
          <a:p>
            <a:r>
              <a:rPr lang="en-US" sz="2800" dirty="0">
                <a:solidFill>
                  <a:schemeClr val="bg1"/>
                </a:solidFill>
              </a:rPr>
              <a:t>MCU- Mode Change Unit</a:t>
            </a:r>
          </a:p>
          <a:p>
            <a:endParaRPr lang="en-US" sz="20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4027485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9603"/>
            <a:ext cx="5795016" cy="830997"/>
          </a:xfrm>
          <a:prstGeom prst="rect">
            <a:avLst/>
          </a:prstGeom>
          <a:noFill/>
        </p:spPr>
        <p:txBody>
          <a:bodyPr wrap="square" rtlCol="0">
            <a:spAutoFit/>
          </a:bodyPr>
          <a:lstStyle/>
          <a:p>
            <a:r>
              <a:rPr lang="en-US" sz="2800" dirty="0">
                <a:solidFill>
                  <a:schemeClr val="bg1"/>
                </a:solidFill>
              </a:rPr>
              <a:t>MCU- Mode Change Unit</a:t>
            </a:r>
          </a:p>
          <a:p>
            <a:endParaRPr lang="en-US" sz="2000" dirty="0">
              <a:solidFill>
                <a:schemeClr val="bg1"/>
              </a:solidFill>
              <a:latin typeface="Arial" pitchFamily="34" charset="0"/>
              <a:cs typeface="Arial"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1135063"/>
            <a:ext cx="6567487" cy="4586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9863" y="1287463"/>
            <a:ext cx="6567487" cy="4586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2263" y="1439863"/>
            <a:ext cx="6567487" cy="4586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93026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333123"/>
            <a:ext cx="8229600" cy="4448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886200" y="990600"/>
            <a:ext cx="228600" cy="381000"/>
          </a:xfrm>
          <a:prstGeom prst="rect">
            <a:avLst/>
          </a:prstGeom>
          <a:noFill/>
          <a:ln>
            <a:solidFill>
              <a:schemeClr val="tx1"/>
            </a:solidFill>
          </a:ln>
        </p:spPr>
        <p:txBody>
          <a:bodyPr wrap="none" rtlCol="0" anchor="ctr">
            <a:noAutofit/>
          </a:bodyPr>
          <a:lstStyle/>
          <a:p>
            <a:pPr algn="ctr">
              <a:lnSpc>
                <a:spcPct val="150000"/>
              </a:lnSpc>
            </a:pPr>
            <a:endParaRPr lang="en-US" sz="1200" b="0" dirty="0">
              <a:solidFill>
                <a:schemeClr val="tx1"/>
              </a:solidFill>
              <a:latin typeface="Arial" pitchFamily="34" charset="0"/>
              <a:cs typeface="Arial" pitchFamily="34" charset="0"/>
            </a:endParaRPr>
          </a:p>
        </p:txBody>
      </p:sp>
      <p:sp>
        <p:nvSpPr>
          <p:cNvPr id="4" name="Rectangle 3"/>
          <p:cNvSpPr/>
          <p:nvPr/>
        </p:nvSpPr>
        <p:spPr>
          <a:xfrm>
            <a:off x="3886200" y="990600"/>
            <a:ext cx="228600" cy="381000"/>
          </a:xfrm>
          <a:prstGeom prst="rect">
            <a:avLst/>
          </a:prstGeom>
          <a:noFill/>
          <a:ln>
            <a:solidFill>
              <a:schemeClr val="tx1"/>
            </a:solidFill>
          </a:ln>
        </p:spPr>
        <p:txBody>
          <a:bodyPr wrap="none" rtlCol="0" anchor="ctr">
            <a:noAutofit/>
          </a:bodyPr>
          <a:lstStyle/>
          <a:p>
            <a:pPr algn="ctr">
              <a:lnSpc>
                <a:spcPct val="150000"/>
              </a:lnSpc>
            </a:pPr>
            <a:endParaRPr lang="en-US" sz="1200" b="0" dirty="0">
              <a:solidFill>
                <a:schemeClr val="tx1"/>
              </a:solidFill>
              <a:latin typeface="Arial" pitchFamily="34" charset="0"/>
              <a:cs typeface="Arial" pitchFamily="34" charset="0"/>
            </a:endParaRPr>
          </a:p>
        </p:txBody>
      </p:sp>
      <p:pic>
        <p:nvPicPr>
          <p:cNvPr id="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815845"/>
            <a:ext cx="2057400" cy="1539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581400" y="990600"/>
            <a:ext cx="381000" cy="533400"/>
          </a:xfrm>
          <a:prstGeom prst="rect">
            <a:avLst/>
          </a:prstGeom>
          <a:noFill/>
          <a:ln w="50800">
            <a:solidFill>
              <a:srgbClr val="FF0000"/>
            </a:solidFill>
          </a:ln>
        </p:spPr>
        <p:txBody>
          <a:bodyPr wrap="none" rtlCol="0" anchor="ctr">
            <a:noAutofit/>
          </a:bodyPr>
          <a:lstStyle/>
          <a:p>
            <a:pPr algn="ctr">
              <a:lnSpc>
                <a:spcPct val="150000"/>
              </a:lnSpc>
            </a:pPr>
            <a:endParaRPr lang="en-US" sz="1200" b="0" dirty="0">
              <a:solidFill>
                <a:schemeClr val="tx1"/>
              </a:solidFill>
              <a:latin typeface="Arial" pitchFamily="34" charset="0"/>
              <a:cs typeface="Arial" pitchFamily="34" charset="0"/>
            </a:endParaRPr>
          </a:p>
        </p:txBody>
      </p:sp>
      <p:cxnSp>
        <p:nvCxnSpPr>
          <p:cNvPr id="7" name="Straight Arrow Connector 6"/>
          <p:cNvCxnSpPr/>
          <p:nvPr/>
        </p:nvCxnSpPr>
        <p:spPr bwMode="auto">
          <a:xfrm flipH="1">
            <a:off x="1752599" y="1371600"/>
            <a:ext cx="1828801" cy="1219200"/>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sp>
        <p:nvSpPr>
          <p:cNvPr id="9" name="Rectangle 8"/>
          <p:cNvSpPr/>
          <p:nvPr/>
        </p:nvSpPr>
        <p:spPr>
          <a:xfrm>
            <a:off x="1448652" y="2590800"/>
            <a:ext cx="303947" cy="381000"/>
          </a:xfrm>
          <a:prstGeom prst="rect">
            <a:avLst/>
          </a:prstGeom>
          <a:noFill/>
          <a:ln w="50800">
            <a:solidFill>
              <a:srgbClr val="FF0000"/>
            </a:solidFill>
          </a:ln>
        </p:spPr>
        <p:txBody>
          <a:bodyPr wrap="none" rtlCol="0" anchor="ctr">
            <a:noAutofit/>
          </a:bodyPr>
          <a:lstStyle/>
          <a:p>
            <a:pPr algn="ctr">
              <a:lnSpc>
                <a:spcPct val="150000"/>
              </a:lnSpc>
            </a:pPr>
            <a:endParaRPr lang="en-US" sz="1200" b="0" dirty="0">
              <a:solidFill>
                <a:schemeClr val="tx1"/>
              </a:solidFill>
              <a:latin typeface="Arial" pitchFamily="34" charset="0"/>
              <a:cs typeface="Arial" pitchFamily="34" charset="0"/>
            </a:endParaRPr>
          </a:p>
        </p:txBody>
      </p:sp>
      <p:sp>
        <p:nvSpPr>
          <p:cNvPr id="10" name="TextBox 9"/>
          <p:cNvSpPr txBox="1"/>
          <p:nvPr/>
        </p:nvSpPr>
        <p:spPr>
          <a:xfrm>
            <a:off x="152400" y="159603"/>
            <a:ext cx="6781800" cy="523220"/>
          </a:xfrm>
          <a:prstGeom prst="rect">
            <a:avLst/>
          </a:prstGeom>
          <a:noFill/>
        </p:spPr>
        <p:txBody>
          <a:bodyPr wrap="square" rtlCol="0">
            <a:spAutoFit/>
          </a:bodyPr>
          <a:lstStyle/>
          <a:p>
            <a:r>
              <a:rPr lang="en-US" sz="2800" dirty="0">
                <a:solidFill>
                  <a:schemeClr val="bg1"/>
                </a:solidFill>
              </a:rPr>
              <a:t>MCU- Mode Change Unit, K-Buttons</a:t>
            </a:r>
            <a:endParaRPr lang="en-US" sz="20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3870967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81400" y="990600"/>
            <a:ext cx="381000" cy="533400"/>
          </a:xfrm>
          <a:prstGeom prst="rect">
            <a:avLst/>
          </a:prstGeom>
          <a:noFill/>
          <a:ln w="50800">
            <a:solidFill>
              <a:srgbClr val="FF0000"/>
            </a:solidFill>
          </a:ln>
        </p:spPr>
        <p:txBody>
          <a:bodyPr wrap="none" rtlCol="0" anchor="ctr">
            <a:noAutofit/>
          </a:bodyPr>
          <a:lstStyle/>
          <a:p>
            <a:pPr algn="ctr">
              <a:lnSpc>
                <a:spcPct val="150000"/>
              </a:lnSpc>
            </a:pPr>
            <a:endParaRPr lang="en-US" sz="1200" b="0" dirty="0">
              <a:solidFill>
                <a:schemeClr val="tx1"/>
              </a:solidFill>
              <a:latin typeface="Arial" pitchFamily="34" charset="0"/>
              <a:cs typeface="Arial" pitchFamily="34" charset="0"/>
            </a:endParaRPr>
          </a:p>
        </p:txBody>
      </p:sp>
      <p:sp>
        <p:nvSpPr>
          <p:cNvPr id="3" name="Rectangle 2"/>
          <p:cNvSpPr/>
          <p:nvPr/>
        </p:nvSpPr>
        <p:spPr>
          <a:xfrm>
            <a:off x="3733800" y="1143000"/>
            <a:ext cx="381000" cy="533400"/>
          </a:xfrm>
          <a:prstGeom prst="rect">
            <a:avLst/>
          </a:prstGeom>
          <a:noFill/>
          <a:ln w="50800">
            <a:solidFill>
              <a:srgbClr val="FF0000"/>
            </a:solidFill>
          </a:ln>
        </p:spPr>
        <p:txBody>
          <a:bodyPr wrap="none" rtlCol="0" anchor="ctr">
            <a:noAutofit/>
          </a:bodyPr>
          <a:lstStyle/>
          <a:p>
            <a:pPr algn="ctr">
              <a:lnSpc>
                <a:spcPct val="150000"/>
              </a:lnSpc>
            </a:pPr>
            <a:endParaRPr lang="en-US" sz="1200" b="0" dirty="0">
              <a:solidFill>
                <a:schemeClr val="tx1"/>
              </a:solidFill>
              <a:latin typeface="Arial" pitchFamily="34" charset="0"/>
              <a:cs typeface="Arial" pitchFamily="34" charset="0"/>
            </a:endParaRP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815845"/>
            <a:ext cx="1676400" cy="1539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581400" y="990600"/>
            <a:ext cx="381000" cy="533400"/>
          </a:xfrm>
          <a:prstGeom prst="rect">
            <a:avLst/>
          </a:prstGeom>
          <a:noFill/>
          <a:ln w="50800">
            <a:solidFill>
              <a:srgbClr val="FF0000"/>
            </a:solidFill>
          </a:ln>
        </p:spPr>
        <p:txBody>
          <a:bodyPr wrap="none" rtlCol="0" anchor="ctr">
            <a:noAutofit/>
          </a:bodyPr>
          <a:lstStyle/>
          <a:p>
            <a:pPr algn="ctr">
              <a:lnSpc>
                <a:spcPct val="150000"/>
              </a:lnSpc>
            </a:pPr>
            <a:endParaRPr lang="en-US" sz="1200" b="0" dirty="0">
              <a:solidFill>
                <a:schemeClr val="tx1"/>
              </a:solidFill>
              <a:latin typeface="Arial" pitchFamily="34" charset="0"/>
              <a:cs typeface="Arial" pitchFamily="34" charset="0"/>
            </a:endParaRPr>
          </a:p>
        </p:txBody>
      </p:sp>
      <p:grpSp>
        <p:nvGrpSpPr>
          <p:cNvPr id="7" name="Group 6"/>
          <p:cNvGrpSpPr/>
          <p:nvPr/>
        </p:nvGrpSpPr>
        <p:grpSpPr>
          <a:xfrm>
            <a:off x="381000" y="2223767"/>
            <a:ext cx="8458200" cy="4609213"/>
            <a:chOff x="762000" y="2223767"/>
            <a:chExt cx="7620000" cy="4609213"/>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223767"/>
              <a:ext cx="7620000" cy="4609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828800" y="2438400"/>
              <a:ext cx="381000" cy="374544"/>
            </a:xfrm>
            <a:prstGeom prst="rect">
              <a:avLst/>
            </a:prstGeom>
            <a:noFill/>
            <a:ln w="50800">
              <a:solidFill>
                <a:srgbClr val="FF0000"/>
              </a:solidFill>
            </a:ln>
          </p:spPr>
          <p:txBody>
            <a:bodyPr wrap="none" rtlCol="0" anchor="ctr">
              <a:noAutofit/>
            </a:bodyPr>
            <a:lstStyle/>
            <a:p>
              <a:pPr algn="ctr">
                <a:lnSpc>
                  <a:spcPct val="150000"/>
                </a:lnSpc>
              </a:pPr>
              <a:endParaRPr lang="en-US" sz="1200" b="0" dirty="0">
                <a:solidFill>
                  <a:schemeClr val="tx1"/>
                </a:solidFill>
                <a:latin typeface="Arial" pitchFamily="34" charset="0"/>
                <a:cs typeface="Arial" pitchFamily="34" charset="0"/>
              </a:endParaRPr>
            </a:p>
          </p:txBody>
        </p:sp>
      </p:grpSp>
      <p:cxnSp>
        <p:nvCxnSpPr>
          <p:cNvPr id="9" name="Straight Arrow Connector 8"/>
          <p:cNvCxnSpPr/>
          <p:nvPr/>
        </p:nvCxnSpPr>
        <p:spPr bwMode="auto">
          <a:xfrm flipH="1">
            <a:off x="1988058" y="1332931"/>
            <a:ext cx="1626324" cy="1105469"/>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sp>
        <p:nvSpPr>
          <p:cNvPr id="11" name="TextBox 10"/>
          <p:cNvSpPr txBox="1"/>
          <p:nvPr/>
        </p:nvSpPr>
        <p:spPr>
          <a:xfrm>
            <a:off x="152400" y="159603"/>
            <a:ext cx="6781800" cy="523220"/>
          </a:xfrm>
          <a:prstGeom prst="rect">
            <a:avLst/>
          </a:prstGeom>
          <a:noFill/>
        </p:spPr>
        <p:txBody>
          <a:bodyPr wrap="square" rtlCol="0">
            <a:spAutoFit/>
          </a:bodyPr>
          <a:lstStyle/>
          <a:p>
            <a:r>
              <a:rPr lang="en-US" sz="2800" dirty="0">
                <a:solidFill>
                  <a:schemeClr val="bg1"/>
                </a:solidFill>
              </a:rPr>
              <a:t>MCU- Mode Change Unit, K-Buttons</a:t>
            </a:r>
            <a:endParaRPr lang="en-US" sz="20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1922265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2895600"/>
            <a:ext cx="8658225"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815845"/>
            <a:ext cx="1676400" cy="1539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17478" y="3493827"/>
            <a:ext cx="320722" cy="392374"/>
          </a:xfrm>
          <a:prstGeom prst="rect">
            <a:avLst/>
          </a:prstGeom>
          <a:noFill/>
          <a:ln w="50800">
            <a:solidFill>
              <a:srgbClr val="FF0000"/>
            </a:solidFill>
          </a:ln>
        </p:spPr>
        <p:txBody>
          <a:bodyPr wrap="none" rtlCol="0" anchor="ctr">
            <a:noAutofit/>
          </a:bodyPr>
          <a:lstStyle/>
          <a:p>
            <a:pPr algn="ctr">
              <a:lnSpc>
                <a:spcPct val="150000"/>
              </a:lnSpc>
            </a:pPr>
            <a:endParaRPr lang="en-US" sz="1200" b="0" dirty="0">
              <a:solidFill>
                <a:schemeClr val="tx1"/>
              </a:solidFill>
              <a:latin typeface="Arial" pitchFamily="34" charset="0"/>
              <a:cs typeface="Arial" pitchFamily="34" charset="0"/>
            </a:endParaRPr>
          </a:p>
        </p:txBody>
      </p:sp>
      <p:sp>
        <p:nvSpPr>
          <p:cNvPr id="3" name="Rectangle 2"/>
          <p:cNvSpPr/>
          <p:nvPr/>
        </p:nvSpPr>
        <p:spPr>
          <a:xfrm>
            <a:off x="3964106" y="991169"/>
            <a:ext cx="381000" cy="533400"/>
          </a:xfrm>
          <a:prstGeom prst="rect">
            <a:avLst/>
          </a:prstGeom>
          <a:noFill/>
          <a:ln w="50800">
            <a:solidFill>
              <a:srgbClr val="FF0000"/>
            </a:solidFill>
          </a:ln>
        </p:spPr>
        <p:txBody>
          <a:bodyPr wrap="none" rtlCol="0" anchor="ctr">
            <a:noAutofit/>
          </a:bodyPr>
          <a:lstStyle/>
          <a:p>
            <a:pPr algn="ctr">
              <a:lnSpc>
                <a:spcPct val="150000"/>
              </a:lnSpc>
            </a:pPr>
            <a:endParaRPr lang="en-US" sz="1200" b="0" dirty="0">
              <a:solidFill>
                <a:schemeClr val="tx1"/>
              </a:solidFill>
              <a:latin typeface="Arial" pitchFamily="34" charset="0"/>
              <a:cs typeface="Arial" pitchFamily="34" charset="0"/>
            </a:endParaRPr>
          </a:p>
        </p:txBody>
      </p:sp>
      <p:cxnSp>
        <p:nvCxnSpPr>
          <p:cNvPr id="6" name="Straight Arrow Connector 5"/>
          <p:cNvCxnSpPr/>
          <p:nvPr/>
        </p:nvCxnSpPr>
        <p:spPr bwMode="auto">
          <a:xfrm flipH="1">
            <a:off x="838201" y="1524569"/>
            <a:ext cx="3124199" cy="1969258"/>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sp>
        <p:nvSpPr>
          <p:cNvPr id="8" name="TextBox 7"/>
          <p:cNvSpPr txBox="1"/>
          <p:nvPr/>
        </p:nvSpPr>
        <p:spPr>
          <a:xfrm>
            <a:off x="152400" y="159603"/>
            <a:ext cx="6781800" cy="523220"/>
          </a:xfrm>
          <a:prstGeom prst="rect">
            <a:avLst/>
          </a:prstGeom>
          <a:noFill/>
        </p:spPr>
        <p:txBody>
          <a:bodyPr wrap="square" rtlCol="0">
            <a:spAutoFit/>
          </a:bodyPr>
          <a:lstStyle/>
          <a:p>
            <a:r>
              <a:rPr lang="en-US" sz="2800" dirty="0">
                <a:solidFill>
                  <a:schemeClr val="bg1"/>
                </a:solidFill>
              </a:rPr>
              <a:t>MCU- Mode Change Unit, K-Buttons</a:t>
            </a:r>
            <a:endParaRPr lang="en-US" sz="20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5442576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822301"/>
            <a:ext cx="1676400" cy="1539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962400" y="1638300"/>
            <a:ext cx="381000" cy="533400"/>
          </a:xfrm>
          <a:prstGeom prst="rect">
            <a:avLst/>
          </a:prstGeom>
          <a:noFill/>
          <a:ln w="50800">
            <a:solidFill>
              <a:srgbClr val="FF0000"/>
            </a:solidFill>
          </a:ln>
        </p:spPr>
        <p:txBody>
          <a:bodyPr wrap="none" rtlCol="0" anchor="ctr">
            <a:noAutofit/>
          </a:bodyPr>
          <a:lstStyle/>
          <a:p>
            <a:pPr algn="ctr">
              <a:lnSpc>
                <a:spcPct val="150000"/>
              </a:lnSpc>
            </a:pPr>
            <a:endParaRPr lang="en-US" sz="1200" b="0" dirty="0">
              <a:solidFill>
                <a:schemeClr val="tx1"/>
              </a:solidFill>
              <a:latin typeface="Arial" pitchFamily="34" charset="0"/>
              <a:cs typeface="Arial"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1" y="2267415"/>
            <a:ext cx="7238999" cy="4590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066800" y="2747204"/>
            <a:ext cx="381000" cy="376996"/>
          </a:xfrm>
          <a:prstGeom prst="rect">
            <a:avLst/>
          </a:prstGeom>
          <a:noFill/>
          <a:ln w="50800">
            <a:solidFill>
              <a:srgbClr val="FF0000"/>
            </a:solidFill>
          </a:ln>
        </p:spPr>
        <p:txBody>
          <a:bodyPr wrap="none" rtlCol="0" anchor="ctr">
            <a:noAutofit/>
          </a:bodyPr>
          <a:lstStyle/>
          <a:p>
            <a:pPr algn="ctr">
              <a:lnSpc>
                <a:spcPct val="150000"/>
              </a:lnSpc>
            </a:pPr>
            <a:endParaRPr lang="en-US" sz="1200" b="0" dirty="0">
              <a:solidFill>
                <a:schemeClr val="tx1"/>
              </a:solidFill>
              <a:latin typeface="Arial" pitchFamily="34" charset="0"/>
              <a:cs typeface="Arial" pitchFamily="34" charset="0"/>
            </a:endParaRPr>
          </a:p>
        </p:txBody>
      </p:sp>
      <p:cxnSp>
        <p:nvCxnSpPr>
          <p:cNvPr id="7" name="Straight Arrow Connector 6"/>
          <p:cNvCxnSpPr/>
          <p:nvPr/>
        </p:nvCxnSpPr>
        <p:spPr bwMode="auto">
          <a:xfrm flipH="1">
            <a:off x="1447800" y="1981200"/>
            <a:ext cx="2514600" cy="954502"/>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sp>
        <p:nvSpPr>
          <p:cNvPr id="8" name="TextBox 7"/>
          <p:cNvSpPr txBox="1"/>
          <p:nvPr/>
        </p:nvSpPr>
        <p:spPr>
          <a:xfrm>
            <a:off x="152400" y="159603"/>
            <a:ext cx="6781800" cy="523220"/>
          </a:xfrm>
          <a:prstGeom prst="rect">
            <a:avLst/>
          </a:prstGeom>
          <a:noFill/>
        </p:spPr>
        <p:txBody>
          <a:bodyPr wrap="square" rtlCol="0">
            <a:spAutoFit/>
          </a:bodyPr>
          <a:lstStyle/>
          <a:p>
            <a:r>
              <a:rPr lang="en-US" sz="2800" dirty="0">
                <a:solidFill>
                  <a:schemeClr val="bg1"/>
                </a:solidFill>
              </a:rPr>
              <a:t>MCU- Mode Change Unit, K-Buttons</a:t>
            </a:r>
            <a:endParaRPr lang="en-US" sz="20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220625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990600"/>
            <a:ext cx="8991600" cy="5016758"/>
          </a:xfrm>
          <a:prstGeom prst="rect">
            <a:avLst/>
          </a:prstGeom>
          <a:noFill/>
        </p:spPr>
        <p:txBody>
          <a:bodyPr wrap="square" rtlCol="0">
            <a:spAutoFit/>
          </a:bodyPr>
          <a:lstStyle/>
          <a:p>
            <a:r>
              <a:rPr lang="en-US" dirty="0">
                <a:latin typeface="Arial" pitchFamily="34" charset="0"/>
                <a:cs typeface="Arial" pitchFamily="34" charset="0"/>
              </a:rPr>
              <a:t>If you suspect an MCU solenoid is leaking refrigerant</a:t>
            </a:r>
          </a:p>
          <a:p>
            <a:endParaRPr lang="en-US" dirty="0">
              <a:latin typeface="Arial" pitchFamily="34" charset="0"/>
              <a:cs typeface="Arial" pitchFamily="34" charset="0"/>
            </a:endParaRPr>
          </a:p>
          <a:p>
            <a:pPr marL="742950" lvl="1" indent="-285750">
              <a:buFont typeface="Arial" panose="020B0604020202020204" pitchFamily="34" charset="0"/>
              <a:buChar char="•"/>
            </a:pPr>
            <a:r>
              <a:rPr lang="en-US" b="0" dirty="0">
                <a:solidFill>
                  <a:schemeClr val="tx1"/>
                </a:solidFill>
                <a:latin typeface="Arial" pitchFamily="34" charset="0"/>
                <a:cs typeface="Arial" pitchFamily="34" charset="0"/>
              </a:rPr>
              <a:t>Place the indoor unit connected to the suspected port in fan mode and on high speed</a:t>
            </a:r>
          </a:p>
          <a:p>
            <a:pPr marL="742950" lvl="1" indent="-285750">
              <a:buFont typeface="Arial" panose="020B0604020202020204" pitchFamily="34" charset="0"/>
              <a:buChar char="•"/>
            </a:pPr>
            <a:endParaRPr lang="en-US" b="0" dirty="0">
              <a:solidFill>
                <a:schemeClr val="tx1"/>
              </a:solidFill>
              <a:latin typeface="Arial" pitchFamily="34" charset="0"/>
              <a:cs typeface="Arial" pitchFamily="34" charset="0"/>
            </a:endParaRPr>
          </a:p>
          <a:p>
            <a:pPr marL="742950" lvl="1" indent="-285750">
              <a:buFont typeface="Arial" panose="020B0604020202020204" pitchFamily="34" charset="0"/>
              <a:buChar char="•"/>
            </a:pPr>
            <a:r>
              <a:rPr lang="en-US" dirty="0">
                <a:latin typeface="Arial" pitchFamily="34" charset="0"/>
                <a:cs typeface="Arial" pitchFamily="34" charset="0"/>
              </a:rPr>
              <a:t>While leaving the other indoor units connect to the MCU operating as normal</a:t>
            </a:r>
          </a:p>
          <a:p>
            <a:pPr marL="742950" lvl="1" indent="-285750">
              <a:buFont typeface="Arial" panose="020B0604020202020204" pitchFamily="34" charset="0"/>
              <a:buChar char="•"/>
            </a:pPr>
            <a:endParaRPr lang="en-US" dirty="0">
              <a:latin typeface="Arial" pitchFamily="34" charset="0"/>
              <a:cs typeface="Arial" pitchFamily="34" charset="0"/>
            </a:endParaRPr>
          </a:p>
          <a:p>
            <a:pPr marL="742950" lvl="1" indent="-285750">
              <a:buFont typeface="Arial" panose="020B0604020202020204" pitchFamily="34" charset="0"/>
              <a:buChar char="•"/>
            </a:pPr>
            <a:r>
              <a:rPr lang="en-US" dirty="0">
                <a:latin typeface="Arial" pitchFamily="34" charset="0"/>
                <a:cs typeface="Arial" pitchFamily="34" charset="0"/>
              </a:rPr>
              <a:t>Let the system operate for 10 to 15 minutes while watching the EVAin and EVAout temperature.</a:t>
            </a:r>
          </a:p>
          <a:p>
            <a:pPr marL="742950" lvl="1" indent="-285750">
              <a:buFont typeface="Arial" panose="020B0604020202020204" pitchFamily="34" charset="0"/>
              <a:buChar char="•"/>
            </a:pPr>
            <a:endParaRPr lang="en-US" dirty="0">
              <a:latin typeface="Arial" pitchFamily="34" charset="0"/>
              <a:cs typeface="Arial" pitchFamily="34" charset="0"/>
            </a:endParaRPr>
          </a:p>
          <a:p>
            <a:pPr marL="742950" lvl="1" indent="-285750">
              <a:buFont typeface="Arial" panose="020B0604020202020204" pitchFamily="34" charset="0"/>
              <a:buChar char="•"/>
            </a:pPr>
            <a:r>
              <a:rPr lang="en-US" dirty="0">
                <a:latin typeface="Arial" pitchFamily="34" charset="0"/>
                <a:cs typeface="Arial" pitchFamily="34" charset="0"/>
              </a:rPr>
              <a:t>Double check that the EEV valve is closed at 0 steps</a:t>
            </a:r>
          </a:p>
          <a:p>
            <a:pPr marL="742950" lvl="1" indent="-285750">
              <a:buFont typeface="Arial" panose="020B0604020202020204" pitchFamily="34" charset="0"/>
              <a:buChar char="•"/>
            </a:pPr>
            <a:endParaRPr lang="en-US" dirty="0">
              <a:latin typeface="Arial" pitchFamily="34" charset="0"/>
              <a:cs typeface="Arial" pitchFamily="34" charset="0"/>
            </a:endParaRPr>
          </a:p>
          <a:p>
            <a:pPr marL="742950" lvl="1" indent="-285750">
              <a:buFont typeface="Arial" panose="020B0604020202020204" pitchFamily="34" charset="0"/>
              <a:buChar char="•"/>
            </a:pPr>
            <a:r>
              <a:rPr lang="en-US" dirty="0">
                <a:latin typeface="Arial" pitchFamily="34" charset="0"/>
                <a:cs typeface="Arial" pitchFamily="34" charset="0"/>
              </a:rPr>
              <a:t>They should be close the space temperature, with in 2 or 3 degrees difference. </a:t>
            </a:r>
          </a:p>
          <a:p>
            <a:pPr marL="742950" lvl="1" indent="-285750">
              <a:buFont typeface="Arial" panose="020B0604020202020204" pitchFamily="34" charset="0"/>
              <a:buChar char="•"/>
            </a:pPr>
            <a:endParaRPr lang="en-US" dirty="0">
              <a:latin typeface="Arial" pitchFamily="34" charset="0"/>
              <a:cs typeface="Arial" pitchFamily="34" charset="0"/>
            </a:endParaRPr>
          </a:p>
          <a:p>
            <a:pPr marL="742950" lvl="1" indent="-285750">
              <a:buFont typeface="Arial" panose="020B0604020202020204" pitchFamily="34" charset="0"/>
              <a:buChar char="•"/>
            </a:pPr>
            <a:r>
              <a:rPr lang="en-US" dirty="0">
                <a:latin typeface="Arial" pitchFamily="34" charset="0"/>
                <a:cs typeface="Arial" pitchFamily="34" charset="0"/>
              </a:rPr>
              <a:t>If the MCU solenoid is leaking there will a large temperature difference. This will indicate that the MCU solenoid is leaking.  </a:t>
            </a:r>
          </a:p>
          <a:p>
            <a:pPr marL="742950" lvl="1" indent="-285750">
              <a:buFont typeface="Arial" panose="020B0604020202020204" pitchFamily="34" charset="0"/>
              <a:buChar char="•"/>
            </a:pPr>
            <a:endParaRPr lang="en-US" b="0" dirty="0">
              <a:solidFill>
                <a:schemeClr val="tx1"/>
              </a:solidFill>
              <a:latin typeface="Arial" pitchFamily="34" charset="0"/>
              <a:cs typeface="Arial" pitchFamily="34" charset="0"/>
            </a:endParaRPr>
          </a:p>
          <a:p>
            <a:endParaRPr lang="en-US" sz="1400" b="0" dirty="0">
              <a:solidFill>
                <a:schemeClr val="tx1"/>
              </a:solidFill>
              <a:latin typeface="Arial" pitchFamily="34" charset="0"/>
              <a:cs typeface="Arial" pitchFamily="34" charset="0"/>
            </a:endParaRPr>
          </a:p>
        </p:txBody>
      </p:sp>
      <p:sp>
        <p:nvSpPr>
          <p:cNvPr id="3" name="TextBox 2"/>
          <p:cNvSpPr txBox="1"/>
          <p:nvPr/>
        </p:nvSpPr>
        <p:spPr>
          <a:xfrm>
            <a:off x="152400" y="159603"/>
            <a:ext cx="5795016" cy="523220"/>
          </a:xfrm>
          <a:prstGeom prst="rect">
            <a:avLst/>
          </a:prstGeom>
          <a:noFill/>
        </p:spPr>
        <p:txBody>
          <a:bodyPr wrap="square" rtlCol="0">
            <a:spAutoFit/>
          </a:bodyPr>
          <a:lstStyle/>
          <a:p>
            <a:r>
              <a:rPr lang="en-US" sz="2800" dirty="0">
                <a:solidFill>
                  <a:schemeClr val="bg1"/>
                </a:solidFill>
              </a:rPr>
              <a:t>MCU- Mode Change Unit</a:t>
            </a:r>
            <a:endParaRPr lang="en-US" sz="20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3359998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1752600"/>
            <a:ext cx="7162800" cy="461665"/>
          </a:xfrm>
          <a:prstGeom prst="rect">
            <a:avLst/>
          </a:prstGeom>
          <a:noFill/>
        </p:spPr>
        <p:txBody>
          <a:bodyPr wrap="square" rtlCol="0">
            <a:spAutoFit/>
          </a:bodyPr>
          <a:lstStyle/>
          <a:p>
            <a:endParaRPr lang="en-US" sz="2400" b="1" dirty="0">
              <a:solidFill>
                <a:schemeClr val="bg1"/>
              </a:solidFill>
              <a:latin typeface="Arial" pitchFamily="34" charset="0"/>
              <a:cs typeface="Arial" pitchFamily="34" charset="0"/>
            </a:endParaRPr>
          </a:p>
        </p:txBody>
      </p:sp>
      <p:sp>
        <p:nvSpPr>
          <p:cNvPr id="3" name="TextBox 2"/>
          <p:cNvSpPr txBox="1"/>
          <p:nvPr/>
        </p:nvSpPr>
        <p:spPr>
          <a:xfrm>
            <a:off x="1981200" y="1983432"/>
            <a:ext cx="5181600" cy="584775"/>
          </a:xfrm>
          <a:prstGeom prst="rect">
            <a:avLst/>
          </a:prstGeom>
          <a:noFill/>
        </p:spPr>
        <p:txBody>
          <a:bodyPr wrap="square" rtlCol="0">
            <a:spAutoFit/>
          </a:bodyPr>
          <a:lstStyle/>
          <a:p>
            <a:r>
              <a:rPr lang="en-US" sz="3200" b="0" dirty="0">
                <a:solidFill>
                  <a:schemeClr val="bg1"/>
                </a:solidFill>
                <a:latin typeface="Arial" pitchFamily="34" charset="0"/>
                <a:cs typeface="Arial" pitchFamily="34" charset="0"/>
              </a:rPr>
              <a:t>Outdoor Unit </a:t>
            </a:r>
          </a:p>
        </p:txBody>
      </p:sp>
    </p:spTree>
    <p:extLst>
      <p:ext uri="{BB962C8B-B14F-4D97-AF65-F5344CB8AC3E}">
        <p14:creationId xmlns:p14="http://schemas.microsoft.com/office/powerpoint/2010/main" val="13783124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7162800" cy="461665"/>
          </a:xfrm>
          <a:prstGeom prst="rect">
            <a:avLst/>
          </a:prstGeom>
          <a:noFill/>
        </p:spPr>
        <p:txBody>
          <a:bodyPr wrap="square" rtlCol="0">
            <a:spAutoFit/>
          </a:bodyPr>
          <a:lstStyle/>
          <a:p>
            <a:r>
              <a:rPr lang="en-US" sz="2400" b="1" dirty="0">
                <a:solidFill>
                  <a:schemeClr val="bg1"/>
                </a:solidFill>
                <a:latin typeface="Arial" pitchFamily="34" charset="0"/>
                <a:cs typeface="Arial" pitchFamily="34" charset="0"/>
              </a:rPr>
              <a:t>Outdoor Unit Components</a:t>
            </a:r>
          </a:p>
        </p:txBody>
      </p:sp>
      <p:sp>
        <p:nvSpPr>
          <p:cNvPr id="10" name="Rectangle 9"/>
          <p:cNvSpPr/>
          <p:nvPr/>
        </p:nvSpPr>
        <p:spPr>
          <a:xfrm>
            <a:off x="76200" y="990600"/>
            <a:ext cx="8991600" cy="5766066"/>
          </a:xfrm>
          <a:prstGeom prst="rect">
            <a:avLst/>
          </a:prstGeom>
        </p:spPr>
        <p:txBody>
          <a:bodyPr wrap="square">
            <a:spAutoFit/>
          </a:bodyPr>
          <a:lstStyle/>
          <a:p>
            <a:pPr marL="0" marR="0" lvl="1">
              <a:lnSpc>
                <a:spcPct val="107000"/>
              </a:lnSpc>
              <a:spcBef>
                <a:spcPts val="0"/>
              </a:spcBef>
              <a:spcAft>
                <a:spcPts val="800"/>
              </a:spcAft>
            </a:pPr>
            <a:r>
              <a:rPr lang="en-US" sz="1200" b="1" dirty="0">
                <a:latin typeface="Calibri" panose="020F0502020204030204" pitchFamily="34" charset="0"/>
                <a:ea typeface="Calibri" panose="020F0502020204030204" pitchFamily="34" charset="0"/>
                <a:cs typeface="Times New Roman" panose="02020603050405020304" pitchFamily="18" charset="0"/>
              </a:rPr>
              <a:t>Heat pump (HP)</a:t>
            </a:r>
            <a:r>
              <a:rPr lang="en-US" sz="1200" dirty="0">
                <a:latin typeface="Calibri" panose="020F0502020204030204" pitchFamily="34" charset="0"/>
                <a:ea typeface="Calibri" panose="020F0502020204030204" pitchFamily="34" charset="0"/>
                <a:cs typeface="Times New Roman" panose="02020603050405020304" pitchFamily="18" charset="0"/>
              </a:rPr>
              <a:t> – Two pipe, heat or cool only Variable Refrigerant Flow (VRF) HVAC system.</a:t>
            </a:r>
          </a:p>
          <a:p>
            <a:pPr marL="0" marR="0" lvl="1">
              <a:lnSpc>
                <a:spcPct val="107000"/>
              </a:lnSpc>
              <a:spcBef>
                <a:spcPts val="0"/>
              </a:spcBef>
              <a:spcAft>
                <a:spcPts val="800"/>
              </a:spcAft>
            </a:pPr>
            <a:r>
              <a:rPr lang="en-US" sz="1200" b="1" dirty="0">
                <a:latin typeface="Calibri" panose="020F0502020204030204" pitchFamily="34" charset="0"/>
                <a:ea typeface="Calibri" panose="020F0502020204030204" pitchFamily="34" charset="0"/>
                <a:cs typeface="Times New Roman" panose="02020603050405020304" pitchFamily="18" charset="0"/>
              </a:rPr>
              <a:t>Heat Recovery (HR)</a:t>
            </a:r>
            <a:r>
              <a:rPr lang="en-US" sz="1200" dirty="0">
                <a:latin typeface="Calibri" panose="020F0502020204030204" pitchFamily="34" charset="0"/>
                <a:ea typeface="Calibri" panose="020F0502020204030204" pitchFamily="34" charset="0"/>
                <a:cs typeface="Times New Roman" panose="02020603050405020304" pitchFamily="18" charset="0"/>
              </a:rPr>
              <a:t> – Three pipe, simultaneous heating and cooling Variable Refrigerant Flow (VRF) HVAC system. </a:t>
            </a:r>
          </a:p>
          <a:p>
            <a:pPr marL="0" marR="0" lvl="1">
              <a:lnSpc>
                <a:spcPct val="107000"/>
              </a:lnSpc>
              <a:spcBef>
                <a:spcPts val="0"/>
              </a:spcBef>
              <a:spcAft>
                <a:spcPts val="800"/>
              </a:spcAft>
            </a:pPr>
            <a:r>
              <a:rPr lang="en-US" sz="1200" b="1" dirty="0">
                <a:latin typeface="Calibri" panose="020F0502020204030204" pitchFamily="34" charset="0"/>
                <a:ea typeface="Calibri" panose="020F0502020204030204" pitchFamily="34" charset="0"/>
                <a:cs typeface="Times New Roman" panose="02020603050405020304" pitchFamily="18" charset="0"/>
              </a:rPr>
              <a:t>Cooling – </a:t>
            </a:r>
            <a:r>
              <a:rPr lang="en-US" sz="1200" dirty="0">
                <a:latin typeface="Calibri" panose="020F0502020204030204" pitchFamily="34" charset="0"/>
                <a:ea typeface="Calibri" panose="020F0502020204030204" pitchFamily="34" charset="0"/>
                <a:cs typeface="Times New Roman" panose="02020603050405020304" pitchFamily="18" charset="0"/>
              </a:rPr>
              <a:t>Operation of ODU and IDU in all cooling. Mode for both HP and HR units.</a:t>
            </a:r>
          </a:p>
          <a:p>
            <a:pPr marL="0" marR="0" lvl="1">
              <a:lnSpc>
                <a:spcPct val="107000"/>
              </a:lnSpc>
              <a:spcBef>
                <a:spcPts val="0"/>
              </a:spcBef>
              <a:spcAft>
                <a:spcPts val="800"/>
              </a:spcAft>
            </a:pPr>
            <a:r>
              <a:rPr lang="en-US" sz="1200" b="1" dirty="0">
                <a:latin typeface="Calibri" panose="020F0502020204030204" pitchFamily="34" charset="0"/>
                <a:ea typeface="Calibri" panose="020F0502020204030204" pitchFamily="34" charset="0"/>
                <a:cs typeface="Times New Roman" panose="02020603050405020304" pitchFamily="18" charset="0"/>
              </a:rPr>
              <a:t>Main Cooling – </a:t>
            </a:r>
            <a:r>
              <a:rPr lang="en-US" sz="1200" dirty="0">
                <a:latin typeface="Calibri" panose="020F0502020204030204" pitchFamily="34" charset="0"/>
                <a:ea typeface="Calibri" panose="020F0502020204030204" pitchFamily="34" charset="0"/>
                <a:cs typeface="Times New Roman" panose="02020603050405020304" pitchFamily="18" charset="0"/>
              </a:rPr>
              <a:t>Operation of majority of IDU(s) and ODU in cooling mode. At least one or more IDU(s) are operation in heat mode. HR unit only, not a mode of operation for HP units.</a:t>
            </a:r>
          </a:p>
          <a:p>
            <a:pPr marL="0" marR="0" lvl="1">
              <a:lnSpc>
                <a:spcPct val="107000"/>
              </a:lnSpc>
              <a:spcBef>
                <a:spcPts val="0"/>
              </a:spcBef>
              <a:spcAft>
                <a:spcPts val="800"/>
              </a:spcAft>
            </a:pPr>
            <a:r>
              <a:rPr lang="en-US" sz="1200" b="1" dirty="0">
                <a:latin typeface="Calibri" panose="020F0502020204030204" pitchFamily="34" charset="0"/>
                <a:ea typeface="Calibri" panose="020F0502020204030204" pitchFamily="34" charset="0"/>
                <a:cs typeface="Times New Roman" panose="02020603050405020304" pitchFamily="18" charset="0"/>
              </a:rPr>
              <a:t>Heating -</a:t>
            </a:r>
            <a:r>
              <a:rPr lang="en-US" sz="1200" dirty="0">
                <a:latin typeface="Calibri" panose="020F0502020204030204" pitchFamily="34" charset="0"/>
                <a:ea typeface="Calibri" panose="020F0502020204030204" pitchFamily="34" charset="0"/>
                <a:cs typeface="Times New Roman" panose="02020603050405020304" pitchFamily="18" charset="0"/>
              </a:rPr>
              <a:t> Operation of ODU and IDU in all heating. Mode for both HP and HR units.</a:t>
            </a:r>
          </a:p>
          <a:p>
            <a:pPr marL="0" marR="0" lvl="1">
              <a:lnSpc>
                <a:spcPct val="107000"/>
              </a:lnSpc>
              <a:spcBef>
                <a:spcPts val="0"/>
              </a:spcBef>
              <a:spcAft>
                <a:spcPts val="800"/>
              </a:spcAft>
            </a:pPr>
            <a:r>
              <a:rPr lang="en-US" sz="1200" b="1" dirty="0">
                <a:latin typeface="Calibri" panose="020F0502020204030204" pitchFamily="34" charset="0"/>
                <a:ea typeface="Calibri" panose="020F0502020204030204" pitchFamily="34" charset="0"/>
                <a:cs typeface="Times New Roman" panose="02020603050405020304" pitchFamily="18" charset="0"/>
              </a:rPr>
              <a:t>Main Heating - </a:t>
            </a:r>
            <a:r>
              <a:rPr lang="en-US" sz="1200" dirty="0">
                <a:latin typeface="Calibri" panose="020F0502020204030204" pitchFamily="34" charset="0"/>
                <a:ea typeface="Calibri" panose="020F0502020204030204" pitchFamily="34" charset="0"/>
                <a:cs typeface="Times New Roman" panose="02020603050405020304" pitchFamily="18" charset="0"/>
              </a:rPr>
              <a:t>Operation of majority of IDU(s) and ODU in heating mode. At least one or more IDU(s) are operation in cool mode. HR unit only, not a mode of operation for HP units</a:t>
            </a:r>
          </a:p>
          <a:p>
            <a:pPr marL="0" marR="0" lvl="1">
              <a:lnSpc>
                <a:spcPct val="107000"/>
              </a:lnSpc>
              <a:spcBef>
                <a:spcPts val="0"/>
              </a:spcBef>
              <a:spcAft>
                <a:spcPts val="800"/>
              </a:spcAft>
            </a:pPr>
            <a:r>
              <a:rPr lang="en-US" sz="1200" b="1" dirty="0">
                <a:latin typeface="Calibri" panose="020F0502020204030204" pitchFamily="34" charset="0"/>
                <a:ea typeface="Calibri" panose="020F0502020204030204" pitchFamily="34" charset="0"/>
                <a:cs typeface="Times New Roman" panose="02020603050405020304" pitchFamily="18" charset="0"/>
              </a:rPr>
              <a:t>High Pressure, high temperature gas – </a:t>
            </a:r>
            <a:r>
              <a:rPr lang="en-US" sz="1200" dirty="0">
                <a:latin typeface="Calibri" panose="020F0502020204030204" pitchFamily="34" charset="0"/>
                <a:ea typeface="Calibri" panose="020F0502020204030204" pitchFamily="34" charset="0"/>
                <a:cs typeface="Times New Roman" panose="02020603050405020304" pitchFamily="18" charset="0"/>
              </a:rPr>
              <a:t>discharge gas leaving the compressor</a:t>
            </a:r>
          </a:p>
          <a:p>
            <a:pPr marL="0" marR="0" lvl="1">
              <a:lnSpc>
                <a:spcPct val="107000"/>
              </a:lnSpc>
              <a:spcBef>
                <a:spcPts val="0"/>
              </a:spcBef>
              <a:spcAft>
                <a:spcPts val="800"/>
              </a:spcAft>
            </a:pPr>
            <a:r>
              <a:rPr lang="en-US" sz="1200" b="1" dirty="0">
                <a:latin typeface="Calibri" panose="020F0502020204030204" pitchFamily="34" charset="0"/>
                <a:ea typeface="Calibri" panose="020F0502020204030204" pitchFamily="34" charset="0"/>
                <a:cs typeface="Times New Roman" panose="02020603050405020304" pitchFamily="18" charset="0"/>
              </a:rPr>
              <a:t>High pressure, high temperature liquid – </a:t>
            </a:r>
            <a:r>
              <a:rPr lang="en-US" sz="1200" dirty="0">
                <a:latin typeface="Calibri" panose="020F0502020204030204" pitchFamily="34" charset="0"/>
                <a:ea typeface="Calibri" panose="020F0502020204030204" pitchFamily="34" charset="0"/>
                <a:cs typeface="Times New Roman" panose="02020603050405020304" pitchFamily="18" charset="0"/>
              </a:rPr>
              <a:t>Condensed refrigerant</a:t>
            </a:r>
          </a:p>
          <a:p>
            <a:pPr marL="0" marR="0" lvl="1">
              <a:lnSpc>
                <a:spcPct val="107000"/>
              </a:lnSpc>
              <a:spcBef>
                <a:spcPts val="0"/>
              </a:spcBef>
              <a:spcAft>
                <a:spcPts val="800"/>
              </a:spcAft>
            </a:pPr>
            <a:r>
              <a:rPr lang="en-US" sz="1200" b="1" dirty="0">
                <a:latin typeface="Calibri" panose="020F0502020204030204" pitchFamily="34" charset="0"/>
                <a:ea typeface="Calibri" panose="020F0502020204030204" pitchFamily="34" charset="0"/>
                <a:cs typeface="Times New Roman" panose="02020603050405020304" pitchFamily="18" charset="0"/>
              </a:rPr>
              <a:t>Low pressure, low temperature gas – </a:t>
            </a:r>
            <a:r>
              <a:rPr lang="en-US" sz="1200" dirty="0">
                <a:latin typeface="Calibri" panose="020F0502020204030204" pitchFamily="34" charset="0"/>
                <a:ea typeface="Calibri" panose="020F0502020204030204" pitchFamily="34" charset="0"/>
                <a:cs typeface="Times New Roman" panose="02020603050405020304" pitchFamily="18" charset="0"/>
              </a:rPr>
              <a:t>suction gas returning to the compressor</a:t>
            </a:r>
          </a:p>
          <a:p>
            <a:pPr marL="0" marR="0" lvl="1">
              <a:lnSpc>
                <a:spcPct val="107000"/>
              </a:lnSpc>
              <a:spcBef>
                <a:spcPts val="0"/>
              </a:spcBef>
              <a:spcAft>
                <a:spcPts val="0"/>
              </a:spcAft>
            </a:pPr>
            <a:r>
              <a:rPr lang="en-US" sz="1200" b="1" dirty="0">
                <a:latin typeface="Calibri" panose="020F0502020204030204" pitchFamily="34" charset="0"/>
                <a:ea typeface="Calibri" panose="020F0502020204030204" pitchFamily="34" charset="0"/>
                <a:cs typeface="Times New Roman" panose="02020603050405020304" pitchFamily="18" charset="0"/>
              </a:rPr>
              <a:t>Inverter Compressor</a:t>
            </a:r>
            <a:r>
              <a:rPr lang="en-US" sz="1200" dirty="0">
                <a:latin typeface="Calibri" panose="020F0502020204030204" pitchFamily="34" charset="0"/>
                <a:ea typeface="Calibri" panose="020F0502020204030204" pitchFamily="34" charset="0"/>
                <a:cs typeface="Times New Roman" panose="02020603050405020304" pitchFamily="18" charset="0"/>
              </a:rPr>
              <a:t> – single or dual inverter driven scroll compressors depending on unit size and voltage. Standard operating frequency range is between 20-140Hz. The frequency of the compressor will change based on indoor unit capacity requests. A capacity request from an IDU is required to bring on a compressor. Once running, it will turn down to 14Hz in special situations. Compressor(s) will run continuously until all indoor unit capacity requests are satisfied. Vapor injection can boost heating capacity of the compressor by 20%</a:t>
            </a:r>
          </a:p>
          <a:p>
            <a:pPr marL="0" marR="0" lvl="1">
              <a:lnSpc>
                <a:spcPct val="107000"/>
              </a:lnSpc>
              <a:spcBef>
                <a:spcPts val="0"/>
              </a:spcBef>
              <a:spcAft>
                <a:spcPts val="0"/>
              </a:spcAft>
            </a:pPr>
            <a:endParaRPr lang="en-US" sz="1200" b="1" dirty="0">
              <a:latin typeface="Calibri" panose="020F0502020204030204" pitchFamily="34" charset="0"/>
              <a:ea typeface="Calibri" panose="020F0502020204030204" pitchFamily="34" charset="0"/>
              <a:cs typeface="Times New Roman" panose="02020603050405020304" pitchFamily="18" charset="0"/>
            </a:endParaRPr>
          </a:p>
          <a:p>
            <a:pPr marL="0" marR="0" lvl="1">
              <a:lnSpc>
                <a:spcPct val="107000"/>
              </a:lnSpc>
              <a:spcBef>
                <a:spcPts val="0"/>
              </a:spcBef>
              <a:spcAft>
                <a:spcPts val="800"/>
              </a:spcAft>
            </a:pPr>
            <a:r>
              <a:rPr lang="en-US" sz="1200" b="1" dirty="0">
                <a:latin typeface="Calibri" panose="020F0502020204030204" pitchFamily="34" charset="0"/>
                <a:ea typeface="Calibri" panose="020F0502020204030204" pitchFamily="34" charset="0"/>
                <a:cs typeface="Times New Roman" panose="02020603050405020304" pitchFamily="18" charset="0"/>
              </a:rPr>
              <a:t>Outdoor Fan</a:t>
            </a:r>
            <a:r>
              <a:rPr lang="en-US" sz="1200" dirty="0">
                <a:latin typeface="Calibri" panose="020F0502020204030204" pitchFamily="34" charset="0"/>
                <a:ea typeface="Calibri" panose="020F0502020204030204" pitchFamily="34" charset="0"/>
                <a:cs typeface="Times New Roman" panose="02020603050405020304" pitchFamily="18" charset="0"/>
              </a:rPr>
              <a:t> – Modulating inverter driven fan motor utilized on air cooled units. Number of outdoor fans will depend on tonnage and voltage of the unit.</a:t>
            </a:r>
          </a:p>
          <a:p>
            <a:pPr marL="0" marR="0" lvl="2">
              <a:lnSpc>
                <a:spcPct val="107000"/>
              </a:lnSpc>
              <a:spcBef>
                <a:spcPts val="0"/>
              </a:spcBef>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Cooling mode – fan is driven by the high pressure sensor. As the compressor discharge pressure increases the fan speeds up, as the discharge pressure decreases the fan begins to slow down. Default target high pressure in cooling mode is 355 psig.</a:t>
            </a:r>
          </a:p>
          <a:p>
            <a:pPr marL="0" marR="0" lvl="2">
              <a:lnSpc>
                <a:spcPct val="107000"/>
              </a:lnSpc>
              <a:spcBef>
                <a:spcPts val="0"/>
              </a:spcBef>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Heating mode – fan is driven by low pressure sensor. As OA temp changes, the fan will speed up or slow down to maintain a Target low pressure. Target low pressure is dependent on OA temperature. As the OA temperature decreases, so will the target low pressure. As the OA temperature increases, so will the target low pressure.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34267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표 14"/>
          <p:cNvGraphicFramePr>
            <a:graphicFrameLocks noGrp="1"/>
          </p:cNvGraphicFramePr>
          <p:nvPr>
            <p:extLst>
              <p:ext uri="{D42A27DB-BD31-4B8C-83A1-F6EECF244321}">
                <p14:modId xmlns:p14="http://schemas.microsoft.com/office/powerpoint/2010/main" val="1493817245"/>
              </p:ext>
            </p:extLst>
          </p:nvPr>
        </p:nvGraphicFramePr>
        <p:xfrm>
          <a:off x="152400" y="3352800"/>
          <a:ext cx="8757634" cy="1462772"/>
        </p:xfrm>
        <a:graphic>
          <a:graphicData uri="http://schemas.openxmlformats.org/drawingml/2006/table">
            <a:tbl>
              <a:tblPr firstRow="1" bandRow="1">
                <a:tableStyleId>{5940675A-B579-460E-94D1-54222C63F5DA}</a:tableStyleId>
              </a:tblPr>
              <a:tblGrid>
                <a:gridCol w="3917423">
                  <a:extLst>
                    <a:ext uri="{9D8B030D-6E8A-4147-A177-3AD203B41FA5}">
                      <a16:colId xmlns:a16="http://schemas.microsoft.com/office/drawing/2014/main" val="20000"/>
                    </a:ext>
                  </a:extLst>
                </a:gridCol>
                <a:gridCol w="1935352">
                  <a:extLst>
                    <a:ext uri="{9D8B030D-6E8A-4147-A177-3AD203B41FA5}">
                      <a16:colId xmlns:a16="http://schemas.microsoft.com/office/drawing/2014/main" val="20001"/>
                    </a:ext>
                  </a:extLst>
                </a:gridCol>
                <a:gridCol w="2904859">
                  <a:extLst>
                    <a:ext uri="{9D8B030D-6E8A-4147-A177-3AD203B41FA5}">
                      <a16:colId xmlns:a16="http://schemas.microsoft.com/office/drawing/2014/main" val="20002"/>
                    </a:ext>
                  </a:extLst>
                </a:gridCol>
              </a:tblGrid>
              <a:tr h="522419">
                <a:tc>
                  <a:txBody>
                    <a:bodyPr/>
                    <a:lstStyle/>
                    <a:p>
                      <a:pPr algn="ctr" latinLnBrk="1"/>
                      <a:r>
                        <a:rPr lang="en-US" altLang="ko-KR" sz="1200" b="1" dirty="0">
                          <a:latin typeface="Arial" pitchFamily="34" charset="0"/>
                          <a:cs typeface="Arial" pitchFamily="34" charset="0"/>
                        </a:rPr>
                        <a:t>Function</a:t>
                      </a:r>
                      <a:endParaRPr lang="ko-KR" altLang="en-US" sz="1200" b="1" dirty="0">
                        <a:latin typeface="Arial" pitchFamily="34" charset="0"/>
                        <a:cs typeface="Arial" pitchFamily="34" charset="0"/>
                      </a:endParaRPr>
                    </a:p>
                  </a:txBody>
                  <a:tcPr anchor="ctr" anchorCtr="1">
                    <a:solidFill>
                      <a:schemeClr val="bg1">
                        <a:lumMod val="95000"/>
                      </a:schemeClr>
                    </a:solidFill>
                  </a:tcPr>
                </a:tc>
                <a:tc>
                  <a:txBody>
                    <a:bodyPr/>
                    <a:lstStyle/>
                    <a:p>
                      <a:pPr algn="ctr" latinLnBrk="1"/>
                      <a:r>
                        <a:rPr lang="en-US" altLang="ko-KR" sz="1200" b="1" dirty="0">
                          <a:latin typeface="Arial" pitchFamily="34" charset="0"/>
                          <a:cs typeface="Arial" pitchFamily="34" charset="0"/>
                        </a:rPr>
                        <a:t>No. of digits to set</a:t>
                      </a:r>
                    </a:p>
                    <a:p>
                      <a:pPr algn="ctr" latinLnBrk="1"/>
                      <a:r>
                        <a:rPr lang="en-US" altLang="ko-KR" sz="1200" b="1" dirty="0">
                          <a:latin typeface="Arial" pitchFamily="34" charset="0"/>
                          <a:cs typeface="Arial" pitchFamily="34" charset="0"/>
                        </a:rPr>
                        <a:t> ( Logical [physical] )</a:t>
                      </a:r>
                      <a:endParaRPr lang="ko-KR" altLang="en-US" sz="1200" b="1" dirty="0">
                        <a:latin typeface="Arial" pitchFamily="34" charset="0"/>
                        <a:cs typeface="Arial" pitchFamily="34" charset="0"/>
                      </a:endParaRPr>
                    </a:p>
                  </a:txBody>
                  <a:tcPr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latinLnBrk="1"/>
                      <a:r>
                        <a:rPr lang="en-US" altLang="ko-KR" sz="1200" b="1" dirty="0">
                          <a:latin typeface="Arial" pitchFamily="34" charset="0"/>
                          <a:cs typeface="Arial" pitchFamily="34" charset="0"/>
                        </a:rPr>
                        <a:t>Code structure</a:t>
                      </a:r>
                    </a:p>
                    <a:p>
                      <a:pPr algn="ctr" latinLnBrk="1"/>
                      <a:r>
                        <a:rPr lang="en-US" altLang="ko-KR" sz="1200" b="1" dirty="0">
                          <a:latin typeface="Arial" pitchFamily="34" charset="0"/>
                          <a:cs typeface="Arial" pitchFamily="34" charset="0"/>
                        </a:rPr>
                        <a:t>(Logical)</a:t>
                      </a:r>
                      <a:endParaRPr lang="ko-KR" altLang="en-US" sz="12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10000"/>
                  </a:ext>
                </a:extLst>
              </a:tr>
              <a:tr h="313451">
                <a:tc>
                  <a:txBody>
                    <a:bodyPr/>
                    <a:lstStyle/>
                    <a:p>
                      <a:r>
                        <a:rPr lang="en-US" altLang="ko-KR" sz="1400" b="1" dirty="0">
                          <a:latin typeface="Arial" pitchFamily="34" charset="0"/>
                          <a:cs typeface="Arial" pitchFamily="34" charset="0"/>
                        </a:rPr>
                        <a:t>Indoor unit Product Code </a:t>
                      </a:r>
                      <a:r>
                        <a:rPr lang="en-US" altLang="ko-KR" sz="1400" b="1" baseline="0" dirty="0">
                          <a:latin typeface="Arial" pitchFamily="34" charset="0"/>
                          <a:cs typeface="Arial" pitchFamily="34" charset="0"/>
                        </a:rPr>
                        <a:t>setting </a:t>
                      </a:r>
                      <a:r>
                        <a:rPr lang="en-US" altLang="ko-KR" sz="1400" b="1" baseline="0" dirty="0">
                          <a:solidFill>
                            <a:srgbClr val="FF0000"/>
                          </a:solidFill>
                          <a:latin typeface="Arial" pitchFamily="34" charset="0"/>
                          <a:cs typeface="Arial" pitchFamily="34" charset="0"/>
                        </a:rPr>
                        <a:t>(Digit 2=1)</a:t>
                      </a:r>
                      <a:endParaRPr lang="ko-KR" altLang="en-US" sz="1400" b="1" dirty="0">
                        <a:solidFill>
                          <a:srgbClr val="FF0000"/>
                        </a:solidFill>
                        <a:latin typeface="Arial" pitchFamily="34" charset="0"/>
                        <a:cs typeface="Arial" pitchFamily="34" charset="0"/>
                      </a:endParaRPr>
                    </a:p>
                  </a:txBody>
                  <a:tcPr anchor="ctr">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400" b="1" dirty="0">
                          <a:latin typeface="Arial" pitchFamily="34" charset="0"/>
                          <a:cs typeface="Arial" pitchFamily="34" charset="0"/>
                        </a:rPr>
                        <a:t>24 [20]</a:t>
                      </a:r>
                      <a:endParaRPr lang="ko-KR" altLang="en-US" sz="1400" b="1" dirty="0">
                        <a:latin typeface="Arial" pitchFamily="34" charset="0"/>
                        <a:cs typeface="Arial" pitchFamily="34" charset="0"/>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400" b="1" dirty="0">
                          <a:latin typeface="Arial" pitchFamily="34" charset="0"/>
                          <a:cs typeface="Arial" pitchFamily="34" charset="0"/>
                        </a:rPr>
                        <a:t>0</a:t>
                      </a:r>
                      <a:r>
                        <a:rPr lang="en-US" altLang="ko-KR" sz="1400" b="1" dirty="0">
                          <a:solidFill>
                            <a:srgbClr val="FF0000"/>
                          </a:solidFill>
                          <a:latin typeface="Arial" pitchFamily="34" charset="0"/>
                          <a:cs typeface="Arial" pitchFamily="34" charset="0"/>
                        </a:rPr>
                        <a:t>1</a:t>
                      </a:r>
                      <a:r>
                        <a:rPr lang="en-US" altLang="ko-KR" sz="1400" b="1" dirty="0">
                          <a:latin typeface="Arial" pitchFamily="34" charset="0"/>
                          <a:cs typeface="Arial" pitchFamily="34" charset="0"/>
                        </a:rPr>
                        <a:t>xxxx-1xxxxx-2xxxxx-3xxxxx</a:t>
                      </a:r>
                      <a:endParaRPr lang="ko-KR" altLang="en-US" sz="1400" b="1"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13451">
                <a:tc>
                  <a:txBody>
                    <a:bodyPr/>
                    <a:lstStyle/>
                    <a:p>
                      <a:r>
                        <a:rPr lang="en-US" altLang="ko-KR" sz="1400" b="1" dirty="0">
                          <a:latin typeface="Arial" pitchFamily="34" charset="0"/>
                          <a:cs typeface="Arial" pitchFamily="34" charset="0"/>
                        </a:rPr>
                        <a:t>Install option setting1 </a:t>
                      </a:r>
                      <a:r>
                        <a:rPr lang="en-US" altLang="ko-KR" sz="1400" b="1" dirty="0">
                          <a:solidFill>
                            <a:srgbClr val="FF0000"/>
                          </a:solidFill>
                          <a:latin typeface="Arial" pitchFamily="34" charset="0"/>
                          <a:cs typeface="Arial" pitchFamily="34" charset="0"/>
                        </a:rPr>
                        <a:t>(Digit</a:t>
                      </a:r>
                      <a:r>
                        <a:rPr lang="en-US" altLang="ko-KR" sz="1400" b="1" baseline="0" dirty="0">
                          <a:solidFill>
                            <a:srgbClr val="FF0000"/>
                          </a:solidFill>
                          <a:latin typeface="Arial" pitchFamily="34" charset="0"/>
                          <a:cs typeface="Arial" pitchFamily="34" charset="0"/>
                        </a:rPr>
                        <a:t> 2=2)</a:t>
                      </a:r>
                      <a:endParaRPr lang="ko-KR" altLang="en-US" sz="1400" b="1" dirty="0">
                        <a:solidFill>
                          <a:srgbClr val="FF0000"/>
                        </a:solidFill>
                        <a:latin typeface="Arial" pitchFamily="34" charset="0"/>
                        <a:cs typeface="Arial"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400" b="1" dirty="0">
                          <a:latin typeface="Arial" pitchFamily="34" charset="0"/>
                          <a:cs typeface="Arial" pitchFamily="34" charset="0"/>
                        </a:rPr>
                        <a:t>24 [19]</a:t>
                      </a:r>
                      <a:endParaRPr lang="ko-KR" altLang="en-US" sz="1400" b="1" dirty="0">
                        <a:latin typeface="Arial" pitchFamily="34" charset="0"/>
                        <a:cs typeface="Arial"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1" dirty="0">
                          <a:latin typeface="Arial" pitchFamily="34" charset="0"/>
                          <a:cs typeface="Arial" pitchFamily="34" charset="0"/>
                        </a:rPr>
                        <a:t>0</a:t>
                      </a:r>
                      <a:r>
                        <a:rPr lang="en-US" altLang="ko-KR" sz="1400" b="1" dirty="0">
                          <a:solidFill>
                            <a:srgbClr val="FF0000"/>
                          </a:solidFill>
                          <a:latin typeface="Arial" pitchFamily="34" charset="0"/>
                          <a:cs typeface="Arial" pitchFamily="34" charset="0"/>
                        </a:rPr>
                        <a:t>2</a:t>
                      </a:r>
                      <a:r>
                        <a:rPr lang="en-US" altLang="ko-KR" sz="1400" b="1" dirty="0">
                          <a:latin typeface="Arial" pitchFamily="34" charset="0"/>
                          <a:cs typeface="Arial" pitchFamily="34" charset="0"/>
                        </a:rPr>
                        <a:t>xxxx-1xxxxx-2xxxxx-3xxxx</a:t>
                      </a:r>
                      <a:r>
                        <a:rPr lang="en-US" altLang="ko-KR" sz="1400" b="1" dirty="0">
                          <a:solidFill>
                            <a:schemeClr val="bg1">
                              <a:lumMod val="50000"/>
                            </a:schemeClr>
                          </a:solidFill>
                          <a:latin typeface="Arial" pitchFamily="34" charset="0"/>
                          <a:cs typeface="Arial" pitchFamily="34" charset="0"/>
                        </a:rPr>
                        <a:t>x</a:t>
                      </a:r>
                      <a:endParaRPr lang="ko-KR" altLang="en-US" sz="1400" b="1" dirty="0">
                        <a:solidFill>
                          <a:schemeClr val="bg1">
                            <a:lumMod val="50000"/>
                          </a:schemeClr>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13451">
                <a:tc>
                  <a:txBody>
                    <a:bodyPr/>
                    <a:lstStyle/>
                    <a:p>
                      <a:r>
                        <a:rPr lang="en-US" altLang="ko-KR" sz="1400" b="1" dirty="0">
                          <a:latin typeface="Arial" pitchFamily="34" charset="0"/>
                          <a:cs typeface="Arial" pitchFamily="34" charset="0"/>
                        </a:rPr>
                        <a:t>Install option setting2 </a:t>
                      </a:r>
                      <a:r>
                        <a:rPr lang="en-US" altLang="ko-KR" sz="1400" b="1" dirty="0">
                          <a:solidFill>
                            <a:srgbClr val="FF0000"/>
                          </a:solidFill>
                          <a:latin typeface="Arial" pitchFamily="34" charset="0"/>
                          <a:cs typeface="Arial" pitchFamily="34" charset="0"/>
                        </a:rPr>
                        <a:t>(Digit 2=5)</a:t>
                      </a:r>
                      <a:endParaRPr lang="ko-KR" altLang="en-US" sz="1400" b="1" dirty="0">
                        <a:solidFill>
                          <a:srgbClr val="FF0000"/>
                        </a:solidFill>
                        <a:latin typeface="Arial" pitchFamily="34" charset="0"/>
                        <a:cs typeface="Arial"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latinLnBrk="1"/>
                      <a:r>
                        <a:rPr lang="en-US" altLang="ko-KR" sz="1400" b="1" dirty="0">
                          <a:latin typeface="Arial" pitchFamily="34" charset="0"/>
                          <a:cs typeface="Arial" pitchFamily="34" charset="0"/>
                        </a:rPr>
                        <a:t>24 [19]</a:t>
                      </a:r>
                      <a:endParaRPr lang="ko-KR" altLang="en-US" sz="1400" b="1" dirty="0">
                        <a:latin typeface="Arial" pitchFamily="34" charset="0"/>
                        <a:cs typeface="Arial"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1" dirty="0">
                          <a:latin typeface="Arial" pitchFamily="34" charset="0"/>
                          <a:cs typeface="Arial" pitchFamily="34" charset="0"/>
                        </a:rPr>
                        <a:t>0</a:t>
                      </a:r>
                      <a:r>
                        <a:rPr lang="en-US" altLang="ko-KR" sz="1400" b="1" dirty="0">
                          <a:solidFill>
                            <a:srgbClr val="FF0000"/>
                          </a:solidFill>
                          <a:latin typeface="Arial" pitchFamily="34" charset="0"/>
                          <a:cs typeface="Arial" pitchFamily="34" charset="0"/>
                        </a:rPr>
                        <a:t>5</a:t>
                      </a:r>
                      <a:r>
                        <a:rPr lang="en-US" altLang="ko-KR" sz="1400" b="1" dirty="0">
                          <a:latin typeface="Arial" pitchFamily="34" charset="0"/>
                          <a:cs typeface="Arial" pitchFamily="34" charset="0"/>
                        </a:rPr>
                        <a:t>xxxx-1xxxxx-2xxxxx-3xxxx</a:t>
                      </a:r>
                      <a:r>
                        <a:rPr lang="en-US" altLang="ko-KR" sz="1400" b="1" dirty="0">
                          <a:solidFill>
                            <a:schemeClr val="bg1">
                              <a:lumMod val="50000"/>
                            </a:schemeClr>
                          </a:solidFill>
                          <a:latin typeface="Arial" pitchFamily="34" charset="0"/>
                          <a:cs typeface="Arial" pitchFamily="34" charset="0"/>
                        </a:rPr>
                        <a:t>x</a:t>
                      </a:r>
                      <a:endParaRPr lang="ko-KR" altLang="en-US" sz="1400" b="1" dirty="0">
                        <a:solidFill>
                          <a:schemeClr val="bg1">
                            <a:lumMod val="50000"/>
                          </a:schemeClr>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3" name="TextBox 2"/>
          <p:cNvSpPr txBox="1"/>
          <p:nvPr/>
        </p:nvSpPr>
        <p:spPr>
          <a:xfrm>
            <a:off x="152400" y="278840"/>
            <a:ext cx="7162800" cy="461665"/>
          </a:xfrm>
          <a:prstGeom prst="rect">
            <a:avLst/>
          </a:prstGeom>
          <a:noFill/>
        </p:spPr>
        <p:txBody>
          <a:bodyPr wrap="square" rtlCol="0">
            <a:spAutoFit/>
          </a:bodyPr>
          <a:lstStyle/>
          <a:p>
            <a:r>
              <a:rPr lang="en-US" sz="2400" b="1" dirty="0">
                <a:solidFill>
                  <a:schemeClr val="bg1"/>
                </a:solidFill>
                <a:latin typeface="Arial" pitchFamily="34" charset="0"/>
                <a:cs typeface="Arial" pitchFamily="34" charset="0"/>
              </a:rPr>
              <a:t>Indoor Unit Control Boards – Option Codes</a:t>
            </a:r>
          </a:p>
        </p:txBody>
      </p:sp>
      <p:sp>
        <p:nvSpPr>
          <p:cNvPr id="4" name="TextBox 3"/>
          <p:cNvSpPr txBox="1"/>
          <p:nvPr/>
        </p:nvSpPr>
        <p:spPr>
          <a:xfrm>
            <a:off x="152400" y="1066800"/>
            <a:ext cx="8686800" cy="2462213"/>
          </a:xfrm>
          <a:prstGeom prst="rect">
            <a:avLst/>
          </a:prstGeom>
          <a:noFill/>
        </p:spPr>
        <p:txBody>
          <a:bodyPr wrap="square" rtlCol="0">
            <a:spAutoFit/>
          </a:bodyPr>
          <a:lstStyle/>
          <a:p>
            <a:r>
              <a:rPr lang="en-US" sz="1400" b="1" dirty="0">
                <a:solidFill>
                  <a:schemeClr val="tx1"/>
                </a:solidFill>
                <a:latin typeface="Arial" pitchFamily="34" charset="0"/>
                <a:cs typeface="Arial" pitchFamily="34" charset="0"/>
              </a:rPr>
              <a:t>Product Option Code- </a:t>
            </a:r>
            <a:r>
              <a:rPr lang="en-US" sz="1400" dirty="0">
                <a:solidFill>
                  <a:schemeClr val="tx1"/>
                </a:solidFill>
                <a:latin typeface="Arial" pitchFamily="34" charset="0"/>
                <a:cs typeface="Arial" pitchFamily="34" charset="0"/>
              </a:rPr>
              <a:t>Identifies the model and capacity of the indoor </a:t>
            </a:r>
          </a:p>
          <a:p>
            <a:r>
              <a:rPr lang="en-US" sz="1400" b="1" dirty="0">
                <a:latin typeface="Arial" pitchFamily="34" charset="0"/>
                <a:cs typeface="Arial" pitchFamily="34" charset="0"/>
              </a:rPr>
              <a:t>	</a:t>
            </a:r>
            <a:r>
              <a:rPr lang="en-US" sz="1400" dirty="0">
                <a:latin typeface="Arial" pitchFamily="34" charset="0"/>
                <a:cs typeface="Arial" pitchFamily="34" charset="0"/>
              </a:rPr>
              <a:t>Product option code should only be changed on a ducted unit to change the static pressure 	profile. Refer to the IOM for the specific ducted unit</a:t>
            </a:r>
          </a:p>
          <a:p>
            <a:endParaRPr lang="en-US" sz="1400" dirty="0">
              <a:latin typeface="Arial" pitchFamily="34" charset="0"/>
              <a:cs typeface="Arial" pitchFamily="34" charset="0"/>
            </a:endParaRPr>
          </a:p>
          <a:p>
            <a:r>
              <a:rPr lang="en-US" sz="1400" b="1" dirty="0">
                <a:latin typeface="Arial" pitchFamily="34" charset="0"/>
                <a:cs typeface="Arial" pitchFamily="34" charset="0"/>
              </a:rPr>
              <a:t>Installation Option Code-  </a:t>
            </a:r>
            <a:r>
              <a:rPr lang="en-US" sz="1400" dirty="0">
                <a:latin typeface="Arial" pitchFamily="34" charset="0"/>
                <a:cs typeface="Arial" pitchFamily="34" charset="0"/>
              </a:rPr>
              <a:t>is used to set specific options like enable the pump, disable the chime, use of the remote room sensor etc…</a:t>
            </a:r>
          </a:p>
          <a:p>
            <a:endParaRPr lang="en-US" sz="1400" dirty="0">
              <a:latin typeface="Arial" pitchFamily="34" charset="0"/>
              <a:cs typeface="Arial" pitchFamily="34" charset="0"/>
            </a:endParaRPr>
          </a:p>
          <a:p>
            <a:r>
              <a:rPr lang="en-US" sz="1400" b="1" dirty="0">
                <a:latin typeface="Arial" pitchFamily="34" charset="0"/>
                <a:cs typeface="Arial" pitchFamily="34" charset="0"/>
              </a:rPr>
              <a:t>Installation Option Code 2-</a:t>
            </a:r>
            <a:r>
              <a:rPr lang="en-US" sz="1400" dirty="0">
                <a:latin typeface="Arial" pitchFamily="34" charset="0"/>
                <a:cs typeface="Arial" pitchFamily="34" charset="0"/>
              </a:rPr>
              <a:t> is  used to set the dead bands and only used with heat recovery systems. </a:t>
            </a:r>
          </a:p>
          <a:p>
            <a:endParaRPr lang="en-US" sz="1400" dirty="0">
              <a:latin typeface="Arial" pitchFamily="34" charset="0"/>
              <a:cs typeface="Arial" pitchFamily="34" charset="0"/>
              <a:hlinkClick r:id="rId2" action="ppaction://hlinkfile"/>
            </a:endParaRPr>
          </a:p>
          <a:p>
            <a:endParaRPr lang="en-US" sz="1400" dirty="0">
              <a:latin typeface="Arial" pitchFamily="34" charset="0"/>
              <a:cs typeface="Arial" pitchFamily="34" charset="0"/>
              <a:hlinkClick r:id="rId2" action="ppaction://hlinkfile"/>
            </a:endParaRPr>
          </a:p>
          <a:p>
            <a:endParaRPr lang="en-US" sz="14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1795450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7162800" cy="461665"/>
          </a:xfrm>
          <a:prstGeom prst="rect">
            <a:avLst/>
          </a:prstGeom>
          <a:noFill/>
        </p:spPr>
        <p:txBody>
          <a:bodyPr wrap="square" rtlCol="0">
            <a:spAutoFit/>
          </a:bodyPr>
          <a:lstStyle/>
          <a:p>
            <a:r>
              <a:rPr lang="en-US" sz="2400" b="1" dirty="0">
                <a:solidFill>
                  <a:schemeClr val="bg1"/>
                </a:solidFill>
                <a:latin typeface="Arial" pitchFamily="34" charset="0"/>
                <a:cs typeface="Arial" pitchFamily="34" charset="0"/>
              </a:rPr>
              <a:t>Outdoor Unit Components</a:t>
            </a:r>
          </a:p>
        </p:txBody>
      </p:sp>
      <p:sp>
        <p:nvSpPr>
          <p:cNvPr id="3" name="Rectangle 2"/>
          <p:cNvSpPr/>
          <p:nvPr/>
        </p:nvSpPr>
        <p:spPr>
          <a:xfrm>
            <a:off x="0" y="898906"/>
            <a:ext cx="9144000" cy="4429033"/>
          </a:xfrm>
          <a:prstGeom prst="rect">
            <a:avLst/>
          </a:prstGeom>
        </p:spPr>
        <p:txBody>
          <a:bodyPr wrap="square">
            <a:spAutoFit/>
          </a:bodyPr>
          <a:lstStyle/>
          <a:p>
            <a:pPr marL="57150" marR="0" lvl="1">
              <a:lnSpc>
                <a:spcPct val="107000"/>
              </a:lnSpc>
              <a:spcBef>
                <a:spcPts val="0"/>
              </a:spcBef>
              <a:spcAft>
                <a:spcPts val="800"/>
              </a:spcAft>
            </a:pPr>
            <a:r>
              <a:rPr lang="en-US" sz="1400" b="1" dirty="0">
                <a:latin typeface="Calibri" panose="020F0502020204030204" pitchFamily="34" charset="0"/>
                <a:ea typeface="Calibri" panose="020F0502020204030204" pitchFamily="34" charset="0"/>
                <a:cs typeface="Times New Roman" panose="02020603050405020304" pitchFamily="18" charset="0"/>
              </a:rPr>
              <a:t>Heat Exchanger</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b="1" dirty="0">
                <a:latin typeface="Calibri" panose="020F0502020204030204" pitchFamily="34" charset="0"/>
                <a:ea typeface="Calibri" panose="020F0502020204030204" pitchFamily="34" charset="0"/>
                <a:cs typeface="Times New Roman" panose="02020603050405020304" pitchFamily="18" charset="0"/>
              </a:rPr>
              <a:t>(HX)</a:t>
            </a:r>
            <a:r>
              <a:rPr lang="en-US" sz="1400" dirty="0">
                <a:latin typeface="Calibri" panose="020F0502020204030204" pitchFamily="34" charset="0"/>
                <a:ea typeface="Calibri" panose="020F0502020204030204" pitchFamily="34" charset="0"/>
                <a:cs typeface="Times New Roman" panose="02020603050405020304" pitchFamily="18" charset="0"/>
              </a:rPr>
              <a:t> – Allows for the transfer of heat. Tube and fin heat exchanger on air cooled units. Water cooled units utilize a brazed plate heat exchanger. </a:t>
            </a:r>
          </a:p>
          <a:p>
            <a:pPr marL="57150" marR="0" lvl="1">
              <a:lnSpc>
                <a:spcPct val="107000"/>
              </a:lnSpc>
              <a:spcBef>
                <a:spcPts val="0"/>
              </a:spcBef>
              <a:spcAft>
                <a:spcPts val="800"/>
              </a:spcAft>
            </a:pPr>
            <a:r>
              <a:rPr lang="en-US" sz="1400" b="1" dirty="0">
                <a:latin typeface="Calibri" panose="020F0502020204030204" pitchFamily="34" charset="0"/>
                <a:ea typeface="Calibri" panose="020F0502020204030204" pitchFamily="34" charset="0"/>
                <a:cs typeface="Times New Roman" panose="02020603050405020304" pitchFamily="18" charset="0"/>
              </a:rPr>
              <a:t>Cyclone Oil Separator</a:t>
            </a:r>
            <a:r>
              <a:rPr lang="en-US" sz="1400" dirty="0">
                <a:latin typeface="Calibri" panose="020F0502020204030204" pitchFamily="34" charset="0"/>
                <a:ea typeface="Calibri" panose="020F0502020204030204" pitchFamily="34" charset="0"/>
                <a:cs typeface="Times New Roman" panose="02020603050405020304" pitchFamily="18" charset="0"/>
              </a:rPr>
              <a:t> – used to separate oil from the refrigerant at the discharge of the compressor. On a two compressor model, oil is returned to the common suction line of the compressors.</a:t>
            </a:r>
          </a:p>
          <a:p>
            <a:pPr marL="57150" marR="0" lvl="1">
              <a:lnSpc>
                <a:spcPct val="107000"/>
              </a:lnSpc>
              <a:spcBef>
                <a:spcPts val="0"/>
              </a:spcBef>
              <a:spcAft>
                <a:spcPts val="800"/>
              </a:spcAft>
            </a:pPr>
            <a:r>
              <a:rPr lang="en-US" sz="1400" b="1" dirty="0">
                <a:latin typeface="Calibri" panose="020F0502020204030204" pitchFamily="34" charset="0"/>
                <a:ea typeface="Calibri" panose="020F0502020204030204" pitchFamily="34" charset="0"/>
                <a:cs typeface="Times New Roman" panose="02020603050405020304" pitchFamily="18" charset="0"/>
              </a:rPr>
              <a:t>Accumulator</a:t>
            </a:r>
            <a:r>
              <a:rPr lang="en-US" sz="1400" dirty="0">
                <a:latin typeface="Calibri" panose="020F0502020204030204" pitchFamily="34" charset="0"/>
                <a:ea typeface="Calibri" panose="020F0502020204030204" pitchFamily="34" charset="0"/>
                <a:cs typeface="Times New Roman" panose="02020603050405020304" pitchFamily="18" charset="0"/>
              </a:rPr>
              <a:t> – Protects the compressor from liquid refrigerant flooding by separating liquid refrigerant from gas refrigerant. The Accumulator collects excessive refrigerant. As the </a:t>
            </a:r>
            <a:r>
              <a:rPr lang="en-US" sz="1600" dirty="0">
                <a:latin typeface="Calibri" panose="020F0502020204030204" pitchFamily="34" charset="0"/>
                <a:ea typeface="Calibri" panose="020F0502020204030204" pitchFamily="34" charset="0"/>
                <a:cs typeface="Times New Roman" panose="02020603050405020304" pitchFamily="18" charset="0"/>
              </a:rPr>
              <a:t>refrigerant</a:t>
            </a:r>
            <a:r>
              <a:rPr lang="en-US" sz="1400" dirty="0">
                <a:latin typeface="Calibri" panose="020F0502020204030204" pitchFamily="34" charset="0"/>
                <a:ea typeface="Calibri" panose="020F0502020204030204" pitchFamily="34" charset="0"/>
                <a:cs typeface="Times New Roman" panose="02020603050405020304" pitchFamily="18" charset="0"/>
              </a:rPr>
              <a:t> boils off, it allows refrigerant as a vapor to enter the compressor. </a:t>
            </a:r>
          </a:p>
          <a:p>
            <a:pPr marL="57150" marR="0" lvl="1">
              <a:lnSpc>
                <a:spcPct val="107000"/>
              </a:lnSpc>
              <a:spcBef>
                <a:spcPts val="0"/>
              </a:spcBef>
              <a:spcAft>
                <a:spcPts val="800"/>
              </a:spcAft>
            </a:pPr>
            <a:r>
              <a:rPr lang="en-US" sz="1400" b="1" dirty="0">
                <a:latin typeface="Calibri" panose="020F0502020204030204" pitchFamily="34" charset="0"/>
                <a:ea typeface="Calibri" panose="020F0502020204030204" pitchFamily="34" charset="0"/>
                <a:cs typeface="Times New Roman" panose="02020603050405020304" pitchFamily="18" charset="0"/>
              </a:rPr>
              <a:t>Accumulator Oil Return Valve (ARV</a:t>
            </a:r>
            <a:r>
              <a:rPr lang="en-US" sz="1400" dirty="0">
                <a:latin typeface="Calibri" panose="020F0502020204030204" pitchFamily="34" charset="0"/>
                <a:ea typeface="Calibri" panose="020F0502020204030204" pitchFamily="34" charset="0"/>
                <a:cs typeface="Times New Roman" panose="02020603050405020304" pitchFamily="18" charset="0"/>
              </a:rPr>
              <a:t>) – Prevents liquid refrigerant from flowing directly to the compressor while it is stopped or during the initial startup process. When the compressor is running in normal operation, the ARV opens to allow oil return to the compressor. </a:t>
            </a:r>
          </a:p>
          <a:p>
            <a:pPr marL="57150" marR="0" lvl="1">
              <a:lnSpc>
                <a:spcPct val="107000"/>
              </a:lnSpc>
              <a:spcBef>
                <a:spcPts val="0"/>
              </a:spcBef>
              <a:spcAft>
                <a:spcPts val="800"/>
              </a:spcAft>
            </a:pPr>
            <a:r>
              <a:rPr lang="en-US" sz="1400" b="1" dirty="0">
                <a:latin typeface="Calibri" panose="020F0502020204030204" pitchFamily="34" charset="0"/>
                <a:ea typeface="Calibri" panose="020F0502020204030204" pitchFamily="34" charset="0"/>
                <a:cs typeface="Times New Roman" panose="02020603050405020304" pitchFamily="18" charset="0"/>
              </a:rPr>
              <a:t>Intercooler- </a:t>
            </a:r>
            <a:r>
              <a:rPr lang="en-US" sz="1400" dirty="0">
                <a:latin typeface="Calibri" panose="020F0502020204030204" pitchFamily="34" charset="0"/>
                <a:ea typeface="Calibri" panose="020F0502020204030204" pitchFamily="34" charset="0"/>
                <a:cs typeface="Times New Roman" panose="02020603050405020304" pitchFamily="18" charset="0"/>
              </a:rPr>
              <a:t>Secures up to 36°F of sub-cooling for liquid refrigerant used during cooling mode. Secures up to 3.6°F superheat for use during vapor injection to the compressor in heating mode.</a:t>
            </a:r>
          </a:p>
          <a:p>
            <a:pPr marL="57150" marR="0" lvl="1">
              <a:lnSpc>
                <a:spcPct val="107000"/>
              </a:lnSpc>
              <a:spcBef>
                <a:spcPts val="0"/>
              </a:spcBef>
              <a:spcAft>
                <a:spcPts val="800"/>
              </a:spcAft>
            </a:pPr>
            <a:r>
              <a:rPr lang="en-US" sz="1400" b="1" dirty="0">
                <a:latin typeface="Calibri" panose="020F0502020204030204" pitchFamily="34" charset="0"/>
                <a:ea typeface="Calibri" panose="020F0502020204030204" pitchFamily="34" charset="0"/>
                <a:cs typeface="Times New Roman" panose="02020603050405020304" pitchFamily="18" charset="0"/>
              </a:rPr>
              <a:t>Refrigerant Cooled Heat Sink</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b="1" dirty="0">
                <a:latin typeface="Calibri" panose="020F0502020204030204" pitchFamily="34" charset="0"/>
                <a:ea typeface="Calibri" panose="020F0502020204030204" pitchFamily="34" charset="0"/>
                <a:cs typeface="Times New Roman" panose="02020603050405020304" pitchFamily="18" charset="0"/>
              </a:rPr>
              <a:t>(IPM)</a:t>
            </a:r>
            <a:r>
              <a:rPr lang="en-US" sz="1400" dirty="0">
                <a:latin typeface="Calibri" panose="020F0502020204030204" pitchFamily="34" charset="0"/>
                <a:ea typeface="Calibri" panose="020F0502020204030204" pitchFamily="34" charset="0"/>
                <a:cs typeface="Times New Roman" panose="02020603050405020304" pitchFamily="18" charset="0"/>
              </a:rPr>
              <a:t> – Utilizes liquid refrigerant to cool the Integrated Bi-polar Transistor (IGBT) on the compressor inverter board(s). </a:t>
            </a:r>
          </a:p>
          <a:p>
            <a:pPr marL="57150" marR="0" lvl="1">
              <a:lnSpc>
                <a:spcPct val="107000"/>
              </a:lnSpc>
              <a:spcBef>
                <a:spcPts val="0"/>
              </a:spcBef>
              <a:spcAft>
                <a:spcPts val="800"/>
              </a:spcAft>
            </a:pPr>
            <a:r>
              <a:rPr lang="en-US" sz="1400" b="1" dirty="0">
                <a:latin typeface="Calibri" panose="020F0502020204030204" pitchFamily="34" charset="0"/>
                <a:ea typeface="Calibri" panose="020F0502020204030204" pitchFamily="34" charset="0"/>
                <a:cs typeface="Times New Roman" panose="02020603050405020304" pitchFamily="18" charset="0"/>
              </a:rPr>
              <a:t>Crankcase Heaters</a:t>
            </a:r>
            <a:r>
              <a:rPr lang="en-US" sz="1400" dirty="0">
                <a:latin typeface="Calibri" panose="020F0502020204030204" pitchFamily="34" charset="0"/>
                <a:ea typeface="Calibri" panose="020F0502020204030204" pitchFamily="34" charset="0"/>
                <a:cs typeface="Times New Roman" panose="02020603050405020304" pitchFamily="18" charset="0"/>
              </a:rPr>
              <a:t> – Drives refrigerant from the compressor sump. Used during cold start to help secure a Discharge Superheat (DSH) of 18F at start up.</a:t>
            </a:r>
          </a:p>
        </p:txBody>
      </p:sp>
    </p:spTree>
    <p:extLst>
      <p:ext uri="{BB962C8B-B14F-4D97-AF65-F5344CB8AC3E}">
        <p14:creationId xmlns:p14="http://schemas.microsoft.com/office/powerpoint/2010/main" val="39505169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7162800" cy="461665"/>
          </a:xfrm>
          <a:prstGeom prst="rect">
            <a:avLst/>
          </a:prstGeom>
          <a:noFill/>
        </p:spPr>
        <p:txBody>
          <a:bodyPr wrap="square" rtlCol="0">
            <a:spAutoFit/>
          </a:bodyPr>
          <a:lstStyle/>
          <a:p>
            <a:r>
              <a:rPr lang="en-US" sz="2400" b="1" dirty="0">
                <a:solidFill>
                  <a:schemeClr val="bg1"/>
                </a:solidFill>
                <a:latin typeface="Arial" pitchFamily="34" charset="0"/>
                <a:cs typeface="Arial" pitchFamily="34" charset="0"/>
              </a:rPr>
              <a:t>Outdoor Unit Components</a:t>
            </a:r>
          </a:p>
        </p:txBody>
      </p:sp>
      <p:sp>
        <p:nvSpPr>
          <p:cNvPr id="3" name="Rectangle 2"/>
          <p:cNvSpPr/>
          <p:nvPr/>
        </p:nvSpPr>
        <p:spPr>
          <a:xfrm>
            <a:off x="0" y="818987"/>
            <a:ext cx="9144000" cy="6267613"/>
          </a:xfrm>
          <a:prstGeom prst="rect">
            <a:avLst/>
          </a:prstGeom>
        </p:spPr>
        <p:txBody>
          <a:bodyPr wrap="square">
            <a:spAutoFit/>
          </a:bodyPr>
          <a:lstStyle/>
          <a:p>
            <a:pPr marL="57150" marR="0" lvl="1">
              <a:lnSpc>
                <a:spcPct val="107000"/>
              </a:lnSpc>
              <a:spcBef>
                <a:spcPts val="0"/>
              </a:spcBef>
              <a:spcAft>
                <a:spcPts val="800"/>
              </a:spcAft>
            </a:pPr>
            <a:r>
              <a:rPr lang="en-US" sz="1300" b="1" dirty="0">
                <a:latin typeface="Calibri" panose="020F0502020204030204" pitchFamily="34" charset="0"/>
                <a:ea typeface="Calibri" panose="020F0502020204030204" pitchFamily="34" charset="0"/>
                <a:cs typeface="Times New Roman" panose="02020603050405020304" pitchFamily="18" charset="0"/>
              </a:rPr>
              <a:t>High Pressure Sensor</a:t>
            </a:r>
            <a:r>
              <a:rPr lang="en-US" sz="1300" dirty="0">
                <a:latin typeface="Calibri" panose="020F0502020204030204" pitchFamily="34" charset="0"/>
                <a:ea typeface="Calibri" panose="020F0502020204030204" pitchFamily="34" charset="0"/>
                <a:cs typeface="Times New Roman" panose="02020603050405020304" pitchFamily="18" charset="0"/>
              </a:rPr>
              <a:t> – Utilizes a 0-5vdc signal to report compressor discharge pressure to the main control board. This allows for control of the OD fan motor in cooling and compressor operation in heating mode. Also used as a secondary safety to the high pressure switch to aid in the prevention of a high pressure situation.</a:t>
            </a:r>
          </a:p>
          <a:p>
            <a:pPr marL="57150" marR="0" lvl="1">
              <a:lnSpc>
                <a:spcPct val="107000"/>
              </a:lnSpc>
              <a:spcBef>
                <a:spcPts val="0"/>
              </a:spcBef>
              <a:spcAft>
                <a:spcPts val="800"/>
              </a:spcAft>
            </a:pPr>
            <a:r>
              <a:rPr lang="en-US" sz="1300" b="1" dirty="0">
                <a:latin typeface="Calibri" panose="020F0502020204030204" pitchFamily="34" charset="0"/>
                <a:ea typeface="Calibri" panose="020F0502020204030204" pitchFamily="34" charset="0"/>
                <a:cs typeface="Times New Roman" panose="02020603050405020304" pitchFamily="18" charset="0"/>
              </a:rPr>
              <a:t>Low Pressure Sensor</a:t>
            </a:r>
            <a:r>
              <a:rPr lang="en-US" sz="1300" dirty="0">
                <a:latin typeface="Calibri" panose="020F0502020204030204" pitchFamily="34" charset="0"/>
                <a:ea typeface="Calibri" panose="020F0502020204030204" pitchFamily="34" charset="0"/>
                <a:cs typeface="Times New Roman" panose="02020603050405020304" pitchFamily="18" charset="0"/>
              </a:rPr>
              <a:t> – Utilizes a 0-5vdc signal to control the compressor speed in the cooling operation and the OD fan motor in heating mode. </a:t>
            </a:r>
          </a:p>
          <a:p>
            <a:pPr marL="57150" marR="0" lvl="1">
              <a:lnSpc>
                <a:spcPct val="107000"/>
              </a:lnSpc>
              <a:spcBef>
                <a:spcPts val="0"/>
              </a:spcBef>
              <a:spcAft>
                <a:spcPts val="800"/>
              </a:spcAft>
            </a:pPr>
            <a:r>
              <a:rPr lang="en-US" sz="1300" b="1" dirty="0">
                <a:latin typeface="Calibri" panose="020F0502020204030204" pitchFamily="34" charset="0"/>
                <a:ea typeface="Calibri" panose="020F0502020204030204" pitchFamily="34" charset="0"/>
                <a:cs typeface="Times New Roman" panose="02020603050405020304" pitchFamily="18" charset="0"/>
              </a:rPr>
              <a:t>High Pressure Switch</a:t>
            </a:r>
            <a:r>
              <a:rPr lang="en-US" sz="1300" dirty="0">
                <a:latin typeface="Calibri" panose="020F0502020204030204" pitchFamily="34" charset="0"/>
                <a:ea typeface="Calibri" panose="020F0502020204030204" pitchFamily="34" charset="0"/>
                <a:cs typeface="Times New Roman" panose="02020603050405020304" pitchFamily="18" charset="0"/>
              </a:rPr>
              <a:t> – Primary safety device used to prevent high pressure situations. Opens at 650 psi. Resets at 575 psi.</a:t>
            </a:r>
          </a:p>
          <a:p>
            <a:pPr marL="57150" marR="0" lvl="1">
              <a:lnSpc>
                <a:spcPct val="107000"/>
              </a:lnSpc>
              <a:spcBef>
                <a:spcPts val="0"/>
              </a:spcBef>
              <a:spcAft>
                <a:spcPts val="800"/>
              </a:spcAft>
            </a:pPr>
            <a:r>
              <a:rPr lang="en-US" sz="1300" b="1" dirty="0">
                <a:latin typeface="Calibri" panose="020F0502020204030204" pitchFamily="34" charset="0"/>
                <a:ea typeface="Calibri" panose="020F0502020204030204" pitchFamily="34" charset="0"/>
                <a:cs typeface="Times New Roman" panose="02020603050405020304" pitchFamily="18" charset="0"/>
              </a:rPr>
              <a:t>Main EEV</a:t>
            </a:r>
            <a:r>
              <a:rPr lang="en-US" sz="1300" dirty="0">
                <a:latin typeface="Calibri" panose="020F0502020204030204" pitchFamily="34" charset="0"/>
                <a:ea typeface="Calibri" panose="020F0502020204030204" pitchFamily="34" charset="0"/>
                <a:cs typeface="Times New Roman" panose="02020603050405020304" pitchFamily="18" charset="0"/>
              </a:rPr>
              <a:t> – Refrigerant metering device used in heating mode for the ODU/WCU. </a:t>
            </a:r>
          </a:p>
          <a:p>
            <a:pPr marL="57150" marR="0" lvl="2">
              <a:lnSpc>
                <a:spcPct val="107000"/>
              </a:lnSpc>
              <a:spcBef>
                <a:spcPts val="0"/>
              </a:spcBef>
              <a:spcAft>
                <a:spcPts val="800"/>
              </a:spcAft>
            </a:pPr>
            <a:r>
              <a:rPr lang="en-US" sz="1300" dirty="0">
                <a:latin typeface="Calibri" panose="020F0502020204030204" pitchFamily="34" charset="0"/>
                <a:ea typeface="Calibri" panose="020F0502020204030204" pitchFamily="34" charset="0"/>
                <a:cs typeface="Times New Roman" panose="02020603050405020304" pitchFamily="18" charset="0"/>
              </a:rPr>
              <a:t>	Main EEV is fully open in the cooling mode. The Main EEV is closed when the unit is stopped. </a:t>
            </a:r>
          </a:p>
          <a:p>
            <a:pPr marL="57150" marR="0" lvl="2">
              <a:lnSpc>
                <a:spcPct val="107000"/>
              </a:lnSpc>
              <a:spcBef>
                <a:spcPts val="0"/>
              </a:spcBef>
              <a:spcAft>
                <a:spcPts val="800"/>
              </a:spcAft>
            </a:pPr>
            <a:r>
              <a:rPr lang="en-US" sz="1300" dirty="0">
                <a:latin typeface="Calibri" panose="020F0502020204030204" pitchFamily="34" charset="0"/>
                <a:ea typeface="Calibri" panose="020F0502020204030204" pitchFamily="34" charset="0"/>
                <a:cs typeface="Times New Roman" panose="02020603050405020304" pitchFamily="18" charset="0"/>
              </a:rPr>
              <a:t>	In Mainly Cooling mode (HR only), the Main EEV is used as a regulating device to force high temperature, high pressure refrigerant through the Main Cooling valve. The amount of refrigerant needed for heating during the mainly cooling mode will dictate how much the Main EEV is open/closed. </a:t>
            </a:r>
          </a:p>
          <a:p>
            <a:pPr marL="0" lvl="1"/>
            <a:r>
              <a:rPr lang="en-US" sz="1300" b="1" dirty="0">
                <a:latin typeface="Calibri" panose="020F0502020204030204" pitchFamily="34" charset="0"/>
              </a:rPr>
              <a:t>Electronic Vapor Injection EEV (EVI EEV)</a:t>
            </a:r>
            <a:r>
              <a:rPr lang="en-US" sz="1300" dirty="0">
                <a:latin typeface="Calibri" panose="020F0502020204030204" pitchFamily="34" charset="0"/>
              </a:rPr>
              <a:t> – Metering device used to regulate sub cooling and super heat in heating mode through the intercooler refrigerant circuit. </a:t>
            </a:r>
          </a:p>
          <a:p>
            <a:pPr marL="0" lvl="1"/>
            <a:endParaRPr lang="en-US" sz="1300" dirty="0">
              <a:latin typeface="Calibri" panose="020F0502020204030204" pitchFamily="34" charset="0"/>
            </a:endParaRPr>
          </a:p>
          <a:p>
            <a:pPr marL="0" lvl="2"/>
            <a:r>
              <a:rPr lang="en-US" sz="1300" b="1" dirty="0">
                <a:latin typeface="Calibri" panose="020F0502020204030204" pitchFamily="34" charset="0"/>
              </a:rPr>
              <a:t>	</a:t>
            </a:r>
            <a:r>
              <a:rPr lang="en-US" sz="1300" b="1" u="sng" dirty="0">
                <a:latin typeface="Calibri" panose="020F0502020204030204" pitchFamily="34" charset="0"/>
              </a:rPr>
              <a:t>In cooling mode </a:t>
            </a:r>
          </a:p>
          <a:p>
            <a:pPr marL="0" lvl="3"/>
            <a:r>
              <a:rPr lang="en-US" sz="1300" dirty="0">
                <a:latin typeface="Calibri" panose="020F0502020204030204" pitchFamily="34" charset="0"/>
              </a:rPr>
              <a:t>	Target sub cooling is 36°F out to the system. By opening or closing the EVI EEV, the ΔT across the plate HX will rise or fall to meet the target system sub cooling. As a result of keeping the target sub cooling at approximately 36°F, the proper refrigerant temperature for vapor injection will be maintained. </a:t>
            </a:r>
          </a:p>
          <a:p>
            <a:pPr marL="0" lvl="3"/>
            <a:endParaRPr lang="en-US" sz="1300" dirty="0">
              <a:latin typeface="Calibri" panose="020F0502020204030204" pitchFamily="34" charset="0"/>
            </a:endParaRPr>
          </a:p>
          <a:p>
            <a:pPr marL="914400" lvl="4"/>
            <a:r>
              <a:rPr lang="en-US" sz="1300" b="1" u="sng" dirty="0">
                <a:latin typeface="Calibri" panose="020F0502020204030204" pitchFamily="34" charset="0"/>
              </a:rPr>
              <a:t>In heating mode</a:t>
            </a:r>
          </a:p>
          <a:p>
            <a:pPr marL="0" lvl="3"/>
            <a:r>
              <a:rPr lang="en-US" sz="1300" dirty="0">
                <a:latin typeface="Calibri" panose="020F0502020204030204" pitchFamily="34" charset="0"/>
              </a:rPr>
              <a:t>	Target superheat (SH) during vapor injection is 3.6°F across the plate HX to the compressor for vapor injection (EVI EEV energized). If SH is above 3.6°F, the EVI EEV will open more to reduce the SH. If the SH is below 3.6°F, the EVI EEV will close down to increase SH.</a:t>
            </a:r>
          </a:p>
          <a:p>
            <a:pPr marL="0" lvl="3"/>
            <a:r>
              <a:rPr lang="en-US" sz="1300" dirty="0">
                <a:latin typeface="Calibri" panose="020F0502020204030204" pitchFamily="34" charset="0"/>
              </a:rPr>
              <a:t>	Target superheat (SH) in EVI bypass mode (EVI EEV de-energized) is 18°F and a compressor discharge temperature of 194°F. For increased compressor reliability, if the compressor discharge temp is abnormally high, the EVI EEV will open to decrease the discharge temperature. </a:t>
            </a:r>
            <a:endParaRPr lang="en-US" sz="13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811396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7162800" cy="461665"/>
          </a:xfrm>
          <a:prstGeom prst="rect">
            <a:avLst/>
          </a:prstGeom>
          <a:noFill/>
        </p:spPr>
        <p:txBody>
          <a:bodyPr wrap="square" rtlCol="0">
            <a:spAutoFit/>
          </a:bodyPr>
          <a:lstStyle/>
          <a:p>
            <a:r>
              <a:rPr lang="en-US" sz="2400" b="1" dirty="0">
                <a:solidFill>
                  <a:schemeClr val="bg1"/>
                </a:solidFill>
                <a:latin typeface="Arial" pitchFamily="34" charset="0"/>
                <a:cs typeface="Arial" pitchFamily="34" charset="0"/>
              </a:rPr>
              <a:t>Outdoor Unit Components</a:t>
            </a:r>
          </a:p>
        </p:txBody>
      </p:sp>
      <p:sp>
        <p:nvSpPr>
          <p:cNvPr id="6" name="Rectangle 5"/>
          <p:cNvSpPr>
            <a:spLocks noChangeArrowheads="1"/>
          </p:cNvSpPr>
          <p:nvPr/>
        </p:nvSpPr>
        <p:spPr bwMode="auto">
          <a:xfrm>
            <a:off x="0" y="713601"/>
            <a:ext cx="8305800"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82575" marR="0" lvl="1" algn="l" defTabSz="914400" rtl="0" eaLnBrk="0" fontAlgn="base" latinLnBrk="0" hangingPunct="0">
              <a:lnSpc>
                <a:spcPct val="100000"/>
              </a:lnSpc>
              <a:spcBef>
                <a:spcPct val="0"/>
              </a:spcBef>
              <a:spcAft>
                <a:spcPct val="0"/>
              </a:spcAft>
              <a:buClrTx/>
              <a:buSzTx/>
              <a:tabLst/>
            </a:pPr>
            <a:r>
              <a:rPr kumimoji="0" lang="en-US"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EVI Bypass Valve </a:t>
            </a:r>
            <a:r>
              <a:rPr kumimoji="0" 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Electronic Vapor Injection Bypass valve is opened anytime the EVI Solenoid Valve is closed. This will recirculate refrigerant back to the suction side of the compressor through the accumulator while maintaining adequate sub cooling through the intercooler. In EVI bypass mode, target super heat is 18°F.</a:t>
            </a:r>
            <a:endParaRPr kumimoji="0" lang="en-US" sz="1400" b="0" i="0" u="none" strike="noStrike" cap="none" normalizeH="0" baseline="0" dirty="0">
              <a:ln>
                <a:noFill/>
              </a:ln>
              <a:solidFill>
                <a:schemeClr val="tx1"/>
              </a:solidFill>
              <a:effectLst/>
            </a:endParaRPr>
          </a:p>
          <a:p>
            <a:pPr marL="282575" marR="0" lvl="1" algn="l" defTabSz="914400" rtl="0" eaLnBrk="0" fontAlgn="base" latinLnBrk="0" hangingPunct="0">
              <a:lnSpc>
                <a:spcPct val="100000"/>
              </a:lnSpc>
              <a:spcBef>
                <a:spcPct val="0"/>
              </a:spcBef>
              <a:spcAft>
                <a:spcPct val="0"/>
              </a:spcAft>
              <a:buClrTx/>
              <a:buSzTx/>
              <a:tabLst/>
            </a:pPr>
            <a:r>
              <a:rPr kumimoji="0" lang="en-US"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EVI Solenoid Valve</a:t>
            </a:r>
            <a:r>
              <a:rPr kumimoji="0" 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 Electronic Vapor Injection valve used to maintain mass flow rate during compressor operation at start up and during heating mode. </a:t>
            </a:r>
            <a:endParaRPr kumimoji="0" lang="en-US" sz="1400" b="0" i="0" u="none" strike="noStrike" cap="none" normalizeH="0" baseline="0" dirty="0">
              <a:ln>
                <a:noFill/>
              </a:ln>
              <a:solidFill>
                <a:schemeClr val="tx1"/>
              </a:solidFill>
              <a:effectLst/>
            </a:endParaRPr>
          </a:p>
          <a:p>
            <a:pPr marL="282575" marR="0" lvl="2" algn="l" defTabSz="914400" rtl="0" eaLnBrk="0" fontAlgn="base" latinLnBrk="0" hangingPunct="0">
              <a:lnSpc>
                <a:spcPct val="100000"/>
              </a:lnSpc>
              <a:spcBef>
                <a:spcPct val="0"/>
              </a:spcBef>
              <a:spcAft>
                <a:spcPct val="0"/>
              </a:spcAft>
              <a:buClrTx/>
              <a:buSzTx/>
              <a:tabLst/>
            </a:pPr>
            <a:r>
              <a:rPr kumimoji="0" 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startup, the EVI bypass valve closes and the EVI opens to ensure the compressor is supplied with sufficient refrigerant to operate safely. Typically will close 5-8 minutes after startup.</a:t>
            </a:r>
            <a:endParaRPr kumimoji="0" lang="en-US" sz="1400" b="0" i="0" u="none" strike="noStrike" cap="none" normalizeH="0" baseline="0" dirty="0">
              <a:ln>
                <a:noFill/>
              </a:ln>
              <a:solidFill>
                <a:schemeClr val="tx1"/>
              </a:solidFill>
              <a:effectLst/>
            </a:endParaRPr>
          </a:p>
          <a:p>
            <a:pPr marL="282575" marR="0" lvl="2" algn="l" defTabSz="914400" rtl="0" eaLnBrk="0" fontAlgn="base" latinLnBrk="0" hangingPunct="0">
              <a:lnSpc>
                <a:spcPct val="100000"/>
              </a:lnSpc>
              <a:spcBef>
                <a:spcPct val="0"/>
              </a:spcBef>
              <a:spcAft>
                <a:spcPct val="0"/>
              </a:spcAft>
              <a:buClrTx/>
              <a:buSzTx/>
              <a:tabLst/>
            </a:pPr>
            <a:r>
              <a:rPr lang="en-US" sz="1400" dirty="0">
                <a:latin typeface="Calibri" panose="020F0502020204030204" pitchFamily="34" charset="0"/>
                <a:ea typeface="Calibri" panose="020F0502020204030204" pitchFamily="34" charset="0"/>
                <a:cs typeface="Times New Roman" panose="02020603050405020304" pitchFamily="18" charset="0"/>
              </a:rPr>
              <a:t>	</a:t>
            </a:r>
            <a:r>
              <a:rPr kumimoji="0" 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 the heating mode, the EVI bypass valve closes and the EVI opens to boost heating capacity by up to 20% in low ambient, low load conditions.</a:t>
            </a:r>
            <a:endParaRPr kumimoji="0" lang="en-US" sz="1400" b="0" i="0" u="none" strike="noStrike" cap="none" normalizeH="0" baseline="0" dirty="0">
              <a:ln>
                <a:noFill/>
              </a:ln>
              <a:solidFill>
                <a:schemeClr val="tx1"/>
              </a:solidFill>
              <a:effectLst/>
            </a:endParaRPr>
          </a:p>
          <a:p>
            <a:pPr marL="282575" marR="0" lvl="2" algn="l" defTabSz="914400" rtl="0" eaLnBrk="0" fontAlgn="base" latinLnBrk="0" hangingPunct="0">
              <a:lnSpc>
                <a:spcPct val="100000"/>
              </a:lnSpc>
              <a:spcBef>
                <a:spcPct val="0"/>
              </a:spcBef>
              <a:spcAft>
                <a:spcPct val="0"/>
              </a:spcAft>
              <a:buClrTx/>
              <a:buSzTx/>
              <a:tabLst/>
            </a:pPr>
            <a:r>
              <a:rPr lang="en-US" sz="1400" dirty="0">
                <a:latin typeface="Calibri" panose="020F0502020204030204" pitchFamily="34" charset="0"/>
                <a:ea typeface="Calibri" panose="020F0502020204030204" pitchFamily="34" charset="0"/>
                <a:cs typeface="Times New Roman" panose="02020603050405020304" pitchFamily="18" charset="0"/>
              </a:rPr>
              <a:t>a</a:t>
            </a:r>
            <a:r>
              <a:rPr kumimoji="0" 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lso, the solenoid valve can help to equalize suction pressure between operating ODU modules </a:t>
            </a:r>
          </a:p>
          <a:p>
            <a:pPr marL="282575" marR="0" lvl="2" algn="l" defTabSz="914400" rtl="0" eaLnBrk="0" fontAlgn="base" latinLnBrk="0" hangingPunct="0">
              <a:lnSpc>
                <a:spcPct val="100000"/>
              </a:lnSpc>
              <a:spcBef>
                <a:spcPct val="0"/>
              </a:spcBef>
              <a:spcAft>
                <a:spcPct val="0"/>
              </a:spcAft>
              <a:buClrTx/>
              <a:buSzTx/>
              <a:tabLst/>
            </a:pPr>
            <a:r>
              <a:rPr lang="en-US" sz="1400" dirty="0">
                <a:latin typeface="Calibri" panose="020F0502020204030204" pitchFamily="34" charset="0"/>
                <a:ea typeface="Calibri" panose="020F0502020204030204" pitchFamily="34" charset="0"/>
                <a:cs typeface="Times New Roman" panose="02020603050405020304" pitchFamily="18" charset="0"/>
              </a:rPr>
              <a:t>**</a:t>
            </a:r>
            <a:r>
              <a:rPr kumimoji="0" 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Tout is 96°F cooling, 50°F heating</a:t>
            </a:r>
            <a:endParaRPr kumimoji="0" lang="en-US" sz="1400" b="0" i="0" u="none" strike="noStrike" cap="none" normalizeH="0" baseline="0" dirty="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Arial" panose="020B0604020202020204" pitchFamily="34" charset="0"/>
            </a:endParaRPr>
          </a:p>
        </p:txBody>
      </p:sp>
      <p:pic>
        <p:nvPicPr>
          <p:cNvPr id="4100" name="Picture 2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1" y="3079078"/>
            <a:ext cx="6457244" cy="374213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a:spLocks noChangeArrowheads="1"/>
          </p:cNvSpPr>
          <p:nvPr/>
        </p:nvSpPr>
        <p:spPr bwMode="auto">
          <a:xfrm>
            <a:off x="0" y="3476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8418313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200" y="914400"/>
            <a:ext cx="8915400" cy="919482"/>
          </a:xfrm>
          <a:prstGeom prst="rect">
            <a:avLst/>
          </a:prstGeom>
        </p:spPr>
        <p:txBody>
          <a:bodyPr wrap="square">
            <a:spAutoFit/>
          </a:bodyPr>
          <a:lstStyle/>
          <a:p>
            <a:pPr marL="0" marR="0" lvl="1">
              <a:lnSpc>
                <a:spcPct val="107000"/>
              </a:lnSpc>
              <a:spcBef>
                <a:spcPts val="0"/>
              </a:spcBef>
              <a:spcAft>
                <a:spcPts val="800"/>
              </a:spcAft>
            </a:pPr>
            <a:r>
              <a:rPr lang="en-US" sz="1100" b="1" dirty="0">
                <a:latin typeface="Calibri" panose="020F0502020204030204" pitchFamily="34" charset="0"/>
                <a:ea typeface="Calibri" panose="020F0502020204030204" pitchFamily="34" charset="0"/>
                <a:cs typeface="Times New Roman" panose="02020603050405020304" pitchFamily="18" charset="0"/>
              </a:rPr>
              <a:t>Main Cooling Valve</a:t>
            </a:r>
            <a:r>
              <a:rPr lang="en-US" sz="1100" dirty="0">
                <a:latin typeface="Calibri" panose="020F0502020204030204" pitchFamily="34" charset="0"/>
                <a:ea typeface="Calibri" panose="020F0502020204030204" pitchFamily="34" charset="0"/>
                <a:cs typeface="Times New Roman" panose="02020603050405020304" pitchFamily="18" charset="0"/>
              </a:rPr>
              <a:t> – Used in mainly cooling mode to allow hot gas out to the Mode Change Unit/Indoor Unit to satisfy an indoor unit(s) request for heating. w</a:t>
            </a:r>
          </a:p>
          <a:p>
            <a:pPr marL="0" marR="0" lvl="1">
              <a:lnSpc>
                <a:spcPct val="107000"/>
              </a:lnSpc>
              <a:spcBef>
                <a:spcPts val="0"/>
              </a:spcBef>
              <a:spcAft>
                <a:spcPts val="800"/>
              </a:spcAft>
            </a:pPr>
            <a:r>
              <a:rPr lang="en-US" sz="1100" b="1" dirty="0">
                <a:latin typeface="Calibri" panose="020F0502020204030204" pitchFamily="34" charset="0"/>
                <a:ea typeface="Calibri" panose="020F0502020204030204" pitchFamily="34" charset="0"/>
                <a:cs typeface="Times New Roman" panose="02020603050405020304" pitchFamily="18" charset="0"/>
              </a:rPr>
              <a:t>Hot Gas Bypass Valve 1 (HGBP1) – </a:t>
            </a:r>
            <a:r>
              <a:rPr lang="en-US" sz="1100" dirty="0">
                <a:latin typeface="Calibri" panose="020F0502020204030204" pitchFamily="34" charset="0"/>
                <a:ea typeface="Calibri" panose="020F0502020204030204" pitchFamily="34" charset="0"/>
                <a:cs typeface="Times New Roman" panose="02020603050405020304" pitchFamily="18" charset="0"/>
              </a:rPr>
              <a:t>Used to compensate for an abnormally low suction pressure condition. On during </a:t>
            </a:r>
            <a:r>
              <a:rPr lang="en-US" sz="1100" b="1" dirty="0">
                <a:latin typeface="Calibri" panose="020F0502020204030204" pitchFamily="34" charset="0"/>
                <a:ea typeface="Calibri" panose="020F0502020204030204" pitchFamily="34" charset="0"/>
                <a:cs typeface="Times New Roman" panose="02020603050405020304" pitchFamily="18" charset="0"/>
              </a:rPr>
              <a:t>Safety Start</a:t>
            </a:r>
            <a:r>
              <a:rPr lang="en-US" sz="1100" dirty="0">
                <a:latin typeface="Calibri" panose="020F0502020204030204" pitchFamily="34" charset="0"/>
                <a:ea typeface="Calibri" panose="020F0502020204030204" pitchFamily="34" charset="0"/>
                <a:cs typeface="Times New Roman" panose="02020603050405020304" pitchFamily="18" charset="0"/>
              </a:rPr>
              <a:t>. On during low pressure protection control.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648032089"/>
              </p:ext>
            </p:extLst>
          </p:nvPr>
        </p:nvGraphicFramePr>
        <p:xfrm>
          <a:off x="1371600" y="1833882"/>
          <a:ext cx="5937250" cy="538164"/>
        </p:xfrm>
        <a:graphic>
          <a:graphicData uri="http://schemas.openxmlformats.org/drawingml/2006/table">
            <a:tbl>
              <a:tblPr firstRow="1" firstCol="1" bandRow="1"/>
              <a:tblGrid>
                <a:gridCol w="1978660">
                  <a:extLst>
                    <a:ext uri="{9D8B030D-6E8A-4147-A177-3AD203B41FA5}">
                      <a16:colId xmlns:a16="http://schemas.microsoft.com/office/drawing/2014/main" val="20000"/>
                    </a:ext>
                  </a:extLst>
                </a:gridCol>
                <a:gridCol w="1979295">
                  <a:extLst>
                    <a:ext uri="{9D8B030D-6E8A-4147-A177-3AD203B41FA5}">
                      <a16:colId xmlns:a16="http://schemas.microsoft.com/office/drawing/2014/main" val="20001"/>
                    </a:ext>
                  </a:extLst>
                </a:gridCol>
                <a:gridCol w="1979295">
                  <a:extLst>
                    <a:ext uri="{9D8B030D-6E8A-4147-A177-3AD203B41FA5}">
                      <a16:colId xmlns:a16="http://schemas.microsoft.com/office/drawing/2014/main" val="20002"/>
                    </a:ext>
                  </a:extLst>
                </a:gridCol>
              </a:tblGrid>
              <a:tr h="0">
                <a:tc>
                  <a:txBody>
                    <a:bodyPr/>
                    <a:lstStyle/>
                    <a:p>
                      <a:pPr marL="514350" marR="0" indent="0">
                        <a:lnSpc>
                          <a:spcPct val="107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Valve Position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14350" marR="0" indent="0">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Cooling (psi)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14350" marR="0" indent="0">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Heating (psi)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marL="514350" marR="0" indent="0">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Off</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14350" marR="0" indent="0">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59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14350" marR="0" indent="0">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34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marL="514350" marR="0" indent="0">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14350" marR="0" indent="0">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14350" marR="0" indent="0">
                        <a:lnSpc>
                          <a:spcPct val="107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19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1" name="Rectangle 10"/>
          <p:cNvSpPr/>
          <p:nvPr/>
        </p:nvSpPr>
        <p:spPr>
          <a:xfrm>
            <a:off x="0" y="2438400"/>
            <a:ext cx="8915400" cy="4016484"/>
          </a:xfrm>
          <a:prstGeom prst="rect">
            <a:avLst/>
          </a:prstGeom>
        </p:spPr>
        <p:txBody>
          <a:bodyPr wrap="square">
            <a:spAutoFit/>
          </a:bodyPr>
          <a:lstStyle/>
          <a:p>
            <a:pPr marL="57150" marR="0" lvl="1">
              <a:lnSpc>
                <a:spcPct val="107000"/>
              </a:lnSpc>
              <a:spcBef>
                <a:spcPts val="0"/>
              </a:spcBef>
              <a:spcAft>
                <a:spcPts val="800"/>
              </a:spcAft>
            </a:pPr>
            <a:r>
              <a:rPr lang="en-US" sz="1100" b="1" dirty="0">
                <a:latin typeface="Calibri" panose="020F0502020204030204" pitchFamily="34" charset="0"/>
                <a:ea typeface="Calibri" panose="020F0502020204030204" pitchFamily="34" charset="0"/>
                <a:cs typeface="Times New Roman" panose="02020603050405020304" pitchFamily="18" charset="0"/>
              </a:rPr>
              <a:t>Hot Gas Bypass Valve 2 (HGBP2 - Heat Recovery only) – </a:t>
            </a:r>
            <a:r>
              <a:rPr lang="en-US" sz="1100" dirty="0">
                <a:latin typeface="Calibri" panose="020F0502020204030204" pitchFamily="34" charset="0"/>
                <a:ea typeface="Calibri" panose="020F0502020204030204" pitchFamily="34" charset="0"/>
                <a:cs typeface="Times New Roman" panose="02020603050405020304" pitchFamily="18" charset="0"/>
              </a:rPr>
              <a:t>Equalizes refrigerant pressure between the high pressure and low pressure gas lines when the system is stopped. When open, it also increases the suction line refrigerant volume back to the compressor by allowing the low pressure, low temperature</a:t>
            </a:r>
            <a:r>
              <a:rPr lang="en-US" sz="1100" b="1" dirty="0">
                <a:latin typeface="Calibri" panose="020F0502020204030204" pitchFamily="34" charset="0"/>
                <a:ea typeface="Calibri" panose="020F0502020204030204" pitchFamily="34" charset="0"/>
                <a:cs typeface="Times New Roman" panose="02020603050405020304" pitchFamily="18" charset="0"/>
              </a:rPr>
              <a:t> </a:t>
            </a:r>
            <a:r>
              <a:rPr lang="en-US" sz="1100" dirty="0">
                <a:latin typeface="Calibri" panose="020F0502020204030204" pitchFamily="34" charset="0"/>
                <a:ea typeface="Calibri" panose="020F0502020204030204" pitchFamily="34" charset="0"/>
                <a:cs typeface="Times New Roman" panose="02020603050405020304" pitchFamily="18" charset="0"/>
              </a:rPr>
              <a:t>gas line and the high pressure, high temperature gas line to be “combined”. This will effectively increase the volume of refrigerant being brought back to the compressor in the cooling only mode. This reduces pressure drops due to long line lengths in cooling only mode.</a:t>
            </a:r>
          </a:p>
          <a:p>
            <a:pPr marL="57150" marR="0" lvl="1">
              <a:lnSpc>
                <a:spcPct val="107000"/>
              </a:lnSpc>
              <a:spcBef>
                <a:spcPts val="0"/>
              </a:spcBef>
              <a:spcAft>
                <a:spcPts val="800"/>
              </a:spcAft>
            </a:pPr>
            <a:r>
              <a:rPr lang="en-US" sz="1100" b="1" dirty="0">
                <a:latin typeface="Calibri" panose="020F0502020204030204" pitchFamily="34" charset="0"/>
                <a:ea typeface="Calibri" panose="020F0502020204030204" pitchFamily="34" charset="0"/>
                <a:cs typeface="Times New Roman" panose="02020603050405020304" pitchFamily="18" charset="0"/>
              </a:rPr>
              <a:t>4-way Valve – </a:t>
            </a:r>
            <a:r>
              <a:rPr lang="en-US" sz="1100" dirty="0">
                <a:latin typeface="Calibri" panose="020F0502020204030204" pitchFamily="34" charset="0"/>
                <a:ea typeface="Calibri" panose="020F0502020204030204" pitchFamily="34" charset="0"/>
                <a:cs typeface="Times New Roman" panose="02020603050405020304" pitchFamily="18" charset="0"/>
              </a:rPr>
              <a:t>Diverts refrigerant flow based on mode of operation. Fails to cooling mode and energizes to heating mode.</a:t>
            </a:r>
          </a:p>
          <a:p>
            <a:pPr marL="57150" marR="0" lvl="2">
              <a:lnSpc>
                <a:spcPct val="107000"/>
              </a:lnSpc>
              <a:spcBef>
                <a:spcPts val="0"/>
              </a:spcBef>
              <a:spcAft>
                <a:spcPts val="800"/>
              </a:spcAft>
            </a:pPr>
            <a:r>
              <a:rPr lang="en-US" sz="1100" dirty="0">
                <a:latin typeface="Calibri" panose="020F0502020204030204" pitchFamily="34" charset="0"/>
                <a:ea typeface="Calibri" panose="020F0502020204030204" pitchFamily="34" charset="0"/>
                <a:cs typeface="Times New Roman" panose="02020603050405020304" pitchFamily="18" charset="0"/>
              </a:rPr>
              <a:t>	Cooling mode – Diverts high pressure, high temperature gas to the heat exchanger for condensing. </a:t>
            </a:r>
          </a:p>
          <a:p>
            <a:pPr marL="57150" marR="0" lvl="2">
              <a:lnSpc>
                <a:spcPct val="107000"/>
              </a:lnSpc>
              <a:spcBef>
                <a:spcPts val="0"/>
              </a:spcBef>
              <a:spcAft>
                <a:spcPts val="800"/>
              </a:spcAft>
            </a:pPr>
            <a:r>
              <a:rPr lang="en-US" sz="1100" dirty="0">
                <a:latin typeface="Calibri" panose="020F0502020204030204" pitchFamily="34" charset="0"/>
                <a:ea typeface="Calibri" panose="020F0502020204030204" pitchFamily="34" charset="0"/>
                <a:cs typeface="Times New Roman" panose="02020603050405020304" pitchFamily="18" charset="0"/>
              </a:rPr>
              <a:t>	Heating mode – Diverts high pressure, high temperature gas to the MCU/Indoor units. </a:t>
            </a:r>
          </a:p>
          <a:p>
            <a:pPr marL="57150" marR="0" lvl="1">
              <a:lnSpc>
                <a:spcPct val="107000"/>
              </a:lnSpc>
              <a:spcBef>
                <a:spcPts val="0"/>
              </a:spcBef>
              <a:spcAft>
                <a:spcPts val="800"/>
              </a:spcAft>
            </a:pPr>
            <a:r>
              <a:rPr lang="en-US" sz="1100" b="1" dirty="0">
                <a:latin typeface="Calibri" panose="020F0502020204030204" pitchFamily="34" charset="0"/>
                <a:ea typeface="Calibri" panose="020F0502020204030204" pitchFamily="34" charset="0"/>
                <a:cs typeface="Times New Roman" panose="02020603050405020304" pitchFamily="18" charset="0"/>
              </a:rPr>
              <a:t>Outdoor EEV Bypass Solenoid Valve – </a:t>
            </a:r>
            <a:r>
              <a:rPr lang="en-US" sz="1100" dirty="0">
                <a:latin typeface="Calibri" panose="020F0502020204030204" pitchFamily="34" charset="0"/>
                <a:ea typeface="Calibri" panose="020F0502020204030204" pitchFamily="34" charset="0"/>
                <a:cs typeface="Times New Roman" panose="02020603050405020304" pitchFamily="18" charset="0"/>
              </a:rPr>
              <a:t>valve closes in the mainly cooling mode, which forces high pressure liquid through the Main EEV. </a:t>
            </a:r>
          </a:p>
          <a:p>
            <a:pPr marL="57150" marR="0" lvl="2">
              <a:lnSpc>
                <a:spcPct val="107000"/>
              </a:lnSpc>
              <a:spcBef>
                <a:spcPts val="0"/>
              </a:spcBef>
              <a:spcAft>
                <a:spcPts val="800"/>
              </a:spcAft>
            </a:pPr>
            <a:r>
              <a:rPr lang="en-US" sz="1100" dirty="0">
                <a:latin typeface="Calibri" panose="020F0502020204030204" pitchFamily="34" charset="0"/>
                <a:ea typeface="Calibri" panose="020F0502020204030204" pitchFamily="34" charset="0"/>
                <a:cs typeface="Times New Roman" panose="02020603050405020304" pitchFamily="18" charset="0"/>
              </a:rPr>
              <a:t>	The only time this valve is energized is in cooling mode. </a:t>
            </a:r>
          </a:p>
          <a:p>
            <a:pPr marL="57150" marR="0" lvl="1">
              <a:lnSpc>
                <a:spcPct val="107000"/>
              </a:lnSpc>
              <a:spcBef>
                <a:spcPts val="0"/>
              </a:spcBef>
              <a:spcAft>
                <a:spcPts val="800"/>
              </a:spcAft>
            </a:pPr>
            <a:r>
              <a:rPr lang="en-US" sz="1100" b="1" dirty="0">
                <a:latin typeface="Calibri" panose="020F0502020204030204" pitchFamily="34" charset="0"/>
                <a:ea typeface="Calibri" panose="020F0502020204030204" pitchFamily="34" charset="0"/>
                <a:cs typeface="Times New Roman" panose="02020603050405020304" pitchFamily="18" charset="0"/>
              </a:rPr>
              <a:t>Outdoor EEV Bypass Check Valve – </a:t>
            </a:r>
            <a:r>
              <a:rPr lang="en-US" sz="1100" dirty="0">
                <a:latin typeface="Calibri" panose="020F0502020204030204" pitchFamily="34" charset="0"/>
                <a:ea typeface="Calibri" panose="020F0502020204030204" pitchFamily="34" charset="0"/>
                <a:cs typeface="Times New Roman" panose="02020603050405020304" pitchFamily="18" charset="0"/>
              </a:rPr>
              <a:t>allows for flow in one direction through the EEV Bypass Solenoid Valve. </a:t>
            </a:r>
          </a:p>
          <a:p>
            <a:pPr marL="57150" marR="0" lvl="1">
              <a:lnSpc>
                <a:spcPct val="107000"/>
              </a:lnSpc>
              <a:spcBef>
                <a:spcPts val="0"/>
              </a:spcBef>
              <a:spcAft>
                <a:spcPts val="800"/>
              </a:spcAft>
            </a:pPr>
            <a:r>
              <a:rPr lang="en-US" sz="1100" b="1" dirty="0"/>
              <a:t>Discharge Check Valve –</a:t>
            </a:r>
            <a:r>
              <a:rPr lang="en-US" sz="1100" dirty="0"/>
              <a:t> Prevents the discharge from an online compressor from entering the discharge of an off line compressor.</a:t>
            </a:r>
          </a:p>
          <a:p>
            <a:pPr marL="57150" marR="0" lvl="1">
              <a:lnSpc>
                <a:spcPct val="107000"/>
              </a:lnSpc>
              <a:spcBef>
                <a:spcPts val="0"/>
              </a:spcBef>
              <a:spcAft>
                <a:spcPts val="800"/>
              </a:spcAft>
            </a:pPr>
            <a:r>
              <a:rPr lang="en-US" sz="1100" b="1" dirty="0"/>
              <a:t>Heat Recovery (HR) Check Valve –</a:t>
            </a:r>
            <a:r>
              <a:rPr lang="en-US" sz="1100" dirty="0"/>
              <a:t> Prevents high pressure gas from entering the suction line through the 4-way valve. </a:t>
            </a:r>
          </a:p>
          <a:p>
            <a:pPr marL="57150" marR="0" lvl="1">
              <a:lnSpc>
                <a:spcPct val="107000"/>
              </a:lnSpc>
              <a:spcBef>
                <a:spcPts val="0"/>
              </a:spcBef>
              <a:spcAft>
                <a:spcPts val="800"/>
              </a:spcAft>
            </a:pPr>
            <a:r>
              <a:rPr lang="en-US" sz="1100" b="1" dirty="0"/>
              <a:t>Discharge Temperature Sensor (DTS) –</a:t>
            </a:r>
            <a:r>
              <a:rPr lang="en-US" sz="1100" dirty="0"/>
              <a:t> Measures the temperature of the refrigerant as it leaves the compressor. These measurements are then used to protect the compressor from damage by holding at or reducing capacity up to and including shutdown when a high discharge temperature is sensed.  </a:t>
            </a:r>
          </a:p>
          <a:p>
            <a:pPr marL="57150" marR="0" lvl="1">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2855372053"/>
              </p:ext>
            </p:extLst>
          </p:nvPr>
        </p:nvGraphicFramePr>
        <p:xfrm>
          <a:off x="2362200" y="6096000"/>
          <a:ext cx="5937250" cy="538163"/>
        </p:xfrm>
        <a:graphic>
          <a:graphicData uri="http://schemas.openxmlformats.org/drawingml/2006/table">
            <a:tbl>
              <a:tblPr firstRow="1" firstCol="1" bandRow="1"/>
              <a:tblGrid>
                <a:gridCol w="1483995">
                  <a:extLst>
                    <a:ext uri="{9D8B030D-6E8A-4147-A177-3AD203B41FA5}">
                      <a16:colId xmlns:a16="http://schemas.microsoft.com/office/drawing/2014/main" val="20000"/>
                    </a:ext>
                  </a:extLst>
                </a:gridCol>
                <a:gridCol w="1483995">
                  <a:extLst>
                    <a:ext uri="{9D8B030D-6E8A-4147-A177-3AD203B41FA5}">
                      <a16:colId xmlns:a16="http://schemas.microsoft.com/office/drawing/2014/main" val="20001"/>
                    </a:ext>
                  </a:extLst>
                </a:gridCol>
                <a:gridCol w="1484630">
                  <a:extLst>
                    <a:ext uri="{9D8B030D-6E8A-4147-A177-3AD203B41FA5}">
                      <a16:colId xmlns:a16="http://schemas.microsoft.com/office/drawing/2014/main" val="20002"/>
                    </a:ext>
                  </a:extLst>
                </a:gridCol>
                <a:gridCol w="1484630">
                  <a:extLst>
                    <a:ext uri="{9D8B030D-6E8A-4147-A177-3AD203B41FA5}">
                      <a16:colId xmlns:a16="http://schemas.microsoft.com/office/drawing/2014/main" val="20003"/>
                    </a:ext>
                  </a:extLst>
                </a:gridCol>
              </a:tblGrid>
              <a:tr h="0">
                <a:tc>
                  <a:txBody>
                    <a:bodyPr/>
                    <a:lstStyle/>
                    <a:p>
                      <a:pPr marL="514350" marR="0" indent="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212°F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14350" marR="0" indent="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221°F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14350" marR="0" indent="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230°F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14350" marR="0" indent="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248°F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marL="514350" marR="0" indent="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Hz hold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14350" marR="0" indent="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Hz down by 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14350" marR="0" indent="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Capacity reduced 10%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14350" marR="0" indent="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Units shuts down -  E416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214090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089" y="838200"/>
            <a:ext cx="9067800" cy="2760756"/>
          </a:xfrm>
          <a:prstGeom prst="rect">
            <a:avLst/>
          </a:prstGeom>
        </p:spPr>
        <p:txBody>
          <a:bodyPr wrap="square">
            <a:spAutoFit/>
          </a:bodyPr>
          <a:lstStyle/>
          <a:p>
            <a:pPr marL="0" marR="0" lvl="1">
              <a:lnSpc>
                <a:spcPct val="107000"/>
              </a:lnSpc>
              <a:spcBef>
                <a:spcPts val="0"/>
              </a:spcBef>
              <a:spcAft>
                <a:spcPts val="800"/>
              </a:spcAft>
            </a:pPr>
            <a:r>
              <a:rPr lang="en-US" sz="1200" b="1" dirty="0">
                <a:latin typeface="Calibri" panose="020F0502020204030204" pitchFamily="34" charset="0"/>
                <a:ea typeface="Calibri" panose="020F0502020204030204" pitchFamily="34" charset="0"/>
                <a:cs typeface="Times New Roman" panose="02020603050405020304" pitchFamily="18" charset="0"/>
              </a:rPr>
              <a:t>Suction Temperature Sensor (STS) –</a:t>
            </a:r>
            <a:r>
              <a:rPr lang="en-US" sz="1200" dirty="0">
                <a:latin typeface="Calibri" panose="020F0502020204030204" pitchFamily="34" charset="0"/>
                <a:ea typeface="Calibri" panose="020F0502020204030204" pitchFamily="34" charset="0"/>
                <a:cs typeface="Times New Roman" panose="02020603050405020304" pitchFamily="18" charset="0"/>
              </a:rPr>
              <a:t> Measures the temperature of the suction gas returning to the compressor.</a:t>
            </a:r>
          </a:p>
          <a:p>
            <a:pPr marL="0" marR="0" lvl="1">
              <a:lnSpc>
                <a:spcPct val="107000"/>
              </a:lnSpc>
              <a:spcBef>
                <a:spcPts val="0"/>
              </a:spcBef>
              <a:spcAft>
                <a:spcPts val="800"/>
              </a:spcAft>
            </a:pPr>
            <a:r>
              <a:rPr lang="en-US" sz="1200" b="1" dirty="0">
                <a:latin typeface="Calibri" panose="020F0502020204030204" pitchFamily="34" charset="0"/>
                <a:ea typeface="Calibri" panose="020F0502020204030204" pitchFamily="34" charset="0"/>
                <a:cs typeface="Times New Roman" panose="02020603050405020304" pitchFamily="18" charset="0"/>
              </a:rPr>
              <a:t>Condenser (HX) Out Temperature Sensor –</a:t>
            </a:r>
            <a:r>
              <a:rPr lang="en-US" sz="1200" dirty="0">
                <a:latin typeface="Calibri" panose="020F0502020204030204" pitchFamily="34" charset="0"/>
                <a:ea typeface="Calibri" panose="020F0502020204030204" pitchFamily="34" charset="0"/>
                <a:cs typeface="Times New Roman" panose="02020603050405020304" pitchFamily="18" charset="0"/>
              </a:rPr>
              <a:t> Measures the temperature of the refrigerant leaving the condenser in the cooling mode. Also used as an input to terminate defrost mode. </a:t>
            </a:r>
          </a:p>
          <a:p>
            <a:pPr marL="0" marR="0" lvl="1">
              <a:lnSpc>
                <a:spcPct val="107000"/>
              </a:lnSpc>
              <a:spcBef>
                <a:spcPts val="0"/>
              </a:spcBef>
              <a:spcAft>
                <a:spcPts val="800"/>
              </a:spcAft>
            </a:pPr>
            <a:r>
              <a:rPr lang="en-US" sz="1200" b="1" dirty="0">
                <a:latin typeface="Calibri" panose="020F0502020204030204" pitchFamily="34" charset="0"/>
                <a:ea typeface="Calibri" panose="020F0502020204030204" pitchFamily="34" charset="0"/>
                <a:cs typeface="Times New Roman" panose="02020603050405020304" pitchFamily="18" charset="0"/>
              </a:rPr>
              <a:t>EVI</a:t>
            </a:r>
            <a:r>
              <a:rPr lang="en-US" sz="1200" b="1" baseline="-25000" dirty="0">
                <a:latin typeface="Calibri" panose="020F0502020204030204" pitchFamily="34" charset="0"/>
                <a:ea typeface="Calibri" panose="020F0502020204030204" pitchFamily="34" charset="0"/>
                <a:cs typeface="Times New Roman" panose="02020603050405020304" pitchFamily="18" charset="0"/>
              </a:rPr>
              <a:t>in</a:t>
            </a:r>
            <a:r>
              <a:rPr lang="en-US" sz="1200" b="1" dirty="0">
                <a:latin typeface="Calibri" panose="020F0502020204030204" pitchFamily="34" charset="0"/>
                <a:ea typeface="Calibri" panose="020F0502020204030204" pitchFamily="34" charset="0"/>
                <a:cs typeface="Times New Roman" panose="02020603050405020304" pitchFamily="18" charset="0"/>
              </a:rPr>
              <a:t> and EVI</a:t>
            </a:r>
            <a:r>
              <a:rPr lang="en-US" sz="1200" b="1" baseline="-25000" dirty="0">
                <a:latin typeface="Calibri" panose="020F0502020204030204" pitchFamily="34" charset="0"/>
                <a:ea typeface="Calibri" panose="020F0502020204030204" pitchFamily="34" charset="0"/>
                <a:cs typeface="Times New Roman" panose="02020603050405020304" pitchFamily="18" charset="0"/>
              </a:rPr>
              <a:t>out </a:t>
            </a:r>
            <a:r>
              <a:rPr lang="en-US" sz="1200" b="1" dirty="0">
                <a:latin typeface="Calibri" panose="020F0502020204030204" pitchFamily="34" charset="0"/>
                <a:ea typeface="Calibri" panose="020F0502020204030204" pitchFamily="34" charset="0"/>
                <a:cs typeface="Times New Roman" panose="02020603050405020304" pitchFamily="18" charset="0"/>
              </a:rPr>
              <a:t>Temperature Sensor – </a:t>
            </a:r>
            <a:r>
              <a:rPr lang="en-US" sz="1200" dirty="0">
                <a:latin typeface="Calibri" panose="020F0502020204030204" pitchFamily="34" charset="0"/>
                <a:ea typeface="Calibri" panose="020F0502020204030204" pitchFamily="34" charset="0"/>
                <a:cs typeface="Times New Roman" panose="02020603050405020304" pitchFamily="18" charset="0"/>
              </a:rPr>
              <a:t>Measures the temperature across the intercooler. Provides a reference for target superheat. </a:t>
            </a:r>
          </a:p>
          <a:p>
            <a:pPr marL="0" marR="0" lvl="1">
              <a:lnSpc>
                <a:spcPct val="107000"/>
              </a:lnSpc>
              <a:spcBef>
                <a:spcPts val="0"/>
              </a:spcBef>
              <a:spcAft>
                <a:spcPts val="800"/>
              </a:spcAft>
            </a:pPr>
            <a:r>
              <a:rPr lang="en-US" sz="1200" b="1" dirty="0">
                <a:latin typeface="Calibri" panose="020F0502020204030204" pitchFamily="34" charset="0"/>
                <a:ea typeface="Calibri" panose="020F0502020204030204" pitchFamily="34" charset="0"/>
                <a:cs typeface="Times New Roman" panose="02020603050405020304" pitchFamily="18" charset="0"/>
              </a:rPr>
              <a:t>Liquid Tube Temp Sensor (LTT) –</a:t>
            </a:r>
            <a:r>
              <a:rPr lang="en-US" sz="1200" dirty="0">
                <a:latin typeface="Calibri" panose="020F0502020204030204" pitchFamily="34" charset="0"/>
                <a:ea typeface="Calibri" panose="020F0502020204030204" pitchFamily="34" charset="0"/>
                <a:cs typeface="Times New Roman" panose="02020603050405020304" pitchFamily="18" charset="0"/>
              </a:rPr>
              <a:t> Measures the liquid line temperature after the intercooler. </a:t>
            </a:r>
          </a:p>
          <a:p>
            <a:pPr marL="0" marR="0" lvl="1">
              <a:lnSpc>
                <a:spcPct val="107000"/>
              </a:lnSpc>
              <a:spcBef>
                <a:spcPts val="0"/>
              </a:spcBef>
              <a:spcAft>
                <a:spcPts val="800"/>
              </a:spcAft>
            </a:pPr>
            <a:r>
              <a:rPr lang="en-US" sz="1200" b="1" dirty="0">
                <a:latin typeface="Calibri" panose="020F0502020204030204" pitchFamily="34" charset="0"/>
                <a:ea typeface="Calibri" panose="020F0502020204030204" pitchFamily="34" charset="0"/>
                <a:cs typeface="Times New Roman" panose="02020603050405020304" pitchFamily="18" charset="0"/>
              </a:rPr>
              <a:t>Compressor Top Temperature (CTT) –</a:t>
            </a:r>
            <a:r>
              <a:rPr lang="en-US" sz="1200" dirty="0">
                <a:latin typeface="Calibri" panose="020F0502020204030204" pitchFamily="34" charset="0"/>
                <a:ea typeface="Calibri" panose="020F0502020204030204" pitchFamily="34" charset="0"/>
                <a:cs typeface="Times New Roman" panose="02020603050405020304" pitchFamily="18" charset="0"/>
              </a:rPr>
              <a:t> Temperature reference for the temperature at the dome of the compressor. </a:t>
            </a:r>
          </a:p>
          <a:p>
            <a:pPr marL="0" marR="0" lvl="2">
              <a:lnSpc>
                <a:spcPct val="107000"/>
              </a:lnSpc>
              <a:spcBef>
                <a:spcPts val="0"/>
              </a:spcBef>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	Input is utilized to help diagnose under or overcharged system(s).</a:t>
            </a:r>
          </a:p>
          <a:p>
            <a:pPr marL="0" marR="0" lvl="2">
              <a:lnSpc>
                <a:spcPct val="107000"/>
              </a:lnSpc>
              <a:spcBef>
                <a:spcPts val="0"/>
              </a:spcBef>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	Input is utilized to prevent damage to the compressor.</a:t>
            </a:r>
          </a:p>
          <a:p>
            <a:r>
              <a:rPr lang="en-US" sz="1200" dirty="0">
                <a:latin typeface="Calibri" panose="020F0502020204030204" pitchFamily="34" charset="0"/>
                <a:ea typeface="Calibri" panose="020F0502020204030204" pitchFamily="34" charset="0"/>
                <a:cs typeface="Times New Roman" panose="02020603050405020304" pitchFamily="18" charset="0"/>
              </a:rPr>
              <a:t>These measurements are then used to protect the compressor from damage by holding at or reducing capacity up to and including shutdown when a high compressor top temperature is sensed. </a:t>
            </a:r>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878100263"/>
              </p:ext>
            </p:extLst>
          </p:nvPr>
        </p:nvGraphicFramePr>
        <p:xfrm>
          <a:off x="2667000" y="3652837"/>
          <a:ext cx="5937250" cy="538163"/>
        </p:xfrm>
        <a:graphic>
          <a:graphicData uri="http://schemas.openxmlformats.org/drawingml/2006/table">
            <a:tbl>
              <a:tblPr firstRow="1" firstCol="1" bandRow="1"/>
              <a:tblGrid>
                <a:gridCol w="1483995">
                  <a:extLst>
                    <a:ext uri="{9D8B030D-6E8A-4147-A177-3AD203B41FA5}">
                      <a16:colId xmlns:a16="http://schemas.microsoft.com/office/drawing/2014/main" val="20000"/>
                    </a:ext>
                  </a:extLst>
                </a:gridCol>
                <a:gridCol w="1483995">
                  <a:extLst>
                    <a:ext uri="{9D8B030D-6E8A-4147-A177-3AD203B41FA5}">
                      <a16:colId xmlns:a16="http://schemas.microsoft.com/office/drawing/2014/main" val="20001"/>
                    </a:ext>
                  </a:extLst>
                </a:gridCol>
                <a:gridCol w="1484630">
                  <a:extLst>
                    <a:ext uri="{9D8B030D-6E8A-4147-A177-3AD203B41FA5}">
                      <a16:colId xmlns:a16="http://schemas.microsoft.com/office/drawing/2014/main" val="20002"/>
                    </a:ext>
                  </a:extLst>
                </a:gridCol>
                <a:gridCol w="1484630">
                  <a:extLst>
                    <a:ext uri="{9D8B030D-6E8A-4147-A177-3AD203B41FA5}">
                      <a16:colId xmlns:a16="http://schemas.microsoft.com/office/drawing/2014/main" val="20003"/>
                    </a:ext>
                  </a:extLst>
                </a:gridCol>
              </a:tblGrid>
              <a:tr h="0">
                <a:tc>
                  <a:txBody>
                    <a:bodyPr/>
                    <a:lstStyle/>
                    <a:p>
                      <a:pPr marL="514350" marR="0" indent="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221°F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14350" marR="0" indent="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230°F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14350" marR="0" indent="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239°F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14350" marR="0" indent="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248°F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marL="514350" marR="0" indent="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Hz hold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14350" marR="0" indent="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Hz down by 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14350" marR="0" indent="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Capacity reduced 10%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14350" marR="0" indent="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Units shuts down -  E416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5" name="Rectangle 4"/>
          <p:cNvSpPr/>
          <p:nvPr/>
        </p:nvSpPr>
        <p:spPr>
          <a:xfrm>
            <a:off x="0" y="4330463"/>
            <a:ext cx="9129889" cy="2375137"/>
          </a:xfrm>
          <a:prstGeom prst="rect">
            <a:avLst/>
          </a:prstGeom>
        </p:spPr>
        <p:txBody>
          <a:bodyPr wrap="square">
            <a:spAutoFit/>
          </a:bodyPr>
          <a:lstStyle/>
          <a:p>
            <a:pPr marL="57150" marR="0" lvl="1">
              <a:lnSpc>
                <a:spcPct val="107000"/>
              </a:lnSpc>
              <a:spcBef>
                <a:spcPts val="0"/>
              </a:spcBef>
              <a:spcAft>
                <a:spcPts val="800"/>
              </a:spcAft>
            </a:pPr>
            <a:r>
              <a:rPr lang="en-US" sz="1200" b="1" dirty="0">
                <a:latin typeface="Calibri" panose="020F0502020204030204" pitchFamily="34" charset="0"/>
                <a:ea typeface="Calibri" panose="020F0502020204030204" pitchFamily="34" charset="0"/>
                <a:cs typeface="Times New Roman" panose="02020603050405020304" pitchFamily="18" charset="0"/>
              </a:rPr>
              <a:t>Outdoor Temperature Sensor (ODT) – </a:t>
            </a:r>
            <a:r>
              <a:rPr lang="en-US" sz="1200" dirty="0">
                <a:latin typeface="Calibri" panose="020F0502020204030204" pitchFamily="34" charset="0"/>
                <a:ea typeface="Calibri" panose="020F0502020204030204" pitchFamily="34" charset="0"/>
                <a:cs typeface="Times New Roman" panose="02020603050405020304" pitchFamily="18" charset="0"/>
              </a:rPr>
              <a:t>Senses the outdoor temperature. Used as a reference for </a:t>
            </a:r>
          </a:p>
          <a:p>
            <a:pPr marL="57150" marR="0" lvl="2">
              <a:lnSpc>
                <a:spcPct val="107000"/>
              </a:lnSpc>
              <a:spcBef>
                <a:spcPts val="0"/>
              </a:spcBef>
              <a:spcAft>
                <a:spcPts val="800"/>
              </a:spcAft>
              <a:buFont typeface="+mj-lt"/>
              <a:buAutoNum type="romanLcPeriod"/>
            </a:pPr>
            <a:r>
              <a:rPr lang="en-US" sz="1200" dirty="0">
                <a:latin typeface="Calibri" panose="020F0502020204030204" pitchFamily="34" charset="0"/>
                <a:ea typeface="Calibri" panose="020F0502020204030204" pitchFamily="34" charset="0"/>
                <a:cs typeface="Times New Roman" panose="02020603050405020304" pitchFamily="18" charset="0"/>
              </a:rPr>
              <a:t>Heating mode lockout – 86°F for heating mode</a:t>
            </a:r>
          </a:p>
          <a:p>
            <a:pPr marL="57150" marR="0" lvl="2">
              <a:lnSpc>
                <a:spcPct val="107000"/>
              </a:lnSpc>
              <a:spcBef>
                <a:spcPts val="0"/>
              </a:spcBef>
              <a:spcAft>
                <a:spcPts val="800"/>
              </a:spcAft>
              <a:buFont typeface="+mj-lt"/>
              <a:buAutoNum type="romanLcPeriod"/>
            </a:pPr>
            <a:r>
              <a:rPr lang="en-US" sz="1200" dirty="0">
                <a:latin typeface="Calibri" panose="020F0502020204030204" pitchFamily="34" charset="0"/>
                <a:ea typeface="Calibri" panose="020F0502020204030204" pitchFamily="34" charset="0"/>
                <a:cs typeface="Times New Roman" panose="02020603050405020304" pitchFamily="18" charset="0"/>
              </a:rPr>
              <a:t>Commissioning mode – 14°F to 104°F, above 50°F it will commission in cooling mode, below 50°F it will commission in heating mode.</a:t>
            </a:r>
          </a:p>
          <a:p>
            <a:pPr marL="57150" marR="0" lvl="1">
              <a:lnSpc>
                <a:spcPct val="107000"/>
              </a:lnSpc>
              <a:spcBef>
                <a:spcPts val="0"/>
              </a:spcBef>
              <a:spcAft>
                <a:spcPts val="800"/>
              </a:spcAft>
            </a:pPr>
            <a:r>
              <a:rPr lang="en-US" sz="1200" b="1" dirty="0">
                <a:latin typeface="Calibri" panose="020F0502020204030204" pitchFamily="34" charset="0"/>
                <a:ea typeface="Calibri" panose="020F0502020204030204" pitchFamily="34" charset="0"/>
                <a:cs typeface="Times New Roman" panose="02020603050405020304" pitchFamily="18" charset="0"/>
              </a:rPr>
              <a:t>Service Valves</a:t>
            </a:r>
            <a:r>
              <a:rPr lang="en-US" sz="1200" dirty="0">
                <a:latin typeface="Calibri" panose="020F0502020204030204" pitchFamily="34" charset="0"/>
                <a:ea typeface="Calibri" panose="020F0502020204030204" pitchFamily="34" charset="0"/>
                <a:cs typeface="Times New Roman" panose="02020603050405020304" pitchFamily="18" charset="0"/>
              </a:rPr>
              <a:t> – Heat Pump and Heat recovery units have a liquid and suction gas isolation valve. Heat Recovery units will also have a discharge gas isolation valve.  </a:t>
            </a:r>
          </a:p>
          <a:p>
            <a:pPr marL="57150" marR="0" lvl="1">
              <a:lnSpc>
                <a:spcPct val="107000"/>
              </a:lnSpc>
              <a:spcBef>
                <a:spcPts val="0"/>
              </a:spcBef>
              <a:spcAft>
                <a:spcPts val="800"/>
              </a:spcAft>
            </a:pPr>
            <a:r>
              <a:rPr lang="en-US" sz="1200" b="1" dirty="0">
                <a:latin typeface="Calibri" panose="020F0502020204030204" pitchFamily="34" charset="0"/>
                <a:ea typeface="Calibri" panose="020F0502020204030204" pitchFamily="34" charset="0"/>
                <a:cs typeface="Times New Roman" panose="02020603050405020304" pitchFamily="18" charset="0"/>
              </a:rPr>
              <a:t>Discharge Superheat (DSH) </a:t>
            </a:r>
            <a:r>
              <a:rPr lang="en-US" sz="1200" dirty="0">
                <a:latin typeface="Calibri" panose="020F0502020204030204" pitchFamily="34" charset="0"/>
                <a:ea typeface="Calibri" panose="020F0502020204030204" pitchFamily="34" charset="0"/>
                <a:cs typeface="Times New Roman" panose="02020603050405020304" pitchFamily="18" charset="0"/>
              </a:rPr>
              <a:t>– Discharge superheat is the difference between Compressor Discharge Temp (CDT) and High Pressure Saturated Temp (HPST) </a:t>
            </a:r>
            <a:r>
              <a:rPr lang="en-US" sz="12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US" sz="1200" dirty="0">
                <a:latin typeface="Calibri" panose="020F0502020204030204" pitchFamily="34" charset="0"/>
                <a:ea typeface="Calibri" panose="020F0502020204030204" pitchFamily="34" charset="0"/>
                <a:cs typeface="Times New Roman" panose="02020603050405020304" pitchFamily="18" charset="0"/>
              </a:rPr>
              <a:t> DSH = CDT – HPST</a:t>
            </a:r>
          </a:p>
          <a:p>
            <a:pPr marL="57150" marR="0" lvl="1">
              <a:lnSpc>
                <a:spcPct val="107000"/>
              </a:lnSpc>
              <a:spcBef>
                <a:spcPts val="0"/>
              </a:spcBef>
              <a:spcAft>
                <a:spcPts val="800"/>
              </a:spcAft>
            </a:pPr>
            <a:r>
              <a:rPr lang="en-US" sz="1200" b="1" dirty="0">
                <a:latin typeface="Calibri" panose="020F0502020204030204" pitchFamily="34" charset="0"/>
                <a:ea typeface="Calibri" panose="020F0502020204030204" pitchFamily="34" charset="0"/>
                <a:cs typeface="Times New Roman" panose="02020603050405020304" pitchFamily="18" charset="0"/>
              </a:rPr>
              <a:t>Sub cooling Control (SC) – </a:t>
            </a:r>
            <a:r>
              <a:rPr lang="en-US" sz="1200" dirty="0">
                <a:latin typeface="Calibri" panose="020F0502020204030204" pitchFamily="34" charset="0"/>
                <a:ea typeface="Calibri" panose="020F0502020204030204" pitchFamily="34" charset="0"/>
                <a:cs typeface="Times New Roman" panose="02020603050405020304" pitchFamily="18" charset="0"/>
              </a:rPr>
              <a:t>Optimal system sub cooling is</a:t>
            </a:r>
            <a:r>
              <a:rPr lang="en-US" sz="1200" b="1" dirty="0">
                <a:latin typeface="Calibri" panose="020F0502020204030204" pitchFamily="34" charset="0"/>
                <a:ea typeface="Calibri" panose="020F0502020204030204" pitchFamily="34" charset="0"/>
                <a:cs typeface="Times New Roman" panose="02020603050405020304" pitchFamily="18" charset="0"/>
              </a:rPr>
              <a:t> </a:t>
            </a:r>
            <a:r>
              <a:rPr lang="en-US" sz="1200" dirty="0">
                <a:latin typeface="Calibri" panose="020F0502020204030204" pitchFamily="34" charset="0"/>
                <a:ea typeface="Calibri" panose="020F0502020204030204" pitchFamily="34" charset="0"/>
                <a:cs typeface="Times New Roman" panose="02020603050405020304" pitchFamily="18" charset="0"/>
              </a:rPr>
              <a:t>36°F. Sub-cooling control is utilized to increase efficiency of the VRF system by modulating the EVI EEV to maintain a difference between High Pressure Saturated Temperature and Liquid Tube Temp (SC = HPST – LTT)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649264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914400"/>
            <a:ext cx="9144000" cy="5962530"/>
          </a:xfrm>
          <a:prstGeom prst="rect">
            <a:avLst/>
          </a:prstGeom>
        </p:spPr>
        <p:txBody>
          <a:bodyPr wrap="square">
            <a:spAutoFit/>
          </a:bodyPr>
          <a:lstStyle/>
          <a:p>
            <a:pPr marL="0" marR="0" lvl="1">
              <a:lnSpc>
                <a:spcPct val="107000"/>
              </a:lnSpc>
              <a:spcBef>
                <a:spcPts val="0"/>
              </a:spcBef>
              <a:spcAft>
                <a:spcPts val="800"/>
              </a:spcAft>
              <a:tabLst>
                <a:tab pos="519113" algn="l"/>
              </a:tabLst>
            </a:pPr>
            <a:r>
              <a:rPr lang="en-US" sz="1200" b="1" dirty="0">
                <a:latin typeface="Calibri" panose="020F0502020204030204" pitchFamily="34" charset="0"/>
                <a:ea typeface="Calibri" panose="020F0502020204030204" pitchFamily="34" charset="0"/>
                <a:cs typeface="Times New Roman" panose="02020603050405020304" pitchFamily="18" charset="0"/>
              </a:rPr>
              <a:t>Outdoor Temperature Sensor (ODT) – </a:t>
            </a:r>
            <a:r>
              <a:rPr lang="en-US" sz="1200" dirty="0">
                <a:latin typeface="Calibri" panose="020F0502020204030204" pitchFamily="34" charset="0"/>
                <a:ea typeface="Calibri" panose="020F0502020204030204" pitchFamily="34" charset="0"/>
                <a:cs typeface="Times New Roman" panose="02020603050405020304" pitchFamily="18" charset="0"/>
              </a:rPr>
              <a:t>Senses the outdoor temperature. Used as a reference for </a:t>
            </a:r>
          </a:p>
          <a:p>
            <a:pPr marL="0" marR="0" lvl="2">
              <a:lnSpc>
                <a:spcPct val="107000"/>
              </a:lnSpc>
              <a:spcBef>
                <a:spcPts val="0"/>
              </a:spcBef>
              <a:spcAft>
                <a:spcPts val="800"/>
              </a:spcAft>
              <a:tabLst>
                <a:tab pos="519113" algn="l"/>
              </a:tabLst>
            </a:pPr>
            <a:r>
              <a:rPr lang="en-US" sz="1200" dirty="0">
                <a:latin typeface="Calibri" panose="020F0502020204030204" pitchFamily="34" charset="0"/>
                <a:ea typeface="Calibri" panose="020F0502020204030204" pitchFamily="34" charset="0"/>
                <a:cs typeface="Times New Roman" panose="02020603050405020304" pitchFamily="18" charset="0"/>
              </a:rPr>
              <a:t>Heating mode lockout – 86°F for heating mode</a:t>
            </a:r>
          </a:p>
          <a:p>
            <a:pPr marL="0" marR="0" lvl="2">
              <a:lnSpc>
                <a:spcPct val="107000"/>
              </a:lnSpc>
              <a:spcBef>
                <a:spcPts val="0"/>
              </a:spcBef>
              <a:spcAft>
                <a:spcPts val="800"/>
              </a:spcAft>
              <a:tabLst>
                <a:tab pos="519113" algn="l"/>
              </a:tabLst>
            </a:pPr>
            <a:r>
              <a:rPr lang="en-US" sz="1200" dirty="0">
                <a:latin typeface="Calibri" panose="020F0502020204030204" pitchFamily="34" charset="0"/>
                <a:ea typeface="Calibri" panose="020F0502020204030204" pitchFamily="34" charset="0"/>
                <a:cs typeface="Times New Roman" panose="02020603050405020304" pitchFamily="18" charset="0"/>
              </a:rPr>
              <a:t>Commissioning mode – 14°F to 104°F, above 50°F it will commission in cooling mode, below 50°F it will commission in heating mode.</a:t>
            </a:r>
          </a:p>
          <a:p>
            <a:pPr marL="0" marR="0" lvl="1">
              <a:lnSpc>
                <a:spcPct val="107000"/>
              </a:lnSpc>
              <a:spcBef>
                <a:spcPts val="0"/>
              </a:spcBef>
              <a:spcAft>
                <a:spcPts val="800"/>
              </a:spcAft>
              <a:tabLst>
                <a:tab pos="519113" algn="l"/>
              </a:tabLst>
            </a:pPr>
            <a:r>
              <a:rPr lang="en-US" sz="1200" b="1" dirty="0">
                <a:latin typeface="Calibri" panose="020F0502020204030204" pitchFamily="34" charset="0"/>
                <a:ea typeface="Calibri" panose="020F0502020204030204" pitchFamily="34" charset="0"/>
                <a:cs typeface="Times New Roman" panose="02020603050405020304" pitchFamily="18" charset="0"/>
              </a:rPr>
              <a:t>Service Valves</a:t>
            </a:r>
            <a:r>
              <a:rPr lang="en-US" sz="1200" dirty="0">
                <a:latin typeface="Calibri" panose="020F0502020204030204" pitchFamily="34" charset="0"/>
                <a:ea typeface="Calibri" panose="020F0502020204030204" pitchFamily="34" charset="0"/>
                <a:cs typeface="Times New Roman" panose="02020603050405020304" pitchFamily="18" charset="0"/>
              </a:rPr>
              <a:t> – Heat Pump and Heat recovery units have a liquid and suction gas isolation valve. Heat Recovery units will also have a discharge gas isolation valve.  </a:t>
            </a:r>
          </a:p>
          <a:p>
            <a:pPr marL="0" marR="0" lvl="1">
              <a:lnSpc>
                <a:spcPct val="107000"/>
              </a:lnSpc>
              <a:spcBef>
                <a:spcPts val="0"/>
              </a:spcBef>
              <a:spcAft>
                <a:spcPts val="800"/>
              </a:spcAft>
              <a:tabLst>
                <a:tab pos="519113" algn="l"/>
              </a:tabLst>
            </a:pPr>
            <a:r>
              <a:rPr lang="en-US" sz="1200" b="1" dirty="0">
                <a:latin typeface="Calibri" panose="020F0502020204030204" pitchFamily="34" charset="0"/>
                <a:ea typeface="Calibri" panose="020F0502020204030204" pitchFamily="34" charset="0"/>
                <a:cs typeface="Times New Roman" panose="02020603050405020304" pitchFamily="18" charset="0"/>
              </a:rPr>
              <a:t>Discharge Superheat (DSH) </a:t>
            </a:r>
            <a:r>
              <a:rPr lang="en-US" sz="1200" dirty="0">
                <a:latin typeface="Calibri" panose="020F0502020204030204" pitchFamily="34" charset="0"/>
                <a:ea typeface="Calibri" panose="020F0502020204030204" pitchFamily="34" charset="0"/>
                <a:cs typeface="Times New Roman" panose="02020603050405020304" pitchFamily="18" charset="0"/>
              </a:rPr>
              <a:t>– Discharge superheat is the difference between Compressor Discharge Temp (CDT) and High Pressure Saturated Temp (HPST) </a:t>
            </a:r>
            <a:r>
              <a:rPr lang="en-US" sz="12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US" sz="1200" dirty="0">
                <a:latin typeface="Calibri" panose="020F0502020204030204" pitchFamily="34" charset="0"/>
                <a:ea typeface="Calibri" panose="020F0502020204030204" pitchFamily="34" charset="0"/>
                <a:cs typeface="Times New Roman" panose="02020603050405020304" pitchFamily="18" charset="0"/>
              </a:rPr>
              <a:t> DSH = CDT – HPST</a:t>
            </a:r>
          </a:p>
          <a:p>
            <a:pPr marL="0" marR="0" lvl="1">
              <a:lnSpc>
                <a:spcPct val="107000"/>
              </a:lnSpc>
              <a:spcBef>
                <a:spcPts val="0"/>
              </a:spcBef>
              <a:spcAft>
                <a:spcPts val="800"/>
              </a:spcAft>
              <a:tabLst>
                <a:tab pos="519113" algn="l"/>
              </a:tabLst>
            </a:pPr>
            <a:r>
              <a:rPr lang="en-US" sz="1200" b="1" dirty="0">
                <a:latin typeface="Calibri" panose="020F0502020204030204" pitchFamily="34" charset="0"/>
                <a:ea typeface="Calibri" panose="020F0502020204030204" pitchFamily="34" charset="0"/>
                <a:cs typeface="Times New Roman" panose="02020603050405020304" pitchFamily="18" charset="0"/>
              </a:rPr>
              <a:t>Sub cooling Control (SC) – </a:t>
            </a:r>
            <a:r>
              <a:rPr lang="en-US" sz="1200" dirty="0">
                <a:latin typeface="Calibri" panose="020F0502020204030204" pitchFamily="34" charset="0"/>
                <a:ea typeface="Calibri" panose="020F0502020204030204" pitchFamily="34" charset="0"/>
                <a:cs typeface="Times New Roman" panose="02020603050405020304" pitchFamily="18" charset="0"/>
              </a:rPr>
              <a:t>Optimal system sub cooling is</a:t>
            </a:r>
            <a:r>
              <a:rPr lang="en-US" sz="1200" b="1" dirty="0">
                <a:latin typeface="Calibri" panose="020F0502020204030204" pitchFamily="34" charset="0"/>
                <a:ea typeface="Calibri" panose="020F0502020204030204" pitchFamily="34" charset="0"/>
                <a:cs typeface="Times New Roman" panose="02020603050405020304" pitchFamily="18" charset="0"/>
              </a:rPr>
              <a:t> </a:t>
            </a:r>
            <a:r>
              <a:rPr lang="en-US" sz="1200" dirty="0">
                <a:latin typeface="Calibri" panose="020F0502020204030204" pitchFamily="34" charset="0"/>
                <a:ea typeface="Calibri" panose="020F0502020204030204" pitchFamily="34" charset="0"/>
                <a:cs typeface="Times New Roman" panose="02020603050405020304" pitchFamily="18" charset="0"/>
              </a:rPr>
              <a:t>36°F. Sub-cooling control is utilized to increase efficiency of the VRF system by modulating the EVI EEV to maintain a difference between High Pressure Saturated Temperature and Liquid Tube Temp (SC = HPST – LTT) </a:t>
            </a:r>
          </a:p>
          <a:p>
            <a:pPr marL="0" marR="0" lvl="1">
              <a:lnSpc>
                <a:spcPct val="107000"/>
              </a:lnSpc>
              <a:spcBef>
                <a:spcPts val="0"/>
              </a:spcBef>
              <a:spcAft>
                <a:spcPts val="800"/>
              </a:spcAft>
              <a:tabLst>
                <a:tab pos="519113" algn="l"/>
              </a:tabLst>
            </a:pPr>
            <a:r>
              <a:rPr lang="en-US" sz="1200" b="1" dirty="0">
                <a:latin typeface="Calibri" panose="020F0502020204030204" pitchFamily="34" charset="0"/>
                <a:ea typeface="Calibri" panose="020F0502020204030204" pitchFamily="34" charset="0"/>
                <a:cs typeface="Times New Roman" panose="02020603050405020304" pitchFamily="18" charset="0"/>
              </a:rPr>
              <a:t>Superheat (SH) – </a:t>
            </a:r>
            <a:r>
              <a:rPr lang="en-US" sz="1200" dirty="0">
                <a:latin typeface="Calibri" panose="020F0502020204030204" pitchFamily="34" charset="0"/>
                <a:ea typeface="Calibri" panose="020F0502020204030204" pitchFamily="34" charset="0"/>
                <a:cs typeface="Times New Roman" panose="02020603050405020304" pitchFamily="18" charset="0"/>
              </a:rPr>
              <a:t>Superheat is the difference between Suction Temp and Low Pressure Saturated Temp (SH = ST – LPST)</a:t>
            </a:r>
          </a:p>
          <a:p>
            <a:pPr marL="0" marR="0" lvl="1">
              <a:lnSpc>
                <a:spcPct val="107000"/>
              </a:lnSpc>
              <a:spcBef>
                <a:spcPts val="0"/>
              </a:spcBef>
              <a:spcAft>
                <a:spcPts val="800"/>
              </a:spcAft>
              <a:tabLst>
                <a:tab pos="519113" algn="l"/>
              </a:tabLst>
            </a:pPr>
            <a:r>
              <a:rPr lang="en-US" sz="1200" b="1" dirty="0">
                <a:latin typeface="Calibri" panose="020F0502020204030204" pitchFamily="34" charset="0"/>
                <a:ea typeface="Calibri" panose="020F0502020204030204" pitchFamily="34" charset="0"/>
                <a:cs typeface="Times New Roman" panose="02020603050405020304" pitchFamily="18" charset="0"/>
              </a:rPr>
              <a:t>Super Heat Control –</a:t>
            </a:r>
            <a:r>
              <a:rPr lang="en-US" sz="1200" dirty="0">
                <a:latin typeface="Calibri" panose="020F0502020204030204" pitchFamily="34" charset="0"/>
                <a:ea typeface="Calibri" panose="020F0502020204030204" pitchFamily="34" charset="0"/>
                <a:cs typeface="Times New Roman" panose="02020603050405020304" pitchFamily="18" charset="0"/>
              </a:rPr>
              <a:t> Optimal system superheat in heating mode is 18°F. Modulation of the EVI EEV is utilized in the heating mode to maintain a difference between EVI</a:t>
            </a:r>
            <a:r>
              <a:rPr lang="en-US" sz="1200" baseline="-25000" dirty="0">
                <a:latin typeface="Calibri" panose="020F0502020204030204" pitchFamily="34" charset="0"/>
                <a:ea typeface="Calibri" panose="020F0502020204030204" pitchFamily="34" charset="0"/>
                <a:cs typeface="Times New Roman" panose="02020603050405020304" pitchFamily="18" charset="0"/>
              </a:rPr>
              <a:t>out</a:t>
            </a:r>
            <a:r>
              <a:rPr lang="en-US" sz="1200" dirty="0">
                <a:latin typeface="Calibri" panose="020F0502020204030204" pitchFamily="34" charset="0"/>
                <a:ea typeface="Calibri" panose="020F0502020204030204" pitchFamily="34" charset="0"/>
                <a:cs typeface="Times New Roman" panose="02020603050405020304" pitchFamily="18" charset="0"/>
              </a:rPr>
              <a:t> temp and EVI</a:t>
            </a:r>
            <a:r>
              <a:rPr lang="en-US" sz="1200" baseline="-25000" dirty="0">
                <a:latin typeface="Calibri" panose="020F0502020204030204" pitchFamily="34" charset="0"/>
                <a:ea typeface="Calibri" panose="020F0502020204030204" pitchFamily="34" charset="0"/>
                <a:cs typeface="Times New Roman" panose="02020603050405020304" pitchFamily="18" charset="0"/>
              </a:rPr>
              <a:t>in</a:t>
            </a:r>
            <a:r>
              <a:rPr lang="en-US" sz="1200" dirty="0">
                <a:latin typeface="Calibri" panose="020F0502020204030204" pitchFamily="34" charset="0"/>
                <a:ea typeface="Calibri" panose="020F0502020204030204" pitchFamily="34" charset="0"/>
                <a:cs typeface="Times New Roman" panose="02020603050405020304" pitchFamily="18" charset="0"/>
              </a:rPr>
              <a:t> temp (EVI</a:t>
            </a:r>
            <a:r>
              <a:rPr lang="en-US" sz="1200" baseline="-25000" dirty="0">
                <a:latin typeface="Calibri" panose="020F0502020204030204" pitchFamily="34" charset="0"/>
                <a:ea typeface="Calibri" panose="020F0502020204030204" pitchFamily="34" charset="0"/>
                <a:cs typeface="Times New Roman" panose="02020603050405020304" pitchFamily="18" charset="0"/>
              </a:rPr>
              <a:t>out</a:t>
            </a:r>
            <a:r>
              <a:rPr lang="en-US" sz="1200" dirty="0">
                <a:latin typeface="Calibri" panose="020F0502020204030204" pitchFamily="34" charset="0"/>
                <a:ea typeface="Calibri" panose="020F0502020204030204" pitchFamily="34" charset="0"/>
                <a:cs typeface="Times New Roman" panose="02020603050405020304" pitchFamily="18" charset="0"/>
              </a:rPr>
              <a:t> temp - EVI</a:t>
            </a:r>
            <a:r>
              <a:rPr lang="en-US" sz="1200" baseline="-25000" dirty="0">
                <a:latin typeface="Calibri" panose="020F0502020204030204" pitchFamily="34" charset="0"/>
                <a:ea typeface="Calibri" panose="020F0502020204030204" pitchFamily="34" charset="0"/>
                <a:cs typeface="Times New Roman" panose="02020603050405020304" pitchFamily="18" charset="0"/>
              </a:rPr>
              <a:t>in</a:t>
            </a:r>
            <a:r>
              <a:rPr lang="en-US" sz="1200" dirty="0">
                <a:latin typeface="Calibri" panose="020F0502020204030204" pitchFamily="34" charset="0"/>
                <a:ea typeface="Calibri" panose="020F0502020204030204" pitchFamily="34" charset="0"/>
                <a:cs typeface="Times New Roman" panose="02020603050405020304" pitchFamily="18" charset="0"/>
              </a:rPr>
              <a:t> temp = 18°F).</a:t>
            </a:r>
          </a:p>
          <a:p>
            <a:pPr marL="0" marR="0" lvl="1">
              <a:lnSpc>
                <a:spcPct val="107000"/>
              </a:lnSpc>
              <a:spcBef>
                <a:spcPts val="0"/>
              </a:spcBef>
              <a:spcAft>
                <a:spcPts val="800"/>
              </a:spcAft>
              <a:tabLst>
                <a:tab pos="519113" algn="l"/>
              </a:tabLst>
            </a:pPr>
            <a:r>
              <a:rPr lang="en-US" sz="1200" b="1" dirty="0">
                <a:latin typeface="Calibri" panose="020F0502020204030204" pitchFamily="34" charset="0"/>
                <a:ea typeface="Calibri" panose="020F0502020204030204" pitchFamily="34" charset="0"/>
                <a:cs typeface="Times New Roman" panose="02020603050405020304" pitchFamily="18" charset="0"/>
              </a:rPr>
              <a:t>Safety Start –</a:t>
            </a:r>
            <a:r>
              <a:rPr lang="en-US" sz="1200" dirty="0">
                <a:latin typeface="Calibri" panose="020F0502020204030204" pitchFamily="34" charset="0"/>
                <a:ea typeface="Calibri" panose="020F0502020204030204" pitchFamily="34" charset="0"/>
                <a:cs typeface="Times New Roman" panose="02020603050405020304" pitchFamily="18" charset="0"/>
              </a:rPr>
              <a:t> is a combination of a pump down or pump out, soft start and a mild start. Time associated with a safety start is directly related to securing 27°F DSH. Could last as long as 12 minutes. Compressor speed and capacity increase is limited during a safety start. </a:t>
            </a:r>
          </a:p>
          <a:p>
            <a:pPr marL="0" marR="0" lvl="1">
              <a:lnSpc>
                <a:spcPct val="107000"/>
              </a:lnSpc>
              <a:spcBef>
                <a:spcPts val="0"/>
              </a:spcBef>
              <a:spcAft>
                <a:spcPts val="800"/>
              </a:spcAft>
              <a:tabLst>
                <a:tab pos="519113" algn="l"/>
              </a:tabLst>
            </a:pPr>
            <a:r>
              <a:rPr lang="en-US" sz="1200" b="1" dirty="0">
                <a:latin typeface="Calibri" panose="020F0502020204030204" pitchFamily="34" charset="0"/>
                <a:ea typeface="Calibri" panose="020F0502020204030204" pitchFamily="34" charset="0"/>
                <a:cs typeface="Times New Roman" panose="02020603050405020304" pitchFamily="18" charset="0"/>
              </a:rPr>
              <a:t>Normal Start</a:t>
            </a:r>
            <a:r>
              <a:rPr lang="en-US" sz="1200" dirty="0">
                <a:latin typeface="Calibri" panose="020F0502020204030204" pitchFamily="34" charset="0"/>
                <a:ea typeface="Calibri" panose="020F0502020204030204" pitchFamily="34" charset="0"/>
                <a:cs typeface="Times New Roman" panose="02020603050405020304" pitchFamily="18" charset="0"/>
              </a:rPr>
              <a:t> – No limitations at start up. Compressors will start one at a time with normal increase in frequency and speed.  </a:t>
            </a:r>
          </a:p>
          <a:p>
            <a:pPr marL="0" marR="0" lvl="1">
              <a:lnSpc>
                <a:spcPct val="107000"/>
              </a:lnSpc>
              <a:spcBef>
                <a:spcPts val="0"/>
              </a:spcBef>
              <a:spcAft>
                <a:spcPts val="800"/>
              </a:spcAft>
              <a:tabLst>
                <a:tab pos="519113" algn="l"/>
              </a:tabLst>
            </a:pPr>
            <a:r>
              <a:rPr lang="en-US" sz="1200" b="1" dirty="0">
                <a:latin typeface="Calibri" panose="020F0502020204030204" pitchFamily="34" charset="0"/>
                <a:ea typeface="Calibri" panose="020F0502020204030204" pitchFamily="34" charset="0"/>
                <a:cs typeface="Times New Roman" panose="02020603050405020304" pitchFamily="18" charset="0"/>
              </a:rPr>
              <a:t>Cold Start</a:t>
            </a:r>
            <a:r>
              <a:rPr lang="en-US" sz="1200" dirty="0">
                <a:latin typeface="Calibri" panose="020F0502020204030204" pitchFamily="34" charset="0"/>
                <a:ea typeface="Calibri" panose="020F0502020204030204" pitchFamily="34" charset="0"/>
                <a:cs typeface="Times New Roman" panose="02020603050405020304" pitchFamily="18" charset="0"/>
              </a:rPr>
              <a:t> – Cold start is based on (higher of CTT or CDT) – ODT &lt; 27°F temperature at start up. By limiting the maximum frequency and the speed at which the compressor increases, it will minimize oil foaming and ensure proper oil levels in the compressor. Cold start will last until DSH is &gt; 27°F. </a:t>
            </a:r>
          </a:p>
          <a:p>
            <a:pPr marL="0" marR="0" lvl="1">
              <a:lnSpc>
                <a:spcPct val="107000"/>
              </a:lnSpc>
              <a:spcBef>
                <a:spcPts val="0"/>
              </a:spcBef>
              <a:spcAft>
                <a:spcPts val="800"/>
              </a:spcAft>
              <a:tabLst>
                <a:tab pos="519113" algn="l"/>
              </a:tabLst>
            </a:pPr>
            <a:r>
              <a:rPr lang="en-US" sz="1200" b="1" dirty="0">
                <a:latin typeface="Calibri" panose="020F0502020204030204" pitchFamily="34" charset="0"/>
                <a:ea typeface="Calibri" panose="020F0502020204030204" pitchFamily="34" charset="0"/>
                <a:cs typeface="Times New Roman" panose="02020603050405020304" pitchFamily="18" charset="0"/>
              </a:rPr>
              <a:t>Normal Operation</a:t>
            </a:r>
            <a:r>
              <a:rPr lang="en-US" sz="1200" dirty="0">
                <a:latin typeface="Calibri" panose="020F0502020204030204" pitchFamily="34" charset="0"/>
                <a:ea typeface="Calibri" panose="020F0502020204030204" pitchFamily="34" charset="0"/>
                <a:cs typeface="Times New Roman" panose="02020603050405020304" pitchFamily="18" charset="0"/>
              </a:rPr>
              <a:t> – Judged after the soft start has ended. If DSH is greater than 18°F at point of judgment it will enter into normal operation.</a:t>
            </a:r>
          </a:p>
          <a:p>
            <a:pPr marL="0" marR="0" lvl="1">
              <a:lnSpc>
                <a:spcPct val="107000"/>
              </a:lnSpc>
              <a:spcBef>
                <a:spcPts val="0"/>
              </a:spcBef>
              <a:spcAft>
                <a:spcPts val="800"/>
              </a:spcAft>
              <a:tabLst>
                <a:tab pos="519113" algn="l"/>
              </a:tabLst>
            </a:pPr>
            <a:r>
              <a:rPr lang="en-US" sz="1200" b="1" dirty="0">
                <a:latin typeface="Calibri" panose="020F0502020204030204" pitchFamily="34" charset="0"/>
                <a:ea typeface="Calibri" panose="020F0502020204030204" pitchFamily="34" charset="0"/>
                <a:cs typeface="Times New Roman" panose="02020603050405020304" pitchFamily="18" charset="0"/>
              </a:rPr>
              <a:t>Cold Operation</a:t>
            </a:r>
            <a:r>
              <a:rPr lang="en-US" sz="1200" dirty="0">
                <a:latin typeface="Calibri" panose="020F0502020204030204" pitchFamily="34" charset="0"/>
                <a:ea typeface="Calibri" panose="020F0502020204030204" pitchFamily="34" charset="0"/>
                <a:cs typeface="Times New Roman" panose="02020603050405020304" pitchFamily="18" charset="0"/>
              </a:rPr>
              <a:t> – Judged at the point where soft start ends. If DSH is less than 18°F at point of judgment it will enter into cold operation until DSH reaches greater than 27°F.</a:t>
            </a:r>
          </a:p>
          <a:p>
            <a:pPr marL="0" marR="0" lvl="1">
              <a:lnSpc>
                <a:spcPct val="107000"/>
              </a:lnSpc>
              <a:spcBef>
                <a:spcPts val="0"/>
              </a:spcBef>
              <a:spcAft>
                <a:spcPts val="800"/>
              </a:spcAft>
              <a:tabLst>
                <a:tab pos="519113" algn="l"/>
              </a:tabLst>
            </a:pPr>
            <a:r>
              <a:rPr lang="en-US" sz="1200" b="1" dirty="0">
                <a:latin typeface="Calibri" panose="020F0502020204030204" pitchFamily="34" charset="0"/>
                <a:ea typeface="Calibri" panose="020F0502020204030204" pitchFamily="34" charset="0"/>
                <a:cs typeface="Times New Roman" panose="02020603050405020304" pitchFamily="18" charset="0"/>
              </a:rPr>
              <a:t>Quick Start </a:t>
            </a:r>
            <a:r>
              <a:rPr lang="en-US" sz="1200" dirty="0">
                <a:latin typeface="Calibri" panose="020F0502020204030204" pitchFamily="34" charset="0"/>
                <a:ea typeface="Calibri" panose="020F0502020204030204" pitchFamily="34" charset="0"/>
                <a:cs typeface="Times New Roman" panose="02020603050405020304" pitchFamily="18" charset="0"/>
              </a:rPr>
              <a:t>– if there is more than a 30% request for capacity at start up. Outdoor unit(s) will start multiple compressors to meet heating and cooling requirements faster. Only applies within the heating/cooling quick start envelope. Cold start will take precedence over a quick start. </a:t>
            </a:r>
          </a:p>
        </p:txBody>
      </p:sp>
    </p:spTree>
    <p:extLst>
      <p:ext uri="{BB962C8B-B14F-4D97-AF65-F5344CB8AC3E}">
        <p14:creationId xmlns:p14="http://schemas.microsoft.com/office/powerpoint/2010/main" val="12184587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866" y="838200"/>
            <a:ext cx="9110133" cy="1880964"/>
          </a:xfrm>
          <a:prstGeom prst="rect">
            <a:avLst/>
          </a:prstGeom>
        </p:spPr>
        <p:txBody>
          <a:bodyPr wrap="square">
            <a:spAutoFit/>
          </a:bodyPr>
          <a:lstStyle/>
          <a:p>
            <a:pPr marL="0" marR="0" lvl="1">
              <a:lnSpc>
                <a:spcPct val="107000"/>
              </a:lnSpc>
              <a:spcBef>
                <a:spcPts val="0"/>
              </a:spcBef>
              <a:spcAft>
                <a:spcPts val="800"/>
              </a:spcAft>
            </a:pPr>
            <a:r>
              <a:rPr lang="en-US" sz="1400" b="1" dirty="0">
                <a:latin typeface="Calibri" panose="020F0502020204030204" pitchFamily="34" charset="0"/>
                <a:ea typeface="Calibri" panose="020F0502020204030204" pitchFamily="34" charset="0"/>
                <a:cs typeface="Times New Roman" panose="02020603050405020304" pitchFamily="18" charset="0"/>
              </a:rPr>
              <a:t>Oil Recovery Cycle </a:t>
            </a:r>
            <a:r>
              <a:rPr lang="en-US" sz="1400" dirty="0">
                <a:latin typeface="Calibri" panose="020F0502020204030204" pitchFamily="34" charset="0"/>
                <a:ea typeface="Calibri" panose="020F0502020204030204" pitchFamily="34" charset="0"/>
                <a:cs typeface="Times New Roman" panose="02020603050405020304" pitchFamily="18" charset="0"/>
              </a:rPr>
              <a:t>– Used to bring oil back to the compressors in both heating and cooling mode. A fixed operation that operates off of system variables to determine the frequency of the oil recovery cycle. It will calculate the time between oil recovery cycles to be between 40 minutes – 7 hours based on IDU capacity request and the compressor frequency. </a:t>
            </a:r>
          </a:p>
          <a:p>
            <a:pPr marL="0" marR="0" lvl="1">
              <a:lnSpc>
                <a:spcPct val="107000"/>
              </a:lnSpc>
              <a:spcBef>
                <a:spcPts val="0"/>
              </a:spcBef>
              <a:spcAft>
                <a:spcPts val="800"/>
              </a:spcAft>
            </a:pPr>
            <a:r>
              <a:rPr lang="en-US" sz="1400" b="1" dirty="0">
                <a:latin typeface="Calibri" panose="020F0502020204030204" pitchFamily="34" charset="0"/>
                <a:ea typeface="Calibri" panose="020F0502020204030204" pitchFamily="34" charset="0"/>
                <a:cs typeface="Times New Roman" panose="02020603050405020304" pitchFamily="18" charset="0"/>
              </a:rPr>
              <a:t>Pump Down </a:t>
            </a:r>
            <a:r>
              <a:rPr lang="en-US" sz="1400" dirty="0">
                <a:latin typeface="Calibri" panose="020F0502020204030204" pitchFamily="34" charset="0"/>
                <a:ea typeface="Calibri" panose="020F0502020204030204" pitchFamily="34" charset="0"/>
                <a:cs typeface="Times New Roman" panose="02020603050405020304" pitchFamily="18" charset="0"/>
              </a:rPr>
              <a:t>– After stopping the system in cooling mode, the IDU will close its IDU EEV to pump down the IDU coil to prevent liquid refrigerant flood back at start up. </a:t>
            </a:r>
          </a:p>
          <a:p>
            <a:r>
              <a:rPr lang="en-US" sz="1400" b="1" dirty="0">
                <a:latin typeface="Calibri" panose="020F0502020204030204" pitchFamily="34" charset="0"/>
                <a:ea typeface="Calibri" panose="020F0502020204030204" pitchFamily="34" charset="0"/>
                <a:cs typeface="Times New Roman" panose="02020603050405020304" pitchFamily="18" charset="0"/>
              </a:rPr>
              <a:t>Pump Out </a:t>
            </a:r>
            <a:r>
              <a:rPr lang="en-US" sz="1400" dirty="0">
                <a:latin typeface="Calibri" panose="020F0502020204030204" pitchFamily="34" charset="0"/>
                <a:ea typeface="Calibri" panose="020F0502020204030204" pitchFamily="34" charset="0"/>
                <a:cs typeface="Times New Roman" panose="02020603050405020304" pitchFamily="18" charset="0"/>
              </a:rPr>
              <a:t>– After stopping the system in heating mode, the ODU will close its main EEV and pump refrigerant out of the ODU coil to prevent liquid refrigerant flood back at start up. </a:t>
            </a:r>
            <a:endParaRPr lang="en-US" sz="2400" dirty="0"/>
          </a:p>
        </p:txBody>
      </p:sp>
    </p:spTree>
    <p:extLst>
      <p:ext uri="{BB962C8B-B14F-4D97-AF65-F5344CB8AC3E}">
        <p14:creationId xmlns:p14="http://schemas.microsoft.com/office/powerpoint/2010/main" val="38753937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48200" y="1234438"/>
            <a:ext cx="4572000" cy="4937762"/>
          </a:xfrm>
          <a:prstGeom prst="rect">
            <a:avLst/>
          </a:prstGeom>
        </p:spPr>
        <p:txBody>
          <a:bodyPr>
            <a:spAutoFit/>
          </a:bodyPr>
          <a:lstStyle/>
          <a:p>
            <a:pPr marR="0" lvl="0">
              <a:lnSpc>
                <a:spcPct val="107000"/>
              </a:lnSpc>
              <a:spcBef>
                <a:spcPts val="0"/>
              </a:spcBef>
              <a:spcAft>
                <a:spcPts val="0"/>
              </a:spcAft>
            </a:pPr>
            <a:r>
              <a:rPr lang="en-US" sz="1200" dirty="0">
                <a:latin typeface="Calibri" panose="020F0502020204030204" pitchFamily="34" charset="0"/>
                <a:ea typeface="Calibri" panose="020F0502020204030204" pitchFamily="34" charset="0"/>
                <a:cs typeface="Times New Roman" panose="02020603050405020304" pitchFamily="18" charset="0"/>
              </a:rPr>
              <a:t>	</a:t>
            </a:r>
            <a:r>
              <a:rPr lang="en-US" sz="1400" b="1" dirty="0">
                <a:latin typeface="Calibri" panose="020F0502020204030204" pitchFamily="34" charset="0"/>
                <a:ea typeface="Calibri" panose="020F0502020204030204" pitchFamily="34" charset="0"/>
                <a:cs typeface="Times New Roman" panose="02020603050405020304" pitchFamily="18" charset="0"/>
              </a:rPr>
              <a:t>Component location and description - </a:t>
            </a:r>
          </a:p>
          <a:p>
            <a:pPr marL="801688" marR="0" lvl="3" indent="-228600">
              <a:lnSpc>
                <a:spcPct val="107000"/>
              </a:lnSpc>
              <a:spcBef>
                <a:spcPts val="0"/>
              </a:spcBef>
              <a:spcAft>
                <a:spcPts val="0"/>
              </a:spcAft>
              <a:buFont typeface="+mj-lt"/>
              <a:buAutoNum type="arabicPeriod"/>
            </a:pPr>
            <a:r>
              <a:rPr lang="en-US" sz="1200" b="1" dirty="0">
                <a:latin typeface="Calibri" panose="020F0502020204030204" pitchFamily="34" charset="0"/>
                <a:ea typeface="Calibri" panose="020F0502020204030204" pitchFamily="34" charset="0"/>
                <a:cs typeface="Times New Roman" panose="02020603050405020304" pitchFamily="18" charset="0"/>
              </a:rPr>
              <a:t>Inverter Compressor </a:t>
            </a:r>
            <a:r>
              <a:rPr lang="en-US" sz="1200" dirty="0">
                <a:latin typeface="Calibri" panose="020F0502020204030204" pitchFamily="34" charset="0"/>
                <a:ea typeface="Calibri" panose="020F0502020204030204" pitchFamily="34" charset="0"/>
                <a:cs typeface="Times New Roman" panose="02020603050405020304" pitchFamily="18" charset="0"/>
              </a:rPr>
              <a:t>- single or dual inverter driven scroll compressors depending on unit size and voltage. Operating frequency range is between 20-140Hz. The frequency of the compressor will change based on indoor unit capacity requests. A capacity request from an IDU is required to bring on a compressor. Once running, it will turn down to 14Hz in special situations. Compressor(s) will run continuously until all indoor unit capacity requests are satisfied. Vapor injection can boost heating capacity by 20%</a:t>
            </a:r>
          </a:p>
          <a:p>
            <a:pPr marL="801688" marR="0" lvl="3" indent="-228600">
              <a:lnSpc>
                <a:spcPct val="107000"/>
              </a:lnSpc>
              <a:spcBef>
                <a:spcPts val="0"/>
              </a:spcBef>
              <a:spcAft>
                <a:spcPts val="800"/>
              </a:spcAft>
              <a:buFont typeface="+mj-lt"/>
              <a:buAutoNum type="arabicPeriod"/>
            </a:pPr>
            <a:r>
              <a:rPr lang="en-US" sz="1200" b="1" dirty="0">
                <a:latin typeface="Calibri" panose="020F0502020204030204" pitchFamily="34" charset="0"/>
                <a:ea typeface="Calibri" panose="020F0502020204030204" pitchFamily="34" charset="0"/>
                <a:cs typeface="Times New Roman" panose="02020603050405020304" pitchFamily="18" charset="0"/>
              </a:rPr>
              <a:t>Cyclone Oil Separator</a:t>
            </a:r>
            <a:r>
              <a:rPr lang="en-US" sz="1200" dirty="0">
                <a:latin typeface="Calibri" panose="020F0502020204030204" pitchFamily="34" charset="0"/>
                <a:ea typeface="Calibri" panose="020F0502020204030204" pitchFamily="34" charset="0"/>
                <a:cs typeface="Times New Roman" panose="02020603050405020304" pitchFamily="18" charset="0"/>
              </a:rPr>
              <a:t> – used to separate oil from the refrigerant at the discharge of the compressor. On a two compressor model, oil is returned to the common suction line.</a:t>
            </a:r>
          </a:p>
          <a:p>
            <a:pPr marL="801688" marR="0" lvl="3" indent="-228600">
              <a:lnSpc>
                <a:spcPct val="107000"/>
              </a:lnSpc>
              <a:spcBef>
                <a:spcPts val="0"/>
              </a:spcBef>
              <a:spcAft>
                <a:spcPts val="0"/>
              </a:spcAft>
              <a:buFont typeface="+mj-lt"/>
              <a:buAutoNum type="arabicPeriod"/>
            </a:pPr>
            <a:r>
              <a:rPr lang="en-US" sz="1200" b="1" dirty="0">
                <a:latin typeface="Calibri" panose="020F0502020204030204" pitchFamily="34" charset="0"/>
                <a:ea typeface="Calibri" panose="020F0502020204030204" pitchFamily="34" charset="0"/>
                <a:cs typeface="Times New Roman" panose="02020603050405020304" pitchFamily="18" charset="0"/>
              </a:rPr>
              <a:t>Intercooler- </a:t>
            </a:r>
            <a:r>
              <a:rPr lang="en-US" sz="1200" dirty="0">
                <a:latin typeface="Calibri" panose="020F0502020204030204" pitchFamily="34" charset="0"/>
                <a:ea typeface="Calibri" panose="020F0502020204030204" pitchFamily="34" charset="0"/>
                <a:cs typeface="Times New Roman" panose="02020603050405020304" pitchFamily="18" charset="0"/>
              </a:rPr>
              <a:t>Secures up to 36°F of sub-cooling for liquid refrigerant used for cooling mode. Secures up to 3.6°F superheat for use during vapor injection to the compressor in heating mode.</a:t>
            </a:r>
          </a:p>
          <a:p>
            <a:pPr marL="801688" marR="0" lvl="3" indent="-228600">
              <a:lnSpc>
                <a:spcPct val="107000"/>
              </a:lnSpc>
              <a:spcBef>
                <a:spcPts val="0"/>
              </a:spcBef>
              <a:spcAft>
                <a:spcPts val="0"/>
              </a:spcAft>
              <a:buFont typeface="+mj-lt"/>
              <a:buAutoNum type="arabicPeriod"/>
            </a:pPr>
            <a:r>
              <a:rPr lang="en-US" sz="1200" b="1" dirty="0">
                <a:latin typeface="Calibri" panose="020F0502020204030204" pitchFamily="34" charset="0"/>
                <a:ea typeface="Calibri" panose="020F0502020204030204" pitchFamily="34" charset="0"/>
                <a:cs typeface="Times New Roman" panose="02020603050405020304" pitchFamily="18" charset="0"/>
              </a:rPr>
              <a:t>Accumulator- </a:t>
            </a:r>
            <a:r>
              <a:rPr lang="en-US" sz="1200" dirty="0">
                <a:latin typeface="Calibri" panose="020F0502020204030204" pitchFamily="34" charset="0"/>
                <a:ea typeface="Calibri" panose="020F0502020204030204" pitchFamily="34" charset="0"/>
                <a:cs typeface="Times New Roman" panose="02020603050405020304" pitchFamily="18" charset="0"/>
              </a:rPr>
              <a:t>Protects the compressor from liquid refrigerant flooding by separating liquid refrigerant from gas refrigerant. The Accumulator collects excessive refrigerant. As the refrigerant boils off, it allows refrigerant as a vapor to enter the compressor.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43000"/>
            <a:ext cx="4895215" cy="5505450"/>
          </a:xfrm>
          <a:prstGeom prst="rect">
            <a:avLst/>
          </a:prstGeom>
          <a:noFill/>
        </p:spPr>
      </p:pic>
      <p:sp>
        <p:nvSpPr>
          <p:cNvPr id="4" name="TextBox 3"/>
          <p:cNvSpPr txBox="1"/>
          <p:nvPr/>
        </p:nvSpPr>
        <p:spPr>
          <a:xfrm>
            <a:off x="0" y="-68997"/>
            <a:ext cx="7239000" cy="830997"/>
          </a:xfrm>
          <a:prstGeom prst="rect">
            <a:avLst/>
          </a:prstGeom>
          <a:noFill/>
        </p:spPr>
        <p:txBody>
          <a:bodyPr wrap="square" rtlCol="0">
            <a:spAutoFit/>
          </a:bodyPr>
          <a:lstStyle/>
          <a:p>
            <a:r>
              <a:rPr lang="en-US"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Component location and description – Major Components</a:t>
            </a:r>
            <a:endParaRPr lang="en-US" sz="2400" b="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35444516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62600" y="1701285"/>
            <a:ext cx="3342564" cy="4242315"/>
          </a:xfrm>
          <a:prstGeom prst="rect">
            <a:avLst/>
          </a:prstGeom>
        </p:spPr>
        <p:txBody>
          <a:bodyPr wrap="square">
            <a:spAutoFit/>
          </a:bodyPr>
          <a:lstStyle/>
          <a:p>
            <a:pPr marL="342900" marR="0" lvl="0" indent="-342900">
              <a:lnSpc>
                <a:spcPct val="107000"/>
              </a:lnSpc>
              <a:spcBef>
                <a:spcPts val="0"/>
              </a:spcBef>
              <a:spcAft>
                <a:spcPts val="0"/>
              </a:spcAft>
              <a:buFont typeface="+mj-lt"/>
              <a:buAutoNum type="arabicPeriod"/>
            </a:pPr>
            <a:r>
              <a:rPr lang="en-US" sz="1200" b="1" dirty="0">
                <a:latin typeface="Calibri" panose="020F0502020204030204" pitchFamily="34" charset="0"/>
                <a:ea typeface="Calibri" panose="020F0502020204030204" pitchFamily="34" charset="0"/>
                <a:cs typeface="Times New Roman" panose="02020603050405020304" pitchFamily="18" charset="0"/>
              </a:rPr>
              <a:t>Hot Gas Bypass valve 1- </a:t>
            </a:r>
            <a:r>
              <a:rPr lang="en-US" sz="1200" dirty="0">
                <a:latin typeface="Calibri" panose="020F0502020204030204" pitchFamily="34" charset="0"/>
                <a:ea typeface="Calibri" panose="020F0502020204030204" pitchFamily="34" charset="0"/>
                <a:cs typeface="Times New Roman" panose="02020603050405020304" pitchFamily="18" charset="0"/>
              </a:rPr>
              <a:t>Used to compensate low pressure situations</a:t>
            </a:r>
          </a:p>
          <a:p>
            <a:pPr marL="342900" marR="0" lvl="0" indent="-342900">
              <a:lnSpc>
                <a:spcPct val="107000"/>
              </a:lnSpc>
              <a:spcBef>
                <a:spcPts val="0"/>
              </a:spcBef>
              <a:spcAft>
                <a:spcPts val="0"/>
              </a:spcAft>
              <a:buFont typeface="+mj-lt"/>
              <a:buAutoNum type="arabicPeriod"/>
            </a:pPr>
            <a:r>
              <a:rPr lang="en-US" sz="1200" b="1" dirty="0">
                <a:latin typeface="Calibri" panose="020F0502020204030204" pitchFamily="34" charset="0"/>
                <a:ea typeface="Calibri" panose="020F0502020204030204" pitchFamily="34" charset="0"/>
                <a:cs typeface="Times New Roman" panose="02020603050405020304" pitchFamily="18" charset="0"/>
              </a:rPr>
              <a:t>Hot Gas Bypass valve 2-</a:t>
            </a:r>
            <a:r>
              <a:rPr lang="en-US" sz="1200" dirty="0">
                <a:latin typeface="Calibri" panose="020F0502020204030204" pitchFamily="34" charset="0"/>
                <a:ea typeface="Calibri" panose="020F0502020204030204" pitchFamily="34" charset="0"/>
                <a:cs typeface="Times New Roman" panose="02020603050405020304" pitchFamily="18" charset="0"/>
              </a:rPr>
              <a:t> Allows the use of the hot gas line in cool mode for suction gas return, also is used to equalize the pressure when the system shuts down</a:t>
            </a:r>
          </a:p>
          <a:p>
            <a:pPr marL="342900" marR="0" lvl="0" indent="-342900">
              <a:lnSpc>
                <a:spcPct val="107000"/>
              </a:lnSpc>
              <a:spcBef>
                <a:spcPts val="0"/>
              </a:spcBef>
              <a:spcAft>
                <a:spcPts val="0"/>
              </a:spcAft>
              <a:buFont typeface="+mj-lt"/>
              <a:buAutoNum type="arabicPeriod"/>
            </a:pPr>
            <a:r>
              <a:rPr lang="en-US" sz="1200" b="1" dirty="0">
                <a:latin typeface="Calibri" panose="020F0502020204030204" pitchFamily="34" charset="0"/>
                <a:ea typeface="Calibri" panose="020F0502020204030204" pitchFamily="34" charset="0"/>
                <a:cs typeface="Times New Roman" panose="02020603050405020304" pitchFamily="18" charset="0"/>
              </a:rPr>
              <a:t>4 Way Valve-</a:t>
            </a:r>
            <a:r>
              <a:rPr lang="en-US" sz="1200" dirty="0">
                <a:latin typeface="Calibri" panose="020F0502020204030204" pitchFamily="34" charset="0"/>
                <a:ea typeface="Calibri" panose="020F0502020204030204" pitchFamily="34" charset="0"/>
                <a:cs typeface="Times New Roman" panose="02020603050405020304" pitchFamily="18" charset="0"/>
              </a:rPr>
              <a:t> change the direction of the gas in heat mode</a:t>
            </a:r>
          </a:p>
          <a:p>
            <a:pPr marL="342900" marR="0" lvl="0" indent="-342900">
              <a:lnSpc>
                <a:spcPct val="107000"/>
              </a:lnSpc>
              <a:spcBef>
                <a:spcPts val="0"/>
              </a:spcBef>
              <a:spcAft>
                <a:spcPts val="0"/>
              </a:spcAft>
              <a:buFont typeface="+mj-lt"/>
              <a:buAutoNum type="arabicPeriod"/>
            </a:pPr>
            <a:r>
              <a:rPr lang="en-US" sz="1200" b="1" dirty="0">
                <a:latin typeface="Calibri" panose="020F0502020204030204" pitchFamily="34" charset="0"/>
                <a:ea typeface="Calibri" panose="020F0502020204030204" pitchFamily="34" charset="0"/>
                <a:cs typeface="Times New Roman" panose="02020603050405020304" pitchFamily="18" charset="0"/>
              </a:rPr>
              <a:t>Main Cooling Valve-</a:t>
            </a:r>
            <a:r>
              <a:rPr lang="en-US" sz="1200" dirty="0">
                <a:latin typeface="Calibri" panose="020F0502020204030204" pitchFamily="34" charset="0"/>
                <a:ea typeface="Calibri" panose="020F0502020204030204" pitchFamily="34" charset="0"/>
                <a:cs typeface="Times New Roman" panose="02020603050405020304" pitchFamily="18" charset="0"/>
              </a:rPr>
              <a:t> allows hot gas to flow to the indoor unit that is requesting heat in the main cool mode</a:t>
            </a:r>
          </a:p>
          <a:p>
            <a:pPr marL="342900" marR="0" lvl="0" indent="-342900">
              <a:lnSpc>
                <a:spcPct val="107000"/>
              </a:lnSpc>
              <a:spcBef>
                <a:spcPts val="0"/>
              </a:spcBef>
              <a:spcAft>
                <a:spcPts val="0"/>
              </a:spcAft>
              <a:buFont typeface="+mj-lt"/>
              <a:buAutoNum type="arabicPeriod"/>
            </a:pPr>
            <a:r>
              <a:rPr lang="en-US" sz="1200" b="1" dirty="0">
                <a:latin typeface="Calibri" panose="020F0502020204030204" pitchFamily="34" charset="0"/>
                <a:ea typeface="Calibri" panose="020F0502020204030204" pitchFamily="34" charset="0"/>
                <a:cs typeface="Times New Roman" panose="02020603050405020304" pitchFamily="18" charset="0"/>
              </a:rPr>
              <a:t>Outdoor EEV Solenoid Valve- </a:t>
            </a:r>
            <a:r>
              <a:rPr lang="en-US" sz="1200" dirty="0">
                <a:latin typeface="Calibri" panose="020F0502020204030204" pitchFamily="34" charset="0"/>
                <a:ea typeface="Calibri" panose="020F0502020204030204" pitchFamily="34" charset="0"/>
                <a:cs typeface="Times New Roman" panose="02020603050405020304" pitchFamily="18" charset="0"/>
              </a:rPr>
              <a:t>to control refrigerant flow during the main cooling mode</a:t>
            </a:r>
          </a:p>
          <a:p>
            <a:pPr marL="342900" marR="0" lvl="0" indent="-342900">
              <a:lnSpc>
                <a:spcPct val="107000"/>
              </a:lnSpc>
              <a:spcBef>
                <a:spcPts val="0"/>
              </a:spcBef>
              <a:spcAft>
                <a:spcPts val="0"/>
              </a:spcAft>
              <a:buFont typeface="+mj-lt"/>
              <a:buAutoNum type="arabicPeriod"/>
            </a:pPr>
            <a:r>
              <a:rPr lang="en-US" sz="1200" b="1" dirty="0">
                <a:latin typeface="Calibri" panose="020F0502020204030204" pitchFamily="34" charset="0"/>
                <a:ea typeface="Calibri" panose="020F0502020204030204" pitchFamily="34" charset="0"/>
                <a:cs typeface="Times New Roman" panose="02020603050405020304" pitchFamily="18" charset="0"/>
              </a:rPr>
              <a:t>EVI Bypass Valve- </a:t>
            </a:r>
            <a:r>
              <a:rPr lang="en-US" sz="1200" dirty="0">
                <a:latin typeface="Calibri" panose="020F0502020204030204" pitchFamily="34" charset="0"/>
                <a:ea typeface="Calibri" panose="020F0502020204030204" pitchFamily="34" charset="0"/>
                <a:cs typeface="Times New Roman" panose="02020603050405020304" pitchFamily="18" charset="0"/>
              </a:rPr>
              <a:t> returns refrigerant to the accumulator from the intercooler  </a:t>
            </a:r>
          </a:p>
          <a:p>
            <a:pPr marL="342900" marR="0" lvl="0" indent="-342900">
              <a:lnSpc>
                <a:spcPct val="107000"/>
              </a:lnSpc>
              <a:spcBef>
                <a:spcPts val="0"/>
              </a:spcBef>
              <a:spcAft>
                <a:spcPts val="0"/>
              </a:spcAft>
              <a:buFont typeface="+mj-lt"/>
              <a:buAutoNum type="arabicPeriod"/>
            </a:pPr>
            <a:r>
              <a:rPr lang="en-US" sz="1200" b="1" dirty="0">
                <a:latin typeface="Calibri" panose="020F0502020204030204" pitchFamily="34" charset="0"/>
                <a:ea typeface="Calibri" panose="020F0502020204030204" pitchFamily="34" charset="0"/>
                <a:cs typeface="Times New Roman" panose="02020603050405020304" pitchFamily="18" charset="0"/>
              </a:rPr>
              <a:t>Accumulator Oil Return Valve- </a:t>
            </a:r>
            <a:r>
              <a:rPr lang="en-US" sz="1200" dirty="0">
                <a:latin typeface="Calibri" panose="020F0502020204030204" pitchFamily="34" charset="0"/>
                <a:ea typeface="Calibri" panose="020F0502020204030204" pitchFamily="34" charset="0"/>
                <a:cs typeface="Times New Roman" panose="02020603050405020304" pitchFamily="18" charset="0"/>
              </a:rPr>
              <a:t>returns oil back to the compressor from the accumulator </a:t>
            </a:r>
          </a:p>
          <a:p>
            <a:pPr marL="342900" marR="0" lvl="0" indent="-342900">
              <a:lnSpc>
                <a:spcPct val="107000"/>
              </a:lnSpc>
              <a:spcBef>
                <a:spcPts val="0"/>
              </a:spcBef>
              <a:spcAft>
                <a:spcPts val="0"/>
              </a:spcAft>
              <a:buFont typeface="+mj-lt"/>
              <a:buAutoNum type="arabicPeriod"/>
            </a:pPr>
            <a:r>
              <a:rPr lang="en-US" sz="1200" b="1" dirty="0">
                <a:latin typeface="Calibri" panose="020F0502020204030204" pitchFamily="34" charset="0"/>
                <a:ea typeface="Calibri" panose="020F0502020204030204" pitchFamily="34" charset="0"/>
                <a:cs typeface="Times New Roman" panose="02020603050405020304" pitchFamily="18" charset="0"/>
              </a:rPr>
              <a:t>EVI Solenoid Valve-</a:t>
            </a:r>
            <a:r>
              <a:rPr lang="en-US" sz="1200" dirty="0">
                <a:latin typeface="Calibri" panose="020F0502020204030204" pitchFamily="34" charset="0"/>
                <a:ea typeface="Calibri" panose="020F0502020204030204" pitchFamily="34" charset="0"/>
                <a:cs typeface="Times New Roman" panose="02020603050405020304" pitchFamily="18" charset="0"/>
              </a:rPr>
              <a:t> vapor injection solenoid valve boost heating capacity by 20%</a:t>
            </a:r>
            <a:r>
              <a:rPr lang="en-US" sz="1200" b="1" dirty="0">
                <a:latin typeface="Calibri" panose="020F0502020204030204" pitchFamily="34" charset="0"/>
                <a:ea typeface="Calibri" panose="020F0502020204030204" pitchFamily="34" charset="0"/>
                <a:cs typeface="Times New Roman" panose="02020603050405020304" pitchFamily="18" charset="0"/>
              </a:rPr>
              <a:t>   </a:t>
            </a:r>
            <a:r>
              <a:rPr lang="en-US" sz="1200" dirty="0">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76200" y="1295400"/>
            <a:ext cx="5257800" cy="5105400"/>
          </a:xfrm>
          <a:prstGeom prst="rect">
            <a:avLst/>
          </a:prstGeom>
          <a:noFill/>
        </p:spPr>
      </p:pic>
      <p:sp>
        <p:nvSpPr>
          <p:cNvPr id="4" name="TextBox 3"/>
          <p:cNvSpPr txBox="1"/>
          <p:nvPr/>
        </p:nvSpPr>
        <p:spPr>
          <a:xfrm>
            <a:off x="0" y="147935"/>
            <a:ext cx="7239000" cy="461665"/>
          </a:xfrm>
          <a:prstGeom prst="rect">
            <a:avLst/>
          </a:prstGeom>
          <a:noFill/>
        </p:spPr>
        <p:txBody>
          <a:bodyPr wrap="square" rtlCol="0">
            <a:spAutoFit/>
          </a:bodyPr>
          <a:lstStyle/>
          <a:p>
            <a:r>
              <a:rPr lang="en-US"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Component location and description – Valves</a:t>
            </a:r>
            <a:endParaRPr lang="en-US" sz="2400" b="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67265771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43600" y="2362200"/>
            <a:ext cx="3124200" cy="1870512"/>
          </a:xfrm>
          <a:prstGeom prst="rect">
            <a:avLst/>
          </a:prstGeom>
        </p:spPr>
        <p:txBody>
          <a:bodyPr wrap="square">
            <a:spAutoFit/>
          </a:bodyPr>
          <a:lstStyle/>
          <a:p>
            <a:pPr marL="342900" marR="0" lvl="0" indent="-3429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Outdoor Main EEV-</a:t>
            </a:r>
            <a:r>
              <a:rPr lang="en-US" dirty="0">
                <a:latin typeface="Calibri" panose="020F0502020204030204" pitchFamily="34" charset="0"/>
                <a:ea typeface="Calibri" panose="020F0502020204030204" pitchFamily="34" charset="0"/>
                <a:cs typeface="Times New Roman" panose="02020603050405020304" pitchFamily="18" charset="0"/>
              </a:rPr>
              <a:t> metering device in the heating mode</a:t>
            </a:r>
          </a:p>
          <a:p>
            <a:pPr marL="342900" marR="0" lvl="0" indent="-3429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EVI EEV- </a:t>
            </a:r>
            <a:r>
              <a:rPr lang="en-US" dirty="0">
                <a:latin typeface="Calibri" panose="020F0502020204030204" pitchFamily="34" charset="0"/>
                <a:ea typeface="Calibri" panose="020F0502020204030204" pitchFamily="34" charset="0"/>
                <a:cs typeface="Times New Roman" panose="02020603050405020304" pitchFamily="18" charset="0"/>
              </a:rPr>
              <a:t>controls the refrigerant flow for the sub-cooler (intercooler</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52400" y="914400"/>
            <a:ext cx="5562600" cy="5911755"/>
          </a:xfrm>
          <a:prstGeom prst="rect">
            <a:avLst/>
          </a:prstGeom>
          <a:noFill/>
        </p:spPr>
      </p:pic>
      <p:sp>
        <p:nvSpPr>
          <p:cNvPr id="4" name="TextBox 3"/>
          <p:cNvSpPr txBox="1"/>
          <p:nvPr/>
        </p:nvSpPr>
        <p:spPr>
          <a:xfrm>
            <a:off x="0" y="147935"/>
            <a:ext cx="7239000" cy="461665"/>
          </a:xfrm>
          <a:prstGeom prst="rect">
            <a:avLst/>
          </a:prstGeom>
          <a:noFill/>
        </p:spPr>
        <p:txBody>
          <a:bodyPr wrap="square" rtlCol="0">
            <a:spAutoFit/>
          </a:bodyPr>
          <a:lstStyle/>
          <a:p>
            <a:r>
              <a:rPr lang="en-US"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Component location and description – Valves</a:t>
            </a:r>
            <a:endParaRPr lang="en-US" sz="2400" b="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190685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Program Files\TRANE\VRF 1.0\Image\ID_C_1_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838200"/>
            <a:ext cx="312420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Program Files\TRANE\VRF 1.0\Image\ID_C_4_O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1219200"/>
            <a:ext cx="2247900" cy="22479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Program Files\TRANE\VRF 1.0\Image\ID_C_4_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0" y="1104900"/>
            <a:ext cx="2590800" cy="25908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200" y="103624"/>
            <a:ext cx="7162800" cy="461665"/>
          </a:xfrm>
          <a:prstGeom prst="rect">
            <a:avLst/>
          </a:prstGeom>
          <a:noFill/>
        </p:spPr>
        <p:txBody>
          <a:bodyPr wrap="square" rtlCol="0">
            <a:spAutoFit/>
          </a:bodyPr>
          <a:lstStyle/>
          <a:p>
            <a:r>
              <a:rPr lang="en-US" sz="2400" b="1" dirty="0">
                <a:solidFill>
                  <a:schemeClr val="bg1"/>
                </a:solidFill>
                <a:latin typeface="Arial" pitchFamily="34" charset="0"/>
                <a:cs typeface="Arial" pitchFamily="34" charset="0"/>
              </a:rPr>
              <a:t>Indoor Unit Type - Cassette</a:t>
            </a:r>
          </a:p>
        </p:txBody>
      </p:sp>
      <p:sp>
        <p:nvSpPr>
          <p:cNvPr id="2" name="TextBox 1"/>
          <p:cNvSpPr txBox="1"/>
          <p:nvPr/>
        </p:nvSpPr>
        <p:spPr>
          <a:xfrm>
            <a:off x="219547" y="3460512"/>
            <a:ext cx="2590800" cy="646331"/>
          </a:xfrm>
          <a:prstGeom prst="rect">
            <a:avLst/>
          </a:prstGeom>
          <a:noFill/>
        </p:spPr>
        <p:txBody>
          <a:bodyPr wrap="square" rtlCol="0">
            <a:spAutoFit/>
          </a:bodyPr>
          <a:lstStyle/>
          <a:p>
            <a:pPr algn="ctr"/>
            <a:r>
              <a:rPr lang="en-US" b="1" dirty="0">
                <a:solidFill>
                  <a:schemeClr val="tx1"/>
                </a:solidFill>
                <a:latin typeface="Arial" pitchFamily="34" charset="0"/>
                <a:cs typeface="Arial" pitchFamily="34" charset="0"/>
              </a:rPr>
              <a:t>1 Way Cassette</a:t>
            </a:r>
          </a:p>
          <a:p>
            <a:pPr lvl="2"/>
            <a:r>
              <a:rPr lang="en-US" b="1" dirty="0">
                <a:latin typeface="Arial" pitchFamily="34" charset="0"/>
                <a:cs typeface="Arial" pitchFamily="34" charset="0"/>
              </a:rPr>
              <a:t>4TVE</a:t>
            </a:r>
            <a:endParaRPr lang="en-US" b="1" dirty="0">
              <a:solidFill>
                <a:schemeClr val="tx1"/>
              </a:solidFill>
              <a:latin typeface="Arial" pitchFamily="34" charset="0"/>
              <a:cs typeface="Arial" pitchFamily="34" charset="0"/>
            </a:endParaRPr>
          </a:p>
        </p:txBody>
      </p:sp>
      <p:sp>
        <p:nvSpPr>
          <p:cNvPr id="7" name="TextBox 6"/>
          <p:cNvSpPr txBox="1"/>
          <p:nvPr/>
        </p:nvSpPr>
        <p:spPr>
          <a:xfrm>
            <a:off x="2995188" y="3417683"/>
            <a:ext cx="2590800" cy="646331"/>
          </a:xfrm>
          <a:prstGeom prst="rect">
            <a:avLst/>
          </a:prstGeom>
          <a:noFill/>
        </p:spPr>
        <p:txBody>
          <a:bodyPr wrap="square" rtlCol="0">
            <a:spAutoFit/>
          </a:bodyPr>
          <a:lstStyle/>
          <a:p>
            <a:pPr algn="ctr"/>
            <a:r>
              <a:rPr lang="en-US" b="1" dirty="0">
                <a:latin typeface="Arial" pitchFamily="34" charset="0"/>
                <a:cs typeface="Arial" pitchFamily="34" charset="0"/>
              </a:rPr>
              <a:t>4 </a:t>
            </a:r>
            <a:r>
              <a:rPr lang="en-US" b="1" dirty="0">
                <a:solidFill>
                  <a:schemeClr val="tx1"/>
                </a:solidFill>
                <a:latin typeface="Arial" pitchFamily="34" charset="0"/>
                <a:cs typeface="Arial" pitchFamily="34" charset="0"/>
              </a:rPr>
              <a:t>Way Mini Cassette</a:t>
            </a:r>
          </a:p>
          <a:p>
            <a:r>
              <a:rPr lang="en-US" b="1" dirty="0">
                <a:latin typeface="Arial" pitchFamily="34" charset="0"/>
                <a:cs typeface="Arial" pitchFamily="34" charset="0"/>
              </a:rPr>
              <a:t>	 4TVB</a:t>
            </a:r>
            <a:endParaRPr lang="en-US" b="1" dirty="0">
              <a:solidFill>
                <a:schemeClr val="tx1"/>
              </a:solidFill>
              <a:latin typeface="Arial" pitchFamily="34" charset="0"/>
              <a:cs typeface="Arial" pitchFamily="34" charset="0"/>
            </a:endParaRPr>
          </a:p>
        </p:txBody>
      </p:sp>
      <p:sp>
        <p:nvSpPr>
          <p:cNvPr id="8" name="TextBox 7"/>
          <p:cNvSpPr txBox="1"/>
          <p:nvPr/>
        </p:nvSpPr>
        <p:spPr>
          <a:xfrm>
            <a:off x="6581869" y="3417683"/>
            <a:ext cx="2590800" cy="646331"/>
          </a:xfrm>
          <a:prstGeom prst="rect">
            <a:avLst/>
          </a:prstGeom>
          <a:noFill/>
        </p:spPr>
        <p:txBody>
          <a:bodyPr wrap="square" rtlCol="0">
            <a:spAutoFit/>
          </a:bodyPr>
          <a:lstStyle/>
          <a:p>
            <a:pPr algn="ctr"/>
            <a:r>
              <a:rPr lang="en-US" b="1" dirty="0">
                <a:latin typeface="Arial" pitchFamily="34" charset="0"/>
                <a:cs typeface="Arial" pitchFamily="34" charset="0"/>
              </a:rPr>
              <a:t>4</a:t>
            </a:r>
            <a:r>
              <a:rPr lang="en-US" b="1" dirty="0">
                <a:solidFill>
                  <a:schemeClr val="tx1"/>
                </a:solidFill>
                <a:latin typeface="Arial" pitchFamily="34" charset="0"/>
                <a:cs typeface="Arial" pitchFamily="34" charset="0"/>
              </a:rPr>
              <a:t> Way Cassette</a:t>
            </a:r>
          </a:p>
          <a:p>
            <a:r>
              <a:rPr lang="en-US" b="1" dirty="0">
                <a:latin typeface="Arial" pitchFamily="34" charset="0"/>
                <a:cs typeface="Arial" pitchFamily="34" charset="0"/>
              </a:rPr>
              <a:t>	4TVC</a:t>
            </a:r>
            <a:endParaRPr lang="en-US" b="1" dirty="0">
              <a:solidFill>
                <a:schemeClr val="tx1"/>
              </a:solidFill>
              <a:latin typeface="Arial" pitchFamily="34" charset="0"/>
              <a:cs typeface="Arial" pitchFamily="34" charset="0"/>
            </a:endParaRPr>
          </a:p>
        </p:txBody>
      </p:sp>
      <p:sp>
        <p:nvSpPr>
          <p:cNvPr id="3" name="TextBox 2"/>
          <p:cNvSpPr txBox="1"/>
          <p:nvPr/>
        </p:nvSpPr>
        <p:spPr>
          <a:xfrm>
            <a:off x="208661" y="4586812"/>
            <a:ext cx="4962053" cy="2031325"/>
          </a:xfrm>
          <a:prstGeom prst="rect">
            <a:avLst/>
          </a:prstGeom>
          <a:noFill/>
        </p:spPr>
        <p:txBody>
          <a:bodyPr wrap="square" rtlCol="0">
            <a:spAutoFit/>
          </a:bodyPr>
          <a:lstStyle/>
          <a:p>
            <a:r>
              <a:rPr lang="en-US" b="1" dirty="0">
                <a:latin typeface="Arial" pitchFamily="34" charset="0"/>
                <a:cs typeface="Arial" pitchFamily="34" charset="0"/>
              </a:rPr>
              <a:t>Accessories - </a:t>
            </a:r>
          </a:p>
          <a:p>
            <a:pPr marL="171450" indent="-171450">
              <a:buFont typeface="Arial" panose="020B0604020202020204" pitchFamily="34" charset="0"/>
              <a:buChar char="•"/>
            </a:pPr>
            <a:r>
              <a:rPr lang="en-US" b="1" dirty="0">
                <a:latin typeface="Arial" pitchFamily="34" charset="0"/>
                <a:cs typeface="Arial" pitchFamily="34" charset="0"/>
              </a:rPr>
              <a:t>Factory</a:t>
            </a:r>
            <a:r>
              <a:rPr lang="en-US" b="1" dirty="0">
                <a:solidFill>
                  <a:schemeClr val="tx1"/>
                </a:solidFill>
                <a:latin typeface="Arial" pitchFamily="34" charset="0"/>
                <a:cs typeface="Arial" pitchFamily="34" charset="0"/>
              </a:rPr>
              <a:t> installed condensate drain pumps</a:t>
            </a:r>
            <a:endParaRPr lang="en-US" b="1" dirty="0">
              <a:latin typeface="Arial" pitchFamily="34" charset="0"/>
              <a:cs typeface="Arial" pitchFamily="34" charset="0"/>
            </a:endParaRPr>
          </a:p>
          <a:p>
            <a:pPr marL="171450" indent="-171450">
              <a:buFont typeface="Arial" panose="020B0604020202020204" pitchFamily="34" charset="0"/>
              <a:buChar char="•"/>
            </a:pPr>
            <a:r>
              <a:rPr lang="en-US" b="1" dirty="0">
                <a:latin typeface="Arial" pitchFamily="34" charset="0"/>
                <a:cs typeface="Arial" pitchFamily="34" charset="0"/>
              </a:rPr>
              <a:t>External Contact Control Board</a:t>
            </a:r>
          </a:p>
          <a:p>
            <a:pPr marL="171450" indent="-171450">
              <a:buFont typeface="Arial" panose="020B0604020202020204" pitchFamily="34" charset="0"/>
              <a:buChar char="•"/>
            </a:pPr>
            <a:r>
              <a:rPr lang="en-US" b="1" dirty="0">
                <a:solidFill>
                  <a:schemeClr val="tx1"/>
                </a:solidFill>
                <a:latin typeface="Arial" pitchFamily="34" charset="0"/>
                <a:cs typeface="Arial" pitchFamily="34" charset="0"/>
              </a:rPr>
              <a:t>Multi-Tenant Control Board</a:t>
            </a:r>
          </a:p>
          <a:p>
            <a:pPr marL="171450" indent="-171450">
              <a:buFont typeface="Arial" panose="020B0604020202020204" pitchFamily="34" charset="0"/>
              <a:buChar char="•"/>
            </a:pPr>
            <a:r>
              <a:rPr lang="en-US" b="1" dirty="0">
                <a:latin typeface="Arial" pitchFamily="34" charset="0"/>
                <a:cs typeface="Arial" pitchFamily="34" charset="0"/>
              </a:rPr>
              <a:t>Remote Room Sensor</a:t>
            </a:r>
            <a:endParaRPr lang="en-US" b="1" dirty="0">
              <a:solidFill>
                <a:schemeClr val="tx1"/>
              </a:solidFill>
              <a:latin typeface="Arial" pitchFamily="34" charset="0"/>
              <a:cs typeface="Arial" pitchFamily="34" charset="0"/>
            </a:endParaRPr>
          </a:p>
          <a:p>
            <a:pPr marL="171450" indent="-171450">
              <a:buFont typeface="Arial" panose="020B0604020202020204" pitchFamily="34" charset="0"/>
              <a:buChar char="•"/>
            </a:pPr>
            <a:endParaRPr lang="en-US" b="1" dirty="0">
              <a:latin typeface="Arial" pitchFamily="34" charset="0"/>
              <a:cs typeface="Arial" pitchFamily="34" charset="0"/>
            </a:endParaRPr>
          </a:p>
          <a:p>
            <a:pPr marL="171450" indent="-171450">
              <a:buFont typeface="Arial" panose="020B0604020202020204" pitchFamily="34" charset="0"/>
              <a:buChar char="•"/>
            </a:pPr>
            <a:endParaRPr lang="en-US"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05687441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91200" y="913321"/>
            <a:ext cx="2971800" cy="6020879"/>
          </a:xfrm>
          <a:prstGeom prst="rect">
            <a:avLst/>
          </a:prstGeom>
        </p:spPr>
        <p:txBody>
          <a:bodyPr wrap="square">
            <a:spAutoFit/>
          </a:bodyPr>
          <a:lstStyle/>
          <a:p>
            <a:pPr marL="342900" marR="0" lvl="0" indent="-342900">
              <a:lnSpc>
                <a:spcPct val="107000"/>
              </a:lnSpc>
              <a:spcBef>
                <a:spcPts val="0"/>
              </a:spcBef>
              <a:spcAft>
                <a:spcPts val="0"/>
              </a:spcAft>
              <a:buFont typeface="+mj-lt"/>
              <a:buAutoNum type="arabicPeriod"/>
            </a:pPr>
            <a:r>
              <a:rPr lang="en-US" sz="1200" b="1" dirty="0">
                <a:latin typeface="Calibri" panose="020F0502020204030204" pitchFamily="34" charset="0"/>
                <a:ea typeface="Calibri" panose="020F0502020204030204" pitchFamily="34" charset="0"/>
                <a:cs typeface="Times New Roman" panose="02020603050405020304" pitchFamily="18" charset="0"/>
              </a:rPr>
              <a:t>Discharge Temp Sensor-</a:t>
            </a:r>
            <a:r>
              <a:rPr lang="en-US" sz="1200" dirty="0">
                <a:latin typeface="Calibri" panose="020F0502020204030204" pitchFamily="34" charset="0"/>
                <a:ea typeface="Calibri" panose="020F0502020204030204" pitchFamily="34" charset="0"/>
                <a:cs typeface="Times New Roman" panose="02020603050405020304" pitchFamily="18" charset="0"/>
              </a:rPr>
              <a:t> 204CT type sensor, measures the discharge line temperature</a:t>
            </a:r>
          </a:p>
          <a:p>
            <a:pPr marL="342900" marR="0" lvl="0" indent="-342900">
              <a:lnSpc>
                <a:spcPct val="107000"/>
              </a:lnSpc>
              <a:spcBef>
                <a:spcPts val="0"/>
              </a:spcBef>
              <a:spcAft>
                <a:spcPts val="0"/>
              </a:spcAft>
              <a:buFont typeface="+mj-lt"/>
              <a:buAutoNum type="arabicPeriod"/>
            </a:pPr>
            <a:r>
              <a:rPr lang="en-US" sz="1200" b="1" dirty="0">
                <a:latin typeface="Calibri" panose="020F0502020204030204" pitchFamily="34" charset="0"/>
                <a:ea typeface="Calibri" panose="020F0502020204030204" pitchFamily="34" charset="0"/>
                <a:cs typeface="Times New Roman" panose="02020603050405020304" pitchFamily="18" charset="0"/>
              </a:rPr>
              <a:t>Compressor Top Temp Sensor- </a:t>
            </a:r>
            <a:r>
              <a:rPr lang="en-US" sz="1200" dirty="0">
                <a:latin typeface="Calibri" panose="020F0502020204030204" pitchFamily="34" charset="0"/>
                <a:ea typeface="Calibri" panose="020F0502020204030204" pitchFamily="34" charset="0"/>
                <a:cs typeface="Times New Roman" panose="02020603050405020304" pitchFamily="18" charset="0"/>
              </a:rPr>
              <a:t>204CT type sensor, measures the compressor top temperature </a:t>
            </a:r>
          </a:p>
          <a:p>
            <a:pPr marL="342900" marR="0" lvl="0" indent="-342900">
              <a:lnSpc>
                <a:spcPct val="107000"/>
              </a:lnSpc>
              <a:spcBef>
                <a:spcPts val="0"/>
              </a:spcBef>
              <a:spcAft>
                <a:spcPts val="0"/>
              </a:spcAft>
              <a:buFont typeface="+mj-lt"/>
              <a:buAutoNum type="arabicPeriod"/>
            </a:pPr>
            <a:r>
              <a:rPr lang="en-US" sz="1200" b="1" dirty="0">
                <a:latin typeface="Calibri" panose="020F0502020204030204" pitchFamily="34" charset="0"/>
                <a:ea typeface="Calibri" panose="020F0502020204030204" pitchFamily="34" charset="0"/>
                <a:cs typeface="Times New Roman" panose="02020603050405020304" pitchFamily="18" charset="0"/>
              </a:rPr>
              <a:t>High Pressure Switch- </a:t>
            </a:r>
            <a:r>
              <a:rPr lang="en-US" sz="1200" dirty="0">
                <a:latin typeface="Calibri" panose="020F0502020204030204" pitchFamily="34" charset="0"/>
                <a:ea typeface="Calibri" panose="020F0502020204030204" pitchFamily="34" charset="0"/>
                <a:cs typeface="Times New Roman" panose="02020603050405020304" pitchFamily="18" charset="0"/>
              </a:rPr>
              <a:t>safety switch opens on high pressure (650psi). Power to the HUB board is supplied through the high pressure switch. When the switch is open, power is lost to the HUB board. </a:t>
            </a:r>
          </a:p>
          <a:p>
            <a:pPr marL="342900" marR="0" lvl="0" indent="-342900">
              <a:lnSpc>
                <a:spcPct val="107000"/>
              </a:lnSpc>
              <a:spcBef>
                <a:spcPts val="0"/>
              </a:spcBef>
              <a:spcAft>
                <a:spcPts val="0"/>
              </a:spcAft>
              <a:buFont typeface="+mj-lt"/>
              <a:buAutoNum type="arabicPeriod"/>
            </a:pPr>
            <a:r>
              <a:rPr lang="en-US" sz="1200" b="1" dirty="0">
                <a:latin typeface="Calibri" panose="020F0502020204030204" pitchFamily="34" charset="0"/>
                <a:ea typeface="Calibri" panose="020F0502020204030204" pitchFamily="34" charset="0"/>
                <a:cs typeface="Times New Roman" panose="02020603050405020304" pitchFamily="18" charset="0"/>
              </a:rPr>
              <a:t>High pressure Sensor- </a:t>
            </a:r>
            <a:r>
              <a:rPr lang="en-US" sz="1200" dirty="0">
                <a:latin typeface="Calibri" panose="020F0502020204030204" pitchFamily="34" charset="0"/>
                <a:ea typeface="Calibri" panose="020F0502020204030204" pitchFamily="34" charset="0"/>
                <a:cs typeface="Times New Roman" panose="02020603050405020304" pitchFamily="18" charset="0"/>
              </a:rPr>
              <a:t>measures the high pressure</a:t>
            </a:r>
          </a:p>
          <a:p>
            <a:pPr marL="342900" marR="0" lvl="0" indent="-342900">
              <a:lnSpc>
                <a:spcPct val="107000"/>
              </a:lnSpc>
              <a:spcBef>
                <a:spcPts val="0"/>
              </a:spcBef>
              <a:spcAft>
                <a:spcPts val="0"/>
              </a:spcAft>
              <a:buFont typeface="+mj-lt"/>
              <a:buAutoNum type="arabicPeriod"/>
            </a:pPr>
            <a:r>
              <a:rPr lang="en-US" sz="1200" b="1" dirty="0">
                <a:latin typeface="Calibri" panose="020F0502020204030204" pitchFamily="34" charset="0"/>
                <a:ea typeface="Calibri" panose="020F0502020204030204" pitchFamily="34" charset="0"/>
                <a:cs typeface="Times New Roman" panose="02020603050405020304" pitchFamily="18" charset="0"/>
              </a:rPr>
              <a:t>Ambient Air Temp Sensor- </a:t>
            </a:r>
            <a:r>
              <a:rPr lang="en-US" sz="1200" dirty="0">
                <a:latin typeface="Calibri" panose="020F0502020204030204" pitchFamily="34" charset="0"/>
                <a:ea typeface="Calibri" panose="020F0502020204030204" pitchFamily="34" charset="0"/>
                <a:cs typeface="Times New Roman" panose="02020603050405020304" pitchFamily="18" charset="0"/>
              </a:rPr>
              <a:t>103AT type measures the outdoor ambient temperature.</a:t>
            </a:r>
          </a:p>
          <a:p>
            <a:pPr marL="342900" marR="0" lvl="0" indent="-342900">
              <a:lnSpc>
                <a:spcPct val="107000"/>
              </a:lnSpc>
              <a:spcBef>
                <a:spcPts val="0"/>
              </a:spcBef>
              <a:spcAft>
                <a:spcPts val="0"/>
              </a:spcAft>
              <a:buFont typeface="+mj-lt"/>
              <a:buAutoNum type="arabicPeriod"/>
            </a:pPr>
            <a:r>
              <a:rPr lang="en-US" sz="1200" b="1" dirty="0">
                <a:latin typeface="Calibri" panose="020F0502020204030204" pitchFamily="34" charset="0"/>
                <a:ea typeface="Calibri" panose="020F0502020204030204" pitchFamily="34" charset="0"/>
                <a:cs typeface="Times New Roman" panose="02020603050405020304" pitchFamily="18" charset="0"/>
              </a:rPr>
              <a:t>Condenser Out Temp Sensor- </a:t>
            </a:r>
            <a:r>
              <a:rPr lang="en-US" sz="1200" dirty="0">
                <a:latin typeface="Calibri" panose="020F0502020204030204" pitchFamily="34" charset="0"/>
                <a:ea typeface="Calibri" panose="020F0502020204030204" pitchFamily="34" charset="0"/>
                <a:cs typeface="Times New Roman" panose="02020603050405020304" pitchFamily="18" charset="0"/>
              </a:rPr>
              <a:t>103AT type</a:t>
            </a:r>
            <a:r>
              <a:rPr lang="en-US" sz="1200" b="1" dirty="0">
                <a:latin typeface="Calibri" panose="020F0502020204030204" pitchFamily="34" charset="0"/>
                <a:ea typeface="Calibri" panose="020F0502020204030204" pitchFamily="34" charset="0"/>
                <a:cs typeface="Times New Roman" panose="02020603050405020304" pitchFamily="18" charset="0"/>
              </a:rPr>
              <a:t> </a:t>
            </a:r>
            <a:r>
              <a:rPr lang="en-US" sz="1200" dirty="0">
                <a:latin typeface="Calibri" panose="020F0502020204030204" pitchFamily="34" charset="0"/>
                <a:ea typeface="Calibri" panose="020F0502020204030204" pitchFamily="34" charset="0"/>
                <a:cs typeface="Times New Roman" panose="02020603050405020304" pitchFamily="18" charset="0"/>
              </a:rPr>
              <a:t>measures the refrigerant temp when it leaves the OD coil</a:t>
            </a:r>
          </a:p>
          <a:p>
            <a:pPr marL="342900" marR="0" lvl="0" indent="-342900">
              <a:lnSpc>
                <a:spcPct val="107000"/>
              </a:lnSpc>
              <a:spcBef>
                <a:spcPts val="0"/>
              </a:spcBef>
              <a:spcAft>
                <a:spcPts val="0"/>
              </a:spcAft>
              <a:buFont typeface="+mj-lt"/>
              <a:buAutoNum type="arabicPeriod"/>
            </a:pPr>
            <a:r>
              <a:rPr lang="en-US" sz="1200" b="1" dirty="0">
                <a:latin typeface="Calibri" panose="020F0502020204030204" pitchFamily="34" charset="0"/>
                <a:ea typeface="Calibri" panose="020F0502020204030204" pitchFamily="34" charset="0"/>
                <a:cs typeface="Times New Roman" panose="02020603050405020304" pitchFamily="18" charset="0"/>
              </a:rPr>
              <a:t>Liquid Tube Temp Sensor-</a:t>
            </a:r>
            <a:r>
              <a:rPr lang="en-US" sz="1200" dirty="0">
                <a:latin typeface="Calibri" panose="020F0502020204030204" pitchFamily="34" charset="0"/>
                <a:ea typeface="Calibri" panose="020F0502020204030204" pitchFamily="34" charset="0"/>
                <a:cs typeface="Times New Roman" panose="02020603050405020304" pitchFamily="18" charset="0"/>
              </a:rPr>
              <a:t> 103AT type, measures the liquid line temp</a:t>
            </a:r>
          </a:p>
          <a:p>
            <a:pPr marL="342900" marR="0" lvl="0" indent="-342900">
              <a:lnSpc>
                <a:spcPct val="107000"/>
              </a:lnSpc>
              <a:spcBef>
                <a:spcPts val="0"/>
              </a:spcBef>
              <a:spcAft>
                <a:spcPts val="0"/>
              </a:spcAft>
              <a:buFont typeface="+mj-lt"/>
              <a:buAutoNum type="arabicPeriod"/>
            </a:pPr>
            <a:r>
              <a:rPr lang="en-US" sz="1200" b="1" dirty="0">
                <a:latin typeface="Calibri" panose="020F0502020204030204" pitchFamily="34" charset="0"/>
                <a:ea typeface="Calibri" panose="020F0502020204030204" pitchFamily="34" charset="0"/>
                <a:cs typeface="Times New Roman" panose="02020603050405020304" pitchFamily="18" charset="0"/>
              </a:rPr>
              <a:t>EVIi</a:t>
            </a:r>
            <a:r>
              <a:rPr lang="en-US" sz="1200" b="1" baseline="-25000" dirty="0">
                <a:latin typeface="Calibri" panose="020F0502020204030204" pitchFamily="34" charset="0"/>
                <a:ea typeface="Calibri" panose="020F0502020204030204" pitchFamily="34" charset="0"/>
                <a:cs typeface="Times New Roman" panose="02020603050405020304" pitchFamily="18" charset="0"/>
              </a:rPr>
              <a:t>n</a:t>
            </a:r>
            <a:r>
              <a:rPr lang="en-US" sz="1200" b="1" dirty="0">
                <a:latin typeface="Calibri" panose="020F0502020204030204" pitchFamily="34" charset="0"/>
                <a:ea typeface="Calibri" panose="020F0502020204030204" pitchFamily="34" charset="0"/>
                <a:cs typeface="Times New Roman" panose="02020603050405020304" pitchFamily="18" charset="0"/>
              </a:rPr>
              <a:t> and EVI</a:t>
            </a:r>
            <a:r>
              <a:rPr lang="en-US" sz="1200" b="1" baseline="-25000" dirty="0">
                <a:latin typeface="Calibri" panose="020F0502020204030204" pitchFamily="34" charset="0"/>
                <a:ea typeface="Calibri" panose="020F0502020204030204" pitchFamily="34" charset="0"/>
                <a:cs typeface="Times New Roman" panose="02020603050405020304" pitchFamily="18" charset="0"/>
              </a:rPr>
              <a:t>out</a:t>
            </a:r>
            <a:r>
              <a:rPr lang="en-US" sz="1200" b="1" dirty="0">
                <a:latin typeface="Calibri" panose="020F0502020204030204" pitchFamily="34" charset="0"/>
                <a:ea typeface="Calibri" panose="020F0502020204030204" pitchFamily="34" charset="0"/>
                <a:cs typeface="Times New Roman" panose="02020603050405020304" pitchFamily="18" charset="0"/>
              </a:rPr>
              <a:t> Temp Sensor- </a:t>
            </a:r>
            <a:r>
              <a:rPr lang="en-US" sz="1200" dirty="0">
                <a:latin typeface="Calibri" panose="020F0502020204030204" pitchFamily="34" charset="0"/>
                <a:ea typeface="Calibri" panose="020F0502020204030204" pitchFamily="34" charset="0"/>
                <a:cs typeface="Times New Roman" panose="02020603050405020304" pitchFamily="18" charset="0"/>
              </a:rPr>
              <a:t>two 103AT type measures the difference across the intercooler</a:t>
            </a:r>
            <a:r>
              <a:rPr lang="en-US" sz="1200" b="1" dirty="0">
                <a:latin typeface="Calibri" panose="020F0502020204030204" pitchFamily="34" charset="0"/>
                <a:ea typeface="Calibri" panose="020F0502020204030204" pitchFamily="34" charset="0"/>
                <a:cs typeface="Times New Roman" panose="02020603050405020304" pitchFamily="18"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200" b="1" dirty="0">
                <a:latin typeface="Calibri" panose="020F0502020204030204" pitchFamily="34" charset="0"/>
                <a:ea typeface="Calibri" panose="020F0502020204030204" pitchFamily="34" charset="0"/>
                <a:cs typeface="Times New Roman" panose="02020603050405020304" pitchFamily="18" charset="0"/>
              </a:rPr>
              <a:t>Suction Tube Temp Sensor 1 &amp; 2- </a:t>
            </a:r>
            <a:r>
              <a:rPr lang="en-US" sz="1200" dirty="0">
                <a:latin typeface="Calibri" panose="020F0502020204030204" pitchFamily="34" charset="0"/>
                <a:ea typeface="Calibri" panose="020F0502020204030204" pitchFamily="34" charset="0"/>
                <a:cs typeface="Times New Roman" panose="02020603050405020304" pitchFamily="18" charset="0"/>
              </a:rPr>
              <a:t>1003AT type measures the suction tube temp of each compressor</a:t>
            </a:r>
            <a:r>
              <a:rPr lang="en-US" sz="1200" b="1" dirty="0">
                <a:latin typeface="Calibri" panose="020F0502020204030204" pitchFamily="34" charset="0"/>
                <a:ea typeface="Calibri" panose="020F0502020204030204" pitchFamily="34" charset="0"/>
                <a:cs typeface="Times New Roman" panose="02020603050405020304" pitchFamily="18"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200" b="1" dirty="0">
                <a:latin typeface="Calibri" panose="020F0502020204030204" pitchFamily="34" charset="0"/>
                <a:ea typeface="Calibri" panose="020F0502020204030204" pitchFamily="34" charset="0"/>
                <a:cs typeface="Times New Roman" panose="02020603050405020304" pitchFamily="18" charset="0"/>
              </a:rPr>
              <a:t>Suction Pressure Sensor- </a:t>
            </a:r>
            <a:r>
              <a:rPr lang="en-US" sz="1200" dirty="0">
                <a:latin typeface="Calibri" panose="020F0502020204030204" pitchFamily="34" charset="0"/>
                <a:ea typeface="Calibri" panose="020F0502020204030204" pitchFamily="34" charset="0"/>
                <a:cs typeface="Times New Roman" panose="02020603050405020304" pitchFamily="18" charset="0"/>
              </a:rPr>
              <a:t>measures the suction line pressure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52400" y="881476"/>
            <a:ext cx="5562600" cy="5976524"/>
          </a:xfrm>
          <a:prstGeom prst="rect">
            <a:avLst/>
          </a:prstGeom>
          <a:noFill/>
        </p:spPr>
      </p:pic>
      <p:sp>
        <p:nvSpPr>
          <p:cNvPr id="4" name="TextBox 3"/>
          <p:cNvSpPr txBox="1"/>
          <p:nvPr/>
        </p:nvSpPr>
        <p:spPr>
          <a:xfrm>
            <a:off x="0" y="147935"/>
            <a:ext cx="7239000" cy="461665"/>
          </a:xfrm>
          <a:prstGeom prst="rect">
            <a:avLst/>
          </a:prstGeom>
          <a:noFill/>
        </p:spPr>
        <p:txBody>
          <a:bodyPr wrap="square" rtlCol="0">
            <a:spAutoFit/>
          </a:bodyPr>
          <a:lstStyle/>
          <a:p>
            <a:r>
              <a:rPr lang="en-US"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Component location and description – Sensors</a:t>
            </a:r>
            <a:endParaRPr lang="en-US" sz="2400" b="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24688084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21" name="Text Box 477"/>
          <p:cNvSpPr txBox="1">
            <a:spLocks noChangeArrowheads="1"/>
          </p:cNvSpPr>
          <p:nvPr/>
        </p:nvSpPr>
        <p:spPr bwMode="auto">
          <a:xfrm>
            <a:off x="860888" y="5809176"/>
            <a:ext cx="3954817" cy="373756"/>
          </a:xfrm>
          <a:prstGeom prst="rect">
            <a:avLst/>
          </a:prstGeom>
          <a:noFill/>
          <a:ln w="9525">
            <a:noFill/>
            <a:miter lim="800000"/>
            <a:headEnd/>
            <a:tailEnd/>
          </a:ln>
        </p:spPr>
        <p:txBody>
          <a:bodyPr>
            <a:spAutoFit/>
          </a:bodyPr>
          <a:lstStyle/>
          <a:p>
            <a:pPr latinLnBrk="1">
              <a:spcBef>
                <a:spcPct val="50000"/>
              </a:spcBef>
            </a:pPr>
            <a:r>
              <a:rPr lang="en-US" altLang="ko-KR" sz="1200">
                <a:solidFill>
                  <a:srgbClr val="555555"/>
                </a:solidFill>
                <a:latin typeface="Malgun Gothic" pitchFamily="34" charset="-127"/>
                <a:ea typeface="HY헤드라인M"/>
                <a:cs typeface="HY헤드라인M"/>
              </a:rPr>
              <a:t>Low temperature &amp; pressure gas</a:t>
            </a:r>
          </a:p>
        </p:txBody>
      </p:sp>
      <p:sp>
        <p:nvSpPr>
          <p:cNvPr id="38922" name="Line 471"/>
          <p:cNvSpPr>
            <a:spLocks noChangeShapeType="1"/>
          </p:cNvSpPr>
          <p:nvPr/>
        </p:nvSpPr>
        <p:spPr bwMode="auto">
          <a:xfrm flipH="1">
            <a:off x="380764" y="6565387"/>
            <a:ext cx="446747" cy="0"/>
          </a:xfrm>
          <a:prstGeom prst="line">
            <a:avLst/>
          </a:prstGeom>
          <a:noFill/>
          <a:ln w="28575">
            <a:solidFill>
              <a:srgbClr val="FF9900"/>
            </a:solidFill>
            <a:round/>
            <a:headEnd/>
            <a:tailEnd type="triangle" w="med" len="med"/>
          </a:ln>
        </p:spPr>
        <p:txBody>
          <a:bodyPr/>
          <a:lstStyle/>
          <a:p>
            <a:endParaRPr lang="en-US"/>
          </a:p>
        </p:txBody>
      </p:sp>
      <p:sp>
        <p:nvSpPr>
          <p:cNvPr id="38923" name="Line 473"/>
          <p:cNvSpPr>
            <a:spLocks noChangeShapeType="1"/>
          </p:cNvSpPr>
          <p:nvPr/>
        </p:nvSpPr>
        <p:spPr bwMode="auto">
          <a:xfrm flipH="1">
            <a:off x="386402" y="6268976"/>
            <a:ext cx="435333" cy="0"/>
          </a:xfrm>
          <a:prstGeom prst="line">
            <a:avLst/>
          </a:prstGeom>
          <a:noFill/>
          <a:ln w="28575">
            <a:solidFill>
              <a:srgbClr val="FF0000"/>
            </a:solidFill>
            <a:round/>
            <a:headEnd/>
            <a:tailEnd type="triangle" w="med" len="med"/>
          </a:ln>
        </p:spPr>
        <p:txBody>
          <a:bodyPr/>
          <a:lstStyle/>
          <a:p>
            <a:endParaRPr lang="en-US"/>
          </a:p>
        </p:txBody>
      </p:sp>
      <p:sp>
        <p:nvSpPr>
          <p:cNvPr id="38924" name="Text Box 474"/>
          <p:cNvSpPr txBox="1">
            <a:spLocks noChangeArrowheads="1"/>
          </p:cNvSpPr>
          <p:nvPr/>
        </p:nvSpPr>
        <p:spPr bwMode="auto">
          <a:xfrm>
            <a:off x="864670" y="6092757"/>
            <a:ext cx="3652837" cy="373756"/>
          </a:xfrm>
          <a:prstGeom prst="rect">
            <a:avLst/>
          </a:prstGeom>
          <a:noFill/>
          <a:ln w="9525">
            <a:noFill/>
            <a:miter lim="800000"/>
            <a:headEnd/>
            <a:tailEnd/>
          </a:ln>
        </p:spPr>
        <p:txBody>
          <a:bodyPr>
            <a:spAutoFit/>
          </a:bodyPr>
          <a:lstStyle/>
          <a:p>
            <a:pPr latinLnBrk="1">
              <a:spcBef>
                <a:spcPct val="50000"/>
              </a:spcBef>
            </a:pPr>
            <a:r>
              <a:rPr lang="en-US" altLang="ko-KR" sz="1200">
                <a:solidFill>
                  <a:srgbClr val="555555"/>
                </a:solidFill>
                <a:latin typeface="Malgun Gothic" pitchFamily="34" charset="-127"/>
                <a:ea typeface="HY헤드라인M"/>
                <a:cs typeface="HY헤드라인M"/>
              </a:rPr>
              <a:t>High temperature &amp; pressure gas</a:t>
            </a:r>
          </a:p>
        </p:txBody>
      </p:sp>
      <p:sp>
        <p:nvSpPr>
          <p:cNvPr id="38925" name="Text Box 475"/>
          <p:cNvSpPr txBox="1">
            <a:spLocks noChangeArrowheads="1"/>
          </p:cNvSpPr>
          <p:nvPr/>
        </p:nvSpPr>
        <p:spPr bwMode="auto">
          <a:xfrm>
            <a:off x="864671" y="6379448"/>
            <a:ext cx="3709723" cy="276999"/>
          </a:xfrm>
          <a:prstGeom prst="rect">
            <a:avLst/>
          </a:prstGeom>
          <a:noFill/>
          <a:ln w="9525">
            <a:noFill/>
            <a:miter lim="800000"/>
            <a:headEnd/>
            <a:tailEnd/>
          </a:ln>
        </p:spPr>
        <p:txBody>
          <a:bodyPr>
            <a:spAutoFit/>
          </a:bodyPr>
          <a:lstStyle/>
          <a:p>
            <a:pPr latinLnBrk="1">
              <a:spcBef>
                <a:spcPct val="50000"/>
              </a:spcBef>
            </a:pPr>
            <a:r>
              <a:rPr lang="en-US" altLang="ko-KR" sz="1200" dirty="0">
                <a:solidFill>
                  <a:srgbClr val="555555"/>
                </a:solidFill>
                <a:latin typeface="Malgun Gothic" pitchFamily="34" charset="-127"/>
                <a:ea typeface="HY헤드라인M"/>
                <a:cs typeface="HY헤드라인M"/>
              </a:rPr>
              <a:t>Mid temperature &amp; High pressure liquid</a:t>
            </a:r>
          </a:p>
        </p:txBody>
      </p:sp>
      <p:sp>
        <p:nvSpPr>
          <p:cNvPr id="38926" name="Rectangle 476"/>
          <p:cNvSpPr>
            <a:spLocks noChangeArrowheads="1"/>
          </p:cNvSpPr>
          <p:nvPr/>
        </p:nvSpPr>
        <p:spPr bwMode="auto">
          <a:xfrm>
            <a:off x="90367" y="5711152"/>
            <a:ext cx="3926598" cy="1070648"/>
          </a:xfrm>
          <a:prstGeom prst="rect">
            <a:avLst/>
          </a:prstGeom>
          <a:noFill/>
          <a:ln w="19050">
            <a:solidFill>
              <a:srgbClr val="555555"/>
            </a:solidFill>
            <a:miter lim="800000"/>
            <a:headEnd/>
            <a:tailEnd/>
          </a:ln>
        </p:spPr>
        <p:txBody>
          <a:bodyPr wrap="none" anchor="ctr"/>
          <a:lstStyle/>
          <a:p>
            <a:pPr algn="ctr" latinLnBrk="1"/>
            <a:endParaRPr lang="ko-KR" altLang="ko-KR" sz="1200">
              <a:solidFill>
                <a:srgbClr val="555555"/>
              </a:solidFill>
              <a:latin typeface="Malgun Gothic" pitchFamily="34" charset="-127"/>
              <a:ea typeface="Malgun Gothic" pitchFamily="34" charset="-127"/>
            </a:endParaRPr>
          </a:p>
        </p:txBody>
      </p:sp>
      <p:sp>
        <p:nvSpPr>
          <p:cNvPr id="38927" name="Line 478"/>
          <p:cNvSpPr>
            <a:spLocks noChangeShapeType="1"/>
          </p:cNvSpPr>
          <p:nvPr/>
        </p:nvSpPr>
        <p:spPr bwMode="auto">
          <a:xfrm flipH="1">
            <a:off x="386542" y="5986262"/>
            <a:ext cx="438407" cy="0"/>
          </a:xfrm>
          <a:prstGeom prst="line">
            <a:avLst/>
          </a:prstGeom>
          <a:noFill/>
          <a:ln w="28575">
            <a:solidFill>
              <a:srgbClr val="99CCFF"/>
            </a:solidFill>
            <a:round/>
            <a:headEnd/>
            <a:tailEnd type="triangle" w="med" len="med"/>
          </a:ln>
        </p:spPr>
        <p:txBody>
          <a:bodyPr/>
          <a:lstStyle/>
          <a:p>
            <a:endParaRPr lang="en-US"/>
          </a:p>
        </p:txBody>
      </p:sp>
      <p:cxnSp>
        <p:nvCxnSpPr>
          <p:cNvPr id="4" name="직선 연결선 227"/>
          <p:cNvCxnSpPr>
            <a:cxnSpLocks noChangeShapeType="1"/>
          </p:cNvCxnSpPr>
          <p:nvPr/>
        </p:nvCxnSpPr>
        <p:spPr bwMode="auto">
          <a:xfrm>
            <a:off x="3611563" y="1757360"/>
            <a:ext cx="466725" cy="1587"/>
          </a:xfrm>
          <a:prstGeom prst="line">
            <a:avLst/>
          </a:prstGeom>
          <a:noFill/>
          <a:ln w="28575" algn="ctr">
            <a:solidFill>
              <a:schemeClr val="accent5">
                <a:lumMod val="75000"/>
              </a:schemeClr>
            </a:solidFill>
            <a:round/>
            <a:headEnd/>
            <a:tailEnd/>
          </a:ln>
        </p:spPr>
      </p:cxnSp>
      <p:sp>
        <p:nvSpPr>
          <p:cNvPr id="5" name="Line 17"/>
          <p:cNvSpPr>
            <a:spLocks noChangeShapeType="1"/>
          </p:cNvSpPr>
          <p:nvPr/>
        </p:nvSpPr>
        <p:spPr bwMode="auto">
          <a:xfrm flipV="1">
            <a:off x="708025" y="1765297"/>
            <a:ext cx="1587" cy="298450"/>
          </a:xfrm>
          <a:prstGeom prst="line">
            <a:avLst/>
          </a:prstGeom>
          <a:noFill/>
          <a:ln w="28575">
            <a:solidFill>
              <a:schemeClr val="bg1">
                <a:lumMod val="75000"/>
              </a:schemeClr>
            </a:solidFill>
            <a:round/>
            <a:headEnd/>
            <a:tailEnd/>
          </a:ln>
        </p:spPr>
        <p:txBody>
          <a:bodyPr/>
          <a:lstStyle/>
          <a:p>
            <a:pPr>
              <a:defRPr/>
            </a:pPr>
            <a:endParaRPr lang="ko-KR" altLang="en-US" sz="400">
              <a:ea typeface="ＭＳ Ｐゴシック" charset="-128"/>
            </a:endParaRPr>
          </a:p>
        </p:txBody>
      </p:sp>
      <p:sp>
        <p:nvSpPr>
          <p:cNvPr id="38933" name="Rectangle 2"/>
          <p:cNvSpPr>
            <a:spLocks noChangeArrowheads="1"/>
          </p:cNvSpPr>
          <p:nvPr/>
        </p:nvSpPr>
        <p:spPr bwMode="auto">
          <a:xfrm rot="5400000">
            <a:off x="4025424" y="2884665"/>
            <a:ext cx="3343198" cy="1905397"/>
          </a:xfrm>
          <a:prstGeom prst="rect">
            <a:avLst/>
          </a:prstGeom>
          <a:solidFill>
            <a:srgbClr val="FFFF99">
              <a:alpha val="7843"/>
            </a:srgbClr>
          </a:solidFill>
          <a:ln w="19050" algn="ctr">
            <a:solidFill>
              <a:schemeClr val="tx1"/>
            </a:solidFill>
            <a:miter lim="800000"/>
            <a:headEnd/>
            <a:tailEnd/>
          </a:ln>
        </p:spPr>
        <p:txBody>
          <a:bodyPr wrap="none" anchor="ctr"/>
          <a:lstStyle/>
          <a:p>
            <a:pPr latinLnBrk="1"/>
            <a:endParaRPr kumimoji="1" lang="ko-KR" altLang="en-US" sz="400">
              <a:latin typeface="Gulim" pitchFamily="34" charset="-127"/>
              <a:ea typeface="Gulim" pitchFamily="34" charset="-127"/>
            </a:endParaRPr>
          </a:p>
        </p:txBody>
      </p:sp>
      <p:grpSp>
        <p:nvGrpSpPr>
          <p:cNvPr id="3" name="그룹 1230"/>
          <p:cNvGrpSpPr>
            <a:grpSpLocks/>
          </p:cNvGrpSpPr>
          <p:nvPr/>
        </p:nvGrpSpPr>
        <p:grpSpPr bwMode="auto">
          <a:xfrm>
            <a:off x="7411561" y="1436723"/>
            <a:ext cx="1127423" cy="469104"/>
            <a:chOff x="7778432" y="917568"/>
            <a:chExt cx="1151515" cy="634011"/>
          </a:xfrm>
        </p:grpSpPr>
        <p:sp>
          <p:nvSpPr>
            <p:cNvPr id="39530" name="Line 373"/>
            <p:cNvSpPr>
              <a:spLocks noChangeShapeType="1"/>
            </p:cNvSpPr>
            <p:nvPr/>
          </p:nvSpPr>
          <p:spPr bwMode="auto">
            <a:xfrm>
              <a:off x="7888165" y="1455393"/>
              <a:ext cx="491541" cy="0"/>
            </a:xfrm>
            <a:prstGeom prst="line">
              <a:avLst/>
            </a:prstGeom>
            <a:noFill/>
            <a:ln w="28575">
              <a:solidFill>
                <a:srgbClr val="FF9900"/>
              </a:solidFill>
              <a:round/>
              <a:headEnd/>
              <a:tailEnd/>
            </a:ln>
          </p:spPr>
          <p:txBody>
            <a:bodyPr/>
            <a:lstStyle/>
            <a:p>
              <a:endParaRPr lang="en-US"/>
            </a:p>
          </p:txBody>
        </p:sp>
        <p:sp>
          <p:nvSpPr>
            <p:cNvPr id="39531" name="Oval 361"/>
            <p:cNvSpPr>
              <a:spLocks noChangeArrowheads="1"/>
            </p:cNvSpPr>
            <p:nvPr/>
          </p:nvSpPr>
          <p:spPr bwMode="auto">
            <a:xfrm>
              <a:off x="8216009" y="983949"/>
              <a:ext cx="205350" cy="60008"/>
            </a:xfrm>
            <a:prstGeom prst="ellipse">
              <a:avLst/>
            </a:prstGeom>
            <a:solidFill>
              <a:srgbClr val="1F497D"/>
            </a:solidFill>
            <a:ln w="9525">
              <a:solidFill>
                <a:srgbClr val="000000"/>
              </a:solidFill>
              <a:round/>
              <a:headEnd/>
              <a:tailEnd/>
            </a:ln>
          </p:spPr>
          <p:txBody>
            <a:bodyPr wrap="none" anchor="ctr"/>
            <a:lstStyle/>
            <a:p>
              <a:pPr latinLnBrk="1"/>
              <a:endParaRPr lang="ko-KR" altLang="en-US" sz="400" b="0">
                <a:solidFill>
                  <a:srgbClr val="000000"/>
                </a:solidFill>
                <a:latin typeface="Malgun Gothic" pitchFamily="34" charset="-127"/>
                <a:ea typeface="Malgun Gothic" pitchFamily="34" charset="-127"/>
              </a:endParaRPr>
            </a:p>
          </p:txBody>
        </p:sp>
        <p:sp>
          <p:nvSpPr>
            <p:cNvPr id="39532" name="Oval 362"/>
            <p:cNvSpPr>
              <a:spLocks noChangeArrowheads="1"/>
            </p:cNvSpPr>
            <p:nvPr/>
          </p:nvSpPr>
          <p:spPr bwMode="auto">
            <a:xfrm>
              <a:off x="8426558" y="983949"/>
              <a:ext cx="205350" cy="60008"/>
            </a:xfrm>
            <a:prstGeom prst="ellipse">
              <a:avLst/>
            </a:prstGeom>
            <a:solidFill>
              <a:srgbClr val="1F497D"/>
            </a:solidFill>
            <a:ln w="9525">
              <a:solidFill>
                <a:srgbClr val="000000"/>
              </a:solidFill>
              <a:round/>
              <a:headEnd/>
              <a:tailEnd/>
            </a:ln>
          </p:spPr>
          <p:txBody>
            <a:bodyPr wrap="none" anchor="ctr"/>
            <a:lstStyle/>
            <a:p>
              <a:pPr latinLnBrk="1"/>
              <a:endParaRPr lang="ko-KR" altLang="en-US" sz="400" b="0">
                <a:solidFill>
                  <a:srgbClr val="000000"/>
                </a:solidFill>
                <a:latin typeface="Malgun Gothic" pitchFamily="34" charset="-127"/>
                <a:ea typeface="Malgun Gothic" pitchFamily="34" charset="-127"/>
              </a:endParaRPr>
            </a:p>
          </p:txBody>
        </p:sp>
        <p:sp>
          <p:nvSpPr>
            <p:cNvPr id="39533" name="AutoShape 363"/>
            <p:cNvSpPr>
              <a:spLocks noChangeArrowheads="1"/>
            </p:cNvSpPr>
            <p:nvPr/>
          </p:nvSpPr>
          <p:spPr bwMode="auto">
            <a:xfrm rot="10800000">
              <a:off x="8352909" y="1078961"/>
              <a:ext cx="137767" cy="54007"/>
            </a:xfrm>
            <a:prstGeom prst="flowChartManualOperation">
              <a:avLst/>
            </a:prstGeom>
            <a:solidFill>
              <a:srgbClr val="EEECE1"/>
            </a:solidFill>
            <a:ln w="9525">
              <a:solidFill>
                <a:srgbClr val="000000"/>
              </a:solidFill>
              <a:miter lim="800000"/>
              <a:headEnd/>
              <a:tailEnd/>
            </a:ln>
          </p:spPr>
          <p:txBody>
            <a:bodyPr wrap="none" anchor="ctr"/>
            <a:lstStyle/>
            <a:p>
              <a:pPr latinLnBrk="1"/>
              <a:endParaRPr lang="ko-KR" altLang="en-US" sz="400" b="0">
                <a:solidFill>
                  <a:srgbClr val="000000"/>
                </a:solidFill>
                <a:latin typeface="Malgun Gothic" pitchFamily="34" charset="-127"/>
                <a:ea typeface="Malgun Gothic" pitchFamily="34" charset="-127"/>
              </a:endParaRPr>
            </a:p>
          </p:txBody>
        </p:sp>
        <p:sp>
          <p:nvSpPr>
            <p:cNvPr id="39534" name="Line 364"/>
            <p:cNvSpPr>
              <a:spLocks noChangeShapeType="1"/>
            </p:cNvSpPr>
            <p:nvPr/>
          </p:nvSpPr>
          <p:spPr bwMode="auto">
            <a:xfrm>
              <a:off x="8421359" y="1011952"/>
              <a:ext cx="0" cy="72010"/>
            </a:xfrm>
            <a:prstGeom prst="line">
              <a:avLst/>
            </a:prstGeom>
            <a:noFill/>
            <a:ln w="9525">
              <a:solidFill>
                <a:srgbClr val="000000"/>
              </a:solidFill>
              <a:round/>
              <a:headEnd/>
              <a:tailEnd/>
            </a:ln>
          </p:spPr>
          <p:txBody>
            <a:bodyPr/>
            <a:lstStyle/>
            <a:p>
              <a:endParaRPr lang="en-US"/>
            </a:p>
          </p:txBody>
        </p:sp>
        <p:sp>
          <p:nvSpPr>
            <p:cNvPr id="39535" name="Line 365"/>
            <p:cNvSpPr>
              <a:spLocks noChangeShapeType="1"/>
            </p:cNvSpPr>
            <p:nvPr/>
          </p:nvSpPr>
          <p:spPr bwMode="auto">
            <a:xfrm>
              <a:off x="7901713" y="1215607"/>
              <a:ext cx="307213" cy="0"/>
            </a:xfrm>
            <a:prstGeom prst="line">
              <a:avLst/>
            </a:prstGeom>
            <a:noFill/>
            <a:ln w="28575">
              <a:solidFill>
                <a:srgbClr val="99CCFF"/>
              </a:solidFill>
              <a:round/>
              <a:headEnd/>
              <a:tailEnd/>
            </a:ln>
          </p:spPr>
          <p:txBody>
            <a:bodyPr/>
            <a:lstStyle/>
            <a:p>
              <a:endParaRPr lang="en-US"/>
            </a:p>
          </p:txBody>
        </p:sp>
        <p:sp>
          <p:nvSpPr>
            <p:cNvPr id="39536" name="Rectangle 366"/>
            <p:cNvSpPr>
              <a:spLocks noChangeArrowheads="1"/>
            </p:cNvSpPr>
            <p:nvPr/>
          </p:nvSpPr>
          <p:spPr bwMode="auto">
            <a:xfrm>
              <a:off x="7903067" y="917568"/>
              <a:ext cx="1026880" cy="634011"/>
            </a:xfrm>
            <a:prstGeom prst="rect">
              <a:avLst/>
            </a:prstGeom>
            <a:noFill/>
            <a:ln w="19050">
              <a:solidFill>
                <a:srgbClr val="000000"/>
              </a:solidFill>
              <a:miter lim="800000"/>
              <a:headEnd/>
              <a:tailEnd/>
            </a:ln>
          </p:spPr>
          <p:txBody>
            <a:bodyPr wrap="none" anchor="ctr"/>
            <a:lstStyle/>
            <a:p>
              <a:pPr latinLnBrk="1"/>
              <a:endParaRPr lang="ko-KR" altLang="en-US" sz="400" b="0">
                <a:solidFill>
                  <a:srgbClr val="000000"/>
                </a:solidFill>
                <a:latin typeface="Malgun Gothic" pitchFamily="34" charset="-127"/>
                <a:ea typeface="Malgun Gothic" pitchFamily="34" charset="-127"/>
              </a:endParaRPr>
            </a:p>
          </p:txBody>
        </p:sp>
        <p:sp>
          <p:nvSpPr>
            <p:cNvPr id="39537" name="Line 367"/>
            <p:cNvSpPr>
              <a:spLocks noChangeShapeType="1"/>
            </p:cNvSpPr>
            <p:nvPr/>
          </p:nvSpPr>
          <p:spPr bwMode="auto">
            <a:xfrm>
              <a:off x="8698290" y="1170901"/>
              <a:ext cx="128698" cy="0"/>
            </a:xfrm>
            <a:prstGeom prst="line">
              <a:avLst/>
            </a:prstGeom>
            <a:noFill/>
            <a:ln w="57150">
              <a:solidFill>
                <a:srgbClr val="333399"/>
              </a:solidFill>
              <a:round/>
              <a:headEnd/>
              <a:tailEnd/>
            </a:ln>
          </p:spPr>
          <p:txBody>
            <a:bodyPr/>
            <a:lstStyle/>
            <a:p>
              <a:endParaRPr lang="en-US"/>
            </a:p>
          </p:txBody>
        </p:sp>
        <p:sp>
          <p:nvSpPr>
            <p:cNvPr id="39538" name="Line 368"/>
            <p:cNvSpPr>
              <a:spLocks noChangeShapeType="1"/>
            </p:cNvSpPr>
            <p:nvPr/>
          </p:nvSpPr>
          <p:spPr bwMode="auto">
            <a:xfrm>
              <a:off x="8024992" y="1168191"/>
              <a:ext cx="128699" cy="0"/>
            </a:xfrm>
            <a:prstGeom prst="line">
              <a:avLst/>
            </a:prstGeom>
            <a:noFill/>
            <a:ln w="57150">
              <a:solidFill>
                <a:srgbClr val="333399"/>
              </a:solidFill>
              <a:round/>
              <a:headEnd/>
              <a:tailEnd/>
            </a:ln>
          </p:spPr>
          <p:txBody>
            <a:bodyPr/>
            <a:lstStyle/>
            <a:p>
              <a:endParaRPr lang="en-US"/>
            </a:p>
          </p:txBody>
        </p:sp>
        <p:sp>
          <p:nvSpPr>
            <p:cNvPr id="39539" name="Line 369"/>
            <p:cNvSpPr>
              <a:spLocks noChangeShapeType="1"/>
            </p:cNvSpPr>
            <p:nvPr/>
          </p:nvSpPr>
          <p:spPr bwMode="auto">
            <a:xfrm>
              <a:off x="8427346" y="1456748"/>
              <a:ext cx="463315" cy="0"/>
            </a:xfrm>
            <a:prstGeom prst="line">
              <a:avLst/>
            </a:prstGeom>
            <a:noFill/>
            <a:ln w="28575">
              <a:solidFill>
                <a:srgbClr val="3366FF"/>
              </a:solidFill>
              <a:round/>
              <a:headEnd/>
              <a:tailEnd/>
            </a:ln>
          </p:spPr>
          <p:txBody>
            <a:bodyPr/>
            <a:lstStyle/>
            <a:p>
              <a:endParaRPr lang="en-US"/>
            </a:p>
          </p:txBody>
        </p:sp>
        <p:sp>
          <p:nvSpPr>
            <p:cNvPr id="39540" name="Line 370"/>
            <p:cNvSpPr>
              <a:spLocks noChangeShapeType="1"/>
            </p:cNvSpPr>
            <p:nvPr/>
          </p:nvSpPr>
          <p:spPr bwMode="auto">
            <a:xfrm>
              <a:off x="8663068" y="1215607"/>
              <a:ext cx="224884" cy="0"/>
            </a:xfrm>
            <a:prstGeom prst="line">
              <a:avLst/>
            </a:prstGeom>
            <a:noFill/>
            <a:ln w="28575">
              <a:solidFill>
                <a:srgbClr val="3366FF"/>
              </a:solidFill>
              <a:round/>
              <a:headEnd/>
              <a:tailEnd/>
            </a:ln>
          </p:spPr>
          <p:txBody>
            <a:bodyPr/>
            <a:lstStyle/>
            <a:p>
              <a:endParaRPr lang="en-US"/>
            </a:p>
          </p:txBody>
        </p:sp>
        <p:sp>
          <p:nvSpPr>
            <p:cNvPr id="39541" name="Rectangle 371"/>
            <p:cNvSpPr>
              <a:spLocks noChangeArrowheads="1"/>
            </p:cNvSpPr>
            <p:nvPr/>
          </p:nvSpPr>
          <p:spPr bwMode="auto">
            <a:xfrm>
              <a:off x="8198397" y="1158709"/>
              <a:ext cx="460606" cy="109732"/>
            </a:xfrm>
            <a:prstGeom prst="rect">
              <a:avLst/>
            </a:prstGeom>
            <a:gradFill rotWithShape="1">
              <a:gsLst>
                <a:gs pos="0">
                  <a:srgbClr val="FFFFFF">
                    <a:alpha val="29999"/>
                  </a:srgbClr>
                </a:gs>
                <a:gs pos="100000">
                  <a:srgbClr val="0000FF"/>
                </a:gs>
              </a:gsLst>
              <a:lin ang="0" scaled="1"/>
            </a:gradFill>
            <a:ln w="28575">
              <a:solidFill>
                <a:srgbClr val="000000"/>
              </a:solidFill>
              <a:miter lim="800000"/>
              <a:headEnd/>
              <a:tailEnd/>
            </a:ln>
          </p:spPr>
          <p:txBody>
            <a:bodyPr wrap="none" anchor="ctr"/>
            <a:lstStyle/>
            <a:p>
              <a:pPr latinLnBrk="1"/>
              <a:endParaRPr lang="ko-KR" altLang="en-US" sz="400" b="0">
                <a:solidFill>
                  <a:srgbClr val="000000"/>
                </a:solidFill>
                <a:latin typeface="Malgun Gothic" pitchFamily="34" charset="-127"/>
                <a:ea typeface="Malgun Gothic" pitchFamily="34" charset="-127"/>
              </a:endParaRPr>
            </a:p>
          </p:txBody>
        </p:sp>
        <p:sp>
          <p:nvSpPr>
            <p:cNvPr id="39542" name="Line 372"/>
            <p:cNvSpPr>
              <a:spLocks noChangeShapeType="1"/>
            </p:cNvSpPr>
            <p:nvPr/>
          </p:nvSpPr>
          <p:spPr bwMode="auto">
            <a:xfrm rot="5400000">
              <a:off x="8747737" y="1335500"/>
              <a:ext cx="264172" cy="0"/>
            </a:xfrm>
            <a:prstGeom prst="line">
              <a:avLst/>
            </a:prstGeom>
            <a:noFill/>
            <a:ln w="28575">
              <a:solidFill>
                <a:srgbClr val="3366FF"/>
              </a:solidFill>
              <a:round/>
              <a:headEnd/>
              <a:tailEnd/>
            </a:ln>
          </p:spPr>
          <p:txBody>
            <a:bodyPr/>
            <a:lstStyle/>
            <a:p>
              <a:endParaRPr lang="en-US"/>
            </a:p>
          </p:txBody>
        </p:sp>
        <p:sp>
          <p:nvSpPr>
            <p:cNvPr id="39543" name="Line 377"/>
            <p:cNvSpPr>
              <a:spLocks noChangeShapeType="1"/>
            </p:cNvSpPr>
            <p:nvPr/>
          </p:nvSpPr>
          <p:spPr bwMode="auto">
            <a:xfrm rot="-5400000">
              <a:off x="8408380" y="1402559"/>
              <a:ext cx="24385" cy="0"/>
            </a:xfrm>
            <a:prstGeom prst="line">
              <a:avLst/>
            </a:prstGeom>
            <a:noFill/>
            <a:ln w="38100">
              <a:solidFill>
                <a:srgbClr val="E3724F"/>
              </a:solidFill>
              <a:round/>
              <a:headEnd/>
              <a:tailEnd/>
            </a:ln>
          </p:spPr>
          <p:txBody>
            <a:bodyPr/>
            <a:lstStyle/>
            <a:p>
              <a:endParaRPr lang="en-US"/>
            </a:p>
          </p:txBody>
        </p:sp>
        <p:sp>
          <p:nvSpPr>
            <p:cNvPr id="39544" name="AutoShape 378"/>
            <p:cNvSpPr>
              <a:spLocks noChangeArrowheads="1"/>
            </p:cNvSpPr>
            <p:nvPr/>
          </p:nvSpPr>
          <p:spPr bwMode="auto">
            <a:xfrm rot="-5400000">
              <a:off x="8373157" y="1412042"/>
              <a:ext cx="92121" cy="92121"/>
            </a:xfrm>
            <a:prstGeom prst="flowChartSummingJunction">
              <a:avLst/>
            </a:prstGeom>
            <a:solidFill>
              <a:srgbClr val="E3724F"/>
            </a:solidFill>
            <a:ln w="12700">
              <a:solidFill>
                <a:srgbClr val="000000"/>
              </a:solidFill>
              <a:round/>
              <a:headEnd/>
              <a:tailEnd/>
            </a:ln>
          </p:spPr>
          <p:txBody>
            <a:bodyPr wrap="none" anchor="ctr"/>
            <a:lstStyle/>
            <a:p>
              <a:pPr latinLnBrk="1"/>
              <a:endParaRPr lang="ko-KR" altLang="en-US" sz="400" b="0">
                <a:solidFill>
                  <a:srgbClr val="000000"/>
                </a:solidFill>
                <a:latin typeface="Malgun Gothic" pitchFamily="34" charset="-127"/>
                <a:ea typeface="Malgun Gothic" pitchFamily="34" charset="-127"/>
              </a:endParaRPr>
            </a:p>
          </p:txBody>
        </p:sp>
        <p:sp>
          <p:nvSpPr>
            <p:cNvPr id="39545" name="AutoShape 379"/>
            <p:cNvSpPr>
              <a:spLocks noChangeArrowheads="1"/>
            </p:cNvSpPr>
            <p:nvPr/>
          </p:nvSpPr>
          <p:spPr bwMode="auto">
            <a:xfrm rot="-5400000">
              <a:off x="8389413" y="1326695"/>
              <a:ext cx="60963" cy="65027"/>
            </a:xfrm>
            <a:prstGeom prst="flowChartDelay">
              <a:avLst/>
            </a:prstGeom>
            <a:solidFill>
              <a:srgbClr val="E3724F"/>
            </a:solidFill>
            <a:ln w="12700">
              <a:solidFill>
                <a:srgbClr val="000000"/>
              </a:solidFill>
              <a:miter lim="800000"/>
              <a:headEnd/>
              <a:tailEnd/>
            </a:ln>
          </p:spPr>
          <p:txBody>
            <a:bodyPr vert="eaVert" wrap="none" tIns="0" bIns="0" anchor="ctr" anchorCtr="1"/>
            <a:lstStyle/>
            <a:p>
              <a:pPr algn="ctr" latinLnBrk="1"/>
              <a:r>
                <a:rPr lang="en-US" altLang="ko-KR" sz="400" b="0">
                  <a:solidFill>
                    <a:srgbClr val="000000"/>
                  </a:solidFill>
                  <a:latin typeface="Malgun Gothic" pitchFamily="34" charset="-127"/>
                  <a:ea typeface="Malgun Gothic" pitchFamily="34" charset="-127"/>
                </a:rPr>
                <a:t>E</a:t>
              </a:r>
            </a:p>
          </p:txBody>
        </p:sp>
        <p:sp>
          <p:nvSpPr>
            <p:cNvPr id="39546" name="Rectangle 380"/>
            <p:cNvSpPr>
              <a:spLocks noChangeArrowheads="1"/>
            </p:cNvSpPr>
            <p:nvPr/>
          </p:nvSpPr>
          <p:spPr bwMode="auto">
            <a:xfrm>
              <a:off x="8514048" y="1418816"/>
              <a:ext cx="140891" cy="75865"/>
            </a:xfrm>
            <a:prstGeom prst="rect">
              <a:avLst/>
            </a:prstGeom>
            <a:pattFill prst="openDmnd">
              <a:fgClr>
                <a:srgbClr val="99CC00"/>
              </a:fgClr>
              <a:bgClr>
                <a:srgbClr val="FFFFFF"/>
              </a:bgClr>
            </a:pattFill>
            <a:ln w="9525">
              <a:solidFill>
                <a:srgbClr val="000000"/>
              </a:solidFill>
              <a:miter lim="800000"/>
              <a:headEnd/>
              <a:tailEnd/>
            </a:ln>
          </p:spPr>
          <p:txBody>
            <a:bodyPr wrap="none" anchor="ctr"/>
            <a:lstStyle/>
            <a:p>
              <a:pPr latinLnBrk="1"/>
              <a:endParaRPr lang="ko-KR" altLang="en-US" sz="400" b="0">
                <a:solidFill>
                  <a:srgbClr val="000000"/>
                </a:solidFill>
                <a:latin typeface="Malgun Gothic" pitchFamily="34" charset="-127"/>
                <a:ea typeface="Malgun Gothic" pitchFamily="34" charset="-127"/>
              </a:endParaRPr>
            </a:p>
          </p:txBody>
        </p:sp>
        <p:sp>
          <p:nvSpPr>
            <p:cNvPr id="39547" name="Rectangle 381"/>
            <p:cNvSpPr>
              <a:spLocks noChangeArrowheads="1"/>
            </p:cNvSpPr>
            <p:nvPr/>
          </p:nvSpPr>
          <p:spPr bwMode="auto">
            <a:xfrm>
              <a:off x="8184850" y="1420170"/>
              <a:ext cx="140891" cy="75865"/>
            </a:xfrm>
            <a:prstGeom prst="rect">
              <a:avLst/>
            </a:prstGeom>
            <a:pattFill prst="openDmnd">
              <a:fgClr>
                <a:srgbClr val="99CC00"/>
              </a:fgClr>
              <a:bgClr>
                <a:srgbClr val="FFFFFF"/>
              </a:bgClr>
            </a:pattFill>
            <a:ln w="9525">
              <a:solidFill>
                <a:srgbClr val="000000"/>
              </a:solidFill>
              <a:miter lim="800000"/>
              <a:headEnd/>
              <a:tailEnd/>
            </a:ln>
          </p:spPr>
          <p:txBody>
            <a:bodyPr wrap="none" anchor="ctr"/>
            <a:lstStyle/>
            <a:p>
              <a:pPr latinLnBrk="1"/>
              <a:endParaRPr lang="ko-KR" altLang="en-US" sz="400" b="0">
                <a:solidFill>
                  <a:srgbClr val="000000"/>
                </a:solidFill>
                <a:latin typeface="Malgun Gothic" pitchFamily="34" charset="-127"/>
                <a:ea typeface="Malgun Gothic" pitchFamily="34" charset="-127"/>
              </a:endParaRPr>
            </a:p>
          </p:txBody>
        </p:sp>
        <p:grpSp>
          <p:nvGrpSpPr>
            <p:cNvPr id="6" name="그룹 2569"/>
            <p:cNvGrpSpPr>
              <a:grpSpLocks/>
            </p:cNvGrpSpPr>
            <p:nvPr/>
          </p:nvGrpSpPr>
          <p:grpSpPr bwMode="auto">
            <a:xfrm>
              <a:off x="7778451" y="1409564"/>
              <a:ext cx="113792" cy="94573"/>
              <a:chOff x="7581899" y="528637"/>
              <a:chExt cx="133345" cy="110823"/>
            </a:xfrm>
          </p:grpSpPr>
          <p:sp>
            <p:nvSpPr>
              <p:cNvPr id="39552" name="십자형 2641"/>
              <p:cNvSpPr>
                <a:spLocks noChangeArrowheads="1"/>
              </p:cNvSpPr>
              <p:nvPr/>
            </p:nvSpPr>
            <p:spPr bwMode="auto">
              <a:xfrm rot="-5400000">
                <a:off x="7630283" y="551319"/>
                <a:ext cx="104464" cy="65459"/>
              </a:xfrm>
              <a:prstGeom prst="plus">
                <a:avLst>
                  <a:gd name="adj" fmla="val 27912"/>
                </a:avLst>
              </a:prstGeom>
              <a:solidFill>
                <a:srgbClr val="996633"/>
              </a:solidFill>
              <a:ln w="3175" algn="ctr">
                <a:solidFill>
                  <a:srgbClr val="000000"/>
                </a:solidFill>
                <a:miter lim="800000"/>
                <a:headEnd/>
                <a:tailEnd/>
              </a:ln>
            </p:spPr>
            <p:txBody>
              <a:bodyPr anchor="ctr"/>
              <a:lstStyle/>
              <a:p>
                <a:pPr algn="ctr" latinLnBrk="1"/>
                <a:endParaRPr lang="ko-KR" altLang="en-US" sz="400" b="0">
                  <a:solidFill>
                    <a:srgbClr val="FFFFFF"/>
                  </a:solidFill>
                  <a:latin typeface="Malgun Gothic" pitchFamily="34" charset="-127"/>
                  <a:ea typeface="Malgun Gothic" pitchFamily="34" charset="-127"/>
                </a:endParaRPr>
              </a:p>
            </p:txBody>
          </p:sp>
          <p:sp>
            <p:nvSpPr>
              <p:cNvPr id="41" name="양쪽 모서리가 잘린 사각형 2642"/>
              <p:cNvSpPr/>
              <p:nvPr/>
            </p:nvSpPr>
            <p:spPr>
              <a:xfrm rot="16200000">
                <a:off x="7562285" y="600763"/>
                <a:ext cx="110627" cy="70301"/>
              </a:xfrm>
              <a:prstGeom prst="snip2SameRect">
                <a:avLst>
                  <a:gd name="adj1" fmla="val 50000"/>
                  <a:gd name="adj2" fmla="val 0"/>
                </a:avLst>
              </a:prstGeom>
              <a:solidFill>
                <a:srgbClr val="996633"/>
              </a:solidFill>
              <a:ln w="3175" cap="flat" cmpd="sng" algn="ctr">
                <a:solidFill>
                  <a:sysClr val="windowText" lastClr="000000"/>
                </a:solidFill>
                <a:prstDash val="solid"/>
              </a:ln>
              <a:effectLst/>
            </p:spPr>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lang="ko-KR" altLang="en-US" sz="400" b="0">
                  <a:solidFill>
                    <a:sysClr val="window" lastClr="FFFFFF"/>
                  </a:solidFill>
                  <a:latin typeface="맑은 고딕"/>
                  <a:ea typeface="맑은 고딕"/>
                </a:endParaRPr>
              </a:p>
            </p:txBody>
          </p:sp>
        </p:grpSp>
        <p:grpSp>
          <p:nvGrpSpPr>
            <p:cNvPr id="7" name="그룹 2570"/>
            <p:cNvGrpSpPr>
              <a:grpSpLocks/>
            </p:cNvGrpSpPr>
            <p:nvPr/>
          </p:nvGrpSpPr>
          <p:grpSpPr bwMode="auto">
            <a:xfrm>
              <a:off x="7778432" y="1170890"/>
              <a:ext cx="113792" cy="94573"/>
              <a:chOff x="7581899" y="528637"/>
              <a:chExt cx="133345" cy="110823"/>
            </a:xfrm>
          </p:grpSpPr>
          <p:sp>
            <p:nvSpPr>
              <p:cNvPr id="39550" name="십자형 2639"/>
              <p:cNvSpPr>
                <a:spLocks noChangeArrowheads="1"/>
              </p:cNvSpPr>
              <p:nvPr/>
            </p:nvSpPr>
            <p:spPr bwMode="auto">
              <a:xfrm rot="-5400000">
                <a:off x="7630283" y="551319"/>
                <a:ext cx="104464" cy="65459"/>
              </a:xfrm>
              <a:prstGeom prst="plus">
                <a:avLst>
                  <a:gd name="adj" fmla="val 27912"/>
                </a:avLst>
              </a:prstGeom>
              <a:solidFill>
                <a:srgbClr val="996633"/>
              </a:solidFill>
              <a:ln w="3175" algn="ctr">
                <a:solidFill>
                  <a:srgbClr val="000000"/>
                </a:solidFill>
                <a:miter lim="800000"/>
                <a:headEnd/>
                <a:tailEnd/>
              </a:ln>
            </p:spPr>
            <p:txBody>
              <a:bodyPr anchor="ctr"/>
              <a:lstStyle/>
              <a:p>
                <a:pPr algn="ctr" latinLnBrk="1"/>
                <a:endParaRPr lang="ko-KR" altLang="en-US" sz="400" b="0">
                  <a:solidFill>
                    <a:srgbClr val="FFFFFF"/>
                  </a:solidFill>
                  <a:latin typeface="Malgun Gothic" pitchFamily="34" charset="-127"/>
                  <a:ea typeface="Malgun Gothic" pitchFamily="34" charset="-127"/>
                </a:endParaRPr>
              </a:p>
            </p:txBody>
          </p:sp>
          <p:sp>
            <p:nvSpPr>
              <p:cNvPr id="39" name="양쪽 모서리가 잘린 사각형 2640"/>
              <p:cNvSpPr/>
              <p:nvPr/>
            </p:nvSpPr>
            <p:spPr>
              <a:xfrm rot="16200000">
                <a:off x="7562308" y="548568"/>
                <a:ext cx="110627" cy="70301"/>
              </a:xfrm>
              <a:prstGeom prst="snip2SameRect">
                <a:avLst>
                  <a:gd name="adj1" fmla="val 50000"/>
                  <a:gd name="adj2" fmla="val 0"/>
                </a:avLst>
              </a:prstGeom>
              <a:solidFill>
                <a:srgbClr val="996633"/>
              </a:solidFill>
              <a:ln w="3175" cap="flat" cmpd="sng" algn="ctr">
                <a:solidFill>
                  <a:sysClr val="windowText" lastClr="000000"/>
                </a:solidFill>
                <a:prstDash val="solid"/>
              </a:ln>
              <a:effectLst/>
            </p:spPr>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lang="ko-KR" altLang="en-US" sz="400" b="0">
                  <a:solidFill>
                    <a:sysClr val="window" lastClr="FFFFFF"/>
                  </a:solidFill>
                  <a:latin typeface="맑은 고딕"/>
                  <a:ea typeface="맑은 고딕"/>
                </a:endParaRPr>
              </a:p>
            </p:txBody>
          </p:sp>
        </p:grpSp>
      </p:grpSp>
      <p:sp>
        <p:nvSpPr>
          <p:cNvPr id="38935" name="Line 25"/>
          <p:cNvSpPr>
            <a:spLocks noChangeShapeType="1"/>
          </p:cNvSpPr>
          <p:nvPr/>
        </p:nvSpPr>
        <p:spPr bwMode="auto">
          <a:xfrm rot="5400000" flipV="1">
            <a:off x="6221876" y="2706463"/>
            <a:ext cx="0" cy="484894"/>
          </a:xfrm>
          <a:prstGeom prst="line">
            <a:avLst/>
          </a:prstGeom>
          <a:noFill/>
          <a:ln w="19050">
            <a:solidFill>
              <a:srgbClr val="00B050"/>
            </a:solidFill>
            <a:round/>
            <a:headEnd/>
            <a:tailEnd/>
          </a:ln>
        </p:spPr>
        <p:txBody>
          <a:bodyPr/>
          <a:lstStyle/>
          <a:p>
            <a:endParaRPr lang="en-US"/>
          </a:p>
        </p:txBody>
      </p:sp>
      <p:sp>
        <p:nvSpPr>
          <p:cNvPr id="38936" name="Line 3"/>
          <p:cNvSpPr>
            <a:spLocks noChangeShapeType="1"/>
          </p:cNvSpPr>
          <p:nvPr/>
        </p:nvSpPr>
        <p:spPr bwMode="auto">
          <a:xfrm rot="5400000" flipV="1">
            <a:off x="5450051" y="3089973"/>
            <a:ext cx="183220" cy="0"/>
          </a:xfrm>
          <a:prstGeom prst="line">
            <a:avLst/>
          </a:prstGeom>
          <a:noFill/>
          <a:ln w="28575">
            <a:solidFill>
              <a:srgbClr val="FF9900"/>
            </a:solidFill>
            <a:round/>
            <a:headEnd/>
            <a:tailEnd/>
          </a:ln>
        </p:spPr>
        <p:txBody>
          <a:bodyPr/>
          <a:lstStyle/>
          <a:p>
            <a:endParaRPr lang="en-US"/>
          </a:p>
        </p:txBody>
      </p:sp>
      <p:sp>
        <p:nvSpPr>
          <p:cNvPr id="38937" name="Rectangle 4"/>
          <p:cNvSpPr>
            <a:spLocks noChangeArrowheads="1"/>
          </p:cNvSpPr>
          <p:nvPr/>
        </p:nvSpPr>
        <p:spPr bwMode="auto">
          <a:xfrm rot="10800000">
            <a:off x="5302935" y="2906753"/>
            <a:ext cx="267249" cy="128092"/>
          </a:xfrm>
          <a:prstGeom prst="rect">
            <a:avLst/>
          </a:prstGeom>
          <a:solidFill>
            <a:srgbClr val="FFFF99">
              <a:alpha val="30196"/>
            </a:srgbClr>
          </a:solidFill>
          <a:ln w="28575">
            <a:solidFill>
              <a:srgbClr val="008080"/>
            </a:solidFill>
            <a:miter lim="800000"/>
            <a:headEnd/>
            <a:tailEnd/>
          </a:ln>
        </p:spPr>
        <p:txBody>
          <a:bodyPr anchor="ctr"/>
          <a:lstStyle/>
          <a:p>
            <a:pPr latinLnBrk="1"/>
            <a:endParaRPr kumimoji="1" lang="ko-KR" altLang="en-US" sz="400">
              <a:latin typeface="Gulim" pitchFamily="34" charset="-127"/>
              <a:ea typeface="Gulim" pitchFamily="34" charset="-127"/>
            </a:endParaRPr>
          </a:p>
        </p:txBody>
      </p:sp>
      <p:sp>
        <p:nvSpPr>
          <p:cNvPr id="38938" name="Line 5"/>
          <p:cNvSpPr>
            <a:spLocks noChangeShapeType="1"/>
          </p:cNvSpPr>
          <p:nvPr/>
        </p:nvSpPr>
        <p:spPr bwMode="auto">
          <a:xfrm rot="5400000" flipV="1">
            <a:off x="5436250" y="2892952"/>
            <a:ext cx="0" cy="210823"/>
          </a:xfrm>
          <a:prstGeom prst="line">
            <a:avLst/>
          </a:prstGeom>
          <a:noFill/>
          <a:ln w="28575">
            <a:solidFill>
              <a:srgbClr val="FF9900"/>
            </a:solidFill>
            <a:round/>
            <a:headEnd/>
            <a:tailEnd/>
          </a:ln>
        </p:spPr>
        <p:txBody>
          <a:bodyPr/>
          <a:lstStyle/>
          <a:p>
            <a:endParaRPr lang="en-US"/>
          </a:p>
        </p:txBody>
      </p:sp>
      <p:sp>
        <p:nvSpPr>
          <p:cNvPr id="38939" name="Line 6"/>
          <p:cNvSpPr>
            <a:spLocks noChangeShapeType="1"/>
          </p:cNvSpPr>
          <p:nvPr/>
        </p:nvSpPr>
        <p:spPr bwMode="auto">
          <a:xfrm rot="5400000" flipH="1" flipV="1">
            <a:off x="5369817" y="2677185"/>
            <a:ext cx="0" cy="569393"/>
          </a:xfrm>
          <a:prstGeom prst="line">
            <a:avLst/>
          </a:prstGeom>
          <a:noFill/>
          <a:ln w="28575">
            <a:solidFill>
              <a:srgbClr val="99CCFF"/>
            </a:solidFill>
            <a:round/>
            <a:headEnd/>
            <a:tailEnd/>
          </a:ln>
        </p:spPr>
        <p:txBody>
          <a:bodyPr/>
          <a:lstStyle/>
          <a:p>
            <a:endParaRPr lang="en-US"/>
          </a:p>
        </p:txBody>
      </p:sp>
      <p:sp>
        <p:nvSpPr>
          <p:cNvPr id="38940" name="Line 7"/>
          <p:cNvSpPr>
            <a:spLocks noChangeShapeType="1"/>
          </p:cNvSpPr>
          <p:nvPr/>
        </p:nvSpPr>
        <p:spPr bwMode="auto">
          <a:xfrm rot="5400000" flipH="1" flipV="1">
            <a:off x="5443729" y="3172664"/>
            <a:ext cx="421568" cy="0"/>
          </a:xfrm>
          <a:prstGeom prst="line">
            <a:avLst/>
          </a:prstGeom>
          <a:noFill/>
          <a:ln w="28575">
            <a:solidFill>
              <a:srgbClr val="99CCFF"/>
            </a:solidFill>
            <a:round/>
            <a:headEnd/>
            <a:tailEnd/>
          </a:ln>
        </p:spPr>
        <p:txBody>
          <a:bodyPr/>
          <a:lstStyle/>
          <a:p>
            <a:endParaRPr lang="en-US"/>
          </a:p>
        </p:txBody>
      </p:sp>
      <p:sp>
        <p:nvSpPr>
          <p:cNvPr id="38941" name="Line 8"/>
          <p:cNvSpPr>
            <a:spLocks noChangeShapeType="1"/>
          </p:cNvSpPr>
          <p:nvPr/>
        </p:nvSpPr>
        <p:spPr bwMode="auto">
          <a:xfrm rot="5400000" flipV="1">
            <a:off x="5239227" y="3089973"/>
            <a:ext cx="183220" cy="0"/>
          </a:xfrm>
          <a:prstGeom prst="line">
            <a:avLst/>
          </a:prstGeom>
          <a:noFill/>
          <a:ln w="28575">
            <a:solidFill>
              <a:srgbClr val="FF9900"/>
            </a:solidFill>
            <a:round/>
            <a:headEnd/>
            <a:tailEnd/>
          </a:ln>
        </p:spPr>
        <p:txBody>
          <a:bodyPr/>
          <a:lstStyle/>
          <a:p>
            <a:endParaRPr lang="en-US"/>
          </a:p>
        </p:txBody>
      </p:sp>
      <p:sp>
        <p:nvSpPr>
          <p:cNvPr id="38942" name="Rectangle 9"/>
          <p:cNvSpPr>
            <a:spLocks noChangeArrowheads="1"/>
          </p:cNvSpPr>
          <p:nvPr/>
        </p:nvSpPr>
        <p:spPr bwMode="auto">
          <a:xfrm rot="10800000">
            <a:off x="5302935" y="3329132"/>
            <a:ext cx="267249" cy="128092"/>
          </a:xfrm>
          <a:prstGeom prst="rect">
            <a:avLst/>
          </a:prstGeom>
          <a:solidFill>
            <a:srgbClr val="FFFF99">
              <a:alpha val="30196"/>
            </a:srgbClr>
          </a:solidFill>
          <a:ln w="28575">
            <a:solidFill>
              <a:srgbClr val="008080"/>
            </a:solidFill>
            <a:miter lim="800000"/>
            <a:headEnd/>
            <a:tailEnd/>
          </a:ln>
        </p:spPr>
        <p:txBody>
          <a:bodyPr anchor="ctr"/>
          <a:lstStyle/>
          <a:p>
            <a:pPr latinLnBrk="1"/>
            <a:endParaRPr kumimoji="1" lang="ko-KR" altLang="en-US" sz="400">
              <a:latin typeface="Gulim" pitchFamily="34" charset="-127"/>
              <a:ea typeface="Gulim" pitchFamily="34" charset="-127"/>
            </a:endParaRPr>
          </a:p>
        </p:txBody>
      </p:sp>
      <p:sp>
        <p:nvSpPr>
          <p:cNvPr id="38943" name="Line 10"/>
          <p:cNvSpPr>
            <a:spLocks noChangeShapeType="1"/>
          </p:cNvSpPr>
          <p:nvPr/>
        </p:nvSpPr>
        <p:spPr bwMode="auto">
          <a:xfrm rot="5400000" flipH="1" flipV="1">
            <a:off x="5436560" y="3166307"/>
            <a:ext cx="0" cy="435908"/>
          </a:xfrm>
          <a:prstGeom prst="line">
            <a:avLst/>
          </a:prstGeom>
          <a:noFill/>
          <a:ln w="28575">
            <a:solidFill>
              <a:srgbClr val="99CCFF"/>
            </a:solidFill>
            <a:round/>
            <a:headEnd/>
            <a:tailEnd/>
          </a:ln>
        </p:spPr>
        <p:txBody>
          <a:bodyPr/>
          <a:lstStyle/>
          <a:p>
            <a:endParaRPr lang="en-US"/>
          </a:p>
        </p:txBody>
      </p:sp>
      <p:sp>
        <p:nvSpPr>
          <p:cNvPr id="38944" name="Line 11"/>
          <p:cNvSpPr>
            <a:spLocks noChangeShapeType="1"/>
          </p:cNvSpPr>
          <p:nvPr/>
        </p:nvSpPr>
        <p:spPr bwMode="auto">
          <a:xfrm rot="5400000" flipV="1">
            <a:off x="5147607" y="2998974"/>
            <a:ext cx="0" cy="365220"/>
          </a:xfrm>
          <a:prstGeom prst="line">
            <a:avLst/>
          </a:prstGeom>
          <a:noFill/>
          <a:ln w="28575">
            <a:solidFill>
              <a:srgbClr val="FF9900"/>
            </a:solidFill>
            <a:round/>
            <a:headEnd/>
            <a:tailEnd/>
          </a:ln>
        </p:spPr>
        <p:txBody>
          <a:bodyPr/>
          <a:lstStyle/>
          <a:p>
            <a:endParaRPr lang="en-US"/>
          </a:p>
        </p:txBody>
      </p:sp>
      <p:sp>
        <p:nvSpPr>
          <p:cNvPr id="38945" name="Line 12"/>
          <p:cNvSpPr>
            <a:spLocks noChangeShapeType="1"/>
          </p:cNvSpPr>
          <p:nvPr/>
        </p:nvSpPr>
        <p:spPr bwMode="auto">
          <a:xfrm rot="5400000" flipV="1">
            <a:off x="3429514" y="3723949"/>
            <a:ext cx="3070966" cy="0"/>
          </a:xfrm>
          <a:prstGeom prst="line">
            <a:avLst/>
          </a:prstGeom>
          <a:noFill/>
          <a:ln w="28575">
            <a:solidFill>
              <a:srgbClr val="FF9900"/>
            </a:solidFill>
            <a:round/>
            <a:headEnd/>
            <a:tailEnd/>
          </a:ln>
        </p:spPr>
        <p:txBody>
          <a:bodyPr/>
          <a:lstStyle/>
          <a:p>
            <a:endParaRPr lang="en-US"/>
          </a:p>
        </p:txBody>
      </p:sp>
      <p:sp>
        <p:nvSpPr>
          <p:cNvPr id="38946" name="Line 17"/>
          <p:cNvSpPr>
            <a:spLocks noChangeShapeType="1"/>
          </p:cNvSpPr>
          <p:nvPr/>
        </p:nvSpPr>
        <p:spPr bwMode="auto">
          <a:xfrm rot="5400000" flipV="1">
            <a:off x="5015848" y="2909308"/>
            <a:ext cx="0" cy="103527"/>
          </a:xfrm>
          <a:prstGeom prst="line">
            <a:avLst/>
          </a:prstGeom>
          <a:noFill/>
          <a:ln w="28575">
            <a:solidFill>
              <a:srgbClr val="FF9900"/>
            </a:solidFill>
            <a:round/>
            <a:headEnd/>
            <a:tailEnd/>
          </a:ln>
        </p:spPr>
        <p:txBody>
          <a:bodyPr/>
          <a:lstStyle/>
          <a:p>
            <a:endParaRPr lang="en-US"/>
          </a:p>
        </p:txBody>
      </p:sp>
      <p:sp>
        <p:nvSpPr>
          <p:cNvPr id="38947" name="Line 18"/>
          <p:cNvSpPr>
            <a:spLocks noChangeShapeType="1"/>
          </p:cNvSpPr>
          <p:nvPr/>
        </p:nvSpPr>
        <p:spPr bwMode="auto">
          <a:xfrm rot="5400000" flipH="1" flipV="1">
            <a:off x="3418000" y="3604774"/>
            <a:ext cx="2868289" cy="0"/>
          </a:xfrm>
          <a:prstGeom prst="line">
            <a:avLst/>
          </a:prstGeom>
          <a:noFill/>
          <a:ln w="28575">
            <a:solidFill>
              <a:srgbClr val="99CCFF"/>
            </a:solidFill>
            <a:round/>
            <a:headEnd/>
            <a:tailEnd/>
          </a:ln>
        </p:spPr>
        <p:txBody>
          <a:bodyPr/>
          <a:lstStyle/>
          <a:p>
            <a:endParaRPr lang="en-US"/>
          </a:p>
        </p:txBody>
      </p:sp>
      <p:sp>
        <p:nvSpPr>
          <p:cNvPr id="38948" name="Line 19"/>
          <p:cNvSpPr>
            <a:spLocks noChangeShapeType="1"/>
          </p:cNvSpPr>
          <p:nvPr/>
        </p:nvSpPr>
        <p:spPr bwMode="auto">
          <a:xfrm rot="5400000" flipV="1">
            <a:off x="5400596" y="2277734"/>
            <a:ext cx="0" cy="815389"/>
          </a:xfrm>
          <a:prstGeom prst="line">
            <a:avLst/>
          </a:prstGeom>
          <a:noFill/>
          <a:ln w="28575">
            <a:solidFill>
              <a:srgbClr val="99CCFF"/>
            </a:solidFill>
            <a:round/>
            <a:headEnd/>
            <a:tailEnd/>
          </a:ln>
        </p:spPr>
        <p:txBody>
          <a:bodyPr/>
          <a:lstStyle/>
          <a:p>
            <a:endParaRPr lang="en-US"/>
          </a:p>
        </p:txBody>
      </p:sp>
      <p:sp>
        <p:nvSpPr>
          <p:cNvPr id="38949" name="Arc 20"/>
          <p:cNvSpPr>
            <a:spLocks/>
          </p:cNvSpPr>
          <p:nvPr/>
        </p:nvSpPr>
        <p:spPr bwMode="auto">
          <a:xfrm rot="11666385">
            <a:off x="4925934" y="2611654"/>
            <a:ext cx="81229" cy="111067"/>
          </a:xfrm>
          <a:custGeom>
            <a:avLst/>
            <a:gdLst>
              <a:gd name="T0" fmla="*/ 0 w 30878"/>
              <a:gd name="T1" fmla="*/ 2147483647 h 21600"/>
              <a:gd name="T2" fmla="*/ 2147483647 w 30878"/>
              <a:gd name="T3" fmla="*/ 2147483647 h 21600"/>
              <a:gd name="T4" fmla="*/ 2147483647 w 30878"/>
              <a:gd name="T5" fmla="*/ 2147483647 h 21600"/>
              <a:gd name="T6" fmla="*/ 0 60000 65536"/>
              <a:gd name="T7" fmla="*/ 0 60000 65536"/>
              <a:gd name="T8" fmla="*/ 0 60000 65536"/>
              <a:gd name="T9" fmla="*/ 0 w 30878"/>
              <a:gd name="T10" fmla="*/ 0 h 21600"/>
              <a:gd name="T11" fmla="*/ 30878 w 30878"/>
              <a:gd name="T12" fmla="*/ 21600 h 21600"/>
            </a:gdLst>
            <a:ahLst/>
            <a:cxnLst>
              <a:cxn ang="T6">
                <a:pos x="T0" y="T1"/>
              </a:cxn>
              <a:cxn ang="T7">
                <a:pos x="T2" y="T3"/>
              </a:cxn>
              <a:cxn ang="T8">
                <a:pos x="T4" y="T5"/>
              </a:cxn>
            </a:cxnLst>
            <a:rect l="T9" t="T10" r="T11" b="T12"/>
            <a:pathLst>
              <a:path w="30878" h="21600" fill="none" extrusionOk="0">
                <a:moveTo>
                  <a:pt x="-1" y="9188"/>
                </a:moveTo>
                <a:cubicBezTo>
                  <a:pt x="4043" y="3428"/>
                  <a:pt x="10640" y="-1"/>
                  <a:pt x="17678" y="0"/>
                </a:cubicBezTo>
                <a:cubicBezTo>
                  <a:pt x="22454" y="0"/>
                  <a:pt x="27096" y="1583"/>
                  <a:pt x="30877" y="4502"/>
                </a:cubicBezTo>
              </a:path>
              <a:path w="30878" h="21600" stroke="0" extrusionOk="0">
                <a:moveTo>
                  <a:pt x="-1" y="9188"/>
                </a:moveTo>
                <a:cubicBezTo>
                  <a:pt x="4043" y="3428"/>
                  <a:pt x="10640" y="-1"/>
                  <a:pt x="17678" y="0"/>
                </a:cubicBezTo>
                <a:cubicBezTo>
                  <a:pt x="22454" y="0"/>
                  <a:pt x="27096" y="1583"/>
                  <a:pt x="30877" y="4502"/>
                </a:cubicBezTo>
                <a:lnTo>
                  <a:pt x="17678" y="21600"/>
                </a:lnTo>
                <a:close/>
              </a:path>
            </a:pathLst>
          </a:custGeom>
          <a:noFill/>
          <a:ln w="28575">
            <a:solidFill>
              <a:srgbClr val="99CCFF"/>
            </a:solidFill>
            <a:round/>
            <a:headEnd/>
            <a:tailEnd/>
          </a:ln>
        </p:spPr>
        <p:txBody>
          <a:bodyPr wrap="none" anchor="ctr"/>
          <a:lstStyle/>
          <a:p>
            <a:endParaRPr lang="en-US"/>
          </a:p>
        </p:txBody>
      </p:sp>
      <p:sp>
        <p:nvSpPr>
          <p:cNvPr id="38950" name="Line 21"/>
          <p:cNvSpPr>
            <a:spLocks noChangeShapeType="1"/>
          </p:cNvSpPr>
          <p:nvPr/>
        </p:nvSpPr>
        <p:spPr bwMode="auto">
          <a:xfrm rot="5400000" flipH="1" flipV="1">
            <a:off x="4887179" y="2650395"/>
            <a:ext cx="0" cy="70069"/>
          </a:xfrm>
          <a:prstGeom prst="line">
            <a:avLst/>
          </a:prstGeom>
          <a:noFill/>
          <a:ln w="28575">
            <a:solidFill>
              <a:srgbClr val="99CCFF"/>
            </a:solidFill>
            <a:round/>
            <a:headEnd/>
            <a:tailEnd/>
          </a:ln>
        </p:spPr>
        <p:txBody>
          <a:bodyPr/>
          <a:lstStyle/>
          <a:p>
            <a:endParaRPr lang="en-US"/>
          </a:p>
        </p:txBody>
      </p:sp>
      <p:sp>
        <p:nvSpPr>
          <p:cNvPr id="38951" name="AutoShape 22"/>
          <p:cNvSpPr>
            <a:spLocks noChangeArrowheads="1"/>
          </p:cNvSpPr>
          <p:nvPr/>
        </p:nvSpPr>
        <p:spPr bwMode="auto">
          <a:xfrm rot="5400000">
            <a:off x="6612883" y="3013354"/>
            <a:ext cx="78638" cy="84329"/>
          </a:xfrm>
          <a:prstGeom prst="flowChartCollate">
            <a:avLst/>
          </a:prstGeom>
          <a:solidFill>
            <a:srgbClr val="996633"/>
          </a:solidFill>
          <a:ln w="9525">
            <a:solidFill>
              <a:schemeClr val="tx1"/>
            </a:solidFill>
            <a:miter lim="800000"/>
            <a:headEnd/>
            <a:tailEnd/>
          </a:ln>
        </p:spPr>
        <p:txBody>
          <a:bodyPr wrap="none" anchor="ctr"/>
          <a:lstStyle/>
          <a:p>
            <a:pPr latinLnBrk="1"/>
            <a:endParaRPr kumimoji="1" lang="ko-KR" altLang="en-US" sz="400">
              <a:latin typeface="Gulim" pitchFamily="34" charset="-127"/>
              <a:ea typeface="Gulim" pitchFamily="34" charset="-127"/>
            </a:endParaRPr>
          </a:p>
        </p:txBody>
      </p:sp>
      <p:sp>
        <p:nvSpPr>
          <p:cNvPr id="38952" name="AutoShape 23"/>
          <p:cNvSpPr>
            <a:spLocks noChangeArrowheads="1"/>
          </p:cNvSpPr>
          <p:nvPr/>
        </p:nvSpPr>
        <p:spPr bwMode="auto">
          <a:xfrm rot="5400000">
            <a:off x="6612883" y="2903097"/>
            <a:ext cx="78638" cy="84329"/>
          </a:xfrm>
          <a:prstGeom prst="flowChartCollate">
            <a:avLst/>
          </a:prstGeom>
          <a:solidFill>
            <a:srgbClr val="996633"/>
          </a:solidFill>
          <a:ln w="9525">
            <a:solidFill>
              <a:schemeClr val="tx1"/>
            </a:solidFill>
            <a:miter lim="800000"/>
            <a:headEnd/>
            <a:tailEnd/>
          </a:ln>
        </p:spPr>
        <p:txBody>
          <a:bodyPr wrap="none" anchor="ctr"/>
          <a:lstStyle/>
          <a:p>
            <a:pPr latinLnBrk="1"/>
            <a:endParaRPr kumimoji="1" lang="ko-KR" altLang="en-US" sz="400">
              <a:latin typeface="Gulim" pitchFamily="34" charset="-127"/>
              <a:ea typeface="Gulim" pitchFamily="34" charset="-127"/>
            </a:endParaRPr>
          </a:p>
        </p:txBody>
      </p:sp>
      <p:sp>
        <p:nvSpPr>
          <p:cNvPr id="38953" name="Line 24"/>
          <p:cNvSpPr>
            <a:spLocks noChangeShapeType="1"/>
          </p:cNvSpPr>
          <p:nvPr/>
        </p:nvSpPr>
        <p:spPr bwMode="auto">
          <a:xfrm rot="5400000" flipH="1" flipV="1">
            <a:off x="6560743" y="2893128"/>
            <a:ext cx="0" cy="98592"/>
          </a:xfrm>
          <a:prstGeom prst="line">
            <a:avLst/>
          </a:prstGeom>
          <a:noFill/>
          <a:ln w="28575">
            <a:solidFill>
              <a:srgbClr val="99CCFF"/>
            </a:solidFill>
            <a:round/>
            <a:headEnd/>
            <a:tailEnd/>
          </a:ln>
        </p:spPr>
        <p:txBody>
          <a:bodyPr/>
          <a:lstStyle/>
          <a:p>
            <a:endParaRPr lang="en-US"/>
          </a:p>
        </p:txBody>
      </p:sp>
      <p:sp>
        <p:nvSpPr>
          <p:cNvPr id="38954" name="Line 25"/>
          <p:cNvSpPr>
            <a:spLocks noChangeShapeType="1"/>
          </p:cNvSpPr>
          <p:nvPr/>
        </p:nvSpPr>
        <p:spPr bwMode="auto">
          <a:xfrm rot="5400000" flipH="1" flipV="1">
            <a:off x="6419838" y="2942424"/>
            <a:ext cx="183220" cy="0"/>
          </a:xfrm>
          <a:prstGeom prst="line">
            <a:avLst/>
          </a:prstGeom>
          <a:noFill/>
          <a:ln w="28575">
            <a:solidFill>
              <a:srgbClr val="99CCFF"/>
            </a:solidFill>
            <a:round/>
            <a:headEnd/>
            <a:tailEnd/>
          </a:ln>
        </p:spPr>
        <p:txBody>
          <a:bodyPr/>
          <a:lstStyle/>
          <a:p>
            <a:endParaRPr lang="en-US"/>
          </a:p>
        </p:txBody>
      </p:sp>
      <p:sp>
        <p:nvSpPr>
          <p:cNvPr id="38955" name="Line 26"/>
          <p:cNvSpPr>
            <a:spLocks noChangeShapeType="1"/>
          </p:cNvSpPr>
          <p:nvPr/>
        </p:nvSpPr>
        <p:spPr bwMode="auto">
          <a:xfrm rot="5400000" flipH="1" flipV="1">
            <a:off x="6462151" y="2801519"/>
            <a:ext cx="0" cy="98590"/>
          </a:xfrm>
          <a:prstGeom prst="line">
            <a:avLst/>
          </a:prstGeom>
          <a:noFill/>
          <a:ln w="28575">
            <a:solidFill>
              <a:srgbClr val="99CCFF"/>
            </a:solidFill>
            <a:round/>
            <a:headEnd/>
            <a:tailEnd/>
          </a:ln>
        </p:spPr>
        <p:txBody>
          <a:bodyPr/>
          <a:lstStyle/>
          <a:p>
            <a:endParaRPr lang="en-US"/>
          </a:p>
        </p:txBody>
      </p:sp>
      <p:sp>
        <p:nvSpPr>
          <p:cNvPr id="38956" name="Line 27"/>
          <p:cNvSpPr>
            <a:spLocks noChangeShapeType="1"/>
          </p:cNvSpPr>
          <p:nvPr/>
        </p:nvSpPr>
        <p:spPr bwMode="auto">
          <a:xfrm rot="5400000" flipH="1" flipV="1">
            <a:off x="6462151" y="2984739"/>
            <a:ext cx="0" cy="98590"/>
          </a:xfrm>
          <a:prstGeom prst="line">
            <a:avLst/>
          </a:prstGeom>
          <a:noFill/>
          <a:ln w="28575">
            <a:solidFill>
              <a:srgbClr val="99CCFF"/>
            </a:solidFill>
            <a:round/>
            <a:headEnd/>
            <a:tailEnd/>
          </a:ln>
        </p:spPr>
        <p:txBody>
          <a:bodyPr/>
          <a:lstStyle/>
          <a:p>
            <a:endParaRPr lang="en-US"/>
          </a:p>
        </p:txBody>
      </p:sp>
      <p:sp>
        <p:nvSpPr>
          <p:cNvPr id="38957" name="Line 36"/>
          <p:cNvSpPr>
            <a:spLocks noChangeShapeType="1"/>
          </p:cNvSpPr>
          <p:nvPr/>
        </p:nvSpPr>
        <p:spPr bwMode="auto">
          <a:xfrm rot="5400000" flipH="1" flipV="1">
            <a:off x="6239547" y="2733311"/>
            <a:ext cx="0" cy="235006"/>
          </a:xfrm>
          <a:prstGeom prst="line">
            <a:avLst/>
          </a:prstGeom>
          <a:noFill/>
          <a:ln w="28575">
            <a:solidFill>
              <a:srgbClr val="99CCFF"/>
            </a:solidFill>
            <a:round/>
            <a:headEnd/>
            <a:tailEnd/>
          </a:ln>
        </p:spPr>
        <p:txBody>
          <a:bodyPr/>
          <a:lstStyle/>
          <a:p>
            <a:endParaRPr lang="en-US"/>
          </a:p>
        </p:txBody>
      </p:sp>
      <p:sp>
        <p:nvSpPr>
          <p:cNvPr id="38958" name="Line 38"/>
          <p:cNvSpPr>
            <a:spLocks noChangeShapeType="1"/>
          </p:cNvSpPr>
          <p:nvPr/>
        </p:nvSpPr>
        <p:spPr bwMode="auto">
          <a:xfrm rot="5400000" flipV="1">
            <a:off x="5309568" y="2335609"/>
            <a:ext cx="294289" cy="0"/>
          </a:xfrm>
          <a:prstGeom prst="line">
            <a:avLst/>
          </a:prstGeom>
          <a:noFill/>
          <a:ln w="28575">
            <a:solidFill>
              <a:srgbClr val="99CCFF"/>
            </a:solidFill>
            <a:round/>
            <a:headEnd/>
            <a:tailEnd/>
          </a:ln>
        </p:spPr>
        <p:txBody>
          <a:bodyPr/>
          <a:lstStyle/>
          <a:p>
            <a:endParaRPr lang="en-US"/>
          </a:p>
        </p:txBody>
      </p:sp>
      <p:sp>
        <p:nvSpPr>
          <p:cNvPr id="38959" name="Line 39"/>
          <p:cNvSpPr>
            <a:spLocks noChangeShapeType="1"/>
          </p:cNvSpPr>
          <p:nvPr/>
        </p:nvSpPr>
        <p:spPr bwMode="auto">
          <a:xfrm rot="5400000" flipV="1">
            <a:off x="5747213" y="2107921"/>
            <a:ext cx="0" cy="749663"/>
          </a:xfrm>
          <a:prstGeom prst="line">
            <a:avLst/>
          </a:prstGeom>
          <a:noFill/>
          <a:ln w="28575">
            <a:solidFill>
              <a:srgbClr val="99CCFF"/>
            </a:solidFill>
            <a:round/>
            <a:headEnd/>
            <a:tailEnd/>
          </a:ln>
        </p:spPr>
        <p:txBody>
          <a:bodyPr/>
          <a:lstStyle/>
          <a:p>
            <a:endParaRPr lang="en-US"/>
          </a:p>
        </p:txBody>
      </p:sp>
      <p:sp>
        <p:nvSpPr>
          <p:cNvPr id="38960" name="Line 41"/>
          <p:cNvSpPr>
            <a:spLocks noChangeShapeType="1"/>
          </p:cNvSpPr>
          <p:nvPr/>
        </p:nvSpPr>
        <p:spPr bwMode="auto">
          <a:xfrm rot="5400000" flipV="1">
            <a:off x="5449431" y="3917707"/>
            <a:ext cx="183220" cy="0"/>
          </a:xfrm>
          <a:prstGeom prst="line">
            <a:avLst/>
          </a:prstGeom>
          <a:noFill/>
          <a:ln w="28575">
            <a:solidFill>
              <a:srgbClr val="FF9900"/>
            </a:solidFill>
            <a:round/>
            <a:headEnd/>
            <a:tailEnd/>
          </a:ln>
        </p:spPr>
        <p:txBody>
          <a:bodyPr/>
          <a:lstStyle/>
          <a:p>
            <a:endParaRPr lang="en-US"/>
          </a:p>
        </p:txBody>
      </p:sp>
      <p:sp>
        <p:nvSpPr>
          <p:cNvPr id="38961" name="Rectangle 42"/>
          <p:cNvSpPr>
            <a:spLocks noChangeArrowheads="1"/>
          </p:cNvSpPr>
          <p:nvPr/>
        </p:nvSpPr>
        <p:spPr bwMode="auto">
          <a:xfrm rot="10800000">
            <a:off x="5302313" y="3733676"/>
            <a:ext cx="267250" cy="128092"/>
          </a:xfrm>
          <a:prstGeom prst="rect">
            <a:avLst/>
          </a:prstGeom>
          <a:solidFill>
            <a:srgbClr val="FFFF99">
              <a:alpha val="30196"/>
            </a:srgbClr>
          </a:solidFill>
          <a:ln w="28575">
            <a:solidFill>
              <a:srgbClr val="008080"/>
            </a:solidFill>
            <a:miter lim="800000"/>
            <a:headEnd/>
            <a:tailEnd/>
          </a:ln>
        </p:spPr>
        <p:txBody>
          <a:bodyPr anchor="ctr"/>
          <a:lstStyle/>
          <a:p>
            <a:pPr latinLnBrk="1"/>
            <a:endParaRPr kumimoji="1" lang="ko-KR" altLang="en-US" sz="400">
              <a:latin typeface="Gulim" pitchFamily="34" charset="-127"/>
              <a:ea typeface="Gulim" pitchFamily="34" charset="-127"/>
            </a:endParaRPr>
          </a:p>
        </p:txBody>
      </p:sp>
      <p:sp>
        <p:nvSpPr>
          <p:cNvPr id="38962" name="Line 43"/>
          <p:cNvSpPr>
            <a:spLocks noChangeShapeType="1"/>
          </p:cNvSpPr>
          <p:nvPr/>
        </p:nvSpPr>
        <p:spPr bwMode="auto">
          <a:xfrm rot="5400000" flipV="1">
            <a:off x="5435629" y="3719875"/>
            <a:ext cx="0" cy="210823"/>
          </a:xfrm>
          <a:prstGeom prst="line">
            <a:avLst/>
          </a:prstGeom>
          <a:noFill/>
          <a:ln w="28575">
            <a:solidFill>
              <a:srgbClr val="FF9900"/>
            </a:solidFill>
            <a:round/>
            <a:headEnd/>
            <a:tailEnd/>
          </a:ln>
        </p:spPr>
        <p:txBody>
          <a:bodyPr/>
          <a:lstStyle/>
          <a:p>
            <a:endParaRPr lang="en-US"/>
          </a:p>
        </p:txBody>
      </p:sp>
      <p:sp>
        <p:nvSpPr>
          <p:cNvPr id="38963" name="Line 44"/>
          <p:cNvSpPr>
            <a:spLocks noChangeShapeType="1"/>
          </p:cNvSpPr>
          <p:nvPr/>
        </p:nvSpPr>
        <p:spPr bwMode="auto">
          <a:xfrm rot="5400000" flipH="1" flipV="1">
            <a:off x="5435939" y="3570851"/>
            <a:ext cx="0" cy="435908"/>
          </a:xfrm>
          <a:prstGeom prst="line">
            <a:avLst/>
          </a:prstGeom>
          <a:noFill/>
          <a:ln w="28575">
            <a:solidFill>
              <a:srgbClr val="99CCFF"/>
            </a:solidFill>
            <a:round/>
            <a:headEnd/>
            <a:tailEnd/>
          </a:ln>
        </p:spPr>
        <p:txBody>
          <a:bodyPr/>
          <a:lstStyle/>
          <a:p>
            <a:endParaRPr lang="en-US"/>
          </a:p>
        </p:txBody>
      </p:sp>
      <p:sp>
        <p:nvSpPr>
          <p:cNvPr id="38964" name="Line 45"/>
          <p:cNvSpPr>
            <a:spLocks noChangeShapeType="1"/>
          </p:cNvSpPr>
          <p:nvPr/>
        </p:nvSpPr>
        <p:spPr bwMode="auto">
          <a:xfrm rot="5400000" flipV="1">
            <a:off x="5238608" y="3916898"/>
            <a:ext cx="183220" cy="0"/>
          </a:xfrm>
          <a:prstGeom prst="line">
            <a:avLst/>
          </a:prstGeom>
          <a:noFill/>
          <a:ln w="28575">
            <a:solidFill>
              <a:srgbClr val="FF9900"/>
            </a:solidFill>
            <a:round/>
            <a:headEnd/>
            <a:tailEnd/>
          </a:ln>
        </p:spPr>
        <p:txBody>
          <a:bodyPr/>
          <a:lstStyle/>
          <a:p>
            <a:endParaRPr lang="en-US"/>
          </a:p>
        </p:txBody>
      </p:sp>
      <p:sp>
        <p:nvSpPr>
          <p:cNvPr id="38965" name="Rectangle 46"/>
          <p:cNvSpPr>
            <a:spLocks noChangeArrowheads="1"/>
          </p:cNvSpPr>
          <p:nvPr/>
        </p:nvSpPr>
        <p:spPr bwMode="auto">
          <a:xfrm rot="10800000">
            <a:off x="5302313" y="4156055"/>
            <a:ext cx="267250" cy="128092"/>
          </a:xfrm>
          <a:prstGeom prst="rect">
            <a:avLst/>
          </a:prstGeom>
          <a:solidFill>
            <a:srgbClr val="FFFF99">
              <a:alpha val="30196"/>
            </a:srgbClr>
          </a:solidFill>
          <a:ln w="28575">
            <a:solidFill>
              <a:srgbClr val="008080"/>
            </a:solidFill>
            <a:miter lim="800000"/>
            <a:headEnd/>
            <a:tailEnd/>
          </a:ln>
        </p:spPr>
        <p:txBody>
          <a:bodyPr anchor="ctr"/>
          <a:lstStyle/>
          <a:p>
            <a:pPr latinLnBrk="1"/>
            <a:endParaRPr kumimoji="1" lang="ko-KR" altLang="en-US" sz="400">
              <a:latin typeface="Gulim" pitchFamily="34" charset="-127"/>
              <a:ea typeface="Gulim" pitchFamily="34" charset="-127"/>
            </a:endParaRPr>
          </a:p>
        </p:txBody>
      </p:sp>
      <p:sp>
        <p:nvSpPr>
          <p:cNvPr id="38966" name="Line 47"/>
          <p:cNvSpPr>
            <a:spLocks noChangeShapeType="1"/>
          </p:cNvSpPr>
          <p:nvPr/>
        </p:nvSpPr>
        <p:spPr bwMode="auto">
          <a:xfrm rot="5400000" flipH="1" flipV="1">
            <a:off x="5435939" y="3993230"/>
            <a:ext cx="0" cy="435908"/>
          </a:xfrm>
          <a:prstGeom prst="line">
            <a:avLst/>
          </a:prstGeom>
          <a:noFill/>
          <a:ln w="28575">
            <a:solidFill>
              <a:srgbClr val="99CCFF"/>
            </a:solidFill>
            <a:round/>
            <a:headEnd/>
            <a:tailEnd/>
          </a:ln>
        </p:spPr>
        <p:txBody>
          <a:bodyPr/>
          <a:lstStyle/>
          <a:p>
            <a:endParaRPr lang="en-US"/>
          </a:p>
        </p:txBody>
      </p:sp>
      <p:sp>
        <p:nvSpPr>
          <p:cNvPr id="38967" name="AutoShape 48"/>
          <p:cNvSpPr>
            <a:spLocks noChangeArrowheads="1"/>
          </p:cNvSpPr>
          <p:nvPr/>
        </p:nvSpPr>
        <p:spPr bwMode="auto">
          <a:xfrm rot="5400000">
            <a:off x="6612264" y="3840277"/>
            <a:ext cx="78638" cy="84329"/>
          </a:xfrm>
          <a:prstGeom prst="flowChartCollate">
            <a:avLst/>
          </a:prstGeom>
          <a:solidFill>
            <a:srgbClr val="996633"/>
          </a:solidFill>
          <a:ln w="9525">
            <a:solidFill>
              <a:schemeClr val="tx1"/>
            </a:solidFill>
            <a:miter lim="800000"/>
            <a:headEnd/>
            <a:tailEnd/>
          </a:ln>
        </p:spPr>
        <p:txBody>
          <a:bodyPr wrap="none" anchor="ctr"/>
          <a:lstStyle/>
          <a:p>
            <a:pPr latinLnBrk="1"/>
            <a:endParaRPr kumimoji="1" lang="ko-KR" altLang="en-US" sz="400">
              <a:latin typeface="Gulim" pitchFamily="34" charset="-127"/>
              <a:ea typeface="Gulim" pitchFamily="34" charset="-127"/>
            </a:endParaRPr>
          </a:p>
        </p:txBody>
      </p:sp>
      <p:sp>
        <p:nvSpPr>
          <p:cNvPr id="38968" name="AutoShape 49"/>
          <p:cNvSpPr>
            <a:spLocks noChangeArrowheads="1"/>
          </p:cNvSpPr>
          <p:nvPr/>
        </p:nvSpPr>
        <p:spPr bwMode="auto">
          <a:xfrm rot="5400000">
            <a:off x="6612264" y="3730020"/>
            <a:ext cx="78638" cy="84329"/>
          </a:xfrm>
          <a:prstGeom prst="flowChartCollate">
            <a:avLst/>
          </a:prstGeom>
          <a:solidFill>
            <a:srgbClr val="996633"/>
          </a:solidFill>
          <a:ln w="9525">
            <a:solidFill>
              <a:schemeClr val="tx1"/>
            </a:solidFill>
            <a:miter lim="800000"/>
            <a:headEnd/>
            <a:tailEnd/>
          </a:ln>
        </p:spPr>
        <p:txBody>
          <a:bodyPr wrap="none" anchor="ctr"/>
          <a:lstStyle/>
          <a:p>
            <a:pPr latinLnBrk="1"/>
            <a:endParaRPr kumimoji="1" lang="ko-KR" altLang="en-US" sz="400">
              <a:latin typeface="Gulim" pitchFamily="34" charset="-127"/>
              <a:ea typeface="Gulim" pitchFamily="34" charset="-127"/>
            </a:endParaRPr>
          </a:p>
        </p:txBody>
      </p:sp>
      <p:sp>
        <p:nvSpPr>
          <p:cNvPr id="38969" name="Line 50"/>
          <p:cNvSpPr>
            <a:spLocks noChangeShapeType="1"/>
          </p:cNvSpPr>
          <p:nvPr/>
        </p:nvSpPr>
        <p:spPr bwMode="auto">
          <a:xfrm rot="5400000" flipH="1" flipV="1">
            <a:off x="6560123" y="3720052"/>
            <a:ext cx="0" cy="98590"/>
          </a:xfrm>
          <a:prstGeom prst="line">
            <a:avLst/>
          </a:prstGeom>
          <a:noFill/>
          <a:ln w="28575">
            <a:solidFill>
              <a:srgbClr val="99CCFF"/>
            </a:solidFill>
            <a:round/>
            <a:headEnd/>
            <a:tailEnd/>
          </a:ln>
        </p:spPr>
        <p:txBody>
          <a:bodyPr/>
          <a:lstStyle/>
          <a:p>
            <a:endParaRPr lang="en-US"/>
          </a:p>
        </p:txBody>
      </p:sp>
      <p:sp>
        <p:nvSpPr>
          <p:cNvPr id="38970" name="Line 51"/>
          <p:cNvSpPr>
            <a:spLocks noChangeShapeType="1"/>
          </p:cNvSpPr>
          <p:nvPr/>
        </p:nvSpPr>
        <p:spPr bwMode="auto">
          <a:xfrm rot="5400000" flipH="1" flipV="1">
            <a:off x="6419218" y="3769348"/>
            <a:ext cx="183220" cy="0"/>
          </a:xfrm>
          <a:prstGeom prst="line">
            <a:avLst/>
          </a:prstGeom>
          <a:noFill/>
          <a:ln w="28575">
            <a:solidFill>
              <a:srgbClr val="99CCFF"/>
            </a:solidFill>
            <a:round/>
            <a:headEnd/>
            <a:tailEnd/>
          </a:ln>
        </p:spPr>
        <p:txBody>
          <a:bodyPr/>
          <a:lstStyle/>
          <a:p>
            <a:endParaRPr lang="en-US"/>
          </a:p>
        </p:txBody>
      </p:sp>
      <p:sp>
        <p:nvSpPr>
          <p:cNvPr id="38971" name="Line 52"/>
          <p:cNvSpPr>
            <a:spLocks noChangeShapeType="1"/>
          </p:cNvSpPr>
          <p:nvPr/>
        </p:nvSpPr>
        <p:spPr bwMode="auto">
          <a:xfrm rot="5400000" flipH="1" flipV="1">
            <a:off x="6461533" y="3628441"/>
            <a:ext cx="0" cy="98592"/>
          </a:xfrm>
          <a:prstGeom prst="line">
            <a:avLst/>
          </a:prstGeom>
          <a:noFill/>
          <a:ln w="28575">
            <a:solidFill>
              <a:srgbClr val="99CCFF"/>
            </a:solidFill>
            <a:round/>
            <a:headEnd/>
            <a:tailEnd/>
          </a:ln>
        </p:spPr>
        <p:txBody>
          <a:bodyPr/>
          <a:lstStyle/>
          <a:p>
            <a:endParaRPr lang="en-US"/>
          </a:p>
        </p:txBody>
      </p:sp>
      <p:sp>
        <p:nvSpPr>
          <p:cNvPr id="38972" name="Line 53"/>
          <p:cNvSpPr>
            <a:spLocks noChangeShapeType="1"/>
          </p:cNvSpPr>
          <p:nvPr/>
        </p:nvSpPr>
        <p:spPr bwMode="auto">
          <a:xfrm rot="5400000" flipH="1" flipV="1">
            <a:off x="6461533" y="3811663"/>
            <a:ext cx="0" cy="98592"/>
          </a:xfrm>
          <a:prstGeom prst="line">
            <a:avLst/>
          </a:prstGeom>
          <a:noFill/>
          <a:ln w="28575">
            <a:solidFill>
              <a:srgbClr val="99CCFF"/>
            </a:solidFill>
            <a:round/>
            <a:headEnd/>
            <a:tailEnd/>
          </a:ln>
        </p:spPr>
        <p:txBody>
          <a:bodyPr/>
          <a:lstStyle/>
          <a:p>
            <a:endParaRPr lang="en-US"/>
          </a:p>
        </p:txBody>
      </p:sp>
      <p:sp>
        <p:nvSpPr>
          <p:cNvPr id="80" name="Line 62"/>
          <p:cNvSpPr>
            <a:spLocks noChangeShapeType="1"/>
          </p:cNvSpPr>
          <p:nvPr/>
        </p:nvSpPr>
        <p:spPr bwMode="auto">
          <a:xfrm rot="5400000" flipH="1" flipV="1">
            <a:off x="6238875" y="3560760"/>
            <a:ext cx="0" cy="234950"/>
          </a:xfrm>
          <a:prstGeom prst="line">
            <a:avLst/>
          </a:prstGeom>
          <a:noFill/>
          <a:ln w="28575">
            <a:solidFill>
              <a:schemeClr val="bg1">
                <a:lumMod val="75000"/>
              </a:schemeClr>
            </a:solidFill>
            <a:round/>
            <a:headEnd/>
            <a:tailEnd/>
          </a:ln>
        </p:spPr>
        <p:txBody>
          <a:bodyPr/>
          <a:lstStyle>
            <a:defPPr>
              <a:defRPr lang="ko-KR"/>
            </a:defPPr>
            <a:lvl1pPr algn="l" rtl="0" fontAlgn="base" latinLnBrk="1">
              <a:spcBef>
                <a:spcPct val="0"/>
              </a:spcBef>
              <a:spcAft>
                <a:spcPct val="0"/>
              </a:spcAft>
              <a:defRPr kumimoji="1" kern="1200">
                <a:solidFill>
                  <a:schemeClr val="tx1"/>
                </a:solidFill>
                <a:latin typeface="굴림" charset="-127"/>
                <a:ea typeface="굴림" charset="-127"/>
                <a:cs typeface="+mn-cs"/>
              </a:defRPr>
            </a:lvl1pPr>
            <a:lvl2pPr marL="457200" algn="l" rtl="0" fontAlgn="base" latinLnBrk="1">
              <a:spcBef>
                <a:spcPct val="0"/>
              </a:spcBef>
              <a:spcAft>
                <a:spcPct val="0"/>
              </a:spcAft>
              <a:defRPr kumimoji="1" kern="1200">
                <a:solidFill>
                  <a:schemeClr val="tx1"/>
                </a:solidFill>
                <a:latin typeface="굴림" charset="-127"/>
                <a:ea typeface="굴림" charset="-127"/>
                <a:cs typeface="+mn-cs"/>
              </a:defRPr>
            </a:lvl2pPr>
            <a:lvl3pPr marL="914400" algn="l" rtl="0" fontAlgn="base" latinLnBrk="1">
              <a:spcBef>
                <a:spcPct val="0"/>
              </a:spcBef>
              <a:spcAft>
                <a:spcPct val="0"/>
              </a:spcAft>
              <a:defRPr kumimoji="1" kern="1200">
                <a:solidFill>
                  <a:schemeClr val="tx1"/>
                </a:solidFill>
                <a:latin typeface="굴림" charset="-127"/>
                <a:ea typeface="굴림" charset="-127"/>
                <a:cs typeface="+mn-cs"/>
              </a:defRPr>
            </a:lvl3pPr>
            <a:lvl4pPr marL="1371600" algn="l" rtl="0" fontAlgn="base" latinLnBrk="1">
              <a:spcBef>
                <a:spcPct val="0"/>
              </a:spcBef>
              <a:spcAft>
                <a:spcPct val="0"/>
              </a:spcAft>
              <a:defRPr kumimoji="1" kern="1200">
                <a:solidFill>
                  <a:schemeClr val="tx1"/>
                </a:solidFill>
                <a:latin typeface="굴림" charset="-127"/>
                <a:ea typeface="굴림" charset="-127"/>
                <a:cs typeface="+mn-cs"/>
              </a:defRPr>
            </a:lvl4pPr>
            <a:lvl5pPr marL="1828800" algn="l" rtl="0" fontAlgn="base" latinLnBrk="1">
              <a:spcBef>
                <a:spcPct val="0"/>
              </a:spcBef>
              <a:spcAft>
                <a:spcPct val="0"/>
              </a:spcAft>
              <a:defRPr kumimoji="1" kern="1200">
                <a:solidFill>
                  <a:schemeClr val="tx1"/>
                </a:solidFill>
                <a:latin typeface="굴림" charset="-127"/>
                <a:ea typeface="굴림" charset="-127"/>
                <a:cs typeface="+mn-cs"/>
              </a:defRPr>
            </a:lvl5pPr>
            <a:lvl6pPr marL="2286000" algn="l" defTabSz="914400" rtl="0" eaLnBrk="1" latinLnBrk="1" hangingPunct="1">
              <a:defRPr kumimoji="1" kern="1200">
                <a:solidFill>
                  <a:schemeClr val="tx1"/>
                </a:solidFill>
                <a:latin typeface="굴림" charset="-127"/>
                <a:ea typeface="굴림" charset="-127"/>
                <a:cs typeface="+mn-cs"/>
              </a:defRPr>
            </a:lvl6pPr>
            <a:lvl7pPr marL="2743200" algn="l" defTabSz="914400" rtl="0" eaLnBrk="1" latinLnBrk="1" hangingPunct="1">
              <a:defRPr kumimoji="1" kern="1200">
                <a:solidFill>
                  <a:schemeClr val="tx1"/>
                </a:solidFill>
                <a:latin typeface="굴림" charset="-127"/>
                <a:ea typeface="굴림" charset="-127"/>
                <a:cs typeface="+mn-cs"/>
              </a:defRPr>
            </a:lvl7pPr>
            <a:lvl8pPr marL="3200400" algn="l" defTabSz="914400" rtl="0" eaLnBrk="1" latinLnBrk="1" hangingPunct="1">
              <a:defRPr kumimoji="1" kern="1200">
                <a:solidFill>
                  <a:schemeClr val="tx1"/>
                </a:solidFill>
                <a:latin typeface="굴림" charset="-127"/>
                <a:ea typeface="굴림" charset="-127"/>
                <a:cs typeface="+mn-cs"/>
              </a:defRPr>
            </a:lvl8pPr>
            <a:lvl9pPr marL="3657600" algn="l" defTabSz="914400" rtl="0" eaLnBrk="1" latinLnBrk="1" hangingPunct="1">
              <a:defRPr kumimoji="1" kern="1200">
                <a:solidFill>
                  <a:schemeClr val="tx1"/>
                </a:solidFill>
                <a:latin typeface="굴림" charset="-127"/>
                <a:ea typeface="굴림" charset="-127"/>
                <a:cs typeface="+mn-cs"/>
              </a:defRPr>
            </a:lvl9pPr>
          </a:lstStyle>
          <a:p>
            <a:pPr>
              <a:defRPr/>
            </a:pPr>
            <a:endParaRPr lang="ko-KR" altLang="en-US" sz="400"/>
          </a:p>
        </p:txBody>
      </p:sp>
      <p:sp>
        <p:nvSpPr>
          <p:cNvPr id="38974" name="Line 63"/>
          <p:cNvSpPr>
            <a:spLocks noChangeShapeType="1"/>
          </p:cNvSpPr>
          <p:nvPr/>
        </p:nvSpPr>
        <p:spPr bwMode="auto">
          <a:xfrm rot="5400000" flipH="1" flipV="1">
            <a:off x="5443108" y="3998778"/>
            <a:ext cx="421568" cy="0"/>
          </a:xfrm>
          <a:prstGeom prst="line">
            <a:avLst/>
          </a:prstGeom>
          <a:noFill/>
          <a:ln w="28575">
            <a:solidFill>
              <a:srgbClr val="99CCFF"/>
            </a:solidFill>
            <a:round/>
            <a:headEnd/>
            <a:tailEnd/>
          </a:ln>
        </p:spPr>
        <p:txBody>
          <a:bodyPr/>
          <a:lstStyle/>
          <a:p>
            <a:endParaRPr lang="en-US"/>
          </a:p>
        </p:txBody>
      </p:sp>
      <p:sp>
        <p:nvSpPr>
          <p:cNvPr id="38975" name="Line 64"/>
          <p:cNvSpPr>
            <a:spLocks noChangeShapeType="1"/>
          </p:cNvSpPr>
          <p:nvPr/>
        </p:nvSpPr>
        <p:spPr bwMode="auto">
          <a:xfrm rot="5400000" flipV="1">
            <a:off x="5449431" y="4745442"/>
            <a:ext cx="183220" cy="0"/>
          </a:xfrm>
          <a:prstGeom prst="line">
            <a:avLst/>
          </a:prstGeom>
          <a:noFill/>
          <a:ln w="28575">
            <a:solidFill>
              <a:srgbClr val="FF9900"/>
            </a:solidFill>
            <a:round/>
            <a:headEnd/>
            <a:tailEnd/>
          </a:ln>
        </p:spPr>
        <p:txBody>
          <a:bodyPr/>
          <a:lstStyle/>
          <a:p>
            <a:endParaRPr lang="en-US"/>
          </a:p>
        </p:txBody>
      </p:sp>
      <p:sp>
        <p:nvSpPr>
          <p:cNvPr id="38976" name="Rectangle 65"/>
          <p:cNvSpPr>
            <a:spLocks noChangeArrowheads="1"/>
          </p:cNvSpPr>
          <p:nvPr/>
        </p:nvSpPr>
        <p:spPr bwMode="auto">
          <a:xfrm rot="10800000">
            <a:off x="5302313" y="4562222"/>
            <a:ext cx="267250" cy="128092"/>
          </a:xfrm>
          <a:prstGeom prst="rect">
            <a:avLst/>
          </a:prstGeom>
          <a:solidFill>
            <a:srgbClr val="FFFF99">
              <a:alpha val="30196"/>
            </a:srgbClr>
          </a:solidFill>
          <a:ln w="28575">
            <a:solidFill>
              <a:srgbClr val="008080"/>
            </a:solidFill>
            <a:miter lim="800000"/>
            <a:headEnd/>
            <a:tailEnd/>
          </a:ln>
        </p:spPr>
        <p:txBody>
          <a:bodyPr anchor="ctr"/>
          <a:lstStyle/>
          <a:p>
            <a:pPr latinLnBrk="1"/>
            <a:endParaRPr kumimoji="1" lang="ko-KR" altLang="en-US" sz="400">
              <a:latin typeface="Gulim" pitchFamily="34" charset="-127"/>
              <a:ea typeface="Gulim" pitchFamily="34" charset="-127"/>
            </a:endParaRPr>
          </a:p>
        </p:txBody>
      </p:sp>
      <p:sp>
        <p:nvSpPr>
          <p:cNvPr id="38977" name="Line 66"/>
          <p:cNvSpPr>
            <a:spLocks noChangeShapeType="1"/>
          </p:cNvSpPr>
          <p:nvPr/>
        </p:nvSpPr>
        <p:spPr bwMode="auto">
          <a:xfrm rot="5400000" flipV="1">
            <a:off x="5435629" y="4548420"/>
            <a:ext cx="0" cy="210823"/>
          </a:xfrm>
          <a:prstGeom prst="line">
            <a:avLst/>
          </a:prstGeom>
          <a:noFill/>
          <a:ln w="28575">
            <a:solidFill>
              <a:srgbClr val="FF9900"/>
            </a:solidFill>
            <a:round/>
            <a:headEnd/>
            <a:tailEnd/>
          </a:ln>
        </p:spPr>
        <p:txBody>
          <a:bodyPr/>
          <a:lstStyle/>
          <a:p>
            <a:endParaRPr lang="en-US"/>
          </a:p>
        </p:txBody>
      </p:sp>
      <p:sp>
        <p:nvSpPr>
          <p:cNvPr id="38978" name="Line 67"/>
          <p:cNvSpPr>
            <a:spLocks noChangeShapeType="1"/>
          </p:cNvSpPr>
          <p:nvPr/>
        </p:nvSpPr>
        <p:spPr bwMode="auto">
          <a:xfrm rot="5400000" flipH="1" flipV="1">
            <a:off x="5435939" y="4399395"/>
            <a:ext cx="0" cy="435908"/>
          </a:xfrm>
          <a:prstGeom prst="line">
            <a:avLst/>
          </a:prstGeom>
          <a:noFill/>
          <a:ln w="28575">
            <a:solidFill>
              <a:srgbClr val="99CCFF"/>
            </a:solidFill>
            <a:round/>
            <a:headEnd/>
            <a:tailEnd/>
          </a:ln>
        </p:spPr>
        <p:txBody>
          <a:bodyPr/>
          <a:lstStyle/>
          <a:p>
            <a:endParaRPr lang="en-US"/>
          </a:p>
        </p:txBody>
      </p:sp>
      <p:sp>
        <p:nvSpPr>
          <p:cNvPr id="38979" name="Line 68"/>
          <p:cNvSpPr>
            <a:spLocks noChangeShapeType="1"/>
          </p:cNvSpPr>
          <p:nvPr/>
        </p:nvSpPr>
        <p:spPr bwMode="auto">
          <a:xfrm rot="5400000" flipV="1">
            <a:off x="5238608" y="4745442"/>
            <a:ext cx="183220" cy="0"/>
          </a:xfrm>
          <a:prstGeom prst="line">
            <a:avLst/>
          </a:prstGeom>
          <a:noFill/>
          <a:ln w="28575">
            <a:solidFill>
              <a:srgbClr val="FF9900"/>
            </a:solidFill>
            <a:round/>
            <a:headEnd/>
            <a:tailEnd/>
          </a:ln>
        </p:spPr>
        <p:txBody>
          <a:bodyPr/>
          <a:lstStyle/>
          <a:p>
            <a:endParaRPr lang="en-US"/>
          </a:p>
        </p:txBody>
      </p:sp>
      <p:sp>
        <p:nvSpPr>
          <p:cNvPr id="38980" name="Rectangle 69"/>
          <p:cNvSpPr>
            <a:spLocks noChangeArrowheads="1"/>
          </p:cNvSpPr>
          <p:nvPr/>
        </p:nvSpPr>
        <p:spPr bwMode="auto">
          <a:xfrm rot="10800000">
            <a:off x="5302313" y="4984601"/>
            <a:ext cx="267250" cy="128092"/>
          </a:xfrm>
          <a:prstGeom prst="rect">
            <a:avLst/>
          </a:prstGeom>
          <a:solidFill>
            <a:srgbClr val="FFFF99">
              <a:alpha val="30196"/>
            </a:srgbClr>
          </a:solidFill>
          <a:ln w="28575">
            <a:solidFill>
              <a:srgbClr val="008080"/>
            </a:solidFill>
            <a:miter lim="800000"/>
            <a:headEnd/>
            <a:tailEnd/>
          </a:ln>
        </p:spPr>
        <p:txBody>
          <a:bodyPr anchor="ctr"/>
          <a:lstStyle/>
          <a:p>
            <a:pPr latinLnBrk="1"/>
            <a:endParaRPr kumimoji="1" lang="ko-KR" altLang="en-US" sz="400">
              <a:latin typeface="Gulim" pitchFamily="34" charset="-127"/>
              <a:ea typeface="Gulim" pitchFamily="34" charset="-127"/>
            </a:endParaRPr>
          </a:p>
        </p:txBody>
      </p:sp>
      <p:sp>
        <p:nvSpPr>
          <p:cNvPr id="38981" name="Line 70"/>
          <p:cNvSpPr>
            <a:spLocks noChangeShapeType="1"/>
          </p:cNvSpPr>
          <p:nvPr/>
        </p:nvSpPr>
        <p:spPr bwMode="auto">
          <a:xfrm rot="5400000" flipV="1">
            <a:off x="5434685" y="4961782"/>
            <a:ext cx="0" cy="228859"/>
          </a:xfrm>
          <a:prstGeom prst="line">
            <a:avLst/>
          </a:prstGeom>
          <a:noFill/>
          <a:ln w="28575">
            <a:solidFill>
              <a:srgbClr val="FF9900"/>
            </a:solidFill>
            <a:round/>
            <a:headEnd/>
            <a:tailEnd/>
          </a:ln>
        </p:spPr>
        <p:txBody>
          <a:bodyPr/>
          <a:lstStyle/>
          <a:p>
            <a:endParaRPr lang="en-US"/>
          </a:p>
        </p:txBody>
      </p:sp>
      <p:sp>
        <p:nvSpPr>
          <p:cNvPr id="38982" name="Line 71"/>
          <p:cNvSpPr>
            <a:spLocks noChangeShapeType="1"/>
          </p:cNvSpPr>
          <p:nvPr/>
        </p:nvSpPr>
        <p:spPr bwMode="auto">
          <a:xfrm rot="5400000" flipH="1" flipV="1">
            <a:off x="5330527" y="4716364"/>
            <a:ext cx="0" cy="646732"/>
          </a:xfrm>
          <a:prstGeom prst="line">
            <a:avLst/>
          </a:prstGeom>
          <a:noFill/>
          <a:ln w="28575">
            <a:solidFill>
              <a:srgbClr val="99CCFF"/>
            </a:solidFill>
            <a:round/>
            <a:headEnd/>
            <a:tailEnd/>
          </a:ln>
        </p:spPr>
        <p:txBody>
          <a:bodyPr/>
          <a:lstStyle/>
          <a:p>
            <a:endParaRPr lang="en-US"/>
          </a:p>
        </p:txBody>
      </p:sp>
      <p:sp>
        <p:nvSpPr>
          <p:cNvPr id="38983" name="AutoShape 72"/>
          <p:cNvSpPr>
            <a:spLocks noChangeArrowheads="1"/>
          </p:cNvSpPr>
          <p:nvPr/>
        </p:nvSpPr>
        <p:spPr bwMode="auto">
          <a:xfrm rot="5400000">
            <a:off x="6612264" y="4668010"/>
            <a:ext cx="78639" cy="84329"/>
          </a:xfrm>
          <a:prstGeom prst="flowChartCollate">
            <a:avLst/>
          </a:prstGeom>
          <a:solidFill>
            <a:srgbClr val="996633"/>
          </a:solidFill>
          <a:ln w="9525">
            <a:solidFill>
              <a:schemeClr val="tx1"/>
            </a:solidFill>
            <a:miter lim="800000"/>
            <a:headEnd/>
            <a:tailEnd/>
          </a:ln>
        </p:spPr>
        <p:txBody>
          <a:bodyPr wrap="none" anchor="ctr"/>
          <a:lstStyle/>
          <a:p>
            <a:pPr latinLnBrk="1"/>
            <a:endParaRPr kumimoji="1" lang="ko-KR" altLang="en-US" sz="400">
              <a:latin typeface="Gulim" pitchFamily="34" charset="-127"/>
              <a:ea typeface="Gulim" pitchFamily="34" charset="-127"/>
            </a:endParaRPr>
          </a:p>
        </p:txBody>
      </p:sp>
      <p:sp>
        <p:nvSpPr>
          <p:cNvPr id="38984" name="AutoShape 73"/>
          <p:cNvSpPr>
            <a:spLocks noChangeArrowheads="1"/>
          </p:cNvSpPr>
          <p:nvPr/>
        </p:nvSpPr>
        <p:spPr bwMode="auto">
          <a:xfrm rot="5400000">
            <a:off x="6612264" y="4558566"/>
            <a:ext cx="78638" cy="84329"/>
          </a:xfrm>
          <a:prstGeom prst="flowChartCollate">
            <a:avLst/>
          </a:prstGeom>
          <a:solidFill>
            <a:srgbClr val="996633"/>
          </a:solidFill>
          <a:ln w="9525">
            <a:solidFill>
              <a:schemeClr val="tx1"/>
            </a:solidFill>
            <a:miter lim="800000"/>
            <a:headEnd/>
            <a:tailEnd/>
          </a:ln>
        </p:spPr>
        <p:txBody>
          <a:bodyPr wrap="none" anchor="ctr"/>
          <a:lstStyle/>
          <a:p>
            <a:pPr latinLnBrk="1"/>
            <a:endParaRPr kumimoji="1" lang="ko-KR" altLang="en-US" sz="400">
              <a:latin typeface="Gulim" pitchFamily="34" charset="-127"/>
              <a:ea typeface="Gulim" pitchFamily="34" charset="-127"/>
            </a:endParaRPr>
          </a:p>
        </p:txBody>
      </p:sp>
      <p:sp>
        <p:nvSpPr>
          <p:cNvPr id="38985" name="Line 74"/>
          <p:cNvSpPr>
            <a:spLocks noChangeShapeType="1"/>
          </p:cNvSpPr>
          <p:nvPr/>
        </p:nvSpPr>
        <p:spPr bwMode="auto">
          <a:xfrm rot="5400000" flipH="1" flipV="1">
            <a:off x="6560123" y="4548596"/>
            <a:ext cx="0" cy="98590"/>
          </a:xfrm>
          <a:prstGeom prst="line">
            <a:avLst/>
          </a:prstGeom>
          <a:noFill/>
          <a:ln w="28575">
            <a:solidFill>
              <a:srgbClr val="99CCFF"/>
            </a:solidFill>
            <a:round/>
            <a:headEnd/>
            <a:tailEnd/>
          </a:ln>
        </p:spPr>
        <p:txBody>
          <a:bodyPr/>
          <a:lstStyle/>
          <a:p>
            <a:endParaRPr lang="en-US"/>
          </a:p>
        </p:txBody>
      </p:sp>
      <p:sp>
        <p:nvSpPr>
          <p:cNvPr id="38986" name="Line 75"/>
          <p:cNvSpPr>
            <a:spLocks noChangeShapeType="1"/>
          </p:cNvSpPr>
          <p:nvPr/>
        </p:nvSpPr>
        <p:spPr bwMode="auto">
          <a:xfrm rot="5400000" flipH="1" flipV="1">
            <a:off x="6419218" y="4597892"/>
            <a:ext cx="183220" cy="0"/>
          </a:xfrm>
          <a:prstGeom prst="line">
            <a:avLst/>
          </a:prstGeom>
          <a:noFill/>
          <a:ln w="28575">
            <a:solidFill>
              <a:srgbClr val="99CCFF"/>
            </a:solidFill>
            <a:round/>
            <a:headEnd/>
            <a:tailEnd/>
          </a:ln>
        </p:spPr>
        <p:txBody>
          <a:bodyPr/>
          <a:lstStyle/>
          <a:p>
            <a:endParaRPr lang="en-US"/>
          </a:p>
        </p:txBody>
      </p:sp>
      <p:sp>
        <p:nvSpPr>
          <p:cNvPr id="38987" name="Line 76"/>
          <p:cNvSpPr>
            <a:spLocks noChangeShapeType="1"/>
          </p:cNvSpPr>
          <p:nvPr/>
        </p:nvSpPr>
        <p:spPr bwMode="auto">
          <a:xfrm rot="5400000" flipH="1" flipV="1">
            <a:off x="6461533" y="4456987"/>
            <a:ext cx="0" cy="98592"/>
          </a:xfrm>
          <a:prstGeom prst="line">
            <a:avLst/>
          </a:prstGeom>
          <a:noFill/>
          <a:ln w="28575">
            <a:solidFill>
              <a:srgbClr val="99CCFF"/>
            </a:solidFill>
            <a:round/>
            <a:headEnd/>
            <a:tailEnd/>
          </a:ln>
        </p:spPr>
        <p:txBody>
          <a:bodyPr/>
          <a:lstStyle/>
          <a:p>
            <a:endParaRPr lang="en-US"/>
          </a:p>
        </p:txBody>
      </p:sp>
      <p:sp>
        <p:nvSpPr>
          <p:cNvPr id="38988" name="Line 77"/>
          <p:cNvSpPr>
            <a:spLocks noChangeShapeType="1"/>
          </p:cNvSpPr>
          <p:nvPr/>
        </p:nvSpPr>
        <p:spPr bwMode="auto">
          <a:xfrm rot="5400000" flipH="1" flipV="1">
            <a:off x="6461533" y="4640207"/>
            <a:ext cx="0" cy="98592"/>
          </a:xfrm>
          <a:prstGeom prst="line">
            <a:avLst/>
          </a:prstGeom>
          <a:noFill/>
          <a:ln w="28575">
            <a:solidFill>
              <a:srgbClr val="99CCFF"/>
            </a:solidFill>
            <a:round/>
            <a:headEnd/>
            <a:tailEnd/>
          </a:ln>
        </p:spPr>
        <p:txBody>
          <a:bodyPr/>
          <a:lstStyle/>
          <a:p>
            <a:endParaRPr lang="en-US"/>
          </a:p>
        </p:txBody>
      </p:sp>
      <p:sp>
        <p:nvSpPr>
          <p:cNvPr id="96" name="Line 86"/>
          <p:cNvSpPr>
            <a:spLocks noChangeShapeType="1"/>
          </p:cNvSpPr>
          <p:nvPr/>
        </p:nvSpPr>
        <p:spPr bwMode="auto">
          <a:xfrm rot="5400000" flipH="1" flipV="1">
            <a:off x="6238875" y="4389436"/>
            <a:ext cx="0" cy="234950"/>
          </a:xfrm>
          <a:prstGeom prst="line">
            <a:avLst/>
          </a:prstGeom>
          <a:noFill/>
          <a:ln w="28575">
            <a:solidFill>
              <a:schemeClr val="bg1">
                <a:lumMod val="75000"/>
              </a:schemeClr>
            </a:solidFill>
            <a:round/>
            <a:headEnd/>
            <a:tailEnd/>
          </a:ln>
        </p:spPr>
        <p:txBody>
          <a:bodyPr/>
          <a:lstStyle>
            <a:defPPr>
              <a:defRPr lang="ko-KR"/>
            </a:defPPr>
            <a:lvl1pPr algn="l" rtl="0" fontAlgn="base" latinLnBrk="1">
              <a:spcBef>
                <a:spcPct val="0"/>
              </a:spcBef>
              <a:spcAft>
                <a:spcPct val="0"/>
              </a:spcAft>
              <a:defRPr kumimoji="1" kern="1200">
                <a:solidFill>
                  <a:schemeClr val="tx1"/>
                </a:solidFill>
                <a:latin typeface="굴림" charset="-127"/>
                <a:ea typeface="굴림" charset="-127"/>
                <a:cs typeface="+mn-cs"/>
              </a:defRPr>
            </a:lvl1pPr>
            <a:lvl2pPr marL="457200" algn="l" rtl="0" fontAlgn="base" latinLnBrk="1">
              <a:spcBef>
                <a:spcPct val="0"/>
              </a:spcBef>
              <a:spcAft>
                <a:spcPct val="0"/>
              </a:spcAft>
              <a:defRPr kumimoji="1" kern="1200">
                <a:solidFill>
                  <a:schemeClr val="tx1"/>
                </a:solidFill>
                <a:latin typeface="굴림" charset="-127"/>
                <a:ea typeface="굴림" charset="-127"/>
                <a:cs typeface="+mn-cs"/>
              </a:defRPr>
            </a:lvl2pPr>
            <a:lvl3pPr marL="914400" algn="l" rtl="0" fontAlgn="base" latinLnBrk="1">
              <a:spcBef>
                <a:spcPct val="0"/>
              </a:spcBef>
              <a:spcAft>
                <a:spcPct val="0"/>
              </a:spcAft>
              <a:defRPr kumimoji="1" kern="1200">
                <a:solidFill>
                  <a:schemeClr val="tx1"/>
                </a:solidFill>
                <a:latin typeface="굴림" charset="-127"/>
                <a:ea typeface="굴림" charset="-127"/>
                <a:cs typeface="+mn-cs"/>
              </a:defRPr>
            </a:lvl3pPr>
            <a:lvl4pPr marL="1371600" algn="l" rtl="0" fontAlgn="base" latinLnBrk="1">
              <a:spcBef>
                <a:spcPct val="0"/>
              </a:spcBef>
              <a:spcAft>
                <a:spcPct val="0"/>
              </a:spcAft>
              <a:defRPr kumimoji="1" kern="1200">
                <a:solidFill>
                  <a:schemeClr val="tx1"/>
                </a:solidFill>
                <a:latin typeface="굴림" charset="-127"/>
                <a:ea typeface="굴림" charset="-127"/>
                <a:cs typeface="+mn-cs"/>
              </a:defRPr>
            </a:lvl4pPr>
            <a:lvl5pPr marL="1828800" algn="l" rtl="0" fontAlgn="base" latinLnBrk="1">
              <a:spcBef>
                <a:spcPct val="0"/>
              </a:spcBef>
              <a:spcAft>
                <a:spcPct val="0"/>
              </a:spcAft>
              <a:defRPr kumimoji="1" kern="1200">
                <a:solidFill>
                  <a:schemeClr val="tx1"/>
                </a:solidFill>
                <a:latin typeface="굴림" charset="-127"/>
                <a:ea typeface="굴림" charset="-127"/>
                <a:cs typeface="+mn-cs"/>
              </a:defRPr>
            </a:lvl5pPr>
            <a:lvl6pPr marL="2286000" algn="l" defTabSz="914400" rtl="0" eaLnBrk="1" latinLnBrk="1" hangingPunct="1">
              <a:defRPr kumimoji="1" kern="1200">
                <a:solidFill>
                  <a:schemeClr val="tx1"/>
                </a:solidFill>
                <a:latin typeface="굴림" charset="-127"/>
                <a:ea typeface="굴림" charset="-127"/>
                <a:cs typeface="+mn-cs"/>
              </a:defRPr>
            </a:lvl6pPr>
            <a:lvl7pPr marL="2743200" algn="l" defTabSz="914400" rtl="0" eaLnBrk="1" latinLnBrk="1" hangingPunct="1">
              <a:defRPr kumimoji="1" kern="1200">
                <a:solidFill>
                  <a:schemeClr val="tx1"/>
                </a:solidFill>
                <a:latin typeface="굴림" charset="-127"/>
                <a:ea typeface="굴림" charset="-127"/>
                <a:cs typeface="+mn-cs"/>
              </a:defRPr>
            </a:lvl7pPr>
            <a:lvl8pPr marL="3200400" algn="l" defTabSz="914400" rtl="0" eaLnBrk="1" latinLnBrk="1" hangingPunct="1">
              <a:defRPr kumimoji="1" kern="1200">
                <a:solidFill>
                  <a:schemeClr val="tx1"/>
                </a:solidFill>
                <a:latin typeface="굴림" charset="-127"/>
                <a:ea typeface="굴림" charset="-127"/>
                <a:cs typeface="+mn-cs"/>
              </a:defRPr>
            </a:lvl8pPr>
            <a:lvl9pPr marL="3657600" algn="l" defTabSz="914400" rtl="0" eaLnBrk="1" latinLnBrk="1" hangingPunct="1">
              <a:defRPr kumimoji="1" kern="1200">
                <a:solidFill>
                  <a:schemeClr val="tx1"/>
                </a:solidFill>
                <a:latin typeface="굴림" charset="-127"/>
                <a:ea typeface="굴림" charset="-127"/>
                <a:cs typeface="+mn-cs"/>
              </a:defRPr>
            </a:lvl9pPr>
          </a:lstStyle>
          <a:p>
            <a:pPr>
              <a:defRPr/>
            </a:pPr>
            <a:endParaRPr lang="ko-KR" altLang="en-US" sz="400"/>
          </a:p>
        </p:txBody>
      </p:sp>
      <p:sp>
        <p:nvSpPr>
          <p:cNvPr id="38990" name="Line 87"/>
          <p:cNvSpPr>
            <a:spLocks noChangeShapeType="1"/>
          </p:cNvSpPr>
          <p:nvPr/>
        </p:nvSpPr>
        <p:spPr bwMode="auto">
          <a:xfrm rot="5400000" flipH="1" flipV="1">
            <a:off x="5015714" y="3585723"/>
            <a:ext cx="404544" cy="0"/>
          </a:xfrm>
          <a:prstGeom prst="line">
            <a:avLst/>
          </a:prstGeom>
          <a:noFill/>
          <a:ln w="28575">
            <a:solidFill>
              <a:srgbClr val="99CCFF"/>
            </a:solidFill>
            <a:round/>
            <a:headEnd/>
            <a:tailEnd/>
          </a:ln>
        </p:spPr>
        <p:txBody>
          <a:bodyPr/>
          <a:lstStyle/>
          <a:p>
            <a:endParaRPr lang="en-US"/>
          </a:p>
        </p:txBody>
      </p:sp>
      <p:sp>
        <p:nvSpPr>
          <p:cNvPr id="38991" name="Line 88"/>
          <p:cNvSpPr>
            <a:spLocks noChangeShapeType="1"/>
          </p:cNvSpPr>
          <p:nvPr/>
        </p:nvSpPr>
        <p:spPr bwMode="auto">
          <a:xfrm rot="5400000" flipH="1" flipV="1">
            <a:off x="5015714" y="4413456"/>
            <a:ext cx="404544" cy="0"/>
          </a:xfrm>
          <a:prstGeom prst="line">
            <a:avLst/>
          </a:prstGeom>
          <a:noFill/>
          <a:ln w="28575">
            <a:solidFill>
              <a:srgbClr val="99CCFF"/>
            </a:solidFill>
            <a:round/>
            <a:headEnd/>
            <a:tailEnd/>
          </a:ln>
        </p:spPr>
        <p:txBody>
          <a:bodyPr/>
          <a:lstStyle/>
          <a:p>
            <a:endParaRPr lang="en-US"/>
          </a:p>
        </p:txBody>
      </p:sp>
      <p:sp>
        <p:nvSpPr>
          <p:cNvPr id="38992" name="Line 89"/>
          <p:cNvSpPr>
            <a:spLocks noChangeShapeType="1"/>
          </p:cNvSpPr>
          <p:nvPr/>
        </p:nvSpPr>
        <p:spPr bwMode="auto">
          <a:xfrm rot="5400000" flipH="1" flipV="1">
            <a:off x="5443108" y="4826513"/>
            <a:ext cx="421568" cy="0"/>
          </a:xfrm>
          <a:prstGeom prst="line">
            <a:avLst/>
          </a:prstGeom>
          <a:noFill/>
          <a:ln w="28575">
            <a:solidFill>
              <a:srgbClr val="99CCFF"/>
            </a:solidFill>
            <a:round/>
            <a:headEnd/>
            <a:tailEnd/>
          </a:ln>
        </p:spPr>
        <p:txBody>
          <a:bodyPr/>
          <a:lstStyle/>
          <a:p>
            <a:endParaRPr lang="en-US"/>
          </a:p>
        </p:txBody>
      </p:sp>
      <p:sp>
        <p:nvSpPr>
          <p:cNvPr id="38993" name="Arc 90"/>
          <p:cNvSpPr>
            <a:spLocks/>
          </p:cNvSpPr>
          <p:nvPr/>
        </p:nvSpPr>
        <p:spPr bwMode="auto">
          <a:xfrm rot="11666385">
            <a:off x="4939575" y="4965144"/>
            <a:ext cx="81229" cy="111067"/>
          </a:xfrm>
          <a:custGeom>
            <a:avLst/>
            <a:gdLst>
              <a:gd name="T0" fmla="*/ 0 w 30878"/>
              <a:gd name="T1" fmla="*/ 2147483647 h 21600"/>
              <a:gd name="T2" fmla="*/ 2147483647 w 30878"/>
              <a:gd name="T3" fmla="*/ 2147483647 h 21600"/>
              <a:gd name="T4" fmla="*/ 2147483647 w 30878"/>
              <a:gd name="T5" fmla="*/ 2147483647 h 21600"/>
              <a:gd name="T6" fmla="*/ 0 60000 65536"/>
              <a:gd name="T7" fmla="*/ 0 60000 65536"/>
              <a:gd name="T8" fmla="*/ 0 60000 65536"/>
              <a:gd name="T9" fmla="*/ 0 w 30878"/>
              <a:gd name="T10" fmla="*/ 0 h 21600"/>
              <a:gd name="T11" fmla="*/ 30878 w 30878"/>
              <a:gd name="T12" fmla="*/ 21600 h 21600"/>
            </a:gdLst>
            <a:ahLst/>
            <a:cxnLst>
              <a:cxn ang="T6">
                <a:pos x="T0" y="T1"/>
              </a:cxn>
              <a:cxn ang="T7">
                <a:pos x="T2" y="T3"/>
              </a:cxn>
              <a:cxn ang="T8">
                <a:pos x="T4" y="T5"/>
              </a:cxn>
            </a:cxnLst>
            <a:rect l="T9" t="T10" r="T11" b="T12"/>
            <a:pathLst>
              <a:path w="30878" h="21600" fill="none" extrusionOk="0">
                <a:moveTo>
                  <a:pt x="-1" y="9188"/>
                </a:moveTo>
                <a:cubicBezTo>
                  <a:pt x="4043" y="3428"/>
                  <a:pt x="10640" y="-1"/>
                  <a:pt x="17678" y="0"/>
                </a:cubicBezTo>
                <a:cubicBezTo>
                  <a:pt x="22454" y="0"/>
                  <a:pt x="27096" y="1583"/>
                  <a:pt x="30877" y="4502"/>
                </a:cubicBezTo>
              </a:path>
              <a:path w="30878" h="21600" stroke="0" extrusionOk="0">
                <a:moveTo>
                  <a:pt x="-1" y="9188"/>
                </a:moveTo>
                <a:cubicBezTo>
                  <a:pt x="4043" y="3428"/>
                  <a:pt x="10640" y="-1"/>
                  <a:pt x="17678" y="0"/>
                </a:cubicBezTo>
                <a:cubicBezTo>
                  <a:pt x="22454" y="0"/>
                  <a:pt x="27096" y="1583"/>
                  <a:pt x="30877" y="4502"/>
                </a:cubicBezTo>
                <a:lnTo>
                  <a:pt x="17678" y="21600"/>
                </a:lnTo>
                <a:close/>
              </a:path>
            </a:pathLst>
          </a:custGeom>
          <a:noFill/>
          <a:ln w="28575">
            <a:solidFill>
              <a:srgbClr val="99CCFF"/>
            </a:solidFill>
            <a:round/>
            <a:headEnd/>
            <a:tailEnd/>
          </a:ln>
        </p:spPr>
        <p:txBody>
          <a:bodyPr wrap="none" anchor="ctr"/>
          <a:lstStyle/>
          <a:p>
            <a:endParaRPr lang="en-US"/>
          </a:p>
        </p:txBody>
      </p:sp>
      <p:sp>
        <p:nvSpPr>
          <p:cNvPr id="38994" name="Line 91"/>
          <p:cNvSpPr>
            <a:spLocks noChangeShapeType="1"/>
          </p:cNvSpPr>
          <p:nvPr/>
        </p:nvSpPr>
        <p:spPr bwMode="auto">
          <a:xfrm rot="5400000" flipH="1" flipV="1">
            <a:off x="4893999" y="4997063"/>
            <a:ext cx="0" cy="83710"/>
          </a:xfrm>
          <a:prstGeom prst="line">
            <a:avLst/>
          </a:prstGeom>
          <a:noFill/>
          <a:ln w="28575">
            <a:solidFill>
              <a:srgbClr val="99CCFF"/>
            </a:solidFill>
            <a:round/>
            <a:headEnd/>
            <a:tailEnd/>
          </a:ln>
        </p:spPr>
        <p:txBody>
          <a:bodyPr/>
          <a:lstStyle/>
          <a:p>
            <a:endParaRPr lang="en-US"/>
          </a:p>
        </p:txBody>
      </p:sp>
      <p:sp>
        <p:nvSpPr>
          <p:cNvPr id="38995" name="Line 92"/>
          <p:cNvSpPr>
            <a:spLocks noChangeShapeType="1"/>
          </p:cNvSpPr>
          <p:nvPr/>
        </p:nvSpPr>
        <p:spPr bwMode="auto">
          <a:xfrm rot="5400000" flipV="1">
            <a:off x="5449431" y="3512352"/>
            <a:ext cx="183220" cy="0"/>
          </a:xfrm>
          <a:prstGeom prst="line">
            <a:avLst/>
          </a:prstGeom>
          <a:noFill/>
          <a:ln w="28575">
            <a:solidFill>
              <a:srgbClr val="FF9900"/>
            </a:solidFill>
            <a:round/>
            <a:headEnd/>
            <a:tailEnd/>
          </a:ln>
        </p:spPr>
        <p:txBody>
          <a:bodyPr/>
          <a:lstStyle/>
          <a:p>
            <a:endParaRPr lang="en-US"/>
          </a:p>
        </p:txBody>
      </p:sp>
      <p:sp>
        <p:nvSpPr>
          <p:cNvPr id="38996" name="AutoShape 93"/>
          <p:cNvSpPr>
            <a:spLocks noChangeArrowheads="1"/>
          </p:cNvSpPr>
          <p:nvPr/>
        </p:nvSpPr>
        <p:spPr bwMode="auto">
          <a:xfrm rot="5400000">
            <a:off x="6612883" y="3435733"/>
            <a:ext cx="78639" cy="84329"/>
          </a:xfrm>
          <a:prstGeom prst="flowChartCollate">
            <a:avLst/>
          </a:prstGeom>
          <a:solidFill>
            <a:srgbClr val="996633"/>
          </a:solidFill>
          <a:ln w="9525">
            <a:solidFill>
              <a:schemeClr val="tx1"/>
            </a:solidFill>
            <a:miter lim="800000"/>
            <a:headEnd/>
            <a:tailEnd/>
          </a:ln>
        </p:spPr>
        <p:txBody>
          <a:bodyPr wrap="none" anchor="ctr"/>
          <a:lstStyle/>
          <a:p>
            <a:pPr latinLnBrk="1"/>
            <a:endParaRPr kumimoji="1" lang="ko-KR" altLang="en-US" sz="400">
              <a:latin typeface="Gulim" pitchFamily="34" charset="-127"/>
              <a:ea typeface="Gulim" pitchFamily="34" charset="-127"/>
            </a:endParaRPr>
          </a:p>
        </p:txBody>
      </p:sp>
      <p:sp>
        <p:nvSpPr>
          <p:cNvPr id="38997" name="AutoShape 94"/>
          <p:cNvSpPr>
            <a:spLocks noChangeArrowheads="1"/>
          </p:cNvSpPr>
          <p:nvPr/>
        </p:nvSpPr>
        <p:spPr bwMode="auto">
          <a:xfrm rot="5400000">
            <a:off x="6613503" y="3326287"/>
            <a:ext cx="78638" cy="84329"/>
          </a:xfrm>
          <a:prstGeom prst="flowChartCollate">
            <a:avLst/>
          </a:prstGeom>
          <a:solidFill>
            <a:srgbClr val="996633"/>
          </a:solidFill>
          <a:ln w="9525">
            <a:solidFill>
              <a:schemeClr val="tx1"/>
            </a:solidFill>
            <a:miter lim="800000"/>
            <a:headEnd/>
            <a:tailEnd/>
          </a:ln>
        </p:spPr>
        <p:txBody>
          <a:bodyPr wrap="none" anchor="ctr"/>
          <a:lstStyle/>
          <a:p>
            <a:pPr latinLnBrk="1"/>
            <a:endParaRPr kumimoji="1" lang="ko-KR" altLang="en-US" sz="400">
              <a:latin typeface="Gulim" pitchFamily="34" charset="-127"/>
              <a:ea typeface="Gulim" pitchFamily="34" charset="-127"/>
            </a:endParaRPr>
          </a:p>
        </p:txBody>
      </p:sp>
      <p:sp>
        <p:nvSpPr>
          <p:cNvPr id="38998" name="Line 95"/>
          <p:cNvSpPr>
            <a:spLocks noChangeShapeType="1"/>
          </p:cNvSpPr>
          <p:nvPr/>
        </p:nvSpPr>
        <p:spPr bwMode="auto">
          <a:xfrm rot="5400000" flipH="1" flipV="1">
            <a:off x="6561363" y="3316319"/>
            <a:ext cx="0" cy="98590"/>
          </a:xfrm>
          <a:prstGeom prst="line">
            <a:avLst/>
          </a:prstGeom>
          <a:noFill/>
          <a:ln w="28575">
            <a:solidFill>
              <a:srgbClr val="99CCFF"/>
            </a:solidFill>
            <a:round/>
            <a:headEnd/>
            <a:tailEnd/>
          </a:ln>
        </p:spPr>
        <p:txBody>
          <a:bodyPr/>
          <a:lstStyle/>
          <a:p>
            <a:endParaRPr lang="en-US"/>
          </a:p>
        </p:txBody>
      </p:sp>
      <p:sp>
        <p:nvSpPr>
          <p:cNvPr id="38999" name="Line 96"/>
          <p:cNvSpPr>
            <a:spLocks noChangeShapeType="1"/>
          </p:cNvSpPr>
          <p:nvPr/>
        </p:nvSpPr>
        <p:spPr bwMode="auto">
          <a:xfrm rot="5400000" flipH="1" flipV="1">
            <a:off x="6420458" y="3365613"/>
            <a:ext cx="183220" cy="0"/>
          </a:xfrm>
          <a:prstGeom prst="line">
            <a:avLst/>
          </a:prstGeom>
          <a:noFill/>
          <a:ln w="28575">
            <a:solidFill>
              <a:srgbClr val="99CCFF"/>
            </a:solidFill>
            <a:round/>
            <a:headEnd/>
            <a:tailEnd/>
          </a:ln>
        </p:spPr>
        <p:txBody>
          <a:bodyPr/>
          <a:lstStyle/>
          <a:p>
            <a:endParaRPr lang="en-US"/>
          </a:p>
        </p:txBody>
      </p:sp>
      <p:sp>
        <p:nvSpPr>
          <p:cNvPr id="39000" name="Line 97"/>
          <p:cNvSpPr>
            <a:spLocks noChangeShapeType="1"/>
          </p:cNvSpPr>
          <p:nvPr/>
        </p:nvSpPr>
        <p:spPr bwMode="auto">
          <a:xfrm rot="5400000" flipH="1" flipV="1">
            <a:off x="6462772" y="3224708"/>
            <a:ext cx="0" cy="98592"/>
          </a:xfrm>
          <a:prstGeom prst="line">
            <a:avLst/>
          </a:prstGeom>
          <a:noFill/>
          <a:ln w="28575">
            <a:solidFill>
              <a:srgbClr val="99CCFF"/>
            </a:solidFill>
            <a:round/>
            <a:headEnd/>
            <a:tailEnd/>
          </a:ln>
        </p:spPr>
        <p:txBody>
          <a:bodyPr/>
          <a:lstStyle/>
          <a:p>
            <a:endParaRPr lang="en-US"/>
          </a:p>
        </p:txBody>
      </p:sp>
      <p:sp>
        <p:nvSpPr>
          <p:cNvPr id="39001" name="Line 98"/>
          <p:cNvSpPr>
            <a:spLocks noChangeShapeType="1"/>
          </p:cNvSpPr>
          <p:nvPr/>
        </p:nvSpPr>
        <p:spPr bwMode="auto">
          <a:xfrm rot="5400000" flipH="1" flipV="1">
            <a:off x="6462772" y="3407928"/>
            <a:ext cx="0" cy="98592"/>
          </a:xfrm>
          <a:prstGeom prst="line">
            <a:avLst/>
          </a:prstGeom>
          <a:noFill/>
          <a:ln w="28575">
            <a:solidFill>
              <a:srgbClr val="99CCFF"/>
            </a:solidFill>
            <a:round/>
            <a:headEnd/>
            <a:tailEnd/>
          </a:ln>
        </p:spPr>
        <p:txBody>
          <a:bodyPr/>
          <a:lstStyle/>
          <a:p>
            <a:endParaRPr lang="en-US"/>
          </a:p>
        </p:txBody>
      </p:sp>
      <p:sp>
        <p:nvSpPr>
          <p:cNvPr id="109" name="Line 103"/>
          <p:cNvSpPr>
            <a:spLocks noChangeShapeType="1"/>
          </p:cNvSpPr>
          <p:nvPr/>
        </p:nvSpPr>
        <p:spPr bwMode="auto">
          <a:xfrm rot="5400000" flipH="1" flipV="1">
            <a:off x="6239669" y="3155154"/>
            <a:ext cx="0" cy="236538"/>
          </a:xfrm>
          <a:prstGeom prst="line">
            <a:avLst/>
          </a:prstGeom>
          <a:noFill/>
          <a:ln w="28575">
            <a:solidFill>
              <a:schemeClr val="bg1">
                <a:lumMod val="75000"/>
              </a:schemeClr>
            </a:solidFill>
            <a:round/>
            <a:headEnd/>
            <a:tailEnd/>
          </a:ln>
        </p:spPr>
        <p:txBody>
          <a:bodyPr/>
          <a:lstStyle>
            <a:defPPr>
              <a:defRPr lang="ko-KR"/>
            </a:defPPr>
            <a:lvl1pPr algn="l" rtl="0" fontAlgn="base" latinLnBrk="1">
              <a:spcBef>
                <a:spcPct val="0"/>
              </a:spcBef>
              <a:spcAft>
                <a:spcPct val="0"/>
              </a:spcAft>
              <a:defRPr kumimoji="1" kern="1200">
                <a:solidFill>
                  <a:schemeClr val="tx1"/>
                </a:solidFill>
                <a:latin typeface="굴림" charset="-127"/>
                <a:ea typeface="굴림" charset="-127"/>
                <a:cs typeface="+mn-cs"/>
              </a:defRPr>
            </a:lvl1pPr>
            <a:lvl2pPr marL="457200" algn="l" rtl="0" fontAlgn="base" latinLnBrk="1">
              <a:spcBef>
                <a:spcPct val="0"/>
              </a:spcBef>
              <a:spcAft>
                <a:spcPct val="0"/>
              </a:spcAft>
              <a:defRPr kumimoji="1" kern="1200">
                <a:solidFill>
                  <a:schemeClr val="tx1"/>
                </a:solidFill>
                <a:latin typeface="굴림" charset="-127"/>
                <a:ea typeface="굴림" charset="-127"/>
                <a:cs typeface="+mn-cs"/>
              </a:defRPr>
            </a:lvl2pPr>
            <a:lvl3pPr marL="914400" algn="l" rtl="0" fontAlgn="base" latinLnBrk="1">
              <a:spcBef>
                <a:spcPct val="0"/>
              </a:spcBef>
              <a:spcAft>
                <a:spcPct val="0"/>
              </a:spcAft>
              <a:defRPr kumimoji="1" kern="1200">
                <a:solidFill>
                  <a:schemeClr val="tx1"/>
                </a:solidFill>
                <a:latin typeface="굴림" charset="-127"/>
                <a:ea typeface="굴림" charset="-127"/>
                <a:cs typeface="+mn-cs"/>
              </a:defRPr>
            </a:lvl3pPr>
            <a:lvl4pPr marL="1371600" algn="l" rtl="0" fontAlgn="base" latinLnBrk="1">
              <a:spcBef>
                <a:spcPct val="0"/>
              </a:spcBef>
              <a:spcAft>
                <a:spcPct val="0"/>
              </a:spcAft>
              <a:defRPr kumimoji="1" kern="1200">
                <a:solidFill>
                  <a:schemeClr val="tx1"/>
                </a:solidFill>
                <a:latin typeface="굴림" charset="-127"/>
                <a:ea typeface="굴림" charset="-127"/>
                <a:cs typeface="+mn-cs"/>
              </a:defRPr>
            </a:lvl4pPr>
            <a:lvl5pPr marL="1828800" algn="l" rtl="0" fontAlgn="base" latinLnBrk="1">
              <a:spcBef>
                <a:spcPct val="0"/>
              </a:spcBef>
              <a:spcAft>
                <a:spcPct val="0"/>
              </a:spcAft>
              <a:defRPr kumimoji="1" kern="1200">
                <a:solidFill>
                  <a:schemeClr val="tx1"/>
                </a:solidFill>
                <a:latin typeface="굴림" charset="-127"/>
                <a:ea typeface="굴림" charset="-127"/>
                <a:cs typeface="+mn-cs"/>
              </a:defRPr>
            </a:lvl5pPr>
            <a:lvl6pPr marL="2286000" algn="l" defTabSz="914400" rtl="0" eaLnBrk="1" latinLnBrk="1" hangingPunct="1">
              <a:defRPr kumimoji="1" kern="1200">
                <a:solidFill>
                  <a:schemeClr val="tx1"/>
                </a:solidFill>
                <a:latin typeface="굴림" charset="-127"/>
                <a:ea typeface="굴림" charset="-127"/>
                <a:cs typeface="+mn-cs"/>
              </a:defRPr>
            </a:lvl6pPr>
            <a:lvl7pPr marL="2743200" algn="l" defTabSz="914400" rtl="0" eaLnBrk="1" latinLnBrk="1" hangingPunct="1">
              <a:defRPr kumimoji="1" kern="1200">
                <a:solidFill>
                  <a:schemeClr val="tx1"/>
                </a:solidFill>
                <a:latin typeface="굴림" charset="-127"/>
                <a:ea typeface="굴림" charset="-127"/>
                <a:cs typeface="+mn-cs"/>
              </a:defRPr>
            </a:lvl7pPr>
            <a:lvl8pPr marL="3200400" algn="l" defTabSz="914400" rtl="0" eaLnBrk="1" latinLnBrk="1" hangingPunct="1">
              <a:defRPr kumimoji="1" kern="1200">
                <a:solidFill>
                  <a:schemeClr val="tx1"/>
                </a:solidFill>
                <a:latin typeface="굴림" charset="-127"/>
                <a:ea typeface="굴림" charset="-127"/>
                <a:cs typeface="+mn-cs"/>
              </a:defRPr>
            </a:lvl8pPr>
            <a:lvl9pPr marL="3657600" algn="l" defTabSz="914400" rtl="0" eaLnBrk="1" latinLnBrk="1" hangingPunct="1">
              <a:defRPr kumimoji="1" kern="1200">
                <a:solidFill>
                  <a:schemeClr val="tx1"/>
                </a:solidFill>
                <a:latin typeface="굴림" charset="-127"/>
                <a:ea typeface="굴림" charset="-127"/>
                <a:cs typeface="+mn-cs"/>
              </a:defRPr>
            </a:lvl9pPr>
          </a:lstStyle>
          <a:p>
            <a:pPr>
              <a:defRPr/>
            </a:pPr>
            <a:endParaRPr lang="ko-KR" altLang="en-US" sz="400"/>
          </a:p>
        </p:txBody>
      </p:sp>
      <p:sp>
        <p:nvSpPr>
          <p:cNvPr id="39003" name="AutoShape 108"/>
          <p:cNvSpPr>
            <a:spLocks noChangeArrowheads="1"/>
          </p:cNvSpPr>
          <p:nvPr/>
        </p:nvSpPr>
        <p:spPr bwMode="auto">
          <a:xfrm rot="5400000">
            <a:off x="6612883" y="4116729"/>
            <a:ext cx="78639" cy="84329"/>
          </a:xfrm>
          <a:prstGeom prst="flowChartCollate">
            <a:avLst/>
          </a:prstGeom>
          <a:solidFill>
            <a:srgbClr val="996633"/>
          </a:solidFill>
          <a:ln w="9525">
            <a:solidFill>
              <a:schemeClr val="tx1"/>
            </a:solidFill>
            <a:miter lim="800000"/>
            <a:headEnd/>
            <a:tailEnd/>
          </a:ln>
        </p:spPr>
        <p:txBody>
          <a:bodyPr wrap="none" anchor="ctr"/>
          <a:lstStyle/>
          <a:p>
            <a:pPr latinLnBrk="1"/>
            <a:endParaRPr kumimoji="1" lang="ko-KR" altLang="en-US" sz="400">
              <a:latin typeface="Gulim" pitchFamily="34" charset="-127"/>
              <a:ea typeface="Gulim" pitchFamily="34" charset="-127"/>
            </a:endParaRPr>
          </a:p>
        </p:txBody>
      </p:sp>
      <p:sp>
        <p:nvSpPr>
          <p:cNvPr id="39004" name="Line 109"/>
          <p:cNvSpPr>
            <a:spLocks noChangeShapeType="1"/>
          </p:cNvSpPr>
          <p:nvPr/>
        </p:nvSpPr>
        <p:spPr bwMode="auto">
          <a:xfrm rot="5400000" flipH="1" flipV="1">
            <a:off x="6560743" y="4106761"/>
            <a:ext cx="0" cy="98592"/>
          </a:xfrm>
          <a:prstGeom prst="line">
            <a:avLst/>
          </a:prstGeom>
          <a:noFill/>
          <a:ln w="28575">
            <a:solidFill>
              <a:srgbClr val="99CCFF"/>
            </a:solidFill>
            <a:round/>
            <a:headEnd/>
            <a:tailEnd/>
          </a:ln>
        </p:spPr>
        <p:txBody>
          <a:bodyPr/>
          <a:lstStyle/>
          <a:p>
            <a:endParaRPr lang="en-US"/>
          </a:p>
        </p:txBody>
      </p:sp>
      <p:sp>
        <p:nvSpPr>
          <p:cNvPr id="39005" name="Line 110"/>
          <p:cNvSpPr>
            <a:spLocks noChangeShapeType="1"/>
          </p:cNvSpPr>
          <p:nvPr/>
        </p:nvSpPr>
        <p:spPr bwMode="auto">
          <a:xfrm rot="5400000" flipH="1" flipV="1">
            <a:off x="6419838" y="4156055"/>
            <a:ext cx="183220" cy="0"/>
          </a:xfrm>
          <a:prstGeom prst="line">
            <a:avLst/>
          </a:prstGeom>
          <a:noFill/>
          <a:ln w="28575">
            <a:solidFill>
              <a:srgbClr val="99CCFF"/>
            </a:solidFill>
            <a:round/>
            <a:headEnd/>
            <a:tailEnd/>
          </a:ln>
        </p:spPr>
        <p:txBody>
          <a:bodyPr/>
          <a:lstStyle/>
          <a:p>
            <a:endParaRPr lang="en-US"/>
          </a:p>
        </p:txBody>
      </p:sp>
      <p:sp>
        <p:nvSpPr>
          <p:cNvPr id="39006" name="Line 111"/>
          <p:cNvSpPr>
            <a:spLocks noChangeShapeType="1"/>
          </p:cNvSpPr>
          <p:nvPr/>
        </p:nvSpPr>
        <p:spPr bwMode="auto">
          <a:xfrm rot="5400000" flipH="1" flipV="1">
            <a:off x="6462151" y="4015150"/>
            <a:ext cx="0" cy="98590"/>
          </a:xfrm>
          <a:prstGeom prst="line">
            <a:avLst/>
          </a:prstGeom>
          <a:noFill/>
          <a:ln w="28575">
            <a:solidFill>
              <a:srgbClr val="99CCFF"/>
            </a:solidFill>
            <a:round/>
            <a:headEnd/>
            <a:tailEnd/>
          </a:ln>
        </p:spPr>
        <p:txBody>
          <a:bodyPr/>
          <a:lstStyle/>
          <a:p>
            <a:endParaRPr lang="en-US"/>
          </a:p>
        </p:txBody>
      </p:sp>
      <p:sp>
        <p:nvSpPr>
          <p:cNvPr id="39007" name="Line 112"/>
          <p:cNvSpPr>
            <a:spLocks noChangeShapeType="1"/>
          </p:cNvSpPr>
          <p:nvPr/>
        </p:nvSpPr>
        <p:spPr bwMode="auto">
          <a:xfrm rot="5400000" flipH="1" flipV="1">
            <a:off x="6462151" y="4198370"/>
            <a:ext cx="0" cy="98590"/>
          </a:xfrm>
          <a:prstGeom prst="line">
            <a:avLst/>
          </a:prstGeom>
          <a:noFill/>
          <a:ln w="28575">
            <a:solidFill>
              <a:srgbClr val="99CCFF"/>
            </a:solidFill>
            <a:round/>
            <a:headEnd/>
            <a:tailEnd/>
          </a:ln>
        </p:spPr>
        <p:txBody>
          <a:bodyPr/>
          <a:lstStyle/>
          <a:p>
            <a:endParaRPr lang="en-US"/>
          </a:p>
        </p:txBody>
      </p:sp>
      <p:sp>
        <p:nvSpPr>
          <p:cNvPr id="115" name="Line 121"/>
          <p:cNvSpPr>
            <a:spLocks noChangeShapeType="1"/>
          </p:cNvSpPr>
          <p:nvPr/>
        </p:nvSpPr>
        <p:spPr bwMode="auto">
          <a:xfrm rot="5400000" flipH="1" flipV="1">
            <a:off x="6237288" y="3944934"/>
            <a:ext cx="0" cy="238124"/>
          </a:xfrm>
          <a:prstGeom prst="line">
            <a:avLst/>
          </a:prstGeom>
          <a:noFill/>
          <a:ln w="28575">
            <a:solidFill>
              <a:schemeClr val="bg1">
                <a:lumMod val="75000"/>
              </a:schemeClr>
            </a:solidFill>
            <a:round/>
            <a:headEnd/>
            <a:tailEnd/>
          </a:ln>
        </p:spPr>
        <p:txBody>
          <a:bodyPr/>
          <a:lstStyle>
            <a:defPPr>
              <a:defRPr lang="ko-KR"/>
            </a:defPPr>
            <a:lvl1pPr algn="l" rtl="0" fontAlgn="base" latinLnBrk="1">
              <a:spcBef>
                <a:spcPct val="0"/>
              </a:spcBef>
              <a:spcAft>
                <a:spcPct val="0"/>
              </a:spcAft>
              <a:defRPr kumimoji="1" kern="1200">
                <a:solidFill>
                  <a:schemeClr val="tx1"/>
                </a:solidFill>
                <a:latin typeface="굴림" charset="-127"/>
                <a:ea typeface="굴림" charset="-127"/>
                <a:cs typeface="+mn-cs"/>
              </a:defRPr>
            </a:lvl1pPr>
            <a:lvl2pPr marL="457200" algn="l" rtl="0" fontAlgn="base" latinLnBrk="1">
              <a:spcBef>
                <a:spcPct val="0"/>
              </a:spcBef>
              <a:spcAft>
                <a:spcPct val="0"/>
              </a:spcAft>
              <a:defRPr kumimoji="1" kern="1200">
                <a:solidFill>
                  <a:schemeClr val="tx1"/>
                </a:solidFill>
                <a:latin typeface="굴림" charset="-127"/>
                <a:ea typeface="굴림" charset="-127"/>
                <a:cs typeface="+mn-cs"/>
              </a:defRPr>
            </a:lvl2pPr>
            <a:lvl3pPr marL="914400" algn="l" rtl="0" fontAlgn="base" latinLnBrk="1">
              <a:spcBef>
                <a:spcPct val="0"/>
              </a:spcBef>
              <a:spcAft>
                <a:spcPct val="0"/>
              </a:spcAft>
              <a:defRPr kumimoji="1" kern="1200">
                <a:solidFill>
                  <a:schemeClr val="tx1"/>
                </a:solidFill>
                <a:latin typeface="굴림" charset="-127"/>
                <a:ea typeface="굴림" charset="-127"/>
                <a:cs typeface="+mn-cs"/>
              </a:defRPr>
            </a:lvl3pPr>
            <a:lvl4pPr marL="1371600" algn="l" rtl="0" fontAlgn="base" latinLnBrk="1">
              <a:spcBef>
                <a:spcPct val="0"/>
              </a:spcBef>
              <a:spcAft>
                <a:spcPct val="0"/>
              </a:spcAft>
              <a:defRPr kumimoji="1" kern="1200">
                <a:solidFill>
                  <a:schemeClr val="tx1"/>
                </a:solidFill>
                <a:latin typeface="굴림" charset="-127"/>
                <a:ea typeface="굴림" charset="-127"/>
                <a:cs typeface="+mn-cs"/>
              </a:defRPr>
            </a:lvl4pPr>
            <a:lvl5pPr marL="1828800" algn="l" rtl="0" fontAlgn="base" latinLnBrk="1">
              <a:spcBef>
                <a:spcPct val="0"/>
              </a:spcBef>
              <a:spcAft>
                <a:spcPct val="0"/>
              </a:spcAft>
              <a:defRPr kumimoji="1" kern="1200">
                <a:solidFill>
                  <a:schemeClr val="tx1"/>
                </a:solidFill>
                <a:latin typeface="굴림" charset="-127"/>
                <a:ea typeface="굴림" charset="-127"/>
                <a:cs typeface="+mn-cs"/>
              </a:defRPr>
            </a:lvl5pPr>
            <a:lvl6pPr marL="2286000" algn="l" defTabSz="914400" rtl="0" eaLnBrk="1" latinLnBrk="1" hangingPunct="1">
              <a:defRPr kumimoji="1" kern="1200">
                <a:solidFill>
                  <a:schemeClr val="tx1"/>
                </a:solidFill>
                <a:latin typeface="굴림" charset="-127"/>
                <a:ea typeface="굴림" charset="-127"/>
                <a:cs typeface="+mn-cs"/>
              </a:defRPr>
            </a:lvl6pPr>
            <a:lvl7pPr marL="2743200" algn="l" defTabSz="914400" rtl="0" eaLnBrk="1" latinLnBrk="1" hangingPunct="1">
              <a:defRPr kumimoji="1" kern="1200">
                <a:solidFill>
                  <a:schemeClr val="tx1"/>
                </a:solidFill>
                <a:latin typeface="굴림" charset="-127"/>
                <a:ea typeface="굴림" charset="-127"/>
                <a:cs typeface="+mn-cs"/>
              </a:defRPr>
            </a:lvl7pPr>
            <a:lvl8pPr marL="3200400" algn="l" defTabSz="914400" rtl="0" eaLnBrk="1" latinLnBrk="1" hangingPunct="1">
              <a:defRPr kumimoji="1" kern="1200">
                <a:solidFill>
                  <a:schemeClr val="tx1"/>
                </a:solidFill>
                <a:latin typeface="굴림" charset="-127"/>
                <a:ea typeface="굴림" charset="-127"/>
                <a:cs typeface="+mn-cs"/>
              </a:defRPr>
            </a:lvl8pPr>
            <a:lvl9pPr marL="3657600" algn="l" defTabSz="914400" rtl="0" eaLnBrk="1" latinLnBrk="1" hangingPunct="1">
              <a:defRPr kumimoji="1" kern="1200">
                <a:solidFill>
                  <a:schemeClr val="tx1"/>
                </a:solidFill>
                <a:latin typeface="굴림" charset="-127"/>
                <a:ea typeface="굴림" charset="-127"/>
                <a:cs typeface="+mn-cs"/>
              </a:defRPr>
            </a:lvl9pPr>
          </a:lstStyle>
          <a:p>
            <a:pPr>
              <a:defRPr/>
            </a:pPr>
            <a:endParaRPr lang="ko-KR" altLang="en-US" sz="400"/>
          </a:p>
        </p:txBody>
      </p:sp>
      <p:sp>
        <p:nvSpPr>
          <p:cNvPr id="39009" name="Line 122"/>
          <p:cNvSpPr>
            <a:spLocks noChangeShapeType="1"/>
          </p:cNvSpPr>
          <p:nvPr/>
        </p:nvSpPr>
        <p:spPr bwMode="auto">
          <a:xfrm rot="5400000" flipV="1">
            <a:off x="5467673" y="4321845"/>
            <a:ext cx="146739" cy="0"/>
          </a:xfrm>
          <a:prstGeom prst="line">
            <a:avLst/>
          </a:prstGeom>
          <a:noFill/>
          <a:ln w="28575">
            <a:solidFill>
              <a:srgbClr val="FF9900"/>
            </a:solidFill>
            <a:round/>
            <a:headEnd/>
            <a:tailEnd/>
          </a:ln>
        </p:spPr>
        <p:txBody>
          <a:bodyPr/>
          <a:lstStyle/>
          <a:p>
            <a:endParaRPr lang="en-US"/>
          </a:p>
        </p:txBody>
      </p:sp>
      <p:sp>
        <p:nvSpPr>
          <p:cNvPr id="39010" name="AutoShape 123"/>
          <p:cNvSpPr>
            <a:spLocks noChangeArrowheads="1"/>
          </p:cNvSpPr>
          <p:nvPr/>
        </p:nvSpPr>
        <p:spPr bwMode="auto">
          <a:xfrm rot="5400000">
            <a:off x="6612883" y="4226985"/>
            <a:ext cx="78639" cy="84329"/>
          </a:xfrm>
          <a:prstGeom prst="flowChartCollate">
            <a:avLst/>
          </a:prstGeom>
          <a:solidFill>
            <a:srgbClr val="996633"/>
          </a:solidFill>
          <a:ln w="9525">
            <a:solidFill>
              <a:schemeClr val="tx1"/>
            </a:solidFill>
            <a:miter lim="800000"/>
            <a:headEnd/>
            <a:tailEnd/>
          </a:ln>
        </p:spPr>
        <p:txBody>
          <a:bodyPr wrap="none" anchor="ctr"/>
          <a:lstStyle/>
          <a:p>
            <a:pPr latinLnBrk="1"/>
            <a:endParaRPr kumimoji="1" lang="ko-KR" altLang="en-US" sz="400">
              <a:latin typeface="Gulim" pitchFamily="34" charset="-127"/>
              <a:ea typeface="Gulim" pitchFamily="34" charset="-127"/>
            </a:endParaRPr>
          </a:p>
        </p:txBody>
      </p:sp>
      <p:sp>
        <p:nvSpPr>
          <p:cNvPr id="39011" name="Line 124"/>
          <p:cNvSpPr>
            <a:spLocks noChangeShapeType="1"/>
          </p:cNvSpPr>
          <p:nvPr/>
        </p:nvSpPr>
        <p:spPr bwMode="auto">
          <a:xfrm rot="5400000" flipV="1">
            <a:off x="5450051" y="5167821"/>
            <a:ext cx="183220" cy="0"/>
          </a:xfrm>
          <a:prstGeom prst="line">
            <a:avLst/>
          </a:prstGeom>
          <a:noFill/>
          <a:ln w="28575">
            <a:solidFill>
              <a:srgbClr val="FF9900"/>
            </a:solidFill>
            <a:round/>
            <a:headEnd/>
            <a:tailEnd/>
          </a:ln>
        </p:spPr>
        <p:txBody>
          <a:bodyPr/>
          <a:lstStyle/>
          <a:p>
            <a:endParaRPr lang="en-US"/>
          </a:p>
        </p:txBody>
      </p:sp>
      <p:sp>
        <p:nvSpPr>
          <p:cNvPr id="39012" name="Line 125"/>
          <p:cNvSpPr>
            <a:spLocks noChangeShapeType="1"/>
          </p:cNvSpPr>
          <p:nvPr/>
        </p:nvSpPr>
        <p:spPr bwMode="auto">
          <a:xfrm rot="5400000" flipV="1">
            <a:off x="6047327" y="4753144"/>
            <a:ext cx="0" cy="1012571"/>
          </a:xfrm>
          <a:prstGeom prst="line">
            <a:avLst/>
          </a:prstGeom>
          <a:noFill/>
          <a:ln w="28575">
            <a:solidFill>
              <a:srgbClr val="FF9900"/>
            </a:solidFill>
            <a:round/>
            <a:headEnd/>
            <a:tailEnd/>
          </a:ln>
        </p:spPr>
        <p:txBody>
          <a:bodyPr/>
          <a:lstStyle/>
          <a:p>
            <a:endParaRPr lang="en-US"/>
          </a:p>
        </p:txBody>
      </p:sp>
      <p:sp>
        <p:nvSpPr>
          <p:cNvPr id="39013" name="AutoShape 126"/>
          <p:cNvSpPr>
            <a:spLocks noChangeArrowheads="1"/>
          </p:cNvSpPr>
          <p:nvPr/>
        </p:nvSpPr>
        <p:spPr bwMode="auto">
          <a:xfrm rot="5400000">
            <a:off x="6612883" y="5091201"/>
            <a:ext cx="78639" cy="84329"/>
          </a:xfrm>
          <a:prstGeom prst="flowChartCollate">
            <a:avLst/>
          </a:prstGeom>
          <a:solidFill>
            <a:srgbClr val="996633"/>
          </a:solidFill>
          <a:ln w="9525">
            <a:solidFill>
              <a:schemeClr val="tx1"/>
            </a:solidFill>
            <a:miter lim="800000"/>
            <a:headEnd/>
            <a:tailEnd/>
          </a:ln>
        </p:spPr>
        <p:txBody>
          <a:bodyPr wrap="none" anchor="ctr"/>
          <a:lstStyle/>
          <a:p>
            <a:pPr latinLnBrk="1"/>
            <a:endParaRPr kumimoji="1" lang="ko-KR" altLang="en-US" sz="400">
              <a:latin typeface="Gulim" pitchFamily="34" charset="-127"/>
              <a:ea typeface="Gulim" pitchFamily="34" charset="-127"/>
            </a:endParaRPr>
          </a:p>
        </p:txBody>
      </p:sp>
      <p:sp>
        <p:nvSpPr>
          <p:cNvPr id="39014" name="AutoShape 127"/>
          <p:cNvSpPr>
            <a:spLocks noChangeArrowheads="1"/>
          </p:cNvSpPr>
          <p:nvPr/>
        </p:nvSpPr>
        <p:spPr bwMode="auto">
          <a:xfrm rot="5400000">
            <a:off x="6613503" y="4980945"/>
            <a:ext cx="78639" cy="84329"/>
          </a:xfrm>
          <a:prstGeom prst="flowChartCollate">
            <a:avLst/>
          </a:prstGeom>
          <a:solidFill>
            <a:srgbClr val="996633"/>
          </a:solidFill>
          <a:ln w="9525">
            <a:solidFill>
              <a:schemeClr val="tx1"/>
            </a:solidFill>
            <a:miter lim="800000"/>
            <a:headEnd/>
            <a:tailEnd/>
          </a:ln>
        </p:spPr>
        <p:txBody>
          <a:bodyPr wrap="none" anchor="ctr"/>
          <a:lstStyle/>
          <a:p>
            <a:pPr latinLnBrk="1"/>
            <a:endParaRPr kumimoji="1" lang="ko-KR" altLang="en-US" sz="400">
              <a:latin typeface="Gulim" pitchFamily="34" charset="-127"/>
              <a:ea typeface="Gulim" pitchFamily="34" charset="-127"/>
            </a:endParaRPr>
          </a:p>
        </p:txBody>
      </p:sp>
      <p:sp>
        <p:nvSpPr>
          <p:cNvPr id="39015" name="Line 128"/>
          <p:cNvSpPr>
            <a:spLocks noChangeShapeType="1"/>
          </p:cNvSpPr>
          <p:nvPr/>
        </p:nvSpPr>
        <p:spPr bwMode="auto">
          <a:xfrm rot="5400000" flipH="1" flipV="1">
            <a:off x="6561363" y="4970977"/>
            <a:ext cx="0" cy="98590"/>
          </a:xfrm>
          <a:prstGeom prst="line">
            <a:avLst/>
          </a:prstGeom>
          <a:noFill/>
          <a:ln w="28575">
            <a:solidFill>
              <a:srgbClr val="99CCFF"/>
            </a:solidFill>
            <a:round/>
            <a:headEnd/>
            <a:tailEnd/>
          </a:ln>
        </p:spPr>
        <p:txBody>
          <a:bodyPr/>
          <a:lstStyle/>
          <a:p>
            <a:endParaRPr lang="en-US"/>
          </a:p>
        </p:txBody>
      </p:sp>
      <p:sp>
        <p:nvSpPr>
          <p:cNvPr id="39016" name="Line 129"/>
          <p:cNvSpPr>
            <a:spLocks noChangeShapeType="1"/>
          </p:cNvSpPr>
          <p:nvPr/>
        </p:nvSpPr>
        <p:spPr bwMode="auto">
          <a:xfrm rot="5400000" flipH="1" flipV="1">
            <a:off x="6420458" y="5020271"/>
            <a:ext cx="183220" cy="0"/>
          </a:xfrm>
          <a:prstGeom prst="line">
            <a:avLst/>
          </a:prstGeom>
          <a:noFill/>
          <a:ln w="28575">
            <a:solidFill>
              <a:srgbClr val="99CCFF"/>
            </a:solidFill>
            <a:round/>
            <a:headEnd/>
            <a:tailEnd/>
          </a:ln>
        </p:spPr>
        <p:txBody>
          <a:bodyPr/>
          <a:lstStyle/>
          <a:p>
            <a:endParaRPr lang="en-US"/>
          </a:p>
        </p:txBody>
      </p:sp>
      <p:sp>
        <p:nvSpPr>
          <p:cNvPr id="39017" name="Line 130"/>
          <p:cNvSpPr>
            <a:spLocks noChangeShapeType="1"/>
          </p:cNvSpPr>
          <p:nvPr/>
        </p:nvSpPr>
        <p:spPr bwMode="auto">
          <a:xfrm rot="5400000" flipH="1" flipV="1">
            <a:off x="6462772" y="4879366"/>
            <a:ext cx="0" cy="98592"/>
          </a:xfrm>
          <a:prstGeom prst="line">
            <a:avLst/>
          </a:prstGeom>
          <a:noFill/>
          <a:ln w="28575">
            <a:solidFill>
              <a:srgbClr val="99CCFF"/>
            </a:solidFill>
            <a:round/>
            <a:headEnd/>
            <a:tailEnd/>
          </a:ln>
        </p:spPr>
        <p:txBody>
          <a:bodyPr/>
          <a:lstStyle/>
          <a:p>
            <a:endParaRPr lang="en-US"/>
          </a:p>
        </p:txBody>
      </p:sp>
      <p:sp>
        <p:nvSpPr>
          <p:cNvPr id="39018" name="Line 131"/>
          <p:cNvSpPr>
            <a:spLocks noChangeShapeType="1"/>
          </p:cNvSpPr>
          <p:nvPr/>
        </p:nvSpPr>
        <p:spPr bwMode="auto">
          <a:xfrm rot="5400000" flipH="1" flipV="1">
            <a:off x="6462772" y="5062586"/>
            <a:ext cx="0" cy="98592"/>
          </a:xfrm>
          <a:prstGeom prst="line">
            <a:avLst/>
          </a:prstGeom>
          <a:noFill/>
          <a:ln w="28575">
            <a:solidFill>
              <a:srgbClr val="99CCFF"/>
            </a:solidFill>
            <a:round/>
            <a:headEnd/>
            <a:tailEnd/>
          </a:ln>
        </p:spPr>
        <p:txBody>
          <a:bodyPr/>
          <a:lstStyle/>
          <a:p>
            <a:endParaRPr lang="en-US"/>
          </a:p>
        </p:txBody>
      </p:sp>
      <p:sp>
        <p:nvSpPr>
          <p:cNvPr id="126" name="Line 140"/>
          <p:cNvSpPr>
            <a:spLocks noChangeShapeType="1"/>
          </p:cNvSpPr>
          <p:nvPr/>
        </p:nvSpPr>
        <p:spPr bwMode="auto">
          <a:xfrm rot="5400000" flipH="1" flipV="1">
            <a:off x="6239669" y="4810918"/>
            <a:ext cx="0" cy="236538"/>
          </a:xfrm>
          <a:prstGeom prst="line">
            <a:avLst/>
          </a:prstGeom>
          <a:noFill/>
          <a:ln w="28575">
            <a:solidFill>
              <a:schemeClr val="bg1">
                <a:lumMod val="75000"/>
              </a:schemeClr>
            </a:solidFill>
            <a:round/>
            <a:headEnd/>
            <a:tailEnd/>
          </a:ln>
        </p:spPr>
        <p:txBody>
          <a:bodyPr/>
          <a:lstStyle>
            <a:defPPr>
              <a:defRPr lang="ko-KR"/>
            </a:defPPr>
            <a:lvl1pPr algn="l" rtl="0" fontAlgn="base" latinLnBrk="1">
              <a:spcBef>
                <a:spcPct val="0"/>
              </a:spcBef>
              <a:spcAft>
                <a:spcPct val="0"/>
              </a:spcAft>
              <a:defRPr kumimoji="1" kern="1200">
                <a:solidFill>
                  <a:schemeClr val="tx1"/>
                </a:solidFill>
                <a:latin typeface="굴림" charset="-127"/>
                <a:ea typeface="굴림" charset="-127"/>
                <a:cs typeface="+mn-cs"/>
              </a:defRPr>
            </a:lvl1pPr>
            <a:lvl2pPr marL="457200" algn="l" rtl="0" fontAlgn="base" latinLnBrk="1">
              <a:spcBef>
                <a:spcPct val="0"/>
              </a:spcBef>
              <a:spcAft>
                <a:spcPct val="0"/>
              </a:spcAft>
              <a:defRPr kumimoji="1" kern="1200">
                <a:solidFill>
                  <a:schemeClr val="tx1"/>
                </a:solidFill>
                <a:latin typeface="굴림" charset="-127"/>
                <a:ea typeface="굴림" charset="-127"/>
                <a:cs typeface="+mn-cs"/>
              </a:defRPr>
            </a:lvl2pPr>
            <a:lvl3pPr marL="914400" algn="l" rtl="0" fontAlgn="base" latinLnBrk="1">
              <a:spcBef>
                <a:spcPct val="0"/>
              </a:spcBef>
              <a:spcAft>
                <a:spcPct val="0"/>
              </a:spcAft>
              <a:defRPr kumimoji="1" kern="1200">
                <a:solidFill>
                  <a:schemeClr val="tx1"/>
                </a:solidFill>
                <a:latin typeface="굴림" charset="-127"/>
                <a:ea typeface="굴림" charset="-127"/>
                <a:cs typeface="+mn-cs"/>
              </a:defRPr>
            </a:lvl3pPr>
            <a:lvl4pPr marL="1371600" algn="l" rtl="0" fontAlgn="base" latinLnBrk="1">
              <a:spcBef>
                <a:spcPct val="0"/>
              </a:spcBef>
              <a:spcAft>
                <a:spcPct val="0"/>
              </a:spcAft>
              <a:defRPr kumimoji="1" kern="1200">
                <a:solidFill>
                  <a:schemeClr val="tx1"/>
                </a:solidFill>
                <a:latin typeface="굴림" charset="-127"/>
                <a:ea typeface="굴림" charset="-127"/>
                <a:cs typeface="+mn-cs"/>
              </a:defRPr>
            </a:lvl4pPr>
            <a:lvl5pPr marL="1828800" algn="l" rtl="0" fontAlgn="base" latinLnBrk="1">
              <a:spcBef>
                <a:spcPct val="0"/>
              </a:spcBef>
              <a:spcAft>
                <a:spcPct val="0"/>
              </a:spcAft>
              <a:defRPr kumimoji="1" kern="1200">
                <a:solidFill>
                  <a:schemeClr val="tx1"/>
                </a:solidFill>
                <a:latin typeface="굴림" charset="-127"/>
                <a:ea typeface="굴림" charset="-127"/>
                <a:cs typeface="+mn-cs"/>
              </a:defRPr>
            </a:lvl5pPr>
            <a:lvl6pPr marL="2286000" algn="l" defTabSz="914400" rtl="0" eaLnBrk="1" latinLnBrk="1" hangingPunct="1">
              <a:defRPr kumimoji="1" kern="1200">
                <a:solidFill>
                  <a:schemeClr val="tx1"/>
                </a:solidFill>
                <a:latin typeface="굴림" charset="-127"/>
                <a:ea typeface="굴림" charset="-127"/>
                <a:cs typeface="+mn-cs"/>
              </a:defRPr>
            </a:lvl6pPr>
            <a:lvl7pPr marL="2743200" algn="l" defTabSz="914400" rtl="0" eaLnBrk="1" latinLnBrk="1" hangingPunct="1">
              <a:defRPr kumimoji="1" kern="1200">
                <a:solidFill>
                  <a:schemeClr val="tx1"/>
                </a:solidFill>
                <a:latin typeface="굴림" charset="-127"/>
                <a:ea typeface="굴림" charset="-127"/>
                <a:cs typeface="+mn-cs"/>
              </a:defRPr>
            </a:lvl7pPr>
            <a:lvl8pPr marL="3200400" algn="l" defTabSz="914400" rtl="0" eaLnBrk="1" latinLnBrk="1" hangingPunct="1">
              <a:defRPr kumimoji="1" kern="1200">
                <a:solidFill>
                  <a:schemeClr val="tx1"/>
                </a:solidFill>
                <a:latin typeface="굴림" charset="-127"/>
                <a:ea typeface="굴림" charset="-127"/>
                <a:cs typeface="+mn-cs"/>
              </a:defRPr>
            </a:lvl8pPr>
            <a:lvl9pPr marL="3657600" algn="l" defTabSz="914400" rtl="0" eaLnBrk="1" latinLnBrk="1" hangingPunct="1">
              <a:defRPr kumimoji="1" kern="1200">
                <a:solidFill>
                  <a:schemeClr val="tx1"/>
                </a:solidFill>
                <a:latin typeface="굴림" charset="-127"/>
                <a:ea typeface="굴림" charset="-127"/>
                <a:cs typeface="+mn-cs"/>
              </a:defRPr>
            </a:lvl9pPr>
          </a:lstStyle>
          <a:p>
            <a:pPr>
              <a:defRPr/>
            </a:pPr>
            <a:endParaRPr lang="ko-KR" altLang="en-US" sz="400"/>
          </a:p>
        </p:txBody>
      </p:sp>
      <p:sp>
        <p:nvSpPr>
          <p:cNvPr id="39020" name="Line 141"/>
          <p:cNvSpPr>
            <a:spLocks noChangeShapeType="1"/>
          </p:cNvSpPr>
          <p:nvPr/>
        </p:nvSpPr>
        <p:spPr bwMode="auto">
          <a:xfrm rot="5400000" flipV="1">
            <a:off x="6082980" y="4855838"/>
            <a:ext cx="0" cy="549381"/>
          </a:xfrm>
          <a:prstGeom prst="line">
            <a:avLst/>
          </a:prstGeom>
          <a:noFill/>
          <a:ln w="28575">
            <a:solidFill>
              <a:srgbClr val="99CCFF"/>
            </a:solidFill>
            <a:round/>
            <a:headEnd/>
            <a:tailEnd/>
          </a:ln>
        </p:spPr>
        <p:txBody>
          <a:bodyPr/>
          <a:lstStyle/>
          <a:p>
            <a:endParaRPr lang="en-US"/>
          </a:p>
        </p:txBody>
      </p:sp>
      <p:sp>
        <p:nvSpPr>
          <p:cNvPr id="39021" name="Line 142"/>
          <p:cNvSpPr>
            <a:spLocks noChangeShapeType="1"/>
          </p:cNvSpPr>
          <p:nvPr/>
        </p:nvSpPr>
        <p:spPr bwMode="auto">
          <a:xfrm rot="5400000" flipV="1">
            <a:off x="5234899" y="5170718"/>
            <a:ext cx="190638" cy="0"/>
          </a:xfrm>
          <a:prstGeom prst="line">
            <a:avLst/>
          </a:prstGeom>
          <a:noFill/>
          <a:ln w="28575">
            <a:solidFill>
              <a:srgbClr val="FF9900"/>
            </a:solidFill>
            <a:round/>
            <a:headEnd/>
            <a:tailEnd/>
          </a:ln>
        </p:spPr>
        <p:txBody>
          <a:bodyPr/>
          <a:lstStyle/>
          <a:p>
            <a:endParaRPr lang="en-US"/>
          </a:p>
        </p:txBody>
      </p:sp>
      <p:sp>
        <p:nvSpPr>
          <p:cNvPr id="39022" name="Line 143"/>
          <p:cNvSpPr>
            <a:spLocks noChangeShapeType="1"/>
          </p:cNvSpPr>
          <p:nvPr/>
        </p:nvSpPr>
        <p:spPr bwMode="auto">
          <a:xfrm rot="5400000" flipV="1">
            <a:off x="5147607" y="5076821"/>
            <a:ext cx="0" cy="365220"/>
          </a:xfrm>
          <a:prstGeom prst="line">
            <a:avLst/>
          </a:prstGeom>
          <a:noFill/>
          <a:ln w="28575">
            <a:solidFill>
              <a:srgbClr val="FF9900"/>
            </a:solidFill>
            <a:round/>
            <a:headEnd/>
            <a:tailEnd/>
          </a:ln>
        </p:spPr>
        <p:txBody>
          <a:bodyPr/>
          <a:lstStyle/>
          <a:p>
            <a:endParaRPr lang="en-US"/>
          </a:p>
        </p:txBody>
      </p:sp>
      <p:sp>
        <p:nvSpPr>
          <p:cNvPr id="39023" name="Line 144"/>
          <p:cNvSpPr>
            <a:spLocks noChangeShapeType="1"/>
          </p:cNvSpPr>
          <p:nvPr/>
        </p:nvSpPr>
        <p:spPr bwMode="auto">
          <a:xfrm rot="5400000" flipV="1">
            <a:off x="5147607" y="4653630"/>
            <a:ext cx="0" cy="365220"/>
          </a:xfrm>
          <a:prstGeom prst="line">
            <a:avLst/>
          </a:prstGeom>
          <a:noFill/>
          <a:ln w="28575">
            <a:solidFill>
              <a:srgbClr val="FF9900"/>
            </a:solidFill>
            <a:round/>
            <a:headEnd/>
            <a:tailEnd/>
          </a:ln>
        </p:spPr>
        <p:txBody>
          <a:bodyPr/>
          <a:lstStyle/>
          <a:p>
            <a:endParaRPr lang="en-US"/>
          </a:p>
        </p:txBody>
      </p:sp>
      <p:sp>
        <p:nvSpPr>
          <p:cNvPr id="39024" name="Line 145"/>
          <p:cNvSpPr>
            <a:spLocks noChangeShapeType="1"/>
          </p:cNvSpPr>
          <p:nvPr/>
        </p:nvSpPr>
        <p:spPr bwMode="auto">
          <a:xfrm rot="5400000" flipV="1">
            <a:off x="5147607" y="3826707"/>
            <a:ext cx="0" cy="365220"/>
          </a:xfrm>
          <a:prstGeom prst="line">
            <a:avLst/>
          </a:prstGeom>
          <a:noFill/>
          <a:ln w="28575">
            <a:solidFill>
              <a:srgbClr val="FF9900"/>
            </a:solidFill>
            <a:round/>
            <a:headEnd/>
            <a:tailEnd/>
          </a:ln>
        </p:spPr>
        <p:txBody>
          <a:bodyPr/>
          <a:lstStyle/>
          <a:p>
            <a:endParaRPr lang="en-US"/>
          </a:p>
        </p:txBody>
      </p:sp>
      <p:sp>
        <p:nvSpPr>
          <p:cNvPr id="39025" name="Line 146"/>
          <p:cNvSpPr>
            <a:spLocks noChangeShapeType="1"/>
          </p:cNvSpPr>
          <p:nvPr/>
        </p:nvSpPr>
        <p:spPr bwMode="auto">
          <a:xfrm rot="5400000" flipV="1">
            <a:off x="5442450" y="4149074"/>
            <a:ext cx="0" cy="197182"/>
          </a:xfrm>
          <a:prstGeom prst="line">
            <a:avLst/>
          </a:prstGeom>
          <a:noFill/>
          <a:ln w="28575">
            <a:solidFill>
              <a:srgbClr val="99CCFF"/>
            </a:solidFill>
            <a:round/>
            <a:headEnd/>
            <a:tailEnd/>
          </a:ln>
        </p:spPr>
        <p:txBody>
          <a:bodyPr/>
          <a:lstStyle/>
          <a:p>
            <a:endParaRPr lang="en-US"/>
          </a:p>
        </p:txBody>
      </p:sp>
      <p:sp>
        <p:nvSpPr>
          <p:cNvPr id="39026" name="Line 147"/>
          <p:cNvSpPr>
            <a:spLocks noChangeShapeType="1"/>
          </p:cNvSpPr>
          <p:nvPr/>
        </p:nvSpPr>
        <p:spPr bwMode="auto">
          <a:xfrm rot="5400000" flipV="1">
            <a:off x="5442450" y="3322152"/>
            <a:ext cx="0" cy="197182"/>
          </a:xfrm>
          <a:prstGeom prst="line">
            <a:avLst/>
          </a:prstGeom>
          <a:noFill/>
          <a:ln w="28575">
            <a:solidFill>
              <a:srgbClr val="FF9900"/>
            </a:solidFill>
            <a:round/>
            <a:headEnd/>
            <a:tailEnd/>
          </a:ln>
        </p:spPr>
        <p:txBody>
          <a:bodyPr/>
          <a:lstStyle/>
          <a:p>
            <a:endParaRPr lang="en-US"/>
          </a:p>
        </p:txBody>
      </p:sp>
      <p:sp>
        <p:nvSpPr>
          <p:cNvPr id="39027" name="Arc 148"/>
          <p:cNvSpPr>
            <a:spLocks/>
          </p:cNvSpPr>
          <p:nvPr/>
        </p:nvSpPr>
        <p:spPr bwMode="auto">
          <a:xfrm rot="11666385">
            <a:off x="5178301" y="3511542"/>
            <a:ext cx="81229" cy="111067"/>
          </a:xfrm>
          <a:custGeom>
            <a:avLst/>
            <a:gdLst>
              <a:gd name="T0" fmla="*/ 0 w 30878"/>
              <a:gd name="T1" fmla="*/ 2147483647 h 21600"/>
              <a:gd name="T2" fmla="*/ 2147483647 w 30878"/>
              <a:gd name="T3" fmla="*/ 2147483647 h 21600"/>
              <a:gd name="T4" fmla="*/ 2147483647 w 30878"/>
              <a:gd name="T5" fmla="*/ 2147483647 h 21600"/>
              <a:gd name="T6" fmla="*/ 0 60000 65536"/>
              <a:gd name="T7" fmla="*/ 0 60000 65536"/>
              <a:gd name="T8" fmla="*/ 0 60000 65536"/>
              <a:gd name="T9" fmla="*/ 0 w 30878"/>
              <a:gd name="T10" fmla="*/ 0 h 21600"/>
              <a:gd name="T11" fmla="*/ 30878 w 30878"/>
              <a:gd name="T12" fmla="*/ 21600 h 21600"/>
            </a:gdLst>
            <a:ahLst/>
            <a:cxnLst>
              <a:cxn ang="T6">
                <a:pos x="T0" y="T1"/>
              </a:cxn>
              <a:cxn ang="T7">
                <a:pos x="T2" y="T3"/>
              </a:cxn>
              <a:cxn ang="T8">
                <a:pos x="T4" y="T5"/>
              </a:cxn>
            </a:cxnLst>
            <a:rect l="T9" t="T10" r="T11" b="T12"/>
            <a:pathLst>
              <a:path w="30878" h="21600" fill="none" extrusionOk="0">
                <a:moveTo>
                  <a:pt x="-1" y="9188"/>
                </a:moveTo>
                <a:cubicBezTo>
                  <a:pt x="4043" y="3428"/>
                  <a:pt x="10640" y="-1"/>
                  <a:pt x="17678" y="0"/>
                </a:cubicBezTo>
                <a:cubicBezTo>
                  <a:pt x="22454" y="0"/>
                  <a:pt x="27096" y="1583"/>
                  <a:pt x="30877" y="4502"/>
                </a:cubicBezTo>
              </a:path>
              <a:path w="30878" h="21600" stroke="0" extrusionOk="0">
                <a:moveTo>
                  <a:pt x="-1" y="9188"/>
                </a:moveTo>
                <a:cubicBezTo>
                  <a:pt x="4043" y="3428"/>
                  <a:pt x="10640" y="-1"/>
                  <a:pt x="17678" y="0"/>
                </a:cubicBezTo>
                <a:cubicBezTo>
                  <a:pt x="22454" y="0"/>
                  <a:pt x="27096" y="1583"/>
                  <a:pt x="30877" y="4502"/>
                </a:cubicBezTo>
                <a:lnTo>
                  <a:pt x="17678" y="21600"/>
                </a:lnTo>
                <a:close/>
              </a:path>
            </a:pathLst>
          </a:custGeom>
          <a:noFill/>
          <a:ln w="28575">
            <a:solidFill>
              <a:srgbClr val="FF9900"/>
            </a:solidFill>
            <a:round/>
            <a:headEnd/>
            <a:tailEnd/>
          </a:ln>
        </p:spPr>
        <p:txBody>
          <a:bodyPr wrap="none" anchor="ctr"/>
          <a:lstStyle/>
          <a:p>
            <a:endParaRPr lang="en-US"/>
          </a:p>
        </p:txBody>
      </p:sp>
      <p:sp>
        <p:nvSpPr>
          <p:cNvPr id="39028" name="Line 149"/>
          <p:cNvSpPr>
            <a:spLocks noChangeShapeType="1"/>
          </p:cNvSpPr>
          <p:nvPr/>
        </p:nvSpPr>
        <p:spPr bwMode="auto">
          <a:xfrm rot="5400000" flipV="1">
            <a:off x="5069789" y="3480716"/>
            <a:ext cx="0" cy="210823"/>
          </a:xfrm>
          <a:prstGeom prst="line">
            <a:avLst/>
          </a:prstGeom>
          <a:noFill/>
          <a:ln w="28575">
            <a:solidFill>
              <a:srgbClr val="FF9900"/>
            </a:solidFill>
            <a:round/>
            <a:headEnd/>
            <a:tailEnd/>
          </a:ln>
        </p:spPr>
        <p:txBody>
          <a:bodyPr/>
          <a:lstStyle/>
          <a:p>
            <a:endParaRPr lang="en-US"/>
          </a:p>
        </p:txBody>
      </p:sp>
      <p:sp>
        <p:nvSpPr>
          <p:cNvPr id="39029" name="Line 156"/>
          <p:cNvSpPr>
            <a:spLocks noChangeShapeType="1"/>
          </p:cNvSpPr>
          <p:nvPr/>
        </p:nvSpPr>
        <p:spPr bwMode="auto">
          <a:xfrm rot="5400000" flipH="1" flipV="1">
            <a:off x="5071650" y="2449268"/>
            <a:ext cx="0" cy="66967"/>
          </a:xfrm>
          <a:prstGeom prst="line">
            <a:avLst/>
          </a:prstGeom>
          <a:noFill/>
          <a:ln w="28575">
            <a:solidFill>
              <a:srgbClr val="99CCFF"/>
            </a:solidFill>
            <a:round/>
            <a:headEnd/>
            <a:tailEnd/>
          </a:ln>
        </p:spPr>
        <p:txBody>
          <a:bodyPr/>
          <a:lstStyle/>
          <a:p>
            <a:endParaRPr lang="en-US"/>
          </a:p>
        </p:txBody>
      </p:sp>
      <p:sp>
        <p:nvSpPr>
          <p:cNvPr id="39030" name="Line 159"/>
          <p:cNvSpPr>
            <a:spLocks noChangeShapeType="1"/>
          </p:cNvSpPr>
          <p:nvPr/>
        </p:nvSpPr>
        <p:spPr bwMode="auto">
          <a:xfrm rot="5400000" flipH="1">
            <a:off x="4576418" y="3901088"/>
            <a:ext cx="2463745" cy="0"/>
          </a:xfrm>
          <a:prstGeom prst="line">
            <a:avLst/>
          </a:prstGeom>
          <a:noFill/>
          <a:ln w="28575">
            <a:solidFill>
              <a:srgbClr val="99CCFF"/>
            </a:solidFill>
            <a:round/>
            <a:headEnd/>
            <a:tailEnd/>
          </a:ln>
        </p:spPr>
        <p:txBody>
          <a:bodyPr/>
          <a:lstStyle/>
          <a:p>
            <a:endParaRPr lang="en-US"/>
          </a:p>
        </p:txBody>
      </p:sp>
      <p:sp>
        <p:nvSpPr>
          <p:cNvPr id="39031" name="Line 163"/>
          <p:cNvSpPr>
            <a:spLocks noChangeShapeType="1"/>
          </p:cNvSpPr>
          <p:nvPr/>
        </p:nvSpPr>
        <p:spPr bwMode="auto">
          <a:xfrm rot="5400000" flipV="1">
            <a:off x="5576384" y="3146240"/>
            <a:ext cx="0" cy="70688"/>
          </a:xfrm>
          <a:prstGeom prst="line">
            <a:avLst/>
          </a:prstGeom>
          <a:noFill/>
          <a:ln w="28575">
            <a:solidFill>
              <a:srgbClr val="FF9900"/>
            </a:solidFill>
            <a:round/>
            <a:headEnd/>
            <a:tailEnd/>
          </a:ln>
        </p:spPr>
        <p:txBody>
          <a:bodyPr/>
          <a:lstStyle/>
          <a:p>
            <a:endParaRPr lang="en-US"/>
          </a:p>
        </p:txBody>
      </p:sp>
      <p:sp>
        <p:nvSpPr>
          <p:cNvPr id="39032" name="Line 165"/>
          <p:cNvSpPr>
            <a:spLocks noChangeShapeType="1"/>
          </p:cNvSpPr>
          <p:nvPr/>
        </p:nvSpPr>
        <p:spPr bwMode="auto">
          <a:xfrm rot="5400000" flipH="1" flipV="1">
            <a:off x="4896371" y="3704085"/>
            <a:ext cx="2442666" cy="0"/>
          </a:xfrm>
          <a:prstGeom prst="line">
            <a:avLst/>
          </a:prstGeom>
          <a:noFill/>
          <a:ln w="28575">
            <a:solidFill>
              <a:srgbClr val="99CCFF"/>
            </a:solidFill>
            <a:round/>
            <a:headEnd/>
            <a:tailEnd/>
          </a:ln>
        </p:spPr>
        <p:txBody>
          <a:bodyPr/>
          <a:lstStyle/>
          <a:p>
            <a:endParaRPr lang="en-US"/>
          </a:p>
        </p:txBody>
      </p:sp>
      <p:sp>
        <p:nvSpPr>
          <p:cNvPr id="39033" name="AutoShape 168"/>
          <p:cNvSpPr>
            <a:spLocks noChangeArrowheads="1"/>
          </p:cNvSpPr>
          <p:nvPr/>
        </p:nvSpPr>
        <p:spPr bwMode="auto">
          <a:xfrm rot="10800000">
            <a:off x="5435629" y="2096855"/>
            <a:ext cx="49606" cy="128902"/>
          </a:xfrm>
          <a:prstGeom prst="flowChartCollate">
            <a:avLst/>
          </a:prstGeom>
          <a:solidFill>
            <a:srgbClr val="996633"/>
          </a:solidFill>
          <a:ln w="9525">
            <a:solidFill>
              <a:schemeClr val="tx1"/>
            </a:solidFill>
            <a:miter lim="800000"/>
            <a:headEnd/>
            <a:tailEnd/>
          </a:ln>
        </p:spPr>
        <p:txBody>
          <a:bodyPr wrap="none" anchor="ctr"/>
          <a:lstStyle/>
          <a:p>
            <a:pPr latinLnBrk="1"/>
            <a:endParaRPr kumimoji="1" lang="ko-KR" altLang="en-US" sz="400">
              <a:latin typeface="Gulim" pitchFamily="34" charset="-127"/>
              <a:ea typeface="Gulim" pitchFamily="34" charset="-127"/>
            </a:endParaRPr>
          </a:p>
        </p:txBody>
      </p:sp>
      <p:sp>
        <p:nvSpPr>
          <p:cNvPr id="39034" name="AutoShape 169"/>
          <p:cNvSpPr>
            <a:spLocks noChangeArrowheads="1"/>
          </p:cNvSpPr>
          <p:nvPr/>
        </p:nvSpPr>
        <p:spPr bwMode="auto">
          <a:xfrm rot="10800000">
            <a:off x="4943295" y="2078208"/>
            <a:ext cx="49606" cy="128902"/>
          </a:xfrm>
          <a:prstGeom prst="flowChartCollate">
            <a:avLst/>
          </a:prstGeom>
          <a:solidFill>
            <a:srgbClr val="996633"/>
          </a:solidFill>
          <a:ln w="9525">
            <a:solidFill>
              <a:schemeClr val="tx1"/>
            </a:solidFill>
            <a:miter lim="800000"/>
            <a:headEnd/>
            <a:tailEnd/>
          </a:ln>
        </p:spPr>
        <p:txBody>
          <a:bodyPr wrap="none" anchor="ctr"/>
          <a:lstStyle/>
          <a:p>
            <a:pPr latinLnBrk="1"/>
            <a:endParaRPr kumimoji="1" lang="ko-KR" altLang="en-US" sz="400">
              <a:latin typeface="Gulim" pitchFamily="34" charset="-127"/>
              <a:ea typeface="Gulim" pitchFamily="34" charset="-127"/>
            </a:endParaRPr>
          </a:p>
        </p:txBody>
      </p:sp>
      <p:sp>
        <p:nvSpPr>
          <p:cNvPr id="39035" name="AutoShape 170"/>
          <p:cNvSpPr>
            <a:spLocks noChangeArrowheads="1"/>
          </p:cNvSpPr>
          <p:nvPr/>
        </p:nvSpPr>
        <p:spPr bwMode="auto">
          <a:xfrm rot="10800000">
            <a:off x="4824242" y="2078208"/>
            <a:ext cx="49606" cy="128902"/>
          </a:xfrm>
          <a:prstGeom prst="flowChartCollate">
            <a:avLst/>
          </a:prstGeom>
          <a:solidFill>
            <a:srgbClr val="996633"/>
          </a:solidFill>
          <a:ln w="9525">
            <a:solidFill>
              <a:schemeClr val="tx1"/>
            </a:solidFill>
            <a:miter lim="800000"/>
            <a:headEnd/>
            <a:tailEnd/>
          </a:ln>
        </p:spPr>
        <p:txBody>
          <a:bodyPr wrap="none" anchor="ctr"/>
          <a:lstStyle/>
          <a:p>
            <a:pPr latinLnBrk="1"/>
            <a:endParaRPr kumimoji="1" lang="ko-KR" altLang="en-US" sz="400">
              <a:latin typeface="Gulim" pitchFamily="34" charset="-127"/>
              <a:ea typeface="Gulim" pitchFamily="34" charset="-127"/>
            </a:endParaRPr>
          </a:p>
        </p:txBody>
      </p:sp>
      <p:sp>
        <p:nvSpPr>
          <p:cNvPr id="39036" name="Line 177"/>
          <p:cNvSpPr>
            <a:spLocks noChangeShapeType="1"/>
          </p:cNvSpPr>
          <p:nvPr/>
        </p:nvSpPr>
        <p:spPr bwMode="auto">
          <a:xfrm rot="5400000" flipV="1">
            <a:off x="6082670" y="2710642"/>
            <a:ext cx="0" cy="941883"/>
          </a:xfrm>
          <a:prstGeom prst="line">
            <a:avLst/>
          </a:prstGeom>
          <a:noFill/>
          <a:ln w="28575">
            <a:solidFill>
              <a:srgbClr val="FF9900"/>
            </a:solidFill>
            <a:round/>
            <a:headEnd/>
            <a:tailEnd/>
          </a:ln>
        </p:spPr>
        <p:txBody>
          <a:bodyPr/>
          <a:lstStyle/>
          <a:p>
            <a:endParaRPr lang="en-US"/>
          </a:p>
        </p:txBody>
      </p:sp>
      <p:sp>
        <p:nvSpPr>
          <p:cNvPr id="39037" name="Line 178"/>
          <p:cNvSpPr>
            <a:spLocks noChangeShapeType="1"/>
          </p:cNvSpPr>
          <p:nvPr/>
        </p:nvSpPr>
        <p:spPr bwMode="auto">
          <a:xfrm rot="5400000" flipV="1">
            <a:off x="6082670" y="2749115"/>
            <a:ext cx="0" cy="548761"/>
          </a:xfrm>
          <a:prstGeom prst="line">
            <a:avLst/>
          </a:prstGeom>
          <a:noFill/>
          <a:ln w="28575">
            <a:solidFill>
              <a:srgbClr val="99CCFF"/>
            </a:solidFill>
            <a:round/>
            <a:headEnd/>
            <a:tailEnd/>
          </a:ln>
        </p:spPr>
        <p:txBody>
          <a:bodyPr/>
          <a:lstStyle/>
          <a:p>
            <a:endParaRPr lang="en-US"/>
          </a:p>
        </p:txBody>
      </p:sp>
      <p:sp>
        <p:nvSpPr>
          <p:cNvPr id="39038" name="Line 179"/>
          <p:cNvSpPr>
            <a:spLocks noChangeShapeType="1"/>
          </p:cNvSpPr>
          <p:nvPr/>
        </p:nvSpPr>
        <p:spPr bwMode="auto">
          <a:xfrm rot="5400000" flipH="1" flipV="1">
            <a:off x="6082360" y="3569862"/>
            <a:ext cx="0" cy="548140"/>
          </a:xfrm>
          <a:prstGeom prst="line">
            <a:avLst/>
          </a:prstGeom>
          <a:noFill/>
          <a:ln w="28575">
            <a:solidFill>
              <a:srgbClr val="99CCFF"/>
            </a:solidFill>
            <a:round/>
            <a:headEnd/>
            <a:tailEnd/>
          </a:ln>
        </p:spPr>
        <p:txBody>
          <a:bodyPr/>
          <a:lstStyle/>
          <a:p>
            <a:endParaRPr lang="en-US"/>
          </a:p>
        </p:txBody>
      </p:sp>
      <p:sp>
        <p:nvSpPr>
          <p:cNvPr id="39039" name="Line 180"/>
          <p:cNvSpPr>
            <a:spLocks noChangeShapeType="1"/>
          </p:cNvSpPr>
          <p:nvPr/>
        </p:nvSpPr>
        <p:spPr bwMode="auto">
          <a:xfrm rot="5400000" flipH="1" flipV="1">
            <a:off x="6082360" y="4415432"/>
            <a:ext cx="0" cy="548140"/>
          </a:xfrm>
          <a:prstGeom prst="line">
            <a:avLst/>
          </a:prstGeom>
          <a:noFill/>
          <a:ln w="28575">
            <a:solidFill>
              <a:srgbClr val="99CCFF"/>
            </a:solidFill>
            <a:round/>
            <a:headEnd/>
            <a:tailEnd/>
          </a:ln>
        </p:spPr>
        <p:txBody>
          <a:bodyPr/>
          <a:lstStyle/>
          <a:p>
            <a:endParaRPr lang="en-US"/>
          </a:p>
        </p:txBody>
      </p:sp>
      <p:sp>
        <p:nvSpPr>
          <p:cNvPr id="39040" name="Line 181"/>
          <p:cNvSpPr>
            <a:spLocks noChangeShapeType="1"/>
          </p:cNvSpPr>
          <p:nvPr/>
        </p:nvSpPr>
        <p:spPr bwMode="auto">
          <a:xfrm rot="5400000" flipV="1">
            <a:off x="6082980" y="3177669"/>
            <a:ext cx="0" cy="549381"/>
          </a:xfrm>
          <a:prstGeom prst="line">
            <a:avLst/>
          </a:prstGeom>
          <a:noFill/>
          <a:ln w="28575">
            <a:solidFill>
              <a:srgbClr val="99CCFF"/>
            </a:solidFill>
            <a:round/>
            <a:headEnd/>
            <a:tailEnd/>
          </a:ln>
        </p:spPr>
        <p:txBody>
          <a:bodyPr/>
          <a:lstStyle/>
          <a:p>
            <a:endParaRPr lang="en-US"/>
          </a:p>
        </p:txBody>
      </p:sp>
      <p:sp>
        <p:nvSpPr>
          <p:cNvPr id="39041" name="Line 182"/>
          <p:cNvSpPr>
            <a:spLocks noChangeShapeType="1"/>
          </p:cNvSpPr>
          <p:nvPr/>
        </p:nvSpPr>
        <p:spPr bwMode="auto">
          <a:xfrm rot="5400000" flipH="1" flipV="1">
            <a:off x="6082670" y="3973285"/>
            <a:ext cx="0" cy="548761"/>
          </a:xfrm>
          <a:prstGeom prst="line">
            <a:avLst/>
          </a:prstGeom>
          <a:noFill/>
          <a:ln w="28575">
            <a:solidFill>
              <a:srgbClr val="99CCFF"/>
            </a:solidFill>
            <a:round/>
            <a:headEnd/>
            <a:tailEnd/>
          </a:ln>
        </p:spPr>
        <p:txBody>
          <a:bodyPr/>
          <a:lstStyle/>
          <a:p>
            <a:endParaRPr lang="en-US"/>
          </a:p>
        </p:txBody>
      </p:sp>
      <p:sp>
        <p:nvSpPr>
          <p:cNvPr id="39042" name="Line 183"/>
          <p:cNvSpPr>
            <a:spLocks noChangeShapeType="1"/>
          </p:cNvSpPr>
          <p:nvPr/>
        </p:nvSpPr>
        <p:spPr bwMode="auto">
          <a:xfrm rot="5400000" flipV="1">
            <a:off x="6047327" y="3503032"/>
            <a:ext cx="0" cy="1012571"/>
          </a:xfrm>
          <a:prstGeom prst="line">
            <a:avLst/>
          </a:prstGeom>
          <a:noFill/>
          <a:ln w="28575">
            <a:solidFill>
              <a:srgbClr val="FF9900"/>
            </a:solidFill>
            <a:round/>
            <a:headEnd/>
            <a:tailEnd/>
          </a:ln>
        </p:spPr>
        <p:txBody>
          <a:bodyPr/>
          <a:lstStyle/>
          <a:p>
            <a:endParaRPr lang="en-US"/>
          </a:p>
        </p:txBody>
      </p:sp>
      <p:sp>
        <p:nvSpPr>
          <p:cNvPr id="39043" name="Line 184"/>
          <p:cNvSpPr>
            <a:spLocks noChangeShapeType="1"/>
          </p:cNvSpPr>
          <p:nvPr/>
        </p:nvSpPr>
        <p:spPr bwMode="auto">
          <a:xfrm rot="5400000" flipV="1">
            <a:off x="6047017" y="4330455"/>
            <a:ext cx="0" cy="1013191"/>
          </a:xfrm>
          <a:prstGeom prst="line">
            <a:avLst/>
          </a:prstGeom>
          <a:noFill/>
          <a:ln w="28575">
            <a:solidFill>
              <a:srgbClr val="FF9900"/>
            </a:solidFill>
            <a:round/>
            <a:headEnd/>
            <a:tailEnd/>
          </a:ln>
        </p:spPr>
        <p:txBody>
          <a:bodyPr/>
          <a:lstStyle/>
          <a:p>
            <a:endParaRPr lang="en-US"/>
          </a:p>
        </p:txBody>
      </p:sp>
      <p:sp>
        <p:nvSpPr>
          <p:cNvPr id="39044" name="Line 185"/>
          <p:cNvSpPr>
            <a:spLocks noChangeShapeType="1"/>
          </p:cNvSpPr>
          <p:nvPr/>
        </p:nvSpPr>
        <p:spPr bwMode="auto">
          <a:xfrm rot="5400000" flipV="1">
            <a:off x="6047327" y="3098488"/>
            <a:ext cx="0" cy="1012571"/>
          </a:xfrm>
          <a:prstGeom prst="line">
            <a:avLst/>
          </a:prstGeom>
          <a:noFill/>
          <a:ln w="28575">
            <a:solidFill>
              <a:srgbClr val="FF9900"/>
            </a:solidFill>
            <a:round/>
            <a:headEnd/>
            <a:tailEnd/>
          </a:ln>
        </p:spPr>
        <p:txBody>
          <a:bodyPr/>
          <a:lstStyle/>
          <a:p>
            <a:endParaRPr lang="en-US"/>
          </a:p>
        </p:txBody>
      </p:sp>
      <p:sp>
        <p:nvSpPr>
          <p:cNvPr id="39045" name="Line 186"/>
          <p:cNvSpPr>
            <a:spLocks noChangeShapeType="1"/>
          </p:cNvSpPr>
          <p:nvPr/>
        </p:nvSpPr>
        <p:spPr bwMode="auto">
          <a:xfrm rot="5400000" flipV="1">
            <a:off x="6047327" y="3888930"/>
            <a:ext cx="0" cy="1012571"/>
          </a:xfrm>
          <a:prstGeom prst="line">
            <a:avLst/>
          </a:prstGeom>
          <a:noFill/>
          <a:ln w="28575">
            <a:solidFill>
              <a:srgbClr val="FF9900"/>
            </a:solidFill>
            <a:round/>
            <a:headEnd/>
            <a:tailEnd/>
          </a:ln>
        </p:spPr>
        <p:txBody>
          <a:bodyPr/>
          <a:lstStyle/>
          <a:p>
            <a:endParaRPr lang="en-US"/>
          </a:p>
        </p:txBody>
      </p:sp>
      <p:sp>
        <p:nvSpPr>
          <p:cNvPr id="39046" name="Line 187"/>
          <p:cNvSpPr>
            <a:spLocks noChangeShapeType="1"/>
          </p:cNvSpPr>
          <p:nvPr/>
        </p:nvSpPr>
        <p:spPr bwMode="auto">
          <a:xfrm rot="5400000" flipV="1">
            <a:off x="5261167" y="3503436"/>
            <a:ext cx="165385" cy="0"/>
          </a:xfrm>
          <a:prstGeom prst="line">
            <a:avLst/>
          </a:prstGeom>
          <a:noFill/>
          <a:ln w="28575">
            <a:solidFill>
              <a:srgbClr val="FF9900"/>
            </a:solidFill>
            <a:round/>
            <a:headEnd/>
            <a:tailEnd/>
          </a:ln>
        </p:spPr>
        <p:txBody>
          <a:bodyPr/>
          <a:lstStyle/>
          <a:p>
            <a:endParaRPr lang="en-US"/>
          </a:p>
        </p:txBody>
      </p:sp>
      <p:sp>
        <p:nvSpPr>
          <p:cNvPr id="39047" name="Line 188"/>
          <p:cNvSpPr>
            <a:spLocks noChangeShapeType="1"/>
          </p:cNvSpPr>
          <p:nvPr/>
        </p:nvSpPr>
        <p:spPr bwMode="auto">
          <a:xfrm rot="5400000" flipV="1">
            <a:off x="5294564" y="3536831"/>
            <a:ext cx="0" cy="98592"/>
          </a:xfrm>
          <a:prstGeom prst="line">
            <a:avLst/>
          </a:prstGeom>
          <a:noFill/>
          <a:ln w="28575">
            <a:solidFill>
              <a:srgbClr val="FF9900"/>
            </a:solidFill>
            <a:round/>
            <a:headEnd/>
            <a:tailEnd/>
          </a:ln>
        </p:spPr>
        <p:txBody>
          <a:bodyPr/>
          <a:lstStyle/>
          <a:p>
            <a:endParaRPr lang="en-US"/>
          </a:p>
        </p:txBody>
      </p:sp>
      <p:sp>
        <p:nvSpPr>
          <p:cNvPr id="39048" name="Arc 189"/>
          <p:cNvSpPr>
            <a:spLocks/>
          </p:cNvSpPr>
          <p:nvPr/>
        </p:nvSpPr>
        <p:spPr bwMode="auto">
          <a:xfrm rot="11666385">
            <a:off x="5178301" y="4338464"/>
            <a:ext cx="81229" cy="111067"/>
          </a:xfrm>
          <a:custGeom>
            <a:avLst/>
            <a:gdLst>
              <a:gd name="T0" fmla="*/ 0 w 30878"/>
              <a:gd name="T1" fmla="*/ 2147483647 h 21600"/>
              <a:gd name="T2" fmla="*/ 2147483647 w 30878"/>
              <a:gd name="T3" fmla="*/ 2147483647 h 21600"/>
              <a:gd name="T4" fmla="*/ 2147483647 w 30878"/>
              <a:gd name="T5" fmla="*/ 2147483647 h 21600"/>
              <a:gd name="T6" fmla="*/ 0 60000 65536"/>
              <a:gd name="T7" fmla="*/ 0 60000 65536"/>
              <a:gd name="T8" fmla="*/ 0 60000 65536"/>
              <a:gd name="T9" fmla="*/ 0 w 30878"/>
              <a:gd name="T10" fmla="*/ 0 h 21600"/>
              <a:gd name="T11" fmla="*/ 30878 w 30878"/>
              <a:gd name="T12" fmla="*/ 21600 h 21600"/>
            </a:gdLst>
            <a:ahLst/>
            <a:cxnLst>
              <a:cxn ang="T6">
                <a:pos x="T0" y="T1"/>
              </a:cxn>
              <a:cxn ang="T7">
                <a:pos x="T2" y="T3"/>
              </a:cxn>
              <a:cxn ang="T8">
                <a:pos x="T4" y="T5"/>
              </a:cxn>
            </a:cxnLst>
            <a:rect l="T9" t="T10" r="T11" b="T12"/>
            <a:pathLst>
              <a:path w="30878" h="21600" fill="none" extrusionOk="0">
                <a:moveTo>
                  <a:pt x="-1" y="9188"/>
                </a:moveTo>
                <a:cubicBezTo>
                  <a:pt x="4043" y="3428"/>
                  <a:pt x="10640" y="-1"/>
                  <a:pt x="17678" y="0"/>
                </a:cubicBezTo>
                <a:cubicBezTo>
                  <a:pt x="22454" y="0"/>
                  <a:pt x="27096" y="1583"/>
                  <a:pt x="30877" y="4502"/>
                </a:cubicBezTo>
              </a:path>
              <a:path w="30878" h="21600" stroke="0" extrusionOk="0">
                <a:moveTo>
                  <a:pt x="-1" y="9188"/>
                </a:moveTo>
                <a:cubicBezTo>
                  <a:pt x="4043" y="3428"/>
                  <a:pt x="10640" y="-1"/>
                  <a:pt x="17678" y="0"/>
                </a:cubicBezTo>
                <a:cubicBezTo>
                  <a:pt x="22454" y="0"/>
                  <a:pt x="27096" y="1583"/>
                  <a:pt x="30877" y="4502"/>
                </a:cubicBezTo>
                <a:lnTo>
                  <a:pt x="17678" y="21600"/>
                </a:lnTo>
                <a:close/>
              </a:path>
            </a:pathLst>
          </a:custGeom>
          <a:noFill/>
          <a:ln w="28575">
            <a:solidFill>
              <a:srgbClr val="FF9900"/>
            </a:solidFill>
            <a:round/>
            <a:headEnd/>
            <a:tailEnd/>
          </a:ln>
        </p:spPr>
        <p:txBody>
          <a:bodyPr wrap="none" anchor="ctr"/>
          <a:lstStyle/>
          <a:p>
            <a:endParaRPr lang="en-US"/>
          </a:p>
        </p:txBody>
      </p:sp>
      <p:sp>
        <p:nvSpPr>
          <p:cNvPr id="39049" name="Line 190"/>
          <p:cNvSpPr>
            <a:spLocks noChangeShapeType="1"/>
          </p:cNvSpPr>
          <p:nvPr/>
        </p:nvSpPr>
        <p:spPr bwMode="auto">
          <a:xfrm rot="5400000" flipV="1">
            <a:off x="5069789" y="4307639"/>
            <a:ext cx="0" cy="210823"/>
          </a:xfrm>
          <a:prstGeom prst="line">
            <a:avLst/>
          </a:prstGeom>
          <a:noFill/>
          <a:ln w="28575">
            <a:solidFill>
              <a:srgbClr val="FF9900"/>
            </a:solidFill>
            <a:round/>
            <a:headEnd/>
            <a:tailEnd/>
          </a:ln>
        </p:spPr>
        <p:txBody>
          <a:bodyPr/>
          <a:lstStyle/>
          <a:p>
            <a:endParaRPr lang="en-US"/>
          </a:p>
        </p:txBody>
      </p:sp>
      <p:sp>
        <p:nvSpPr>
          <p:cNvPr id="39050" name="Line 191"/>
          <p:cNvSpPr>
            <a:spLocks noChangeShapeType="1"/>
          </p:cNvSpPr>
          <p:nvPr/>
        </p:nvSpPr>
        <p:spPr bwMode="auto">
          <a:xfrm rot="5400000" flipV="1">
            <a:off x="5261167" y="4330358"/>
            <a:ext cx="165385" cy="0"/>
          </a:xfrm>
          <a:prstGeom prst="line">
            <a:avLst/>
          </a:prstGeom>
          <a:noFill/>
          <a:ln w="28575">
            <a:solidFill>
              <a:srgbClr val="FF9900"/>
            </a:solidFill>
            <a:round/>
            <a:headEnd/>
            <a:tailEnd/>
          </a:ln>
        </p:spPr>
        <p:txBody>
          <a:bodyPr/>
          <a:lstStyle/>
          <a:p>
            <a:endParaRPr lang="en-US"/>
          </a:p>
        </p:txBody>
      </p:sp>
      <p:sp>
        <p:nvSpPr>
          <p:cNvPr id="39051" name="Line 192"/>
          <p:cNvSpPr>
            <a:spLocks noChangeShapeType="1"/>
          </p:cNvSpPr>
          <p:nvPr/>
        </p:nvSpPr>
        <p:spPr bwMode="auto">
          <a:xfrm rot="5400000" flipV="1">
            <a:off x="5294564" y="4363755"/>
            <a:ext cx="0" cy="98592"/>
          </a:xfrm>
          <a:prstGeom prst="line">
            <a:avLst/>
          </a:prstGeom>
          <a:noFill/>
          <a:ln w="28575">
            <a:solidFill>
              <a:srgbClr val="FF9900"/>
            </a:solidFill>
            <a:round/>
            <a:headEnd/>
            <a:tailEnd/>
          </a:ln>
        </p:spPr>
        <p:txBody>
          <a:bodyPr/>
          <a:lstStyle/>
          <a:p>
            <a:endParaRPr lang="en-US"/>
          </a:p>
        </p:txBody>
      </p:sp>
      <p:sp>
        <p:nvSpPr>
          <p:cNvPr id="39052" name="Line 148"/>
          <p:cNvSpPr>
            <a:spLocks noChangeShapeType="1"/>
          </p:cNvSpPr>
          <p:nvPr/>
        </p:nvSpPr>
        <p:spPr bwMode="auto">
          <a:xfrm rot="5400000">
            <a:off x="5231220" y="2954983"/>
            <a:ext cx="811" cy="84329"/>
          </a:xfrm>
          <a:prstGeom prst="line">
            <a:avLst/>
          </a:prstGeom>
          <a:noFill/>
          <a:ln w="57150">
            <a:solidFill>
              <a:schemeClr val="accent2"/>
            </a:solidFill>
            <a:round/>
            <a:headEnd/>
            <a:tailEnd/>
          </a:ln>
        </p:spPr>
        <p:txBody>
          <a:bodyPr/>
          <a:lstStyle/>
          <a:p>
            <a:endParaRPr lang="en-US"/>
          </a:p>
        </p:txBody>
      </p:sp>
      <p:sp>
        <p:nvSpPr>
          <p:cNvPr id="39053" name="Line 148"/>
          <p:cNvSpPr>
            <a:spLocks noChangeShapeType="1"/>
          </p:cNvSpPr>
          <p:nvPr/>
        </p:nvSpPr>
        <p:spPr bwMode="auto">
          <a:xfrm rot="5400000">
            <a:off x="5216961" y="5033641"/>
            <a:ext cx="811" cy="84329"/>
          </a:xfrm>
          <a:prstGeom prst="line">
            <a:avLst/>
          </a:prstGeom>
          <a:noFill/>
          <a:ln w="57150">
            <a:solidFill>
              <a:schemeClr val="accent2"/>
            </a:solidFill>
            <a:round/>
            <a:headEnd/>
            <a:tailEnd/>
          </a:ln>
        </p:spPr>
        <p:txBody>
          <a:bodyPr/>
          <a:lstStyle/>
          <a:p>
            <a:endParaRPr lang="en-US"/>
          </a:p>
        </p:txBody>
      </p:sp>
      <p:sp>
        <p:nvSpPr>
          <p:cNvPr id="39054" name="Line 205"/>
          <p:cNvSpPr>
            <a:spLocks noChangeShapeType="1"/>
          </p:cNvSpPr>
          <p:nvPr/>
        </p:nvSpPr>
        <p:spPr bwMode="auto">
          <a:xfrm rot="5400000" flipH="1" flipV="1">
            <a:off x="5256119" y="2429735"/>
            <a:ext cx="0" cy="106032"/>
          </a:xfrm>
          <a:prstGeom prst="line">
            <a:avLst/>
          </a:prstGeom>
          <a:noFill/>
          <a:ln w="28575">
            <a:solidFill>
              <a:srgbClr val="99CCFF"/>
            </a:solidFill>
            <a:round/>
            <a:headEnd/>
            <a:tailEnd/>
          </a:ln>
        </p:spPr>
        <p:txBody>
          <a:bodyPr/>
          <a:lstStyle/>
          <a:p>
            <a:endParaRPr lang="en-US"/>
          </a:p>
        </p:txBody>
      </p:sp>
      <p:sp>
        <p:nvSpPr>
          <p:cNvPr id="39055" name="Line 209"/>
          <p:cNvSpPr>
            <a:spLocks noChangeShapeType="1"/>
          </p:cNvSpPr>
          <p:nvPr/>
        </p:nvSpPr>
        <p:spPr bwMode="auto">
          <a:xfrm rot="5400000" flipV="1">
            <a:off x="6489160" y="3117132"/>
            <a:ext cx="128902" cy="0"/>
          </a:xfrm>
          <a:prstGeom prst="line">
            <a:avLst/>
          </a:prstGeom>
          <a:noFill/>
          <a:ln w="28575">
            <a:solidFill>
              <a:srgbClr val="FF9900"/>
            </a:solidFill>
            <a:round/>
            <a:headEnd/>
            <a:tailEnd/>
          </a:ln>
        </p:spPr>
        <p:txBody>
          <a:bodyPr/>
          <a:lstStyle/>
          <a:p>
            <a:endParaRPr lang="en-US"/>
          </a:p>
        </p:txBody>
      </p:sp>
      <p:sp>
        <p:nvSpPr>
          <p:cNvPr id="39056" name="Line 210"/>
          <p:cNvSpPr>
            <a:spLocks noChangeShapeType="1"/>
          </p:cNvSpPr>
          <p:nvPr/>
        </p:nvSpPr>
        <p:spPr bwMode="auto">
          <a:xfrm rot="5400000" flipV="1">
            <a:off x="6581516" y="3024778"/>
            <a:ext cx="0" cy="55806"/>
          </a:xfrm>
          <a:prstGeom prst="line">
            <a:avLst/>
          </a:prstGeom>
          <a:noFill/>
          <a:ln w="28575">
            <a:solidFill>
              <a:srgbClr val="FF9900"/>
            </a:solidFill>
            <a:round/>
            <a:headEnd/>
            <a:tailEnd/>
          </a:ln>
        </p:spPr>
        <p:txBody>
          <a:bodyPr/>
          <a:lstStyle/>
          <a:p>
            <a:endParaRPr lang="en-US"/>
          </a:p>
        </p:txBody>
      </p:sp>
      <p:sp>
        <p:nvSpPr>
          <p:cNvPr id="39057" name="Line 211"/>
          <p:cNvSpPr>
            <a:spLocks noChangeShapeType="1"/>
          </p:cNvSpPr>
          <p:nvPr/>
        </p:nvSpPr>
        <p:spPr bwMode="auto">
          <a:xfrm rot="5400000" flipV="1">
            <a:off x="6489160" y="3540322"/>
            <a:ext cx="128902" cy="0"/>
          </a:xfrm>
          <a:prstGeom prst="line">
            <a:avLst/>
          </a:prstGeom>
          <a:noFill/>
          <a:ln w="28575">
            <a:solidFill>
              <a:srgbClr val="FF9900"/>
            </a:solidFill>
            <a:round/>
            <a:headEnd/>
            <a:tailEnd/>
          </a:ln>
        </p:spPr>
        <p:txBody>
          <a:bodyPr/>
          <a:lstStyle/>
          <a:p>
            <a:endParaRPr lang="en-US"/>
          </a:p>
        </p:txBody>
      </p:sp>
      <p:sp>
        <p:nvSpPr>
          <p:cNvPr id="39058" name="Line 212"/>
          <p:cNvSpPr>
            <a:spLocks noChangeShapeType="1"/>
          </p:cNvSpPr>
          <p:nvPr/>
        </p:nvSpPr>
        <p:spPr bwMode="auto">
          <a:xfrm rot="5400000" flipV="1">
            <a:off x="6581516" y="3447968"/>
            <a:ext cx="0" cy="55806"/>
          </a:xfrm>
          <a:prstGeom prst="line">
            <a:avLst/>
          </a:prstGeom>
          <a:noFill/>
          <a:ln w="28575">
            <a:solidFill>
              <a:srgbClr val="FF9900"/>
            </a:solidFill>
            <a:round/>
            <a:headEnd/>
            <a:tailEnd/>
          </a:ln>
        </p:spPr>
        <p:txBody>
          <a:bodyPr/>
          <a:lstStyle/>
          <a:p>
            <a:endParaRPr lang="en-US"/>
          </a:p>
        </p:txBody>
      </p:sp>
      <p:sp>
        <p:nvSpPr>
          <p:cNvPr id="39059" name="Line 213"/>
          <p:cNvSpPr>
            <a:spLocks noChangeShapeType="1"/>
          </p:cNvSpPr>
          <p:nvPr/>
        </p:nvSpPr>
        <p:spPr bwMode="auto">
          <a:xfrm rot="5400000" flipV="1">
            <a:off x="6489566" y="3944460"/>
            <a:ext cx="128092" cy="0"/>
          </a:xfrm>
          <a:prstGeom prst="line">
            <a:avLst/>
          </a:prstGeom>
          <a:noFill/>
          <a:ln w="28575">
            <a:solidFill>
              <a:srgbClr val="FF9900"/>
            </a:solidFill>
            <a:round/>
            <a:headEnd/>
            <a:tailEnd/>
          </a:ln>
        </p:spPr>
        <p:txBody>
          <a:bodyPr/>
          <a:lstStyle/>
          <a:p>
            <a:endParaRPr lang="en-US"/>
          </a:p>
        </p:txBody>
      </p:sp>
      <p:sp>
        <p:nvSpPr>
          <p:cNvPr id="39060" name="Line 214"/>
          <p:cNvSpPr>
            <a:spLocks noChangeShapeType="1"/>
          </p:cNvSpPr>
          <p:nvPr/>
        </p:nvSpPr>
        <p:spPr bwMode="auto">
          <a:xfrm rot="5400000" flipV="1">
            <a:off x="6581516" y="3852511"/>
            <a:ext cx="0" cy="55806"/>
          </a:xfrm>
          <a:prstGeom prst="line">
            <a:avLst/>
          </a:prstGeom>
          <a:noFill/>
          <a:ln w="28575">
            <a:solidFill>
              <a:srgbClr val="FF9900"/>
            </a:solidFill>
            <a:round/>
            <a:headEnd/>
            <a:tailEnd/>
          </a:ln>
        </p:spPr>
        <p:txBody>
          <a:bodyPr/>
          <a:lstStyle/>
          <a:p>
            <a:endParaRPr lang="en-US"/>
          </a:p>
        </p:txBody>
      </p:sp>
      <p:sp>
        <p:nvSpPr>
          <p:cNvPr id="39061" name="Line 215"/>
          <p:cNvSpPr>
            <a:spLocks noChangeShapeType="1"/>
          </p:cNvSpPr>
          <p:nvPr/>
        </p:nvSpPr>
        <p:spPr bwMode="auto">
          <a:xfrm rot="5400000" flipV="1">
            <a:off x="6489162" y="4330764"/>
            <a:ext cx="128902" cy="0"/>
          </a:xfrm>
          <a:prstGeom prst="line">
            <a:avLst/>
          </a:prstGeom>
          <a:noFill/>
          <a:ln w="28575">
            <a:solidFill>
              <a:srgbClr val="FF9900"/>
            </a:solidFill>
            <a:round/>
            <a:headEnd/>
            <a:tailEnd/>
          </a:ln>
        </p:spPr>
        <p:txBody>
          <a:bodyPr/>
          <a:lstStyle/>
          <a:p>
            <a:endParaRPr lang="en-US"/>
          </a:p>
        </p:txBody>
      </p:sp>
      <p:sp>
        <p:nvSpPr>
          <p:cNvPr id="39062" name="Line 216"/>
          <p:cNvSpPr>
            <a:spLocks noChangeShapeType="1"/>
          </p:cNvSpPr>
          <p:nvPr/>
        </p:nvSpPr>
        <p:spPr bwMode="auto">
          <a:xfrm rot="5400000" flipV="1">
            <a:off x="6581516" y="4238409"/>
            <a:ext cx="0" cy="55806"/>
          </a:xfrm>
          <a:prstGeom prst="line">
            <a:avLst/>
          </a:prstGeom>
          <a:noFill/>
          <a:ln w="28575">
            <a:solidFill>
              <a:srgbClr val="FF9900"/>
            </a:solidFill>
            <a:round/>
            <a:headEnd/>
            <a:tailEnd/>
          </a:ln>
        </p:spPr>
        <p:txBody>
          <a:bodyPr/>
          <a:lstStyle/>
          <a:p>
            <a:endParaRPr lang="en-US"/>
          </a:p>
        </p:txBody>
      </p:sp>
      <p:sp>
        <p:nvSpPr>
          <p:cNvPr id="39063" name="Line 217"/>
          <p:cNvSpPr>
            <a:spLocks noChangeShapeType="1"/>
          </p:cNvSpPr>
          <p:nvPr/>
        </p:nvSpPr>
        <p:spPr bwMode="auto">
          <a:xfrm rot="5400000" flipV="1">
            <a:off x="6489162" y="4771788"/>
            <a:ext cx="128902" cy="0"/>
          </a:xfrm>
          <a:prstGeom prst="line">
            <a:avLst/>
          </a:prstGeom>
          <a:noFill/>
          <a:ln w="28575">
            <a:solidFill>
              <a:srgbClr val="FF9900"/>
            </a:solidFill>
            <a:round/>
            <a:headEnd/>
            <a:tailEnd/>
          </a:ln>
        </p:spPr>
        <p:txBody>
          <a:bodyPr/>
          <a:lstStyle/>
          <a:p>
            <a:endParaRPr lang="en-US"/>
          </a:p>
        </p:txBody>
      </p:sp>
      <p:sp>
        <p:nvSpPr>
          <p:cNvPr id="39064" name="Line 218"/>
          <p:cNvSpPr>
            <a:spLocks noChangeShapeType="1"/>
          </p:cNvSpPr>
          <p:nvPr/>
        </p:nvSpPr>
        <p:spPr bwMode="auto">
          <a:xfrm rot="5400000" flipV="1">
            <a:off x="6581516" y="4679434"/>
            <a:ext cx="0" cy="55806"/>
          </a:xfrm>
          <a:prstGeom prst="line">
            <a:avLst/>
          </a:prstGeom>
          <a:noFill/>
          <a:ln w="28575">
            <a:solidFill>
              <a:srgbClr val="FF9900"/>
            </a:solidFill>
            <a:round/>
            <a:headEnd/>
            <a:tailEnd/>
          </a:ln>
        </p:spPr>
        <p:txBody>
          <a:bodyPr/>
          <a:lstStyle/>
          <a:p>
            <a:endParaRPr lang="en-US"/>
          </a:p>
        </p:txBody>
      </p:sp>
      <p:sp>
        <p:nvSpPr>
          <p:cNvPr id="39065" name="Line 219"/>
          <p:cNvSpPr>
            <a:spLocks noChangeShapeType="1"/>
          </p:cNvSpPr>
          <p:nvPr/>
        </p:nvSpPr>
        <p:spPr bwMode="auto">
          <a:xfrm rot="5400000" flipV="1">
            <a:off x="6485527" y="5189005"/>
            <a:ext cx="136170" cy="0"/>
          </a:xfrm>
          <a:prstGeom prst="line">
            <a:avLst/>
          </a:prstGeom>
          <a:noFill/>
          <a:ln w="28575">
            <a:solidFill>
              <a:srgbClr val="FF9900"/>
            </a:solidFill>
            <a:round/>
            <a:headEnd/>
            <a:tailEnd/>
          </a:ln>
        </p:spPr>
        <p:txBody>
          <a:bodyPr/>
          <a:lstStyle/>
          <a:p>
            <a:endParaRPr lang="en-US"/>
          </a:p>
        </p:txBody>
      </p:sp>
      <p:sp>
        <p:nvSpPr>
          <p:cNvPr id="39066" name="Line 220"/>
          <p:cNvSpPr>
            <a:spLocks noChangeShapeType="1"/>
          </p:cNvSpPr>
          <p:nvPr/>
        </p:nvSpPr>
        <p:spPr bwMode="auto">
          <a:xfrm rot="5400000" flipV="1">
            <a:off x="6581516" y="5102625"/>
            <a:ext cx="0" cy="55806"/>
          </a:xfrm>
          <a:prstGeom prst="line">
            <a:avLst/>
          </a:prstGeom>
          <a:noFill/>
          <a:ln w="28575">
            <a:solidFill>
              <a:srgbClr val="FF9900"/>
            </a:solidFill>
            <a:round/>
            <a:headEnd/>
            <a:tailEnd/>
          </a:ln>
        </p:spPr>
        <p:txBody>
          <a:bodyPr/>
          <a:lstStyle/>
          <a:p>
            <a:endParaRPr lang="en-US"/>
          </a:p>
        </p:txBody>
      </p:sp>
      <p:sp>
        <p:nvSpPr>
          <p:cNvPr id="39067" name="Line 25"/>
          <p:cNvSpPr>
            <a:spLocks noChangeShapeType="1"/>
          </p:cNvSpPr>
          <p:nvPr/>
        </p:nvSpPr>
        <p:spPr bwMode="auto">
          <a:xfrm rot="5400000" flipH="1" flipV="1">
            <a:off x="6419328" y="2993904"/>
            <a:ext cx="89990" cy="0"/>
          </a:xfrm>
          <a:prstGeom prst="line">
            <a:avLst/>
          </a:prstGeom>
          <a:noFill/>
          <a:ln w="19050">
            <a:solidFill>
              <a:srgbClr val="00B050"/>
            </a:solidFill>
            <a:round/>
            <a:headEnd/>
            <a:tailEnd/>
          </a:ln>
        </p:spPr>
        <p:txBody>
          <a:bodyPr/>
          <a:lstStyle/>
          <a:p>
            <a:endParaRPr lang="en-US"/>
          </a:p>
        </p:txBody>
      </p:sp>
      <p:grpSp>
        <p:nvGrpSpPr>
          <p:cNvPr id="8" name="Group 150"/>
          <p:cNvGrpSpPr>
            <a:grpSpLocks/>
          </p:cNvGrpSpPr>
          <p:nvPr/>
        </p:nvGrpSpPr>
        <p:grpSpPr bwMode="auto">
          <a:xfrm rot="10800000">
            <a:off x="6335968" y="2818387"/>
            <a:ext cx="85569" cy="93230"/>
            <a:chOff x="2748" y="3422"/>
            <a:chExt cx="105" cy="108"/>
          </a:xfrm>
        </p:grpSpPr>
        <p:sp>
          <p:nvSpPr>
            <p:cNvPr id="39527" name="AutoShape 151"/>
            <p:cNvSpPr>
              <a:spLocks noChangeArrowheads="1"/>
            </p:cNvSpPr>
            <p:nvPr/>
          </p:nvSpPr>
          <p:spPr bwMode="auto">
            <a:xfrm rot="-5400000">
              <a:off x="2772" y="3449"/>
              <a:ext cx="57" cy="105"/>
            </a:xfrm>
            <a:prstGeom prst="flowChartCollate">
              <a:avLst/>
            </a:prstGeom>
            <a:solidFill>
              <a:srgbClr val="B2B2B2"/>
            </a:solidFill>
            <a:ln w="9525">
              <a:solidFill>
                <a:schemeClr val="tx1"/>
              </a:solidFill>
              <a:miter lim="800000"/>
              <a:headEnd/>
              <a:tailEnd/>
            </a:ln>
          </p:spPr>
          <p:txBody>
            <a:bodyPr wrap="none" anchor="ctr"/>
            <a:lstStyle/>
            <a:p>
              <a:pPr latinLnBrk="1"/>
              <a:endParaRPr kumimoji="1" lang="ko-KR" altLang="en-US" sz="400">
                <a:latin typeface="Gulim" pitchFamily="34" charset="-127"/>
                <a:ea typeface="Gulim" pitchFamily="34" charset="-127"/>
              </a:endParaRPr>
            </a:p>
          </p:txBody>
        </p:sp>
        <p:sp>
          <p:nvSpPr>
            <p:cNvPr id="39528" name="Line 152"/>
            <p:cNvSpPr>
              <a:spLocks noChangeShapeType="1"/>
            </p:cNvSpPr>
            <p:nvPr/>
          </p:nvSpPr>
          <p:spPr bwMode="auto">
            <a:xfrm rot="-5400000">
              <a:off x="2784" y="3485"/>
              <a:ext cx="34" cy="0"/>
            </a:xfrm>
            <a:prstGeom prst="line">
              <a:avLst/>
            </a:prstGeom>
            <a:noFill/>
            <a:ln w="38100">
              <a:solidFill>
                <a:srgbClr val="B2B2B2"/>
              </a:solidFill>
              <a:round/>
              <a:headEnd/>
              <a:tailEnd/>
            </a:ln>
          </p:spPr>
          <p:txBody>
            <a:bodyPr/>
            <a:lstStyle/>
            <a:p>
              <a:endParaRPr lang="en-US"/>
            </a:p>
          </p:txBody>
        </p:sp>
        <p:sp>
          <p:nvSpPr>
            <p:cNvPr id="39529" name="AutoShape 153"/>
            <p:cNvSpPr>
              <a:spLocks noChangeArrowheads="1"/>
            </p:cNvSpPr>
            <p:nvPr/>
          </p:nvSpPr>
          <p:spPr bwMode="auto">
            <a:xfrm rot="-5400000">
              <a:off x="2778" y="3421"/>
              <a:ext cx="45" cy="48"/>
            </a:xfrm>
            <a:prstGeom prst="flowChartDelay">
              <a:avLst/>
            </a:prstGeom>
            <a:solidFill>
              <a:srgbClr val="B2B2B2"/>
            </a:solidFill>
            <a:ln w="9525">
              <a:solidFill>
                <a:schemeClr val="tx1"/>
              </a:solidFill>
              <a:miter lim="800000"/>
              <a:headEnd/>
              <a:tailEnd/>
            </a:ln>
          </p:spPr>
          <p:txBody>
            <a:bodyPr vert="eaVert" wrap="none" tIns="0" bIns="0" anchor="ctr" anchorCtr="1"/>
            <a:lstStyle/>
            <a:p>
              <a:pPr latinLnBrk="1"/>
              <a:endParaRPr kumimoji="1" lang="en-US" altLang="ko-KR" sz="400">
                <a:latin typeface="Gulim" pitchFamily="34" charset="-127"/>
                <a:ea typeface="Gulim" pitchFamily="34" charset="-127"/>
              </a:endParaRPr>
            </a:p>
          </p:txBody>
        </p:sp>
      </p:grpSp>
      <p:grpSp>
        <p:nvGrpSpPr>
          <p:cNvPr id="9" name="Group 150"/>
          <p:cNvGrpSpPr>
            <a:grpSpLocks/>
          </p:cNvGrpSpPr>
          <p:nvPr/>
        </p:nvGrpSpPr>
        <p:grpSpPr bwMode="auto">
          <a:xfrm rot="10800000">
            <a:off x="6335968" y="3004849"/>
            <a:ext cx="85569" cy="93230"/>
            <a:chOff x="2748" y="3422"/>
            <a:chExt cx="105" cy="108"/>
          </a:xfrm>
        </p:grpSpPr>
        <p:sp>
          <p:nvSpPr>
            <p:cNvPr id="39524" name="AutoShape 151"/>
            <p:cNvSpPr>
              <a:spLocks noChangeArrowheads="1"/>
            </p:cNvSpPr>
            <p:nvPr/>
          </p:nvSpPr>
          <p:spPr bwMode="auto">
            <a:xfrm rot="-5400000">
              <a:off x="2772" y="3449"/>
              <a:ext cx="57" cy="105"/>
            </a:xfrm>
            <a:prstGeom prst="flowChartCollate">
              <a:avLst/>
            </a:prstGeom>
            <a:solidFill>
              <a:srgbClr val="0000FF"/>
            </a:solidFill>
            <a:ln w="9525">
              <a:solidFill>
                <a:schemeClr val="tx1"/>
              </a:solidFill>
              <a:miter lim="800000"/>
              <a:headEnd/>
              <a:tailEnd/>
            </a:ln>
          </p:spPr>
          <p:txBody>
            <a:bodyPr wrap="none" anchor="ctr"/>
            <a:lstStyle/>
            <a:p>
              <a:pPr latinLnBrk="1"/>
              <a:endParaRPr kumimoji="1" lang="ko-KR" altLang="en-US" sz="400">
                <a:latin typeface="Gulim" pitchFamily="34" charset="-127"/>
                <a:ea typeface="Gulim" pitchFamily="34" charset="-127"/>
              </a:endParaRPr>
            </a:p>
          </p:txBody>
        </p:sp>
        <p:sp>
          <p:nvSpPr>
            <p:cNvPr id="39525" name="Line 152"/>
            <p:cNvSpPr>
              <a:spLocks noChangeShapeType="1"/>
            </p:cNvSpPr>
            <p:nvPr/>
          </p:nvSpPr>
          <p:spPr bwMode="auto">
            <a:xfrm rot="-5400000">
              <a:off x="2784" y="3485"/>
              <a:ext cx="34" cy="0"/>
            </a:xfrm>
            <a:prstGeom prst="line">
              <a:avLst/>
            </a:prstGeom>
            <a:noFill/>
            <a:ln w="38100">
              <a:solidFill>
                <a:srgbClr val="0000FF"/>
              </a:solidFill>
              <a:round/>
              <a:headEnd/>
              <a:tailEnd/>
            </a:ln>
          </p:spPr>
          <p:txBody>
            <a:bodyPr/>
            <a:lstStyle/>
            <a:p>
              <a:endParaRPr lang="en-US"/>
            </a:p>
          </p:txBody>
        </p:sp>
        <p:sp>
          <p:nvSpPr>
            <p:cNvPr id="39526" name="AutoShape 153"/>
            <p:cNvSpPr>
              <a:spLocks noChangeArrowheads="1"/>
            </p:cNvSpPr>
            <p:nvPr/>
          </p:nvSpPr>
          <p:spPr bwMode="auto">
            <a:xfrm rot="-5400000">
              <a:off x="2778" y="3421"/>
              <a:ext cx="45" cy="48"/>
            </a:xfrm>
            <a:prstGeom prst="flowChartDelay">
              <a:avLst/>
            </a:prstGeom>
            <a:solidFill>
              <a:srgbClr val="0000FF"/>
            </a:solidFill>
            <a:ln w="9525">
              <a:solidFill>
                <a:schemeClr val="tx1"/>
              </a:solidFill>
              <a:miter lim="800000"/>
              <a:headEnd/>
              <a:tailEnd/>
            </a:ln>
          </p:spPr>
          <p:txBody>
            <a:bodyPr vert="eaVert" wrap="none" tIns="0" bIns="0" anchor="ctr" anchorCtr="1"/>
            <a:lstStyle/>
            <a:p>
              <a:pPr latinLnBrk="1"/>
              <a:endParaRPr kumimoji="1" lang="en-US" altLang="ko-KR" sz="400">
                <a:latin typeface="Gulim" pitchFamily="34" charset="-127"/>
                <a:ea typeface="Gulim" pitchFamily="34" charset="-127"/>
              </a:endParaRPr>
            </a:p>
          </p:txBody>
        </p:sp>
      </p:grpSp>
      <p:grpSp>
        <p:nvGrpSpPr>
          <p:cNvPr id="10" name="Group 150"/>
          <p:cNvGrpSpPr>
            <a:grpSpLocks/>
          </p:cNvGrpSpPr>
          <p:nvPr/>
        </p:nvGrpSpPr>
        <p:grpSpPr bwMode="auto">
          <a:xfrm rot="10800000">
            <a:off x="6335968" y="3247233"/>
            <a:ext cx="85569" cy="93232"/>
            <a:chOff x="2748" y="3422"/>
            <a:chExt cx="105" cy="108"/>
          </a:xfrm>
        </p:grpSpPr>
        <p:sp>
          <p:nvSpPr>
            <p:cNvPr id="39521" name="AutoShape 151"/>
            <p:cNvSpPr>
              <a:spLocks noChangeArrowheads="1"/>
            </p:cNvSpPr>
            <p:nvPr/>
          </p:nvSpPr>
          <p:spPr bwMode="auto">
            <a:xfrm rot="-5400000">
              <a:off x="2772" y="3449"/>
              <a:ext cx="57" cy="105"/>
            </a:xfrm>
            <a:prstGeom prst="flowChartCollate">
              <a:avLst/>
            </a:prstGeom>
            <a:solidFill>
              <a:srgbClr val="B2B2B2"/>
            </a:solidFill>
            <a:ln w="9525">
              <a:solidFill>
                <a:schemeClr val="tx1"/>
              </a:solidFill>
              <a:miter lim="800000"/>
              <a:headEnd/>
              <a:tailEnd/>
            </a:ln>
          </p:spPr>
          <p:txBody>
            <a:bodyPr wrap="none" anchor="ctr"/>
            <a:lstStyle/>
            <a:p>
              <a:pPr latinLnBrk="1"/>
              <a:endParaRPr kumimoji="1" lang="ko-KR" altLang="en-US" sz="400">
                <a:latin typeface="Gulim" pitchFamily="34" charset="-127"/>
                <a:ea typeface="Gulim" pitchFamily="34" charset="-127"/>
              </a:endParaRPr>
            </a:p>
          </p:txBody>
        </p:sp>
        <p:sp>
          <p:nvSpPr>
            <p:cNvPr id="39522" name="Line 152"/>
            <p:cNvSpPr>
              <a:spLocks noChangeShapeType="1"/>
            </p:cNvSpPr>
            <p:nvPr/>
          </p:nvSpPr>
          <p:spPr bwMode="auto">
            <a:xfrm rot="-5400000">
              <a:off x="2784" y="3485"/>
              <a:ext cx="34" cy="0"/>
            </a:xfrm>
            <a:prstGeom prst="line">
              <a:avLst/>
            </a:prstGeom>
            <a:noFill/>
            <a:ln w="38100">
              <a:solidFill>
                <a:srgbClr val="B2B2B2"/>
              </a:solidFill>
              <a:round/>
              <a:headEnd/>
              <a:tailEnd/>
            </a:ln>
          </p:spPr>
          <p:txBody>
            <a:bodyPr/>
            <a:lstStyle/>
            <a:p>
              <a:endParaRPr lang="en-US"/>
            </a:p>
          </p:txBody>
        </p:sp>
        <p:sp>
          <p:nvSpPr>
            <p:cNvPr id="39523" name="AutoShape 153"/>
            <p:cNvSpPr>
              <a:spLocks noChangeArrowheads="1"/>
            </p:cNvSpPr>
            <p:nvPr/>
          </p:nvSpPr>
          <p:spPr bwMode="auto">
            <a:xfrm rot="-5400000">
              <a:off x="2778" y="3421"/>
              <a:ext cx="45" cy="48"/>
            </a:xfrm>
            <a:prstGeom prst="flowChartDelay">
              <a:avLst/>
            </a:prstGeom>
            <a:solidFill>
              <a:srgbClr val="B2B2B2"/>
            </a:solidFill>
            <a:ln w="9525">
              <a:solidFill>
                <a:schemeClr val="tx1"/>
              </a:solidFill>
              <a:miter lim="800000"/>
              <a:headEnd/>
              <a:tailEnd/>
            </a:ln>
          </p:spPr>
          <p:txBody>
            <a:bodyPr vert="eaVert" wrap="none" tIns="0" bIns="0" anchor="ctr" anchorCtr="1"/>
            <a:lstStyle/>
            <a:p>
              <a:pPr latinLnBrk="1"/>
              <a:endParaRPr kumimoji="1" lang="en-US" altLang="ko-KR" sz="400">
                <a:latin typeface="Gulim" pitchFamily="34" charset="-127"/>
                <a:ea typeface="Gulim" pitchFamily="34" charset="-127"/>
              </a:endParaRPr>
            </a:p>
          </p:txBody>
        </p:sp>
      </p:grpSp>
      <p:grpSp>
        <p:nvGrpSpPr>
          <p:cNvPr id="11" name="Group 150"/>
          <p:cNvGrpSpPr>
            <a:grpSpLocks/>
          </p:cNvGrpSpPr>
          <p:nvPr/>
        </p:nvGrpSpPr>
        <p:grpSpPr bwMode="auto">
          <a:xfrm rot="10800000">
            <a:off x="6335968" y="3433697"/>
            <a:ext cx="85569" cy="93232"/>
            <a:chOff x="2748" y="3422"/>
            <a:chExt cx="105" cy="108"/>
          </a:xfrm>
        </p:grpSpPr>
        <p:sp>
          <p:nvSpPr>
            <p:cNvPr id="39518" name="AutoShape 151"/>
            <p:cNvSpPr>
              <a:spLocks noChangeArrowheads="1"/>
            </p:cNvSpPr>
            <p:nvPr/>
          </p:nvSpPr>
          <p:spPr bwMode="auto">
            <a:xfrm rot="-5400000">
              <a:off x="2772" y="3449"/>
              <a:ext cx="57" cy="105"/>
            </a:xfrm>
            <a:prstGeom prst="flowChartCollate">
              <a:avLst/>
            </a:prstGeom>
            <a:solidFill>
              <a:srgbClr val="0000FF"/>
            </a:solidFill>
            <a:ln w="9525">
              <a:solidFill>
                <a:schemeClr val="tx1"/>
              </a:solidFill>
              <a:miter lim="800000"/>
              <a:headEnd/>
              <a:tailEnd/>
            </a:ln>
          </p:spPr>
          <p:txBody>
            <a:bodyPr wrap="none" anchor="ctr"/>
            <a:lstStyle/>
            <a:p>
              <a:pPr latinLnBrk="1"/>
              <a:endParaRPr kumimoji="1" lang="ko-KR" altLang="en-US" sz="400">
                <a:latin typeface="Gulim" pitchFamily="34" charset="-127"/>
                <a:ea typeface="Gulim" pitchFamily="34" charset="-127"/>
              </a:endParaRPr>
            </a:p>
          </p:txBody>
        </p:sp>
        <p:sp>
          <p:nvSpPr>
            <p:cNvPr id="39519" name="Line 152"/>
            <p:cNvSpPr>
              <a:spLocks noChangeShapeType="1"/>
            </p:cNvSpPr>
            <p:nvPr/>
          </p:nvSpPr>
          <p:spPr bwMode="auto">
            <a:xfrm rot="-5400000">
              <a:off x="2784" y="3485"/>
              <a:ext cx="34" cy="0"/>
            </a:xfrm>
            <a:prstGeom prst="line">
              <a:avLst/>
            </a:prstGeom>
            <a:noFill/>
            <a:ln w="38100">
              <a:solidFill>
                <a:srgbClr val="0000FF"/>
              </a:solidFill>
              <a:round/>
              <a:headEnd/>
              <a:tailEnd/>
            </a:ln>
          </p:spPr>
          <p:txBody>
            <a:bodyPr/>
            <a:lstStyle/>
            <a:p>
              <a:endParaRPr lang="en-US"/>
            </a:p>
          </p:txBody>
        </p:sp>
        <p:sp>
          <p:nvSpPr>
            <p:cNvPr id="39520" name="AutoShape 153"/>
            <p:cNvSpPr>
              <a:spLocks noChangeArrowheads="1"/>
            </p:cNvSpPr>
            <p:nvPr/>
          </p:nvSpPr>
          <p:spPr bwMode="auto">
            <a:xfrm rot="-5400000">
              <a:off x="2778" y="3421"/>
              <a:ext cx="45" cy="48"/>
            </a:xfrm>
            <a:prstGeom prst="flowChartDelay">
              <a:avLst/>
            </a:prstGeom>
            <a:solidFill>
              <a:srgbClr val="0000FF"/>
            </a:solidFill>
            <a:ln w="9525">
              <a:solidFill>
                <a:schemeClr val="tx1"/>
              </a:solidFill>
              <a:miter lim="800000"/>
              <a:headEnd/>
              <a:tailEnd/>
            </a:ln>
          </p:spPr>
          <p:txBody>
            <a:bodyPr vert="eaVert" wrap="none" tIns="0" bIns="0" anchor="ctr" anchorCtr="1"/>
            <a:lstStyle/>
            <a:p>
              <a:pPr latinLnBrk="1"/>
              <a:endParaRPr kumimoji="1" lang="en-US" altLang="ko-KR" sz="400">
                <a:latin typeface="Gulim" pitchFamily="34" charset="-127"/>
                <a:ea typeface="Gulim" pitchFamily="34" charset="-127"/>
              </a:endParaRPr>
            </a:p>
          </p:txBody>
        </p:sp>
      </p:grpSp>
      <p:grpSp>
        <p:nvGrpSpPr>
          <p:cNvPr id="12" name="Group 150"/>
          <p:cNvGrpSpPr>
            <a:grpSpLocks/>
          </p:cNvGrpSpPr>
          <p:nvPr/>
        </p:nvGrpSpPr>
        <p:grpSpPr bwMode="auto">
          <a:xfrm rot="10800000">
            <a:off x="6335968" y="3657453"/>
            <a:ext cx="85569" cy="93232"/>
            <a:chOff x="2748" y="3422"/>
            <a:chExt cx="105" cy="108"/>
          </a:xfrm>
        </p:grpSpPr>
        <p:sp>
          <p:nvSpPr>
            <p:cNvPr id="39515" name="AutoShape 151"/>
            <p:cNvSpPr>
              <a:spLocks noChangeArrowheads="1"/>
            </p:cNvSpPr>
            <p:nvPr/>
          </p:nvSpPr>
          <p:spPr bwMode="auto">
            <a:xfrm rot="-5400000">
              <a:off x="2772" y="3449"/>
              <a:ext cx="57" cy="105"/>
            </a:xfrm>
            <a:prstGeom prst="flowChartCollate">
              <a:avLst/>
            </a:prstGeom>
            <a:solidFill>
              <a:srgbClr val="B2B2B2"/>
            </a:solidFill>
            <a:ln w="9525">
              <a:solidFill>
                <a:schemeClr val="tx1"/>
              </a:solidFill>
              <a:miter lim="800000"/>
              <a:headEnd/>
              <a:tailEnd/>
            </a:ln>
          </p:spPr>
          <p:txBody>
            <a:bodyPr wrap="none" anchor="ctr"/>
            <a:lstStyle/>
            <a:p>
              <a:pPr latinLnBrk="1"/>
              <a:endParaRPr kumimoji="1" lang="ko-KR" altLang="en-US" sz="400">
                <a:latin typeface="Gulim" pitchFamily="34" charset="-127"/>
                <a:ea typeface="Gulim" pitchFamily="34" charset="-127"/>
              </a:endParaRPr>
            </a:p>
          </p:txBody>
        </p:sp>
        <p:sp>
          <p:nvSpPr>
            <p:cNvPr id="39516" name="Line 152"/>
            <p:cNvSpPr>
              <a:spLocks noChangeShapeType="1"/>
            </p:cNvSpPr>
            <p:nvPr/>
          </p:nvSpPr>
          <p:spPr bwMode="auto">
            <a:xfrm rot="-5400000">
              <a:off x="2784" y="3485"/>
              <a:ext cx="34" cy="0"/>
            </a:xfrm>
            <a:prstGeom prst="line">
              <a:avLst/>
            </a:prstGeom>
            <a:noFill/>
            <a:ln w="38100">
              <a:solidFill>
                <a:srgbClr val="B2B2B2"/>
              </a:solidFill>
              <a:round/>
              <a:headEnd/>
              <a:tailEnd/>
            </a:ln>
          </p:spPr>
          <p:txBody>
            <a:bodyPr/>
            <a:lstStyle/>
            <a:p>
              <a:endParaRPr lang="en-US"/>
            </a:p>
          </p:txBody>
        </p:sp>
        <p:sp>
          <p:nvSpPr>
            <p:cNvPr id="39517" name="AutoShape 153"/>
            <p:cNvSpPr>
              <a:spLocks noChangeArrowheads="1"/>
            </p:cNvSpPr>
            <p:nvPr/>
          </p:nvSpPr>
          <p:spPr bwMode="auto">
            <a:xfrm rot="-5400000">
              <a:off x="2778" y="3421"/>
              <a:ext cx="45" cy="48"/>
            </a:xfrm>
            <a:prstGeom prst="flowChartDelay">
              <a:avLst/>
            </a:prstGeom>
            <a:solidFill>
              <a:srgbClr val="B2B2B2"/>
            </a:solidFill>
            <a:ln w="9525">
              <a:solidFill>
                <a:schemeClr val="tx1"/>
              </a:solidFill>
              <a:miter lim="800000"/>
              <a:headEnd/>
              <a:tailEnd/>
            </a:ln>
          </p:spPr>
          <p:txBody>
            <a:bodyPr vert="eaVert" wrap="none" tIns="0" bIns="0" anchor="ctr" anchorCtr="1"/>
            <a:lstStyle/>
            <a:p>
              <a:pPr latinLnBrk="1"/>
              <a:endParaRPr kumimoji="1" lang="en-US" altLang="ko-KR" sz="400">
                <a:latin typeface="Gulim" pitchFamily="34" charset="-127"/>
                <a:ea typeface="Gulim" pitchFamily="34" charset="-127"/>
              </a:endParaRPr>
            </a:p>
          </p:txBody>
        </p:sp>
      </p:grpSp>
      <p:grpSp>
        <p:nvGrpSpPr>
          <p:cNvPr id="13" name="Group 150"/>
          <p:cNvGrpSpPr>
            <a:grpSpLocks/>
          </p:cNvGrpSpPr>
          <p:nvPr/>
        </p:nvGrpSpPr>
        <p:grpSpPr bwMode="auto">
          <a:xfrm rot="10800000">
            <a:off x="6335968" y="3825285"/>
            <a:ext cx="85569" cy="93230"/>
            <a:chOff x="2748" y="3422"/>
            <a:chExt cx="105" cy="108"/>
          </a:xfrm>
        </p:grpSpPr>
        <p:sp>
          <p:nvSpPr>
            <p:cNvPr id="39512" name="AutoShape 151"/>
            <p:cNvSpPr>
              <a:spLocks noChangeArrowheads="1"/>
            </p:cNvSpPr>
            <p:nvPr/>
          </p:nvSpPr>
          <p:spPr bwMode="auto">
            <a:xfrm rot="-5400000">
              <a:off x="2772" y="3449"/>
              <a:ext cx="57" cy="105"/>
            </a:xfrm>
            <a:prstGeom prst="flowChartCollate">
              <a:avLst/>
            </a:prstGeom>
            <a:solidFill>
              <a:srgbClr val="0000FF"/>
            </a:solidFill>
            <a:ln w="9525">
              <a:solidFill>
                <a:schemeClr val="tx1"/>
              </a:solidFill>
              <a:miter lim="800000"/>
              <a:headEnd/>
              <a:tailEnd/>
            </a:ln>
          </p:spPr>
          <p:txBody>
            <a:bodyPr wrap="none" anchor="ctr"/>
            <a:lstStyle/>
            <a:p>
              <a:pPr latinLnBrk="1"/>
              <a:endParaRPr kumimoji="1" lang="ko-KR" altLang="en-US" sz="400">
                <a:latin typeface="Gulim" pitchFamily="34" charset="-127"/>
                <a:ea typeface="Gulim" pitchFamily="34" charset="-127"/>
              </a:endParaRPr>
            </a:p>
          </p:txBody>
        </p:sp>
        <p:sp>
          <p:nvSpPr>
            <p:cNvPr id="39513" name="Line 152"/>
            <p:cNvSpPr>
              <a:spLocks noChangeShapeType="1"/>
            </p:cNvSpPr>
            <p:nvPr/>
          </p:nvSpPr>
          <p:spPr bwMode="auto">
            <a:xfrm rot="-5400000">
              <a:off x="2784" y="3485"/>
              <a:ext cx="34" cy="0"/>
            </a:xfrm>
            <a:prstGeom prst="line">
              <a:avLst/>
            </a:prstGeom>
            <a:noFill/>
            <a:ln w="38100">
              <a:solidFill>
                <a:srgbClr val="0000FF"/>
              </a:solidFill>
              <a:round/>
              <a:headEnd/>
              <a:tailEnd/>
            </a:ln>
          </p:spPr>
          <p:txBody>
            <a:bodyPr/>
            <a:lstStyle/>
            <a:p>
              <a:endParaRPr lang="en-US"/>
            </a:p>
          </p:txBody>
        </p:sp>
        <p:sp>
          <p:nvSpPr>
            <p:cNvPr id="39514" name="AutoShape 153"/>
            <p:cNvSpPr>
              <a:spLocks noChangeArrowheads="1"/>
            </p:cNvSpPr>
            <p:nvPr/>
          </p:nvSpPr>
          <p:spPr bwMode="auto">
            <a:xfrm rot="-5400000">
              <a:off x="2778" y="3421"/>
              <a:ext cx="45" cy="48"/>
            </a:xfrm>
            <a:prstGeom prst="flowChartDelay">
              <a:avLst/>
            </a:prstGeom>
            <a:solidFill>
              <a:srgbClr val="0000FF"/>
            </a:solidFill>
            <a:ln w="9525">
              <a:solidFill>
                <a:schemeClr val="tx1"/>
              </a:solidFill>
              <a:miter lim="800000"/>
              <a:headEnd/>
              <a:tailEnd/>
            </a:ln>
          </p:spPr>
          <p:txBody>
            <a:bodyPr vert="eaVert" wrap="none" tIns="0" bIns="0" anchor="ctr" anchorCtr="1"/>
            <a:lstStyle/>
            <a:p>
              <a:pPr latinLnBrk="1"/>
              <a:endParaRPr kumimoji="1" lang="en-US" altLang="ko-KR" sz="400">
                <a:latin typeface="Gulim" pitchFamily="34" charset="-127"/>
                <a:ea typeface="Gulim" pitchFamily="34" charset="-127"/>
              </a:endParaRPr>
            </a:p>
          </p:txBody>
        </p:sp>
      </p:grpSp>
      <p:grpSp>
        <p:nvGrpSpPr>
          <p:cNvPr id="14" name="Group 150"/>
          <p:cNvGrpSpPr>
            <a:grpSpLocks/>
          </p:cNvGrpSpPr>
          <p:nvPr/>
        </p:nvGrpSpPr>
        <p:grpSpPr bwMode="auto">
          <a:xfrm rot="10800000">
            <a:off x="6335968" y="4030379"/>
            <a:ext cx="85569" cy="93232"/>
            <a:chOff x="2748" y="3422"/>
            <a:chExt cx="105" cy="108"/>
          </a:xfrm>
        </p:grpSpPr>
        <p:sp>
          <p:nvSpPr>
            <p:cNvPr id="39509" name="AutoShape 151"/>
            <p:cNvSpPr>
              <a:spLocks noChangeArrowheads="1"/>
            </p:cNvSpPr>
            <p:nvPr/>
          </p:nvSpPr>
          <p:spPr bwMode="auto">
            <a:xfrm rot="-5400000">
              <a:off x="2772" y="3449"/>
              <a:ext cx="57" cy="105"/>
            </a:xfrm>
            <a:prstGeom prst="flowChartCollate">
              <a:avLst/>
            </a:prstGeom>
            <a:solidFill>
              <a:srgbClr val="B2B2B2"/>
            </a:solidFill>
            <a:ln w="9525">
              <a:solidFill>
                <a:schemeClr val="tx1"/>
              </a:solidFill>
              <a:miter lim="800000"/>
              <a:headEnd/>
              <a:tailEnd/>
            </a:ln>
          </p:spPr>
          <p:txBody>
            <a:bodyPr wrap="none" anchor="ctr"/>
            <a:lstStyle/>
            <a:p>
              <a:pPr latinLnBrk="1"/>
              <a:endParaRPr kumimoji="1" lang="ko-KR" altLang="en-US" sz="400">
                <a:latin typeface="Gulim" pitchFamily="34" charset="-127"/>
                <a:ea typeface="Gulim" pitchFamily="34" charset="-127"/>
              </a:endParaRPr>
            </a:p>
          </p:txBody>
        </p:sp>
        <p:sp>
          <p:nvSpPr>
            <p:cNvPr id="39510" name="Line 152"/>
            <p:cNvSpPr>
              <a:spLocks noChangeShapeType="1"/>
            </p:cNvSpPr>
            <p:nvPr/>
          </p:nvSpPr>
          <p:spPr bwMode="auto">
            <a:xfrm rot="-5400000">
              <a:off x="2784" y="3485"/>
              <a:ext cx="34" cy="0"/>
            </a:xfrm>
            <a:prstGeom prst="line">
              <a:avLst/>
            </a:prstGeom>
            <a:noFill/>
            <a:ln w="38100">
              <a:solidFill>
                <a:srgbClr val="B2B2B2"/>
              </a:solidFill>
              <a:round/>
              <a:headEnd/>
              <a:tailEnd/>
            </a:ln>
          </p:spPr>
          <p:txBody>
            <a:bodyPr/>
            <a:lstStyle/>
            <a:p>
              <a:endParaRPr lang="en-US"/>
            </a:p>
          </p:txBody>
        </p:sp>
        <p:sp>
          <p:nvSpPr>
            <p:cNvPr id="39511" name="AutoShape 153"/>
            <p:cNvSpPr>
              <a:spLocks noChangeArrowheads="1"/>
            </p:cNvSpPr>
            <p:nvPr/>
          </p:nvSpPr>
          <p:spPr bwMode="auto">
            <a:xfrm rot="-5400000">
              <a:off x="2778" y="3421"/>
              <a:ext cx="45" cy="48"/>
            </a:xfrm>
            <a:prstGeom prst="flowChartDelay">
              <a:avLst/>
            </a:prstGeom>
            <a:solidFill>
              <a:srgbClr val="B2B2B2"/>
            </a:solidFill>
            <a:ln w="9525">
              <a:solidFill>
                <a:schemeClr val="tx1"/>
              </a:solidFill>
              <a:miter lim="800000"/>
              <a:headEnd/>
              <a:tailEnd/>
            </a:ln>
          </p:spPr>
          <p:txBody>
            <a:bodyPr vert="eaVert" wrap="none" tIns="0" bIns="0" anchor="ctr" anchorCtr="1"/>
            <a:lstStyle/>
            <a:p>
              <a:pPr latinLnBrk="1"/>
              <a:endParaRPr kumimoji="1" lang="en-US" altLang="ko-KR" sz="400">
                <a:latin typeface="Gulim" pitchFamily="34" charset="-127"/>
                <a:ea typeface="Gulim" pitchFamily="34" charset="-127"/>
              </a:endParaRPr>
            </a:p>
          </p:txBody>
        </p:sp>
      </p:grpSp>
      <p:grpSp>
        <p:nvGrpSpPr>
          <p:cNvPr id="15" name="Group 150"/>
          <p:cNvGrpSpPr>
            <a:grpSpLocks/>
          </p:cNvGrpSpPr>
          <p:nvPr/>
        </p:nvGrpSpPr>
        <p:grpSpPr bwMode="auto">
          <a:xfrm rot="10800000">
            <a:off x="6335968" y="4216842"/>
            <a:ext cx="85569" cy="93232"/>
            <a:chOff x="2748" y="3422"/>
            <a:chExt cx="105" cy="108"/>
          </a:xfrm>
        </p:grpSpPr>
        <p:sp>
          <p:nvSpPr>
            <p:cNvPr id="39506" name="AutoShape 151"/>
            <p:cNvSpPr>
              <a:spLocks noChangeArrowheads="1"/>
            </p:cNvSpPr>
            <p:nvPr/>
          </p:nvSpPr>
          <p:spPr bwMode="auto">
            <a:xfrm rot="-5400000">
              <a:off x="2772" y="3449"/>
              <a:ext cx="57" cy="105"/>
            </a:xfrm>
            <a:prstGeom prst="flowChartCollate">
              <a:avLst/>
            </a:prstGeom>
            <a:solidFill>
              <a:srgbClr val="0000FF"/>
            </a:solidFill>
            <a:ln w="9525">
              <a:solidFill>
                <a:schemeClr val="tx1"/>
              </a:solidFill>
              <a:miter lim="800000"/>
              <a:headEnd/>
              <a:tailEnd/>
            </a:ln>
          </p:spPr>
          <p:txBody>
            <a:bodyPr wrap="none" anchor="ctr"/>
            <a:lstStyle/>
            <a:p>
              <a:pPr latinLnBrk="1"/>
              <a:endParaRPr kumimoji="1" lang="ko-KR" altLang="en-US" sz="400">
                <a:latin typeface="Gulim" pitchFamily="34" charset="-127"/>
                <a:ea typeface="Gulim" pitchFamily="34" charset="-127"/>
              </a:endParaRPr>
            </a:p>
          </p:txBody>
        </p:sp>
        <p:sp>
          <p:nvSpPr>
            <p:cNvPr id="39507" name="Line 152"/>
            <p:cNvSpPr>
              <a:spLocks noChangeShapeType="1"/>
            </p:cNvSpPr>
            <p:nvPr/>
          </p:nvSpPr>
          <p:spPr bwMode="auto">
            <a:xfrm rot="-5400000">
              <a:off x="2784" y="3485"/>
              <a:ext cx="34" cy="0"/>
            </a:xfrm>
            <a:prstGeom prst="line">
              <a:avLst/>
            </a:prstGeom>
            <a:noFill/>
            <a:ln w="38100">
              <a:solidFill>
                <a:srgbClr val="0000FF"/>
              </a:solidFill>
              <a:round/>
              <a:headEnd/>
              <a:tailEnd/>
            </a:ln>
          </p:spPr>
          <p:txBody>
            <a:bodyPr/>
            <a:lstStyle/>
            <a:p>
              <a:endParaRPr lang="en-US"/>
            </a:p>
          </p:txBody>
        </p:sp>
        <p:sp>
          <p:nvSpPr>
            <p:cNvPr id="39508" name="AutoShape 153"/>
            <p:cNvSpPr>
              <a:spLocks noChangeArrowheads="1"/>
            </p:cNvSpPr>
            <p:nvPr/>
          </p:nvSpPr>
          <p:spPr bwMode="auto">
            <a:xfrm rot="-5400000">
              <a:off x="2778" y="3421"/>
              <a:ext cx="45" cy="48"/>
            </a:xfrm>
            <a:prstGeom prst="flowChartDelay">
              <a:avLst/>
            </a:prstGeom>
            <a:solidFill>
              <a:srgbClr val="0000FF"/>
            </a:solidFill>
            <a:ln w="9525">
              <a:solidFill>
                <a:schemeClr val="tx1"/>
              </a:solidFill>
              <a:miter lim="800000"/>
              <a:headEnd/>
              <a:tailEnd/>
            </a:ln>
          </p:spPr>
          <p:txBody>
            <a:bodyPr vert="eaVert" wrap="none" tIns="0" bIns="0" anchor="ctr" anchorCtr="1"/>
            <a:lstStyle/>
            <a:p>
              <a:pPr latinLnBrk="1"/>
              <a:endParaRPr kumimoji="1" lang="en-US" altLang="ko-KR" sz="400">
                <a:latin typeface="Gulim" pitchFamily="34" charset="-127"/>
                <a:ea typeface="Gulim" pitchFamily="34" charset="-127"/>
              </a:endParaRPr>
            </a:p>
          </p:txBody>
        </p:sp>
      </p:grpSp>
      <p:grpSp>
        <p:nvGrpSpPr>
          <p:cNvPr id="16" name="Group 150"/>
          <p:cNvGrpSpPr>
            <a:grpSpLocks/>
          </p:cNvGrpSpPr>
          <p:nvPr/>
        </p:nvGrpSpPr>
        <p:grpSpPr bwMode="auto">
          <a:xfrm rot="10800000">
            <a:off x="6335968" y="4477891"/>
            <a:ext cx="85569" cy="93232"/>
            <a:chOff x="2748" y="3422"/>
            <a:chExt cx="105" cy="108"/>
          </a:xfrm>
        </p:grpSpPr>
        <p:sp>
          <p:nvSpPr>
            <p:cNvPr id="39503" name="AutoShape 151"/>
            <p:cNvSpPr>
              <a:spLocks noChangeArrowheads="1"/>
            </p:cNvSpPr>
            <p:nvPr/>
          </p:nvSpPr>
          <p:spPr bwMode="auto">
            <a:xfrm rot="-5400000">
              <a:off x="2772" y="3449"/>
              <a:ext cx="57" cy="105"/>
            </a:xfrm>
            <a:prstGeom prst="flowChartCollate">
              <a:avLst/>
            </a:prstGeom>
            <a:solidFill>
              <a:srgbClr val="B2B2B2"/>
            </a:solidFill>
            <a:ln w="9525">
              <a:solidFill>
                <a:schemeClr val="tx1"/>
              </a:solidFill>
              <a:miter lim="800000"/>
              <a:headEnd/>
              <a:tailEnd/>
            </a:ln>
          </p:spPr>
          <p:txBody>
            <a:bodyPr wrap="none" anchor="ctr"/>
            <a:lstStyle/>
            <a:p>
              <a:pPr latinLnBrk="1"/>
              <a:endParaRPr kumimoji="1" lang="ko-KR" altLang="en-US" sz="400">
                <a:latin typeface="Gulim" pitchFamily="34" charset="-127"/>
                <a:ea typeface="Gulim" pitchFamily="34" charset="-127"/>
              </a:endParaRPr>
            </a:p>
          </p:txBody>
        </p:sp>
        <p:sp>
          <p:nvSpPr>
            <p:cNvPr id="39504" name="Line 152"/>
            <p:cNvSpPr>
              <a:spLocks noChangeShapeType="1"/>
            </p:cNvSpPr>
            <p:nvPr/>
          </p:nvSpPr>
          <p:spPr bwMode="auto">
            <a:xfrm rot="-5400000">
              <a:off x="2784" y="3485"/>
              <a:ext cx="34" cy="0"/>
            </a:xfrm>
            <a:prstGeom prst="line">
              <a:avLst/>
            </a:prstGeom>
            <a:noFill/>
            <a:ln w="38100">
              <a:solidFill>
                <a:srgbClr val="B2B2B2"/>
              </a:solidFill>
              <a:round/>
              <a:headEnd/>
              <a:tailEnd/>
            </a:ln>
          </p:spPr>
          <p:txBody>
            <a:bodyPr/>
            <a:lstStyle/>
            <a:p>
              <a:endParaRPr lang="en-US"/>
            </a:p>
          </p:txBody>
        </p:sp>
        <p:sp>
          <p:nvSpPr>
            <p:cNvPr id="39505" name="AutoShape 153"/>
            <p:cNvSpPr>
              <a:spLocks noChangeArrowheads="1"/>
            </p:cNvSpPr>
            <p:nvPr/>
          </p:nvSpPr>
          <p:spPr bwMode="auto">
            <a:xfrm rot="-5400000">
              <a:off x="2778" y="3421"/>
              <a:ext cx="45" cy="48"/>
            </a:xfrm>
            <a:prstGeom prst="flowChartDelay">
              <a:avLst/>
            </a:prstGeom>
            <a:solidFill>
              <a:srgbClr val="B2B2B2"/>
            </a:solidFill>
            <a:ln w="9525">
              <a:solidFill>
                <a:schemeClr val="tx1"/>
              </a:solidFill>
              <a:miter lim="800000"/>
              <a:headEnd/>
              <a:tailEnd/>
            </a:ln>
          </p:spPr>
          <p:txBody>
            <a:bodyPr vert="eaVert" wrap="none" tIns="0" bIns="0" anchor="ctr" anchorCtr="1"/>
            <a:lstStyle/>
            <a:p>
              <a:pPr latinLnBrk="1"/>
              <a:endParaRPr kumimoji="1" lang="en-US" altLang="ko-KR" sz="400">
                <a:latin typeface="Gulim" pitchFamily="34" charset="-127"/>
                <a:ea typeface="Gulim" pitchFamily="34" charset="-127"/>
              </a:endParaRPr>
            </a:p>
          </p:txBody>
        </p:sp>
      </p:grpSp>
      <p:grpSp>
        <p:nvGrpSpPr>
          <p:cNvPr id="17" name="Group 150"/>
          <p:cNvGrpSpPr>
            <a:grpSpLocks/>
          </p:cNvGrpSpPr>
          <p:nvPr/>
        </p:nvGrpSpPr>
        <p:grpSpPr bwMode="auto">
          <a:xfrm rot="10800000">
            <a:off x="6335968" y="4664353"/>
            <a:ext cx="85569" cy="93232"/>
            <a:chOff x="2748" y="3422"/>
            <a:chExt cx="105" cy="108"/>
          </a:xfrm>
        </p:grpSpPr>
        <p:sp>
          <p:nvSpPr>
            <p:cNvPr id="39500" name="AutoShape 151"/>
            <p:cNvSpPr>
              <a:spLocks noChangeArrowheads="1"/>
            </p:cNvSpPr>
            <p:nvPr/>
          </p:nvSpPr>
          <p:spPr bwMode="auto">
            <a:xfrm rot="-5400000">
              <a:off x="2772" y="3449"/>
              <a:ext cx="57" cy="105"/>
            </a:xfrm>
            <a:prstGeom prst="flowChartCollate">
              <a:avLst/>
            </a:prstGeom>
            <a:solidFill>
              <a:srgbClr val="0000FF"/>
            </a:solidFill>
            <a:ln w="9525">
              <a:solidFill>
                <a:schemeClr val="tx1"/>
              </a:solidFill>
              <a:miter lim="800000"/>
              <a:headEnd/>
              <a:tailEnd/>
            </a:ln>
          </p:spPr>
          <p:txBody>
            <a:bodyPr wrap="none" anchor="ctr"/>
            <a:lstStyle/>
            <a:p>
              <a:pPr latinLnBrk="1"/>
              <a:endParaRPr kumimoji="1" lang="ko-KR" altLang="en-US" sz="400">
                <a:latin typeface="Gulim" pitchFamily="34" charset="-127"/>
                <a:ea typeface="Gulim" pitchFamily="34" charset="-127"/>
              </a:endParaRPr>
            </a:p>
          </p:txBody>
        </p:sp>
        <p:sp>
          <p:nvSpPr>
            <p:cNvPr id="39501" name="Line 152"/>
            <p:cNvSpPr>
              <a:spLocks noChangeShapeType="1"/>
            </p:cNvSpPr>
            <p:nvPr/>
          </p:nvSpPr>
          <p:spPr bwMode="auto">
            <a:xfrm rot="-5400000">
              <a:off x="2784" y="3485"/>
              <a:ext cx="34" cy="0"/>
            </a:xfrm>
            <a:prstGeom prst="line">
              <a:avLst/>
            </a:prstGeom>
            <a:noFill/>
            <a:ln w="38100">
              <a:solidFill>
                <a:srgbClr val="0000FF"/>
              </a:solidFill>
              <a:round/>
              <a:headEnd/>
              <a:tailEnd/>
            </a:ln>
          </p:spPr>
          <p:txBody>
            <a:bodyPr/>
            <a:lstStyle/>
            <a:p>
              <a:endParaRPr lang="en-US"/>
            </a:p>
          </p:txBody>
        </p:sp>
        <p:sp>
          <p:nvSpPr>
            <p:cNvPr id="39502" name="AutoShape 153"/>
            <p:cNvSpPr>
              <a:spLocks noChangeArrowheads="1"/>
            </p:cNvSpPr>
            <p:nvPr/>
          </p:nvSpPr>
          <p:spPr bwMode="auto">
            <a:xfrm rot="-5400000">
              <a:off x="2778" y="3421"/>
              <a:ext cx="45" cy="48"/>
            </a:xfrm>
            <a:prstGeom prst="flowChartDelay">
              <a:avLst/>
            </a:prstGeom>
            <a:solidFill>
              <a:srgbClr val="B2B2B2"/>
            </a:solidFill>
            <a:ln w="9525">
              <a:solidFill>
                <a:schemeClr val="tx1"/>
              </a:solidFill>
              <a:miter lim="800000"/>
              <a:headEnd/>
              <a:tailEnd/>
            </a:ln>
          </p:spPr>
          <p:txBody>
            <a:bodyPr vert="eaVert" wrap="none" tIns="0" bIns="0" anchor="ctr" anchorCtr="1"/>
            <a:lstStyle/>
            <a:p>
              <a:pPr latinLnBrk="1"/>
              <a:endParaRPr kumimoji="1" lang="en-US" altLang="ko-KR" sz="400">
                <a:latin typeface="Gulim" pitchFamily="34" charset="-127"/>
                <a:ea typeface="Gulim" pitchFamily="34" charset="-127"/>
              </a:endParaRPr>
            </a:p>
          </p:txBody>
        </p:sp>
      </p:grpSp>
      <p:grpSp>
        <p:nvGrpSpPr>
          <p:cNvPr id="18" name="Group 150"/>
          <p:cNvGrpSpPr>
            <a:grpSpLocks/>
          </p:cNvGrpSpPr>
          <p:nvPr/>
        </p:nvGrpSpPr>
        <p:grpSpPr bwMode="auto">
          <a:xfrm rot="10800000">
            <a:off x="6335968" y="4906772"/>
            <a:ext cx="85569" cy="93230"/>
            <a:chOff x="2748" y="3422"/>
            <a:chExt cx="105" cy="108"/>
          </a:xfrm>
        </p:grpSpPr>
        <p:sp>
          <p:nvSpPr>
            <p:cNvPr id="39497" name="AutoShape 151"/>
            <p:cNvSpPr>
              <a:spLocks noChangeArrowheads="1"/>
            </p:cNvSpPr>
            <p:nvPr/>
          </p:nvSpPr>
          <p:spPr bwMode="auto">
            <a:xfrm rot="-5400000">
              <a:off x="2772" y="3449"/>
              <a:ext cx="57" cy="105"/>
            </a:xfrm>
            <a:prstGeom prst="flowChartCollate">
              <a:avLst/>
            </a:prstGeom>
            <a:solidFill>
              <a:srgbClr val="B2B2B2"/>
            </a:solidFill>
            <a:ln w="9525">
              <a:solidFill>
                <a:schemeClr val="tx1"/>
              </a:solidFill>
              <a:miter lim="800000"/>
              <a:headEnd/>
              <a:tailEnd/>
            </a:ln>
          </p:spPr>
          <p:txBody>
            <a:bodyPr wrap="none" anchor="ctr"/>
            <a:lstStyle/>
            <a:p>
              <a:pPr latinLnBrk="1"/>
              <a:endParaRPr kumimoji="1" lang="ko-KR" altLang="en-US" sz="400">
                <a:latin typeface="Gulim" pitchFamily="34" charset="-127"/>
                <a:ea typeface="Gulim" pitchFamily="34" charset="-127"/>
              </a:endParaRPr>
            </a:p>
          </p:txBody>
        </p:sp>
        <p:sp>
          <p:nvSpPr>
            <p:cNvPr id="39498" name="Line 152"/>
            <p:cNvSpPr>
              <a:spLocks noChangeShapeType="1"/>
            </p:cNvSpPr>
            <p:nvPr/>
          </p:nvSpPr>
          <p:spPr bwMode="auto">
            <a:xfrm rot="-5400000">
              <a:off x="2784" y="3485"/>
              <a:ext cx="34" cy="0"/>
            </a:xfrm>
            <a:prstGeom prst="line">
              <a:avLst/>
            </a:prstGeom>
            <a:noFill/>
            <a:ln w="38100">
              <a:solidFill>
                <a:srgbClr val="B2B2B2"/>
              </a:solidFill>
              <a:round/>
              <a:headEnd/>
              <a:tailEnd/>
            </a:ln>
          </p:spPr>
          <p:txBody>
            <a:bodyPr/>
            <a:lstStyle/>
            <a:p>
              <a:endParaRPr lang="en-US"/>
            </a:p>
          </p:txBody>
        </p:sp>
        <p:sp>
          <p:nvSpPr>
            <p:cNvPr id="39499" name="AutoShape 153"/>
            <p:cNvSpPr>
              <a:spLocks noChangeArrowheads="1"/>
            </p:cNvSpPr>
            <p:nvPr/>
          </p:nvSpPr>
          <p:spPr bwMode="auto">
            <a:xfrm rot="-5400000">
              <a:off x="2778" y="3421"/>
              <a:ext cx="45" cy="48"/>
            </a:xfrm>
            <a:prstGeom prst="flowChartDelay">
              <a:avLst/>
            </a:prstGeom>
            <a:solidFill>
              <a:srgbClr val="B2B2B2"/>
            </a:solidFill>
            <a:ln w="9525">
              <a:solidFill>
                <a:schemeClr val="tx1"/>
              </a:solidFill>
              <a:miter lim="800000"/>
              <a:headEnd/>
              <a:tailEnd/>
            </a:ln>
          </p:spPr>
          <p:txBody>
            <a:bodyPr vert="eaVert" wrap="none" tIns="0" bIns="0" anchor="ctr" anchorCtr="1"/>
            <a:lstStyle/>
            <a:p>
              <a:pPr latinLnBrk="1"/>
              <a:endParaRPr kumimoji="1" lang="en-US" altLang="ko-KR" sz="400">
                <a:latin typeface="Gulim" pitchFamily="34" charset="-127"/>
                <a:ea typeface="Gulim" pitchFamily="34" charset="-127"/>
              </a:endParaRPr>
            </a:p>
          </p:txBody>
        </p:sp>
      </p:grpSp>
      <p:grpSp>
        <p:nvGrpSpPr>
          <p:cNvPr id="19" name="Group 150"/>
          <p:cNvGrpSpPr>
            <a:grpSpLocks/>
          </p:cNvGrpSpPr>
          <p:nvPr/>
        </p:nvGrpSpPr>
        <p:grpSpPr bwMode="auto">
          <a:xfrm rot="10800000">
            <a:off x="6335968" y="5093236"/>
            <a:ext cx="85569" cy="93230"/>
            <a:chOff x="2748" y="3422"/>
            <a:chExt cx="105" cy="108"/>
          </a:xfrm>
        </p:grpSpPr>
        <p:sp>
          <p:nvSpPr>
            <p:cNvPr id="39494" name="AutoShape 151"/>
            <p:cNvSpPr>
              <a:spLocks noChangeArrowheads="1"/>
            </p:cNvSpPr>
            <p:nvPr/>
          </p:nvSpPr>
          <p:spPr bwMode="auto">
            <a:xfrm rot="-5400000">
              <a:off x="2772" y="3449"/>
              <a:ext cx="57" cy="105"/>
            </a:xfrm>
            <a:prstGeom prst="flowChartCollate">
              <a:avLst/>
            </a:prstGeom>
            <a:solidFill>
              <a:srgbClr val="0000FF"/>
            </a:solidFill>
            <a:ln w="9525">
              <a:solidFill>
                <a:schemeClr val="tx1"/>
              </a:solidFill>
              <a:miter lim="800000"/>
              <a:headEnd/>
              <a:tailEnd/>
            </a:ln>
          </p:spPr>
          <p:txBody>
            <a:bodyPr wrap="none" anchor="ctr"/>
            <a:lstStyle/>
            <a:p>
              <a:pPr latinLnBrk="1"/>
              <a:endParaRPr kumimoji="1" lang="ko-KR" altLang="en-US" sz="400">
                <a:latin typeface="Gulim" pitchFamily="34" charset="-127"/>
                <a:ea typeface="Gulim" pitchFamily="34" charset="-127"/>
              </a:endParaRPr>
            </a:p>
          </p:txBody>
        </p:sp>
        <p:sp>
          <p:nvSpPr>
            <p:cNvPr id="39495" name="Line 152"/>
            <p:cNvSpPr>
              <a:spLocks noChangeShapeType="1"/>
            </p:cNvSpPr>
            <p:nvPr/>
          </p:nvSpPr>
          <p:spPr bwMode="auto">
            <a:xfrm rot="-5400000">
              <a:off x="2784" y="3485"/>
              <a:ext cx="34" cy="0"/>
            </a:xfrm>
            <a:prstGeom prst="line">
              <a:avLst/>
            </a:prstGeom>
            <a:noFill/>
            <a:ln w="38100">
              <a:solidFill>
                <a:srgbClr val="0000FF"/>
              </a:solidFill>
              <a:round/>
              <a:headEnd/>
              <a:tailEnd/>
            </a:ln>
          </p:spPr>
          <p:txBody>
            <a:bodyPr/>
            <a:lstStyle/>
            <a:p>
              <a:endParaRPr lang="en-US"/>
            </a:p>
          </p:txBody>
        </p:sp>
        <p:sp>
          <p:nvSpPr>
            <p:cNvPr id="39496" name="AutoShape 153"/>
            <p:cNvSpPr>
              <a:spLocks noChangeArrowheads="1"/>
            </p:cNvSpPr>
            <p:nvPr/>
          </p:nvSpPr>
          <p:spPr bwMode="auto">
            <a:xfrm rot="-5400000">
              <a:off x="2778" y="3421"/>
              <a:ext cx="45" cy="48"/>
            </a:xfrm>
            <a:prstGeom prst="flowChartDelay">
              <a:avLst/>
            </a:prstGeom>
            <a:solidFill>
              <a:srgbClr val="0000FF"/>
            </a:solidFill>
            <a:ln w="9525">
              <a:solidFill>
                <a:schemeClr val="tx1"/>
              </a:solidFill>
              <a:miter lim="800000"/>
              <a:headEnd/>
              <a:tailEnd/>
            </a:ln>
          </p:spPr>
          <p:txBody>
            <a:bodyPr vert="eaVert" wrap="none" tIns="0" bIns="0" anchor="ctr" anchorCtr="1"/>
            <a:lstStyle/>
            <a:p>
              <a:pPr latinLnBrk="1"/>
              <a:endParaRPr kumimoji="1" lang="en-US" altLang="ko-KR" sz="400">
                <a:latin typeface="Gulim" pitchFamily="34" charset="-127"/>
                <a:ea typeface="Gulim" pitchFamily="34" charset="-127"/>
              </a:endParaRPr>
            </a:p>
          </p:txBody>
        </p:sp>
      </p:grpSp>
      <p:sp>
        <p:nvSpPr>
          <p:cNvPr id="39080" name="Line 25"/>
          <p:cNvSpPr>
            <a:spLocks noChangeShapeType="1"/>
          </p:cNvSpPr>
          <p:nvPr/>
        </p:nvSpPr>
        <p:spPr bwMode="auto">
          <a:xfrm rot="5400000" flipH="1" flipV="1">
            <a:off x="6221876" y="3116682"/>
            <a:ext cx="0" cy="484894"/>
          </a:xfrm>
          <a:prstGeom prst="line">
            <a:avLst/>
          </a:prstGeom>
          <a:noFill/>
          <a:ln w="19050">
            <a:solidFill>
              <a:srgbClr val="00B050"/>
            </a:solidFill>
            <a:round/>
            <a:headEnd/>
            <a:tailEnd/>
          </a:ln>
        </p:spPr>
        <p:txBody>
          <a:bodyPr/>
          <a:lstStyle/>
          <a:p>
            <a:endParaRPr lang="en-US"/>
          </a:p>
        </p:txBody>
      </p:sp>
      <p:sp>
        <p:nvSpPr>
          <p:cNvPr id="39081" name="Line 25"/>
          <p:cNvSpPr>
            <a:spLocks noChangeShapeType="1"/>
          </p:cNvSpPr>
          <p:nvPr/>
        </p:nvSpPr>
        <p:spPr bwMode="auto">
          <a:xfrm rot="5400000" flipH="1" flipV="1">
            <a:off x="6419328" y="3404122"/>
            <a:ext cx="89990" cy="0"/>
          </a:xfrm>
          <a:prstGeom prst="line">
            <a:avLst/>
          </a:prstGeom>
          <a:noFill/>
          <a:ln w="19050">
            <a:solidFill>
              <a:srgbClr val="009900"/>
            </a:solidFill>
            <a:round/>
            <a:headEnd/>
            <a:tailEnd/>
          </a:ln>
        </p:spPr>
        <p:txBody>
          <a:bodyPr/>
          <a:lstStyle/>
          <a:p>
            <a:endParaRPr lang="en-US"/>
          </a:p>
        </p:txBody>
      </p:sp>
      <p:sp>
        <p:nvSpPr>
          <p:cNvPr id="39082" name="Line 25"/>
          <p:cNvSpPr>
            <a:spLocks noChangeShapeType="1"/>
          </p:cNvSpPr>
          <p:nvPr/>
        </p:nvSpPr>
        <p:spPr bwMode="auto">
          <a:xfrm rot="5400000" flipV="1">
            <a:off x="6221876" y="3526901"/>
            <a:ext cx="0" cy="484894"/>
          </a:xfrm>
          <a:prstGeom prst="line">
            <a:avLst/>
          </a:prstGeom>
          <a:noFill/>
          <a:ln w="19050">
            <a:solidFill>
              <a:srgbClr val="00B050"/>
            </a:solidFill>
            <a:round/>
            <a:headEnd/>
            <a:tailEnd/>
          </a:ln>
        </p:spPr>
        <p:txBody>
          <a:bodyPr/>
          <a:lstStyle/>
          <a:p>
            <a:endParaRPr lang="en-US"/>
          </a:p>
        </p:txBody>
      </p:sp>
      <p:sp>
        <p:nvSpPr>
          <p:cNvPr id="39083" name="Line 25"/>
          <p:cNvSpPr>
            <a:spLocks noChangeShapeType="1"/>
          </p:cNvSpPr>
          <p:nvPr/>
        </p:nvSpPr>
        <p:spPr bwMode="auto">
          <a:xfrm rot="5400000" flipH="1" flipV="1">
            <a:off x="6419328" y="3814342"/>
            <a:ext cx="89990" cy="0"/>
          </a:xfrm>
          <a:prstGeom prst="line">
            <a:avLst/>
          </a:prstGeom>
          <a:noFill/>
          <a:ln w="19050">
            <a:solidFill>
              <a:srgbClr val="00B050"/>
            </a:solidFill>
            <a:round/>
            <a:headEnd/>
            <a:tailEnd/>
          </a:ln>
        </p:spPr>
        <p:txBody>
          <a:bodyPr/>
          <a:lstStyle/>
          <a:p>
            <a:endParaRPr lang="en-US"/>
          </a:p>
        </p:txBody>
      </p:sp>
      <p:sp>
        <p:nvSpPr>
          <p:cNvPr id="39084" name="Line 25"/>
          <p:cNvSpPr>
            <a:spLocks noChangeShapeType="1"/>
          </p:cNvSpPr>
          <p:nvPr/>
        </p:nvSpPr>
        <p:spPr bwMode="auto">
          <a:xfrm rot="5400000" flipH="1" flipV="1">
            <a:off x="6221876" y="3918474"/>
            <a:ext cx="0" cy="484894"/>
          </a:xfrm>
          <a:prstGeom prst="line">
            <a:avLst/>
          </a:prstGeom>
          <a:noFill/>
          <a:ln w="19050">
            <a:solidFill>
              <a:srgbClr val="00B050"/>
            </a:solidFill>
            <a:round/>
            <a:headEnd/>
            <a:tailEnd/>
          </a:ln>
        </p:spPr>
        <p:txBody>
          <a:bodyPr/>
          <a:lstStyle/>
          <a:p>
            <a:endParaRPr lang="en-US"/>
          </a:p>
        </p:txBody>
      </p:sp>
      <p:sp>
        <p:nvSpPr>
          <p:cNvPr id="39085" name="Line 25"/>
          <p:cNvSpPr>
            <a:spLocks noChangeShapeType="1"/>
          </p:cNvSpPr>
          <p:nvPr/>
        </p:nvSpPr>
        <p:spPr bwMode="auto">
          <a:xfrm rot="5400000" flipH="1" flipV="1">
            <a:off x="6419328" y="4205914"/>
            <a:ext cx="89990" cy="0"/>
          </a:xfrm>
          <a:prstGeom prst="line">
            <a:avLst/>
          </a:prstGeom>
          <a:noFill/>
          <a:ln w="19050">
            <a:solidFill>
              <a:srgbClr val="00B050"/>
            </a:solidFill>
            <a:round/>
            <a:headEnd/>
            <a:tailEnd/>
          </a:ln>
        </p:spPr>
        <p:txBody>
          <a:bodyPr/>
          <a:lstStyle/>
          <a:p>
            <a:endParaRPr lang="en-US"/>
          </a:p>
        </p:txBody>
      </p:sp>
      <p:sp>
        <p:nvSpPr>
          <p:cNvPr id="39086" name="Line 25"/>
          <p:cNvSpPr>
            <a:spLocks noChangeShapeType="1"/>
          </p:cNvSpPr>
          <p:nvPr/>
        </p:nvSpPr>
        <p:spPr bwMode="auto">
          <a:xfrm rot="5400000" flipH="1" flipV="1">
            <a:off x="6221876" y="4365985"/>
            <a:ext cx="0" cy="484894"/>
          </a:xfrm>
          <a:prstGeom prst="line">
            <a:avLst/>
          </a:prstGeom>
          <a:noFill/>
          <a:ln w="19050">
            <a:solidFill>
              <a:srgbClr val="00B050"/>
            </a:solidFill>
            <a:round/>
            <a:headEnd/>
            <a:tailEnd/>
          </a:ln>
        </p:spPr>
        <p:txBody>
          <a:bodyPr/>
          <a:lstStyle/>
          <a:p>
            <a:endParaRPr lang="en-US"/>
          </a:p>
        </p:txBody>
      </p:sp>
      <p:sp>
        <p:nvSpPr>
          <p:cNvPr id="39087" name="Line 25"/>
          <p:cNvSpPr>
            <a:spLocks noChangeShapeType="1"/>
          </p:cNvSpPr>
          <p:nvPr/>
        </p:nvSpPr>
        <p:spPr bwMode="auto">
          <a:xfrm rot="5400000" flipH="1" flipV="1">
            <a:off x="6419328" y="4653426"/>
            <a:ext cx="89990" cy="0"/>
          </a:xfrm>
          <a:prstGeom prst="line">
            <a:avLst/>
          </a:prstGeom>
          <a:noFill/>
          <a:ln w="19050">
            <a:solidFill>
              <a:srgbClr val="00B050"/>
            </a:solidFill>
            <a:round/>
            <a:headEnd/>
            <a:tailEnd/>
          </a:ln>
        </p:spPr>
        <p:txBody>
          <a:bodyPr/>
          <a:lstStyle/>
          <a:p>
            <a:endParaRPr lang="en-US"/>
          </a:p>
        </p:txBody>
      </p:sp>
      <p:sp>
        <p:nvSpPr>
          <p:cNvPr id="39088" name="Line 25"/>
          <p:cNvSpPr>
            <a:spLocks noChangeShapeType="1"/>
          </p:cNvSpPr>
          <p:nvPr/>
        </p:nvSpPr>
        <p:spPr bwMode="auto">
          <a:xfrm rot="5400000" flipV="1">
            <a:off x="6221876" y="4776203"/>
            <a:ext cx="0" cy="484894"/>
          </a:xfrm>
          <a:prstGeom prst="line">
            <a:avLst/>
          </a:prstGeom>
          <a:noFill/>
          <a:ln w="19050">
            <a:solidFill>
              <a:srgbClr val="00B050"/>
            </a:solidFill>
            <a:round/>
            <a:headEnd/>
            <a:tailEnd/>
          </a:ln>
        </p:spPr>
        <p:txBody>
          <a:bodyPr/>
          <a:lstStyle/>
          <a:p>
            <a:endParaRPr lang="en-US"/>
          </a:p>
        </p:txBody>
      </p:sp>
      <p:sp>
        <p:nvSpPr>
          <p:cNvPr id="39089" name="Line 25"/>
          <p:cNvSpPr>
            <a:spLocks noChangeShapeType="1"/>
          </p:cNvSpPr>
          <p:nvPr/>
        </p:nvSpPr>
        <p:spPr bwMode="auto">
          <a:xfrm rot="5400000" flipH="1" flipV="1">
            <a:off x="6419328" y="5063645"/>
            <a:ext cx="89990" cy="0"/>
          </a:xfrm>
          <a:prstGeom prst="line">
            <a:avLst/>
          </a:prstGeom>
          <a:noFill/>
          <a:ln w="19050">
            <a:solidFill>
              <a:srgbClr val="00B050"/>
            </a:solidFill>
            <a:round/>
            <a:headEnd/>
            <a:tailEnd/>
          </a:ln>
        </p:spPr>
        <p:txBody>
          <a:bodyPr/>
          <a:lstStyle/>
          <a:p>
            <a:endParaRPr lang="en-US"/>
          </a:p>
        </p:txBody>
      </p:sp>
      <p:sp>
        <p:nvSpPr>
          <p:cNvPr id="39090" name="Line 25"/>
          <p:cNvSpPr>
            <a:spLocks noChangeShapeType="1"/>
          </p:cNvSpPr>
          <p:nvPr/>
        </p:nvSpPr>
        <p:spPr bwMode="auto">
          <a:xfrm rot="5400000" flipH="1" flipV="1">
            <a:off x="4759716" y="3795696"/>
            <a:ext cx="2439425" cy="0"/>
          </a:xfrm>
          <a:prstGeom prst="line">
            <a:avLst/>
          </a:prstGeom>
          <a:noFill/>
          <a:ln w="19050">
            <a:solidFill>
              <a:srgbClr val="00B050"/>
            </a:solidFill>
            <a:round/>
            <a:headEnd/>
            <a:tailEnd/>
          </a:ln>
        </p:spPr>
        <p:txBody>
          <a:bodyPr/>
          <a:lstStyle/>
          <a:p>
            <a:endParaRPr lang="en-US"/>
          </a:p>
        </p:txBody>
      </p:sp>
      <p:sp>
        <p:nvSpPr>
          <p:cNvPr id="39091" name="Line 18"/>
          <p:cNvSpPr>
            <a:spLocks noChangeShapeType="1"/>
          </p:cNvSpPr>
          <p:nvPr/>
        </p:nvSpPr>
        <p:spPr bwMode="auto">
          <a:xfrm rot="5400000" flipH="1">
            <a:off x="4962947" y="2545648"/>
            <a:ext cx="159566" cy="0"/>
          </a:xfrm>
          <a:prstGeom prst="line">
            <a:avLst/>
          </a:prstGeom>
          <a:noFill/>
          <a:ln w="28575">
            <a:solidFill>
              <a:srgbClr val="99CCFF"/>
            </a:solidFill>
            <a:round/>
            <a:headEnd/>
            <a:tailEnd/>
          </a:ln>
        </p:spPr>
        <p:txBody>
          <a:bodyPr/>
          <a:lstStyle/>
          <a:p>
            <a:endParaRPr lang="en-US"/>
          </a:p>
        </p:txBody>
      </p:sp>
      <p:sp>
        <p:nvSpPr>
          <p:cNvPr id="39092" name="Arc 20"/>
          <p:cNvSpPr>
            <a:spLocks/>
          </p:cNvSpPr>
          <p:nvPr/>
        </p:nvSpPr>
        <p:spPr bwMode="auto">
          <a:xfrm rot="5952117">
            <a:off x="4976693" y="2632009"/>
            <a:ext cx="106203" cy="84951"/>
          </a:xfrm>
          <a:custGeom>
            <a:avLst/>
            <a:gdLst>
              <a:gd name="T0" fmla="*/ 0 w 30878"/>
              <a:gd name="T1" fmla="*/ 2147483647 h 21600"/>
              <a:gd name="T2" fmla="*/ 2147483647 w 30878"/>
              <a:gd name="T3" fmla="*/ 2147483647 h 21600"/>
              <a:gd name="T4" fmla="*/ 2147483647 w 30878"/>
              <a:gd name="T5" fmla="*/ 2147483647 h 21600"/>
              <a:gd name="T6" fmla="*/ 0 60000 65536"/>
              <a:gd name="T7" fmla="*/ 0 60000 65536"/>
              <a:gd name="T8" fmla="*/ 0 60000 65536"/>
              <a:gd name="T9" fmla="*/ 0 w 30878"/>
              <a:gd name="T10" fmla="*/ 0 h 21600"/>
              <a:gd name="T11" fmla="*/ 30878 w 30878"/>
              <a:gd name="T12" fmla="*/ 21600 h 21600"/>
            </a:gdLst>
            <a:ahLst/>
            <a:cxnLst>
              <a:cxn ang="T6">
                <a:pos x="T0" y="T1"/>
              </a:cxn>
              <a:cxn ang="T7">
                <a:pos x="T2" y="T3"/>
              </a:cxn>
              <a:cxn ang="T8">
                <a:pos x="T4" y="T5"/>
              </a:cxn>
            </a:cxnLst>
            <a:rect l="T9" t="T10" r="T11" b="T12"/>
            <a:pathLst>
              <a:path w="30878" h="21600" fill="none" extrusionOk="0">
                <a:moveTo>
                  <a:pt x="-1" y="9188"/>
                </a:moveTo>
                <a:cubicBezTo>
                  <a:pt x="4043" y="3428"/>
                  <a:pt x="10640" y="-1"/>
                  <a:pt x="17678" y="0"/>
                </a:cubicBezTo>
                <a:cubicBezTo>
                  <a:pt x="22454" y="0"/>
                  <a:pt x="27096" y="1583"/>
                  <a:pt x="30877" y="4502"/>
                </a:cubicBezTo>
              </a:path>
              <a:path w="30878" h="21600" stroke="0" extrusionOk="0">
                <a:moveTo>
                  <a:pt x="-1" y="9188"/>
                </a:moveTo>
                <a:cubicBezTo>
                  <a:pt x="4043" y="3428"/>
                  <a:pt x="10640" y="-1"/>
                  <a:pt x="17678" y="0"/>
                </a:cubicBezTo>
                <a:cubicBezTo>
                  <a:pt x="22454" y="0"/>
                  <a:pt x="27096" y="1583"/>
                  <a:pt x="30877" y="4502"/>
                </a:cubicBezTo>
                <a:lnTo>
                  <a:pt x="17678" y="21600"/>
                </a:lnTo>
                <a:close/>
              </a:path>
            </a:pathLst>
          </a:custGeom>
          <a:noFill/>
          <a:ln w="28575">
            <a:solidFill>
              <a:srgbClr val="99CCFF"/>
            </a:solidFill>
            <a:round/>
            <a:headEnd/>
            <a:tailEnd/>
          </a:ln>
        </p:spPr>
        <p:txBody>
          <a:bodyPr wrap="none" anchor="ctr"/>
          <a:lstStyle/>
          <a:p>
            <a:endParaRPr lang="en-US"/>
          </a:p>
        </p:txBody>
      </p:sp>
      <p:sp>
        <p:nvSpPr>
          <p:cNvPr id="39093" name="Line 18"/>
          <p:cNvSpPr>
            <a:spLocks noChangeShapeType="1"/>
          </p:cNvSpPr>
          <p:nvPr/>
        </p:nvSpPr>
        <p:spPr bwMode="auto">
          <a:xfrm rot="5400000" flipH="1" flipV="1">
            <a:off x="4987165" y="2790417"/>
            <a:ext cx="130524" cy="0"/>
          </a:xfrm>
          <a:prstGeom prst="line">
            <a:avLst/>
          </a:prstGeom>
          <a:noFill/>
          <a:ln w="28575">
            <a:solidFill>
              <a:srgbClr val="99CCFF"/>
            </a:solidFill>
            <a:round/>
            <a:headEnd/>
            <a:tailEnd/>
          </a:ln>
        </p:spPr>
        <p:txBody>
          <a:bodyPr/>
          <a:lstStyle/>
          <a:p>
            <a:endParaRPr lang="en-US"/>
          </a:p>
        </p:txBody>
      </p:sp>
      <p:sp>
        <p:nvSpPr>
          <p:cNvPr id="39094" name="Line 25"/>
          <p:cNvSpPr>
            <a:spLocks noChangeShapeType="1"/>
          </p:cNvSpPr>
          <p:nvPr/>
        </p:nvSpPr>
        <p:spPr bwMode="auto">
          <a:xfrm rot="5400000" flipV="1">
            <a:off x="5508797" y="2119133"/>
            <a:ext cx="0" cy="941263"/>
          </a:xfrm>
          <a:prstGeom prst="line">
            <a:avLst/>
          </a:prstGeom>
          <a:noFill/>
          <a:ln w="19050">
            <a:solidFill>
              <a:srgbClr val="00B050"/>
            </a:solidFill>
            <a:round/>
            <a:headEnd/>
            <a:tailEnd/>
          </a:ln>
        </p:spPr>
        <p:txBody>
          <a:bodyPr/>
          <a:lstStyle/>
          <a:p>
            <a:endParaRPr lang="en-US"/>
          </a:p>
        </p:txBody>
      </p:sp>
      <p:sp>
        <p:nvSpPr>
          <p:cNvPr id="39095" name="Arc 20"/>
          <p:cNvSpPr>
            <a:spLocks/>
          </p:cNvSpPr>
          <p:nvPr/>
        </p:nvSpPr>
        <p:spPr bwMode="auto">
          <a:xfrm rot="11666385">
            <a:off x="4933374" y="2773796"/>
            <a:ext cx="81229" cy="111067"/>
          </a:xfrm>
          <a:custGeom>
            <a:avLst/>
            <a:gdLst>
              <a:gd name="T0" fmla="*/ 0 w 30878"/>
              <a:gd name="T1" fmla="*/ 2147483647 h 21600"/>
              <a:gd name="T2" fmla="*/ 2147483647 w 30878"/>
              <a:gd name="T3" fmla="*/ 2147483647 h 21600"/>
              <a:gd name="T4" fmla="*/ 2147483647 w 30878"/>
              <a:gd name="T5" fmla="*/ 2147483647 h 21600"/>
              <a:gd name="T6" fmla="*/ 0 60000 65536"/>
              <a:gd name="T7" fmla="*/ 0 60000 65536"/>
              <a:gd name="T8" fmla="*/ 0 60000 65536"/>
              <a:gd name="T9" fmla="*/ 0 w 30878"/>
              <a:gd name="T10" fmla="*/ 0 h 21600"/>
              <a:gd name="T11" fmla="*/ 30878 w 30878"/>
              <a:gd name="T12" fmla="*/ 21600 h 21600"/>
            </a:gdLst>
            <a:ahLst/>
            <a:cxnLst>
              <a:cxn ang="T6">
                <a:pos x="T0" y="T1"/>
              </a:cxn>
              <a:cxn ang="T7">
                <a:pos x="T2" y="T3"/>
              </a:cxn>
              <a:cxn ang="T8">
                <a:pos x="T4" y="T5"/>
              </a:cxn>
            </a:cxnLst>
            <a:rect l="T9" t="T10" r="T11" b="T12"/>
            <a:pathLst>
              <a:path w="30878" h="21600" fill="none" extrusionOk="0">
                <a:moveTo>
                  <a:pt x="-1" y="9188"/>
                </a:moveTo>
                <a:cubicBezTo>
                  <a:pt x="4043" y="3428"/>
                  <a:pt x="10640" y="-1"/>
                  <a:pt x="17678" y="0"/>
                </a:cubicBezTo>
                <a:cubicBezTo>
                  <a:pt x="22454" y="0"/>
                  <a:pt x="27096" y="1583"/>
                  <a:pt x="30877" y="4502"/>
                </a:cubicBezTo>
              </a:path>
              <a:path w="30878" h="21600" stroke="0" extrusionOk="0">
                <a:moveTo>
                  <a:pt x="-1" y="9188"/>
                </a:moveTo>
                <a:cubicBezTo>
                  <a:pt x="4043" y="3428"/>
                  <a:pt x="10640" y="-1"/>
                  <a:pt x="17678" y="0"/>
                </a:cubicBezTo>
                <a:cubicBezTo>
                  <a:pt x="22454" y="0"/>
                  <a:pt x="27096" y="1583"/>
                  <a:pt x="30877" y="4502"/>
                </a:cubicBezTo>
                <a:lnTo>
                  <a:pt x="17678" y="21600"/>
                </a:lnTo>
                <a:close/>
              </a:path>
            </a:pathLst>
          </a:custGeom>
          <a:noFill/>
          <a:ln w="28575">
            <a:solidFill>
              <a:srgbClr val="99CCFF"/>
            </a:solidFill>
            <a:round/>
            <a:headEnd/>
            <a:tailEnd/>
          </a:ln>
        </p:spPr>
        <p:txBody>
          <a:bodyPr wrap="none" anchor="ctr"/>
          <a:lstStyle/>
          <a:p>
            <a:endParaRPr lang="en-US"/>
          </a:p>
        </p:txBody>
      </p:sp>
      <p:sp>
        <p:nvSpPr>
          <p:cNvPr id="39096" name="Line 21"/>
          <p:cNvSpPr>
            <a:spLocks noChangeShapeType="1"/>
          </p:cNvSpPr>
          <p:nvPr/>
        </p:nvSpPr>
        <p:spPr bwMode="auto">
          <a:xfrm rot="5400000" flipH="1" flipV="1">
            <a:off x="4889040" y="2820645"/>
            <a:ext cx="0" cy="70067"/>
          </a:xfrm>
          <a:prstGeom prst="line">
            <a:avLst/>
          </a:prstGeom>
          <a:noFill/>
          <a:ln w="28575">
            <a:solidFill>
              <a:srgbClr val="99CCFF"/>
            </a:solidFill>
            <a:round/>
            <a:headEnd/>
            <a:tailEnd/>
          </a:ln>
        </p:spPr>
        <p:txBody>
          <a:bodyPr/>
          <a:lstStyle/>
          <a:p>
            <a:endParaRPr lang="en-US"/>
          </a:p>
        </p:txBody>
      </p:sp>
      <p:sp>
        <p:nvSpPr>
          <p:cNvPr id="39097" name="Line 21"/>
          <p:cNvSpPr>
            <a:spLocks noChangeShapeType="1"/>
          </p:cNvSpPr>
          <p:nvPr/>
        </p:nvSpPr>
        <p:spPr bwMode="auto">
          <a:xfrm rot="5400000" flipH="1" flipV="1">
            <a:off x="5031654" y="2834905"/>
            <a:ext cx="0" cy="41545"/>
          </a:xfrm>
          <a:prstGeom prst="line">
            <a:avLst/>
          </a:prstGeom>
          <a:noFill/>
          <a:ln w="28575">
            <a:solidFill>
              <a:srgbClr val="99CCFF"/>
            </a:solidFill>
            <a:round/>
            <a:headEnd/>
            <a:tailEnd/>
          </a:ln>
        </p:spPr>
        <p:txBody>
          <a:bodyPr/>
          <a:lstStyle/>
          <a:p>
            <a:endParaRPr lang="en-US"/>
          </a:p>
        </p:txBody>
      </p:sp>
      <p:grpSp>
        <p:nvGrpSpPr>
          <p:cNvPr id="20" name="Group 150"/>
          <p:cNvGrpSpPr>
            <a:grpSpLocks/>
          </p:cNvGrpSpPr>
          <p:nvPr/>
        </p:nvGrpSpPr>
        <p:grpSpPr bwMode="auto">
          <a:xfrm rot="10800000">
            <a:off x="5308588" y="2447414"/>
            <a:ext cx="70475" cy="104416"/>
            <a:chOff x="2750" y="3421"/>
            <a:chExt cx="102" cy="107"/>
          </a:xfrm>
        </p:grpSpPr>
        <p:sp>
          <p:nvSpPr>
            <p:cNvPr id="39491" name="AutoShape 151"/>
            <p:cNvSpPr>
              <a:spLocks noChangeArrowheads="1"/>
            </p:cNvSpPr>
            <p:nvPr/>
          </p:nvSpPr>
          <p:spPr bwMode="auto">
            <a:xfrm rot="-5400000">
              <a:off x="2777" y="3427"/>
              <a:ext cx="49" cy="101"/>
            </a:xfrm>
            <a:prstGeom prst="flowChartCollate">
              <a:avLst/>
            </a:prstGeom>
            <a:solidFill>
              <a:srgbClr val="B2B2B2"/>
            </a:solidFill>
            <a:ln w="9525">
              <a:solidFill>
                <a:srgbClr val="000000"/>
              </a:solidFill>
              <a:miter lim="800000"/>
              <a:headEnd/>
              <a:tailEnd/>
            </a:ln>
          </p:spPr>
          <p:txBody>
            <a:bodyPr wrap="none" anchor="ctr"/>
            <a:lstStyle/>
            <a:p>
              <a:endParaRPr lang="ko-KR" altLang="en-US" sz="400">
                <a:solidFill>
                  <a:srgbClr val="000000"/>
                </a:solidFill>
                <a:latin typeface="Gulim" pitchFamily="34" charset="-127"/>
                <a:ea typeface="Gulim" pitchFamily="34" charset="-127"/>
              </a:endParaRPr>
            </a:p>
          </p:txBody>
        </p:sp>
        <p:sp>
          <p:nvSpPr>
            <p:cNvPr id="243" name="Line 152"/>
            <p:cNvSpPr>
              <a:spLocks noChangeShapeType="1"/>
            </p:cNvSpPr>
            <p:nvPr/>
          </p:nvSpPr>
          <p:spPr bwMode="auto">
            <a:xfrm rot="-5400000">
              <a:off x="2784" y="3475"/>
              <a:ext cx="34" cy="0"/>
            </a:xfrm>
            <a:prstGeom prst="line">
              <a:avLst/>
            </a:prstGeom>
            <a:noFill/>
            <a:ln w="38100">
              <a:solidFill>
                <a:srgbClr val="B2B2B2"/>
              </a:solidFill>
              <a:round/>
              <a:headEnd/>
              <a:tailEnd/>
            </a:ln>
          </p:spPr>
          <p:txBody>
            <a:bodyPr/>
            <a:lstStyle>
              <a:defPPr>
                <a:defRPr lang="ko-KR"/>
              </a:defPPr>
              <a:lvl1pPr algn="l" rtl="0" fontAlgn="base" latinLnBrk="1">
                <a:spcBef>
                  <a:spcPct val="0"/>
                </a:spcBef>
                <a:spcAft>
                  <a:spcPct val="0"/>
                </a:spcAft>
                <a:defRPr kumimoji="1" kern="1200">
                  <a:solidFill>
                    <a:schemeClr val="tx1"/>
                  </a:solidFill>
                  <a:latin typeface="굴림" charset="-127"/>
                  <a:ea typeface="굴림" charset="-127"/>
                  <a:cs typeface="+mn-cs"/>
                </a:defRPr>
              </a:lvl1pPr>
              <a:lvl2pPr marL="457200" algn="l" rtl="0" fontAlgn="base" latinLnBrk="1">
                <a:spcBef>
                  <a:spcPct val="0"/>
                </a:spcBef>
                <a:spcAft>
                  <a:spcPct val="0"/>
                </a:spcAft>
                <a:defRPr kumimoji="1" kern="1200">
                  <a:solidFill>
                    <a:schemeClr val="tx1"/>
                  </a:solidFill>
                  <a:latin typeface="굴림" charset="-127"/>
                  <a:ea typeface="굴림" charset="-127"/>
                  <a:cs typeface="+mn-cs"/>
                </a:defRPr>
              </a:lvl2pPr>
              <a:lvl3pPr marL="914400" algn="l" rtl="0" fontAlgn="base" latinLnBrk="1">
                <a:spcBef>
                  <a:spcPct val="0"/>
                </a:spcBef>
                <a:spcAft>
                  <a:spcPct val="0"/>
                </a:spcAft>
                <a:defRPr kumimoji="1" kern="1200">
                  <a:solidFill>
                    <a:schemeClr val="tx1"/>
                  </a:solidFill>
                  <a:latin typeface="굴림" charset="-127"/>
                  <a:ea typeface="굴림" charset="-127"/>
                  <a:cs typeface="+mn-cs"/>
                </a:defRPr>
              </a:lvl3pPr>
              <a:lvl4pPr marL="1371600" algn="l" rtl="0" fontAlgn="base" latinLnBrk="1">
                <a:spcBef>
                  <a:spcPct val="0"/>
                </a:spcBef>
                <a:spcAft>
                  <a:spcPct val="0"/>
                </a:spcAft>
                <a:defRPr kumimoji="1" kern="1200">
                  <a:solidFill>
                    <a:schemeClr val="tx1"/>
                  </a:solidFill>
                  <a:latin typeface="굴림" charset="-127"/>
                  <a:ea typeface="굴림" charset="-127"/>
                  <a:cs typeface="+mn-cs"/>
                </a:defRPr>
              </a:lvl4pPr>
              <a:lvl5pPr marL="1828800" algn="l" rtl="0" fontAlgn="base" latinLnBrk="1">
                <a:spcBef>
                  <a:spcPct val="0"/>
                </a:spcBef>
                <a:spcAft>
                  <a:spcPct val="0"/>
                </a:spcAft>
                <a:defRPr kumimoji="1" kern="1200">
                  <a:solidFill>
                    <a:schemeClr val="tx1"/>
                  </a:solidFill>
                  <a:latin typeface="굴림" charset="-127"/>
                  <a:ea typeface="굴림" charset="-127"/>
                  <a:cs typeface="+mn-cs"/>
                </a:defRPr>
              </a:lvl5pPr>
              <a:lvl6pPr marL="2286000" algn="l" defTabSz="914400" rtl="0" eaLnBrk="1" latinLnBrk="1" hangingPunct="1">
                <a:defRPr kumimoji="1" kern="1200">
                  <a:solidFill>
                    <a:schemeClr val="tx1"/>
                  </a:solidFill>
                  <a:latin typeface="굴림" charset="-127"/>
                  <a:ea typeface="굴림" charset="-127"/>
                  <a:cs typeface="+mn-cs"/>
                </a:defRPr>
              </a:lvl6pPr>
              <a:lvl7pPr marL="2743200" algn="l" defTabSz="914400" rtl="0" eaLnBrk="1" latinLnBrk="1" hangingPunct="1">
                <a:defRPr kumimoji="1" kern="1200">
                  <a:solidFill>
                    <a:schemeClr val="tx1"/>
                  </a:solidFill>
                  <a:latin typeface="굴림" charset="-127"/>
                  <a:ea typeface="굴림" charset="-127"/>
                  <a:cs typeface="+mn-cs"/>
                </a:defRPr>
              </a:lvl7pPr>
              <a:lvl8pPr marL="3200400" algn="l" defTabSz="914400" rtl="0" eaLnBrk="1" latinLnBrk="1" hangingPunct="1">
                <a:defRPr kumimoji="1" kern="1200">
                  <a:solidFill>
                    <a:schemeClr val="tx1"/>
                  </a:solidFill>
                  <a:latin typeface="굴림" charset="-127"/>
                  <a:ea typeface="굴림" charset="-127"/>
                  <a:cs typeface="+mn-cs"/>
                </a:defRPr>
              </a:lvl8pPr>
              <a:lvl9pPr marL="3657600" algn="l" defTabSz="914400" rtl="0" eaLnBrk="1" latinLnBrk="1" hangingPunct="1">
                <a:defRPr kumimoji="1" kern="1200">
                  <a:solidFill>
                    <a:schemeClr val="tx1"/>
                  </a:solidFill>
                  <a:latin typeface="굴림" charset="-127"/>
                  <a:ea typeface="굴림" charset="-127"/>
                  <a:cs typeface="+mn-cs"/>
                </a:defRPr>
              </a:lvl9pPr>
            </a:lstStyle>
            <a:p>
              <a:pPr fontAlgn="auto" latinLnBrk="0">
                <a:spcBef>
                  <a:spcPts val="0"/>
                </a:spcBef>
                <a:spcAft>
                  <a:spcPts val="0"/>
                </a:spcAft>
                <a:defRPr/>
              </a:pPr>
              <a:endParaRPr kumimoji="0" lang="ko-KR" altLang="en-US" sz="400" kern="0">
                <a:solidFill>
                  <a:sysClr val="windowText" lastClr="000000"/>
                </a:solidFill>
              </a:endParaRPr>
            </a:p>
          </p:txBody>
        </p:sp>
        <p:sp>
          <p:nvSpPr>
            <p:cNvPr id="39493" name="AutoShape 153"/>
            <p:cNvSpPr>
              <a:spLocks noChangeArrowheads="1"/>
            </p:cNvSpPr>
            <p:nvPr/>
          </p:nvSpPr>
          <p:spPr bwMode="auto">
            <a:xfrm rot="-5400000">
              <a:off x="2783" y="3421"/>
              <a:ext cx="41" cy="46"/>
            </a:xfrm>
            <a:prstGeom prst="flowChartDelay">
              <a:avLst/>
            </a:prstGeom>
            <a:solidFill>
              <a:srgbClr val="B2B2B2"/>
            </a:solidFill>
            <a:ln w="9525">
              <a:solidFill>
                <a:srgbClr val="000000"/>
              </a:solidFill>
              <a:miter lim="800000"/>
              <a:headEnd/>
              <a:tailEnd/>
            </a:ln>
          </p:spPr>
          <p:txBody>
            <a:bodyPr vert="eaVert" wrap="none" tIns="0" bIns="0" anchor="ctr" anchorCtr="1"/>
            <a:lstStyle/>
            <a:p>
              <a:endParaRPr lang="en-US" altLang="ko-KR" sz="400">
                <a:solidFill>
                  <a:srgbClr val="000000"/>
                </a:solidFill>
                <a:latin typeface="Gulim" pitchFamily="34" charset="-127"/>
                <a:ea typeface="Gulim" pitchFamily="34" charset="-127"/>
              </a:endParaRPr>
            </a:p>
          </p:txBody>
        </p:sp>
      </p:grpSp>
      <p:grpSp>
        <p:nvGrpSpPr>
          <p:cNvPr id="21" name="그룹 1028"/>
          <p:cNvGrpSpPr>
            <a:grpSpLocks/>
          </p:cNvGrpSpPr>
          <p:nvPr/>
        </p:nvGrpSpPr>
        <p:grpSpPr bwMode="auto">
          <a:xfrm rot="5400000">
            <a:off x="5101423" y="2440534"/>
            <a:ext cx="109825" cy="99216"/>
            <a:chOff x="4471359" y="3327421"/>
            <a:chExt cx="203449" cy="203195"/>
          </a:xfrm>
        </p:grpSpPr>
        <p:sp>
          <p:nvSpPr>
            <p:cNvPr id="39484" name="Line 211"/>
            <p:cNvSpPr>
              <a:spLocks noChangeShapeType="1"/>
            </p:cNvSpPr>
            <p:nvPr/>
          </p:nvSpPr>
          <p:spPr bwMode="auto">
            <a:xfrm rot="5267881" flipH="1">
              <a:off x="4605904" y="3273238"/>
              <a:ext cx="3846" cy="112212"/>
            </a:xfrm>
            <a:prstGeom prst="line">
              <a:avLst/>
            </a:prstGeom>
            <a:noFill/>
            <a:ln w="19050">
              <a:solidFill>
                <a:srgbClr val="996633"/>
              </a:solidFill>
              <a:round/>
              <a:headEnd/>
              <a:tailEnd/>
            </a:ln>
          </p:spPr>
          <p:txBody>
            <a:bodyPr/>
            <a:lstStyle/>
            <a:p>
              <a:endParaRPr lang="en-US"/>
            </a:p>
          </p:txBody>
        </p:sp>
        <p:sp>
          <p:nvSpPr>
            <p:cNvPr id="39485" name="Line 212"/>
            <p:cNvSpPr>
              <a:spLocks noChangeShapeType="1"/>
            </p:cNvSpPr>
            <p:nvPr/>
          </p:nvSpPr>
          <p:spPr bwMode="auto">
            <a:xfrm rot="5267881">
              <a:off x="4534182" y="3269811"/>
              <a:ext cx="64736" cy="190381"/>
            </a:xfrm>
            <a:prstGeom prst="line">
              <a:avLst/>
            </a:prstGeom>
            <a:noFill/>
            <a:ln w="19050">
              <a:solidFill>
                <a:srgbClr val="996633"/>
              </a:solidFill>
              <a:round/>
              <a:headEnd/>
              <a:tailEnd/>
            </a:ln>
          </p:spPr>
          <p:txBody>
            <a:bodyPr/>
            <a:lstStyle/>
            <a:p>
              <a:endParaRPr lang="en-US"/>
            </a:p>
          </p:txBody>
        </p:sp>
        <p:sp>
          <p:nvSpPr>
            <p:cNvPr id="39486" name="Line 214"/>
            <p:cNvSpPr>
              <a:spLocks noChangeShapeType="1"/>
            </p:cNvSpPr>
            <p:nvPr/>
          </p:nvSpPr>
          <p:spPr bwMode="auto">
            <a:xfrm rot="5267881">
              <a:off x="4576465" y="3299377"/>
              <a:ext cx="0" cy="196686"/>
            </a:xfrm>
            <a:prstGeom prst="line">
              <a:avLst/>
            </a:prstGeom>
            <a:noFill/>
            <a:ln w="19050">
              <a:solidFill>
                <a:srgbClr val="996633"/>
              </a:solidFill>
              <a:round/>
              <a:headEnd/>
              <a:tailEnd/>
            </a:ln>
          </p:spPr>
          <p:txBody>
            <a:bodyPr/>
            <a:lstStyle/>
            <a:p>
              <a:endParaRPr lang="en-US"/>
            </a:p>
          </p:txBody>
        </p:sp>
        <p:sp>
          <p:nvSpPr>
            <p:cNvPr id="39487" name="Line 215"/>
            <p:cNvSpPr>
              <a:spLocks noChangeShapeType="1"/>
            </p:cNvSpPr>
            <p:nvPr/>
          </p:nvSpPr>
          <p:spPr bwMode="auto">
            <a:xfrm rot="5267881">
              <a:off x="4545057" y="3334858"/>
              <a:ext cx="64736" cy="190433"/>
            </a:xfrm>
            <a:prstGeom prst="line">
              <a:avLst/>
            </a:prstGeom>
            <a:noFill/>
            <a:ln w="19050">
              <a:solidFill>
                <a:srgbClr val="996633"/>
              </a:solidFill>
              <a:round/>
              <a:headEnd/>
              <a:tailEnd/>
            </a:ln>
          </p:spPr>
          <p:txBody>
            <a:bodyPr/>
            <a:lstStyle/>
            <a:p>
              <a:endParaRPr lang="en-US"/>
            </a:p>
          </p:txBody>
        </p:sp>
        <p:sp>
          <p:nvSpPr>
            <p:cNvPr id="39488" name="Line 217"/>
            <p:cNvSpPr>
              <a:spLocks noChangeShapeType="1"/>
            </p:cNvSpPr>
            <p:nvPr/>
          </p:nvSpPr>
          <p:spPr bwMode="auto">
            <a:xfrm rot="5267881">
              <a:off x="4571993" y="3367514"/>
              <a:ext cx="0" cy="196686"/>
            </a:xfrm>
            <a:prstGeom prst="line">
              <a:avLst/>
            </a:prstGeom>
            <a:noFill/>
            <a:ln w="19050">
              <a:solidFill>
                <a:srgbClr val="996633"/>
              </a:solidFill>
              <a:round/>
              <a:headEnd/>
              <a:tailEnd/>
            </a:ln>
          </p:spPr>
          <p:txBody>
            <a:bodyPr/>
            <a:lstStyle/>
            <a:p>
              <a:endParaRPr lang="en-US"/>
            </a:p>
          </p:txBody>
        </p:sp>
        <p:sp>
          <p:nvSpPr>
            <p:cNvPr id="39489" name="Line 218"/>
            <p:cNvSpPr>
              <a:spLocks noChangeShapeType="1"/>
            </p:cNvSpPr>
            <p:nvPr/>
          </p:nvSpPr>
          <p:spPr bwMode="auto">
            <a:xfrm rot="5267881">
              <a:off x="4540585" y="3402995"/>
              <a:ext cx="64736" cy="190433"/>
            </a:xfrm>
            <a:prstGeom prst="line">
              <a:avLst/>
            </a:prstGeom>
            <a:noFill/>
            <a:ln w="19050">
              <a:solidFill>
                <a:srgbClr val="996633"/>
              </a:solidFill>
              <a:round/>
              <a:headEnd/>
              <a:tailEnd/>
            </a:ln>
          </p:spPr>
          <p:txBody>
            <a:bodyPr/>
            <a:lstStyle/>
            <a:p>
              <a:endParaRPr lang="en-US"/>
            </a:p>
          </p:txBody>
        </p:sp>
        <p:sp>
          <p:nvSpPr>
            <p:cNvPr id="39490" name="Line 219"/>
            <p:cNvSpPr>
              <a:spLocks noChangeShapeType="1"/>
            </p:cNvSpPr>
            <p:nvPr/>
          </p:nvSpPr>
          <p:spPr bwMode="auto">
            <a:xfrm rot="5267881">
              <a:off x="4533075" y="3481444"/>
              <a:ext cx="0" cy="98343"/>
            </a:xfrm>
            <a:prstGeom prst="line">
              <a:avLst/>
            </a:prstGeom>
            <a:noFill/>
            <a:ln w="19050">
              <a:solidFill>
                <a:srgbClr val="996633"/>
              </a:solidFill>
              <a:round/>
              <a:headEnd/>
              <a:tailEnd/>
            </a:ln>
          </p:spPr>
          <p:txBody>
            <a:bodyPr/>
            <a:lstStyle/>
            <a:p>
              <a:endParaRPr lang="en-US"/>
            </a:p>
          </p:txBody>
        </p:sp>
      </p:grpSp>
      <p:grpSp>
        <p:nvGrpSpPr>
          <p:cNvPr id="22" name="그룹 257"/>
          <p:cNvGrpSpPr>
            <a:grpSpLocks/>
          </p:cNvGrpSpPr>
          <p:nvPr/>
        </p:nvGrpSpPr>
        <p:grpSpPr bwMode="auto">
          <a:xfrm rot="5400000">
            <a:off x="5109848" y="2966999"/>
            <a:ext cx="78313" cy="31515"/>
            <a:chOff x="4387849" y="3424237"/>
            <a:chExt cx="129059" cy="56572"/>
          </a:xfrm>
        </p:grpSpPr>
        <p:sp>
          <p:nvSpPr>
            <p:cNvPr id="39482" name="AutoShape 15"/>
            <p:cNvSpPr>
              <a:spLocks noChangeArrowheads="1"/>
            </p:cNvSpPr>
            <p:nvPr/>
          </p:nvSpPr>
          <p:spPr bwMode="auto">
            <a:xfrm flipH="1">
              <a:off x="4387849" y="3424237"/>
              <a:ext cx="74333" cy="56572"/>
            </a:xfrm>
            <a:prstGeom prst="flowChartSummingJunction">
              <a:avLst/>
            </a:prstGeom>
            <a:solidFill>
              <a:srgbClr val="E3724F"/>
            </a:solidFill>
            <a:ln w="12700">
              <a:solidFill>
                <a:schemeClr val="tx1"/>
              </a:solidFill>
              <a:round/>
              <a:headEnd/>
              <a:tailEnd/>
            </a:ln>
          </p:spPr>
          <p:txBody>
            <a:bodyPr wrap="none" anchor="ctr"/>
            <a:lstStyle/>
            <a:p>
              <a:pPr latinLnBrk="1"/>
              <a:endParaRPr kumimoji="1" lang="ko-KR" altLang="en-US" sz="400">
                <a:latin typeface="Gulim" pitchFamily="34" charset="-127"/>
                <a:ea typeface="Gulim" pitchFamily="34" charset="-127"/>
              </a:endParaRPr>
            </a:p>
          </p:txBody>
        </p:sp>
        <p:sp>
          <p:nvSpPr>
            <p:cNvPr id="39483" name="AutoShape 16"/>
            <p:cNvSpPr>
              <a:spLocks noChangeAspect="1" noChangeArrowheads="1"/>
            </p:cNvSpPr>
            <p:nvPr/>
          </p:nvSpPr>
          <p:spPr bwMode="auto">
            <a:xfrm rot="10800000" flipH="1">
              <a:off x="4471193" y="3432105"/>
              <a:ext cx="45715" cy="45721"/>
            </a:xfrm>
            <a:prstGeom prst="flowChartDelay">
              <a:avLst/>
            </a:prstGeom>
            <a:solidFill>
              <a:srgbClr val="E3724F"/>
            </a:solidFill>
            <a:ln w="12700">
              <a:solidFill>
                <a:schemeClr val="tx1"/>
              </a:solidFill>
              <a:miter lim="800000"/>
              <a:headEnd/>
              <a:tailEnd/>
            </a:ln>
          </p:spPr>
          <p:txBody>
            <a:bodyPr vert="eaVert" wrap="none" tIns="0" bIns="0" anchor="ctr" anchorCtr="1"/>
            <a:lstStyle/>
            <a:p>
              <a:pPr latinLnBrk="1"/>
              <a:endParaRPr kumimoji="1" lang="en-US" altLang="ko-KR" sz="400">
                <a:latin typeface="Gulim" pitchFamily="34" charset="-127"/>
                <a:ea typeface="Gulim" pitchFamily="34" charset="-127"/>
              </a:endParaRPr>
            </a:p>
          </p:txBody>
        </p:sp>
      </p:grpSp>
      <p:grpSp>
        <p:nvGrpSpPr>
          <p:cNvPr id="23" name="그룹 260"/>
          <p:cNvGrpSpPr>
            <a:grpSpLocks/>
          </p:cNvGrpSpPr>
          <p:nvPr/>
        </p:nvGrpSpPr>
        <p:grpSpPr bwMode="auto">
          <a:xfrm rot="5400000">
            <a:off x="6211400" y="3359981"/>
            <a:ext cx="78506" cy="31516"/>
            <a:chOff x="4387849" y="3424237"/>
            <a:chExt cx="129386" cy="56572"/>
          </a:xfrm>
        </p:grpSpPr>
        <p:sp>
          <p:nvSpPr>
            <p:cNvPr id="39480" name="AutoShape 15"/>
            <p:cNvSpPr>
              <a:spLocks noChangeArrowheads="1"/>
            </p:cNvSpPr>
            <p:nvPr/>
          </p:nvSpPr>
          <p:spPr bwMode="auto">
            <a:xfrm flipH="1">
              <a:off x="4387849" y="3424237"/>
              <a:ext cx="74333" cy="56572"/>
            </a:xfrm>
            <a:prstGeom prst="flowChartSummingJunction">
              <a:avLst/>
            </a:prstGeom>
            <a:solidFill>
              <a:srgbClr val="E3724F"/>
            </a:solidFill>
            <a:ln w="12700">
              <a:solidFill>
                <a:schemeClr val="tx1"/>
              </a:solidFill>
              <a:round/>
              <a:headEnd/>
              <a:tailEnd/>
            </a:ln>
          </p:spPr>
          <p:txBody>
            <a:bodyPr wrap="none" anchor="ctr"/>
            <a:lstStyle/>
            <a:p>
              <a:pPr latinLnBrk="1"/>
              <a:endParaRPr kumimoji="1" lang="ko-KR" altLang="en-US" sz="400">
                <a:latin typeface="Gulim" pitchFamily="34" charset="-127"/>
                <a:ea typeface="Gulim" pitchFamily="34" charset="-127"/>
              </a:endParaRPr>
            </a:p>
          </p:txBody>
        </p:sp>
        <p:sp>
          <p:nvSpPr>
            <p:cNvPr id="39481" name="AutoShape 16"/>
            <p:cNvSpPr>
              <a:spLocks noChangeArrowheads="1"/>
            </p:cNvSpPr>
            <p:nvPr/>
          </p:nvSpPr>
          <p:spPr bwMode="auto">
            <a:xfrm rot="10800000" flipH="1">
              <a:off x="4471516" y="3431925"/>
              <a:ext cx="45719" cy="45719"/>
            </a:xfrm>
            <a:prstGeom prst="flowChartDelay">
              <a:avLst/>
            </a:prstGeom>
            <a:solidFill>
              <a:srgbClr val="E3724F"/>
            </a:solidFill>
            <a:ln w="12700">
              <a:solidFill>
                <a:schemeClr val="tx1"/>
              </a:solidFill>
              <a:miter lim="800000"/>
              <a:headEnd/>
              <a:tailEnd/>
            </a:ln>
          </p:spPr>
          <p:txBody>
            <a:bodyPr vert="eaVert" wrap="none" tIns="0" bIns="0" anchor="ctr" anchorCtr="1"/>
            <a:lstStyle/>
            <a:p>
              <a:pPr latinLnBrk="1"/>
              <a:endParaRPr kumimoji="1" lang="en-US" altLang="ko-KR" sz="400">
                <a:latin typeface="Gulim" pitchFamily="34" charset="-127"/>
                <a:ea typeface="Gulim" pitchFamily="34" charset="-127"/>
              </a:endParaRPr>
            </a:p>
          </p:txBody>
        </p:sp>
      </p:grpSp>
      <p:grpSp>
        <p:nvGrpSpPr>
          <p:cNvPr id="24" name="그룹 493"/>
          <p:cNvGrpSpPr>
            <a:grpSpLocks/>
          </p:cNvGrpSpPr>
          <p:nvPr/>
        </p:nvGrpSpPr>
        <p:grpSpPr bwMode="auto">
          <a:xfrm rot="5400000">
            <a:off x="6211143" y="2950784"/>
            <a:ext cx="78506" cy="31516"/>
            <a:chOff x="4387849" y="3424237"/>
            <a:chExt cx="129386" cy="56572"/>
          </a:xfrm>
        </p:grpSpPr>
        <p:sp>
          <p:nvSpPr>
            <p:cNvPr id="39478" name="AutoShape 15"/>
            <p:cNvSpPr>
              <a:spLocks noChangeArrowheads="1"/>
            </p:cNvSpPr>
            <p:nvPr/>
          </p:nvSpPr>
          <p:spPr bwMode="auto">
            <a:xfrm flipH="1">
              <a:off x="4387849" y="3424237"/>
              <a:ext cx="74333" cy="56572"/>
            </a:xfrm>
            <a:prstGeom prst="flowChartSummingJunction">
              <a:avLst/>
            </a:prstGeom>
            <a:solidFill>
              <a:srgbClr val="E3724F"/>
            </a:solidFill>
            <a:ln w="12700">
              <a:solidFill>
                <a:schemeClr val="tx1"/>
              </a:solidFill>
              <a:round/>
              <a:headEnd/>
              <a:tailEnd/>
            </a:ln>
          </p:spPr>
          <p:txBody>
            <a:bodyPr wrap="none" anchor="ctr"/>
            <a:lstStyle/>
            <a:p>
              <a:pPr latinLnBrk="1"/>
              <a:endParaRPr kumimoji="1" lang="ko-KR" altLang="en-US" sz="400">
                <a:latin typeface="Gulim" pitchFamily="34" charset="-127"/>
                <a:ea typeface="Gulim" pitchFamily="34" charset="-127"/>
              </a:endParaRPr>
            </a:p>
          </p:txBody>
        </p:sp>
        <p:sp>
          <p:nvSpPr>
            <p:cNvPr id="39479" name="AutoShape 16"/>
            <p:cNvSpPr>
              <a:spLocks noChangeArrowheads="1"/>
            </p:cNvSpPr>
            <p:nvPr/>
          </p:nvSpPr>
          <p:spPr bwMode="auto">
            <a:xfrm rot="10800000" flipH="1">
              <a:off x="4471516" y="3431925"/>
              <a:ext cx="45719" cy="45719"/>
            </a:xfrm>
            <a:prstGeom prst="flowChartDelay">
              <a:avLst/>
            </a:prstGeom>
            <a:solidFill>
              <a:srgbClr val="E3724F"/>
            </a:solidFill>
            <a:ln w="12700">
              <a:solidFill>
                <a:schemeClr val="tx1"/>
              </a:solidFill>
              <a:miter lim="800000"/>
              <a:headEnd/>
              <a:tailEnd/>
            </a:ln>
          </p:spPr>
          <p:txBody>
            <a:bodyPr vert="eaVert" wrap="none" tIns="0" bIns="0" anchor="ctr" anchorCtr="1"/>
            <a:lstStyle/>
            <a:p>
              <a:pPr latinLnBrk="1"/>
              <a:endParaRPr kumimoji="1" lang="en-US" altLang="ko-KR" sz="400">
                <a:latin typeface="Gulim" pitchFamily="34" charset="-127"/>
                <a:ea typeface="Gulim" pitchFamily="34" charset="-127"/>
              </a:endParaRPr>
            </a:p>
          </p:txBody>
        </p:sp>
      </p:grpSp>
      <p:grpSp>
        <p:nvGrpSpPr>
          <p:cNvPr id="25" name="그룹 496"/>
          <p:cNvGrpSpPr>
            <a:grpSpLocks/>
          </p:cNvGrpSpPr>
          <p:nvPr/>
        </p:nvGrpSpPr>
        <p:grpSpPr bwMode="auto">
          <a:xfrm rot="5400000">
            <a:off x="6199728" y="3768810"/>
            <a:ext cx="78506" cy="31516"/>
            <a:chOff x="4387849" y="3424237"/>
            <a:chExt cx="129386" cy="56572"/>
          </a:xfrm>
        </p:grpSpPr>
        <p:sp>
          <p:nvSpPr>
            <p:cNvPr id="39476" name="AutoShape 15"/>
            <p:cNvSpPr>
              <a:spLocks noChangeArrowheads="1"/>
            </p:cNvSpPr>
            <p:nvPr/>
          </p:nvSpPr>
          <p:spPr bwMode="auto">
            <a:xfrm flipH="1">
              <a:off x="4387849" y="3424237"/>
              <a:ext cx="74333" cy="56572"/>
            </a:xfrm>
            <a:prstGeom prst="flowChartSummingJunction">
              <a:avLst/>
            </a:prstGeom>
            <a:solidFill>
              <a:srgbClr val="E3724F"/>
            </a:solidFill>
            <a:ln w="12700">
              <a:solidFill>
                <a:schemeClr val="tx1"/>
              </a:solidFill>
              <a:round/>
              <a:headEnd/>
              <a:tailEnd/>
            </a:ln>
          </p:spPr>
          <p:txBody>
            <a:bodyPr wrap="none" anchor="ctr"/>
            <a:lstStyle/>
            <a:p>
              <a:pPr latinLnBrk="1"/>
              <a:endParaRPr kumimoji="1" lang="ko-KR" altLang="en-US" sz="400">
                <a:latin typeface="Gulim" pitchFamily="34" charset="-127"/>
                <a:ea typeface="Gulim" pitchFamily="34" charset="-127"/>
              </a:endParaRPr>
            </a:p>
          </p:txBody>
        </p:sp>
        <p:sp>
          <p:nvSpPr>
            <p:cNvPr id="39477" name="AutoShape 16"/>
            <p:cNvSpPr>
              <a:spLocks noChangeArrowheads="1"/>
            </p:cNvSpPr>
            <p:nvPr/>
          </p:nvSpPr>
          <p:spPr bwMode="auto">
            <a:xfrm rot="10800000" flipH="1">
              <a:off x="4471516" y="3431925"/>
              <a:ext cx="45719" cy="45719"/>
            </a:xfrm>
            <a:prstGeom prst="flowChartDelay">
              <a:avLst/>
            </a:prstGeom>
            <a:solidFill>
              <a:srgbClr val="E3724F"/>
            </a:solidFill>
            <a:ln w="12700">
              <a:solidFill>
                <a:schemeClr val="tx1"/>
              </a:solidFill>
              <a:miter lim="800000"/>
              <a:headEnd/>
              <a:tailEnd/>
            </a:ln>
          </p:spPr>
          <p:txBody>
            <a:bodyPr vert="eaVert" wrap="none" tIns="0" bIns="0" anchor="ctr" anchorCtr="1"/>
            <a:lstStyle/>
            <a:p>
              <a:pPr latinLnBrk="1"/>
              <a:endParaRPr kumimoji="1" lang="en-US" altLang="ko-KR" sz="400">
                <a:latin typeface="Gulim" pitchFamily="34" charset="-127"/>
                <a:ea typeface="Gulim" pitchFamily="34" charset="-127"/>
              </a:endParaRPr>
            </a:p>
          </p:txBody>
        </p:sp>
      </p:grpSp>
      <p:grpSp>
        <p:nvGrpSpPr>
          <p:cNvPr id="26" name="그룹 499"/>
          <p:cNvGrpSpPr>
            <a:grpSpLocks/>
          </p:cNvGrpSpPr>
          <p:nvPr/>
        </p:nvGrpSpPr>
        <p:grpSpPr bwMode="auto">
          <a:xfrm rot="5400000">
            <a:off x="6196181" y="4164926"/>
            <a:ext cx="78506" cy="31516"/>
            <a:chOff x="4387849" y="3424237"/>
            <a:chExt cx="129386" cy="56572"/>
          </a:xfrm>
        </p:grpSpPr>
        <p:sp>
          <p:nvSpPr>
            <p:cNvPr id="39474" name="AutoShape 15"/>
            <p:cNvSpPr>
              <a:spLocks noChangeArrowheads="1"/>
            </p:cNvSpPr>
            <p:nvPr/>
          </p:nvSpPr>
          <p:spPr bwMode="auto">
            <a:xfrm flipH="1">
              <a:off x="4387849" y="3424237"/>
              <a:ext cx="74333" cy="56572"/>
            </a:xfrm>
            <a:prstGeom prst="flowChartSummingJunction">
              <a:avLst/>
            </a:prstGeom>
            <a:solidFill>
              <a:srgbClr val="E3724F"/>
            </a:solidFill>
            <a:ln w="12700">
              <a:solidFill>
                <a:schemeClr val="tx1"/>
              </a:solidFill>
              <a:round/>
              <a:headEnd/>
              <a:tailEnd/>
            </a:ln>
          </p:spPr>
          <p:txBody>
            <a:bodyPr wrap="none" anchor="ctr"/>
            <a:lstStyle/>
            <a:p>
              <a:pPr latinLnBrk="1"/>
              <a:endParaRPr kumimoji="1" lang="ko-KR" altLang="en-US" sz="400">
                <a:latin typeface="Gulim" pitchFamily="34" charset="-127"/>
                <a:ea typeface="Gulim" pitchFamily="34" charset="-127"/>
              </a:endParaRPr>
            </a:p>
          </p:txBody>
        </p:sp>
        <p:sp>
          <p:nvSpPr>
            <p:cNvPr id="39475" name="AutoShape 16"/>
            <p:cNvSpPr>
              <a:spLocks noChangeArrowheads="1"/>
            </p:cNvSpPr>
            <p:nvPr/>
          </p:nvSpPr>
          <p:spPr bwMode="auto">
            <a:xfrm rot="10800000" flipH="1">
              <a:off x="4471516" y="3431925"/>
              <a:ext cx="45719" cy="45719"/>
            </a:xfrm>
            <a:prstGeom prst="flowChartDelay">
              <a:avLst/>
            </a:prstGeom>
            <a:solidFill>
              <a:srgbClr val="E3724F"/>
            </a:solidFill>
            <a:ln w="12700">
              <a:solidFill>
                <a:schemeClr val="tx1"/>
              </a:solidFill>
              <a:miter lim="800000"/>
              <a:headEnd/>
              <a:tailEnd/>
            </a:ln>
          </p:spPr>
          <p:txBody>
            <a:bodyPr vert="eaVert" wrap="none" tIns="0" bIns="0" anchor="ctr" anchorCtr="1"/>
            <a:lstStyle/>
            <a:p>
              <a:pPr latinLnBrk="1"/>
              <a:endParaRPr kumimoji="1" lang="en-US" altLang="ko-KR" sz="400">
                <a:latin typeface="Gulim" pitchFamily="34" charset="-127"/>
                <a:ea typeface="Gulim" pitchFamily="34" charset="-127"/>
              </a:endParaRPr>
            </a:p>
          </p:txBody>
        </p:sp>
      </p:grpSp>
      <p:grpSp>
        <p:nvGrpSpPr>
          <p:cNvPr id="27" name="그룹 502"/>
          <p:cNvGrpSpPr>
            <a:grpSpLocks/>
          </p:cNvGrpSpPr>
          <p:nvPr/>
        </p:nvGrpSpPr>
        <p:grpSpPr bwMode="auto">
          <a:xfrm rot="5400000">
            <a:off x="6192118" y="4606997"/>
            <a:ext cx="78506" cy="31516"/>
            <a:chOff x="4387849" y="3424237"/>
            <a:chExt cx="129386" cy="56572"/>
          </a:xfrm>
        </p:grpSpPr>
        <p:sp>
          <p:nvSpPr>
            <p:cNvPr id="39472" name="AutoShape 15"/>
            <p:cNvSpPr>
              <a:spLocks noChangeArrowheads="1"/>
            </p:cNvSpPr>
            <p:nvPr/>
          </p:nvSpPr>
          <p:spPr bwMode="auto">
            <a:xfrm flipH="1">
              <a:off x="4387849" y="3424237"/>
              <a:ext cx="74333" cy="56572"/>
            </a:xfrm>
            <a:prstGeom prst="flowChartSummingJunction">
              <a:avLst/>
            </a:prstGeom>
            <a:solidFill>
              <a:srgbClr val="E3724F"/>
            </a:solidFill>
            <a:ln w="12700">
              <a:solidFill>
                <a:schemeClr val="tx1"/>
              </a:solidFill>
              <a:round/>
              <a:headEnd/>
              <a:tailEnd/>
            </a:ln>
          </p:spPr>
          <p:txBody>
            <a:bodyPr wrap="none" anchor="ctr"/>
            <a:lstStyle/>
            <a:p>
              <a:pPr latinLnBrk="1"/>
              <a:endParaRPr kumimoji="1" lang="ko-KR" altLang="en-US" sz="400">
                <a:latin typeface="Gulim" pitchFamily="34" charset="-127"/>
                <a:ea typeface="Gulim" pitchFamily="34" charset="-127"/>
              </a:endParaRPr>
            </a:p>
          </p:txBody>
        </p:sp>
        <p:sp>
          <p:nvSpPr>
            <p:cNvPr id="39473" name="AutoShape 16"/>
            <p:cNvSpPr>
              <a:spLocks noChangeArrowheads="1"/>
            </p:cNvSpPr>
            <p:nvPr/>
          </p:nvSpPr>
          <p:spPr bwMode="auto">
            <a:xfrm rot="10800000" flipH="1">
              <a:off x="4471516" y="3431925"/>
              <a:ext cx="45719" cy="45719"/>
            </a:xfrm>
            <a:prstGeom prst="flowChartDelay">
              <a:avLst/>
            </a:prstGeom>
            <a:solidFill>
              <a:srgbClr val="E3724F"/>
            </a:solidFill>
            <a:ln w="12700">
              <a:solidFill>
                <a:schemeClr val="tx1"/>
              </a:solidFill>
              <a:miter lim="800000"/>
              <a:headEnd/>
              <a:tailEnd/>
            </a:ln>
          </p:spPr>
          <p:txBody>
            <a:bodyPr vert="eaVert" wrap="none" tIns="0" bIns="0" anchor="ctr" anchorCtr="1"/>
            <a:lstStyle/>
            <a:p>
              <a:pPr latinLnBrk="1"/>
              <a:endParaRPr kumimoji="1" lang="en-US" altLang="ko-KR" sz="400">
                <a:latin typeface="Gulim" pitchFamily="34" charset="-127"/>
                <a:ea typeface="Gulim" pitchFamily="34" charset="-127"/>
              </a:endParaRPr>
            </a:p>
          </p:txBody>
        </p:sp>
      </p:grpSp>
      <p:grpSp>
        <p:nvGrpSpPr>
          <p:cNvPr id="28" name="그룹 505"/>
          <p:cNvGrpSpPr>
            <a:grpSpLocks/>
          </p:cNvGrpSpPr>
          <p:nvPr/>
        </p:nvGrpSpPr>
        <p:grpSpPr bwMode="auto">
          <a:xfrm rot="5400000">
            <a:off x="6188314" y="5027307"/>
            <a:ext cx="78506" cy="31516"/>
            <a:chOff x="4387849" y="3424237"/>
            <a:chExt cx="129386" cy="56572"/>
          </a:xfrm>
        </p:grpSpPr>
        <p:sp>
          <p:nvSpPr>
            <p:cNvPr id="39470" name="AutoShape 15"/>
            <p:cNvSpPr>
              <a:spLocks noChangeArrowheads="1"/>
            </p:cNvSpPr>
            <p:nvPr/>
          </p:nvSpPr>
          <p:spPr bwMode="auto">
            <a:xfrm flipH="1">
              <a:off x="4387849" y="3424237"/>
              <a:ext cx="74333" cy="56572"/>
            </a:xfrm>
            <a:prstGeom prst="flowChartSummingJunction">
              <a:avLst/>
            </a:prstGeom>
            <a:solidFill>
              <a:srgbClr val="E3724F"/>
            </a:solidFill>
            <a:ln w="12700">
              <a:solidFill>
                <a:schemeClr val="tx1"/>
              </a:solidFill>
              <a:round/>
              <a:headEnd/>
              <a:tailEnd/>
            </a:ln>
          </p:spPr>
          <p:txBody>
            <a:bodyPr wrap="none" anchor="ctr"/>
            <a:lstStyle/>
            <a:p>
              <a:pPr latinLnBrk="1"/>
              <a:endParaRPr kumimoji="1" lang="ko-KR" altLang="en-US" sz="400">
                <a:latin typeface="Gulim" pitchFamily="34" charset="-127"/>
                <a:ea typeface="Gulim" pitchFamily="34" charset="-127"/>
              </a:endParaRPr>
            </a:p>
          </p:txBody>
        </p:sp>
        <p:sp>
          <p:nvSpPr>
            <p:cNvPr id="39471" name="AutoShape 16"/>
            <p:cNvSpPr>
              <a:spLocks noChangeArrowheads="1"/>
            </p:cNvSpPr>
            <p:nvPr/>
          </p:nvSpPr>
          <p:spPr bwMode="auto">
            <a:xfrm rot="10800000" flipH="1">
              <a:off x="4471516" y="3431925"/>
              <a:ext cx="45719" cy="45719"/>
            </a:xfrm>
            <a:prstGeom prst="flowChartDelay">
              <a:avLst/>
            </a:prstGeom>
            <a:solidFill>
              <a:srgbClr val="E3724F"/>
            </a:solidFill>
            <a:ln w="12700">
              <a:solidFill>
                <a:schemeClr val="tx1"/>
              </a:solidFill>
              <a:miter lim="800000"/>
              <a:headEnd/>
              <a:tailEnd/>
            </a:ln>
          </p:spPr>
          <p:txBody>
            <a:bodyPr vert="eaVert" wrap="none" tIns="0" bIns="0" anchor="ctr" anchorCtr="1"/>
            <a:lstStyle/>
            <a:p>
              <a:pPr latinLnBrk="1"/>
              <a:endParaRPr kumimoji="1" lang="en-US" altLang="ko-KR" sz="400">
                <a:latin typeface="Gulim" pitchFamily="34" charset="-127"/>
                <a:ea typeface="Gulim" pitchFamily="34" charset="-127"/>
              </a:endParaRPr>
            </a:p>
          </p:txBody>
        </p:sp>
      </p:grpSp>
      <p:cxnSp>
        <p:nvCxnSpPr>
          <p:cNvPr id="274" name="꺾인 연결선 1196"/>
          <p:cNvCxnSpPr>
            <a:endCxn id="39035" idx="2"/>
          </p:cNvCxnSpPr>
          <p:nvPr/>
        </p:nvCxnSpPr>
        <p:spPr bwMode="auto">
          <a:xfrm flipV="1">
            <a:off x="4154488" y="2078035"/>
            <a:ext cx="695325" cy="1449388"/>
          </a:xfrm>
          <a:prstGeom prst="bentConnector4">
            <a:avLst>
              <a:gd name="adj1" fmla="val 17579"/>
              <a:gd name="adj2" fmla="val 103727"/>
            </a:avLst>
          </a:prstGeom>
          <a:ln w="28575">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275" name="꺾인 연결선 1212"/>
          <p:cNvCxnSpPr>
            <a:stCxn id="39" idx="3"/>
            <a:endCxn id="38952" idx="0"/>
          </p:cNvCxnSpPr>
          <p:nvPr/>
        </p:nvCxnSpPr>
        <p:spPr bwMode="auto">
          <a:xfrm rot="10800000" flipV="1">
            <a:off x="6694488" y="1658935"/>
            <a:ext cx="717550" cy="1285875"/>
          </a:xfrm>
          <a:prstGeom prst="bentConnector3">
            <a:avLst>
              <a:gd name="adj1" fmla="val 63867"/>
            </a:avLst>
          </a:prstGeom>
          <a:ln w="28575">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276" name="꺾인 연결선 1223"/>
          <p:cNvCxnSpPr>
            <a:stCxn id="41" idx="3"/>
            <a:endCxn id="38951" idx="0"/>
          </p:cNvCxnSpPr>
          <p:nvPr/>
        </p:nvCxnSpPr>
        <p:spPr bwMode="auto">
          <a:xfrm rot="10800000" flipV="1">
            <a:off x="6694488" y="1835147"/>
            <a:ext cx="717550" cy="1220789"/>
          </a:xfrm>
          <a:prstGeom prst="bentConnector3">
            <a:avLst>
              <a:gd name="adj1" fmla="val 56189"/>
            </a:avLst>
          </a:prstGeom>
          <a:ln w="28575">
            <a:solidFill>
              <a:srgbClr val="FF9900"/>
            </a:solidFill>
          </a:ln>
        </p:spPr>
        <p:style>
          <a:lnRef idx="1">
            <a:schemeClr val="accent1"/>
          </a:lnRef>
          <a:fillRef idx="0">
            <a:schemeClr val="accent1"/>
          </a:fillRef>
          <a:effectRef idx="0">
            <a:schemeClr val="accent1"/>
          </a:effectRef>
          <a:fontRef idx="minor">
            <a:schemeClr val="tx1"/>
          </a:fontRef>
        </p:style>
      </p:cxnSp>
      <p:grpSp>
        <p:nvGrpSpPr>
          <p:cNvPr id="29" name="그룹 1235"/>
          <p:cNvGrpSpPr>
            <a:grpSpLocks/>
          </p:cNvGrpSpPr>
          <p:nvPr/>
        </p:nvGrpSpPr>
        <p:grpSpPr bwMode="auto">
          <a:xfrm>
            <a:off x="7411561" y="2127373"/>
            <a:ext cx="1127423" cy="469104"/>
            <a:chOff x="7778432" y="917568"/>
            <a:chExt cx="1151515" cy="634011"/>
          </a:xfrm>
        </p:grpSpPr>
        <p:sp>
          <p:nvSpPr>
            <p:cNvPr id="39446" name="Line 373"/>
            <p:cNvSpPr>
              <a:spLocks noChangeShapeType="1"/>
            </p:cNvSpPr>
            <p:nvPr/>
          </p:nvSpPr>
          <p:spPr bwMode="auto">
            <a:xfrm>
              <a:off x="7888165" y="1455393"/>
              <a:ext cx="491541" cy="0"/>
            </a:xfrm>
            <a:prstGeom prst="line">
              <a:avLst/>
            </a:prstGeom>
            <a:noFill/>
            <a:ln w="28575">
              <a:solidFill>
                <a:srgbClr val="FF9900"/>
              </a:solidFill>
              <a:round/>
              <a:headEnd/>
              <a:tailEnd/>
            </a:ln>
          </p:spPr>
          <p:txBody>
            <a:bodyPr/>
            <a:lstStyle/>
            <a:p>
              <a:endParaRPr lang="en-US"/>
            </a:p>
          </p:txBody>
        </p:sp>
        <p:sp>
          <p:nvSpPr>
            <p:cNvPr id="39447" name="Oval 361"/>
            <p:cNvSpPr>
              <a:spLocks noChangeArrowheads="1"/>
            </p:cNvSpPr>
            <p:nvPr/>
          </p:nvSpPr>
          <p:spPr bwMode="auto">
            <a:xfrm>
              <a:off x="8216009" y="983949"/>
              <a:ext cx="205350" cy="60008"/>
            </a:xfrm>
            <a:prstGeom prst="ellipse">
              <a:avLst/>
            </a:prstGeom>
            <a:solidFill>
              <a:srgbClr val="1F497D"/>
            </a:solidFill>
            <a:ln w="9525">
              <a:solidFill>
                <a:srgbClr val="000000"/>
              </a:solidFill>
              <a:round/>
              <a:headEnd/>
              <a:tailEnd/>
            </a:ln>
          </p:spPr>
          <p:txBody>
            <a:bodyPr wrap="none" anchor="ctr"/>
            <a:lstStyle/>
            <a:p>
              <a:pPr latinLnBrk="1"/>
              <a:endParaRPr lang="ko-KR" altLang="en-US" sz="400" b="0">
                <a:solidFill>
                  <a:srgbClr val="000000"/>
                </a:solidFill>
                <a:latin typeface="Malgun Gothic" pitchFamily="34" charset="-127"/>
                <a:ea typeface="Malgun Gothic" pitchFamily="34" charset="-127"/>
              </a:endParaRPr>
            </a:p>
          </p:txBody>
        </p:sp>
        <p:sp>
          <p:nvSpPr>
            <p:cNvPr id="39448" name="Oval 362"/>
            <p:cNvSpPr>
              <a:spLocks noChangeArrowheads="1"/>
            </p:cNvSpPr>
            <p:nvPr/>
          </p:nvSpPr>
          <p:spPr bwMode="auto">
            <a:xfrm>
              <a:off x="8426558" y="983949"/>
              <a:ext cx="205350" cy="60008"/>
            </a:xfrm>
            <a:prstGeom prst="ellipse">
              <a:avLst/>
            </a:prstGeom>
            <a:solidFill>
              <a:srgbClr val="1F497D"/>
            </a:solidFill>
            <a:ln w="9525">
              <a:solidFill>
                <a:srgbClr val="000000"/>
              </a:solidFill>
              <a:round/>
              <a:headEnd/>
              <a:tailEnd/>
            </a:ln>
          </p:spPr>
          <p:txBody>
            <a:bodyPr wrap="none" anchor="ctr"/>
            <a:lstStyle/>
            <a:p>
              <a:pPr latinLnBrk="1"/>
              <a:endParaRPr lang="ko-KR" altLang="en-US" sz="400" b="0">
                <a:solidFill>
                  <a:srgbClr val="000000"/>
                </a:solidFill>
                <a:latin typeface="Malgun Gothic" pitchFamily="34" charset="-127"/>
                <a:ea typeface="Malgun Gothic" pitchFamily="34" charset="-127"/>
              </a:endParaRPr>
            </a:p>
          </p:txBody>
        </p:sp>
        <p:sp>
          <p:nvSpPr>
            <p:cNvPr id="39449" name="AutoShape 363"/>
            <p:cNvSpPr>
              <a:spLocks noChangeArrowheads="1"/>
            </p:cNvSpPr>
            <p:nvPr/>
          </p:nvSpPr>
          <p:spPr bwMode="auto">
            <a:xfrm rot="10800000">
              <a:off x="8352909" y="1078961"/>
              <a:ext cx="137767" cy="54007"/>
            </a:xfrm>
            <a:prstGeom prst="flowChartManualOperation">
              <a:avLst/>
            </a:prstGeom>
            <a:solidFill>
              <a:srgbClr val="EEECE1"/>
            </a:solidFill>
            <a:ln w="9525">
              <a:solidFill>
                <a:srgbClr val="000000"/>
              </a:solidFill>
              <a:miter lim="800000"/>
              <a:headEnd/>
              <a:tailEnd/>
            </a:ln>
          </p:spPr>
          <p:txBody>
            <a:bodyPr wrap="none" anchor="ctr"/>
            <a:lstStyle/>
            <a:p>
              <a:pPr latinLnBrk="1"/>
              <a:endParaRPr lang="ko-KR" altLang="en-US" sz="400" b="0">
                <a:solidFill>
                  <a:srgbClr val="000000"/>
                </a:solidFill>
                <a:latin typeface="Malgun Gothic" pitchFamily="34" charset="-127"/>
                <a:ea typeface="Malgun Gothic" pitchFamily="34" charset="-127"/>
              </a:endParaRPr>
            </a:p>
          </p:txBody>
        </p:sp>
        <p:sp>
          <p:nvSpPr>
            <p:cNvPr id="39450" name="Line 364"/>
            <p:cNvSpPr>
              <a:spLocks noChangeShapeType="1"/>
            </p:cNvSpPr>
            <p:nvPr/>
          </p:nvSpPr>
          <p:spPr bwMode="auto">
            <a:xfrm>
              <a:off x="8421359" y="1011952"/>
              <a:ext cx="0" cy="72010"/>
            </a:xfrm>
            <a:prstGeom prst="line">
              <a:avLst/>
            </a:prstGeom>
            <a:noFill/>
            <a:ln w="9525">
              <a:solidFill>
                <a:srgbClr val="000000"/>
              </a:solidFill>
              <a:round/>
              <a:headEnd/>
              <a:tailEnd/>
            </a:ln>
          </p:spPr>
          <p:txBody>
            <a:bodyPr/>
            <a:lstStyle/>
            <a:p>
              <a:endParaRPr lang="en-US"/>
            </a:p>
          </p:txBody>
        </p:sp>
        <p:sp>
          <p:nvSpPr>
            <p:cNvPr id="39451" name="Line 365"/>
            <p:cNvSpPr>
              <a:spLocks noChangeShapeType="1"/>
            </p:cNvSpPr>
            <p:nvPr/>
          </p:nvSpPr>
          <p:spPr bwMode="auto">
            <a:xfrm>
              <a:off x="7901713" y="1215607"/>
              <a:ext cx="307213" cy="0"/>
            </a:xfrm>
            <a:prstGeom prst="line">
              <a:avLst/>
            </a:prstGeom>
            <a:noFill/>
            <a:ln w="28575">
              <a:solidFill>
                <a:srgbClr val="99CCFF"/>
              </a:solidFill>
              <a:round/>
              <a:headEnd/>
              <a:tailEnd/>
            </a:ln>
          </p:spPr>
          <p:txBody>
            <a:bodyPr/>
            <a:lstStyle/>
            <a:p>
              <a:endParaRPr lang="en-US"/>
            </a:p>
          </p:txBody>
        </p:sp>
        <p:sp>
          <p:nvSpPr>
            <p:cNvPr id="39452" name="Rectangle 366"/>
            <p:cNvSpPr>
              <a:spLocks noChangeArrowheads="1"/>
            </p:cNvSpPr>
            <p:nvPr/>
          </p:nvSpPr>
          <p:spPr bwMode="auto">
            <a:xfrm>
              <a:off x="7903067" y="917568"/>
              <a:ext cx="1026880" cy="634011"/>
            </a:xfrm>
            <a:prstGeom prst="rect">
              <a:avLst/>
            </a:prstGeom>
            <a:noFill/>
            <a:ln w="19050">
              <a:solidFill>
                <a:srgbClr val="000000"/>
              </a:solidFill>
              <a:miter lim="800000"/>
              <a:headEnd/>
              <a:tailEnd/>
            </a:ln>
          </p:spPr>
          <p:txBody>
            <a:bodyPr wrap="none" anchor="ctr"/>
            <a:lstStyle/>
            <a:p>
              <a:pPr latinLnBrk="1"/>
              <a:endParaRPr lang="ko-KR" altLang="en-US" sz="400" b="0">
                <a:solidFill>
                  <a:srgbClr val="000000"/>
                </a:solidFill>
                <a:latin typeface="Malgun Gothic" pitchFamily="34" charset="-127"/>
                <a:ea typeface="Malgun Gothic" pitchFamily="34" charset="-127"/>
              </a:endParaRPr>
            </a:p>
          </p:txBody>
        </p:sp>
        <p:sp>
          <p:nvSpPr>
            <p:cNvPr id="39453" name="Line 367"/>
            <p:cNvSpPr>
              <a:spLocks noChangeShapeType="1"/>
            </p:cNvSpPr>
            <p:nvPr/>
          </p:nvSpPr>
          <p:spPr bwMode="auto">
            <a:xfrm>
              <a:off x="8698290" y="1170901"/>
              <a:ext cx="128698" cy="0"/>
            </a:xfrm>
            <a:prstGeom prst="line">
              <a:avLst/>
            </a:prstGeom>
            <a:noFill/>
            <a:ln w="57150">
              <a:solidFill>
                <a:srgbClr val="333399"/>
              </a:solidFill>
              <a:round/>
              <a:headEnd/>
              <a:tailEnd/>
            </a:ln>
          </p:spPr>
          <p:txBody>
            <a:bodyPr/>
            <a:lstStyle/>
            <a:p>
              <a:endParaRPr lang="en-US"/>
            </a:p>
          </p:txBody>
        </p:sp>
        <p:sp>
          <p:nvSpPr>
            <p:cNvPr id="39454" name="Line 368"/>
            <p:cNvSpPr>
              <a:spLocks noChangeShapeType="1"/>
            </p:cNvSpPr>
            <p:nvPr/>
          </p:nvSpPr>
          <p:spPr bwMode="auto">
            <a:xfrm>
              <a:off x="8024992" y="1168191"/>
              <a:ext cx="128699" cy="0"/>
            </a:xfrm>
            <a:prstGeom prst="line">
              <a:avLst/>
            </a:prstGeom>
            <a:noFill/>
            <a:ln w="57150">
              <a:solidFill>
                <a:srgbClr val="333399"/>
              </a:solidFill>
              <a:round/>
              <a:headEnd/>
              <a:tailEnd/>
            </a:ln>
          </p:spPr>
          <p:txBody>
            <a:bodyPr/>
            <a:lstStyle/>
            <a:p>
              <a:endParaRPr lang="en-US"/>
            </a:p>
          </p:txBody>
        </p:sp>
        <p:sp>
          <p:nvSpPr>
            <p:cNvPr id="39455" name="Line 369"/>
            <p:cNvSpPr>
              <a:spLocks noChangeShapeType="1"/>
            </p:cNvSpPr>
            <p:nvPr/>
          </p:nvSpPr>
          <p:spPr bwMode="auto">
            <a:xfrm>
              <a:off x="8427346" y="1456748"/>
              <a:ext cx="463315" cy="0"/>
            </a:xfrm>
            <a:prstGeom prst="line">
              <a:avLst/>
            </a:prstGeom>
            <a:noFill/>
            <a:ln w="28575">
              <a:solidFill>
                <a:srgbClr val="3366FF"/>
              </a:solidFill>
              <a:round/>
              <a:headEnd/>
              <a:tailEnd/>
            </a:ln>
          </p:spPr>
          <p:txBody>
            <a:bodyPr/>
            <a:lstStyle/>
            <a:p>
              <a:endParaRPr lang="en-US"/>
            </a:p>
          </p:txBody>
        </p:sp>
        <p:sp>
          <p:nvSpPr>
            <p:cNvPr id="39456" name="Line 370"/>
            <p:cNvSpPr>
              <a:spLocks noChangeShapeType="1"/>
            </p:cNvSpPr>
            <p:nvPr/>
          </p:nvSpPr>
          <p:spPr bwMode="auto">
            <a:xfrm>
              <a:off x="8663068" y="1215607"/>
              <a:ext cx="224884" cy="0"/>
            </a:xfrm>
            <a:prstGeom prst="line">
              <a:avLst/>
            </a:prstGeom>
            <a:noFill/>
            <a:ln w="28575">
              <a:solidFill>
                <a:srgbClr val="3366FF"/>
              </a:solidFill>
              <a:round/>
              <a:headEnd/>
              <a:tailEnd/>
            </a:ln>
          </p:spPr>
          <p:txBody>
            <a:bodyPr/>
            <a:lstStyle/>
            <a:p>
              <a:endParaRPr lang="en-US"/>
            </a:p>
          </p:txBody>
        </p:sp>
        <p:sp>
          <p:nvSpPr>
            <p:cNvPr id="39457" name="Rectangle 371"/>
            <p:cNvSpPr>
              <a:spLocks noChangeArrowheads="1"/>
            </p:cNvSpPr>
            <p:nvPr/>
          </p:nvSpPr>
          <p:spPr bwMode="auto">
            <a:xfrm>
              <a:off x="8198397" y="1158709"/>
              <a:ext cx="460606" cy="109732"/>
            </a:xfrm>
            <a:prstGeom prst="rect">
              <a:avLst/>
            </a:prstGeom>
            <a:gradFill rotWithShape="1">
              <a:gsLst>
                <a:gs pos="0">
                  <a:srgbClr val="FFFFFF">
                    <a:alpha val="29999"/>
                  </a:srgbClr>
                </a:gs>
                <a:gs pos="100000">
                  <a:srgbClr val="0000FF"/>
                </a:gs>
              </a:gsLst>
              <a:lin ang="0" scaled="1"/>
            </a:gradFill>
            <a:ln w="28575">
              <a:solidFill>
                <a:srgbClr val="000000"/>
              </a:solidFill>
              <a:miter lim="800000"/>
              <a:headEnd/>
              <a:tailEnd/>
            </a:ln>
          </p:spPr>
          <p:txBody>
            <a:bodyPr wrap="none" anchor="ctr"/>
            <a:lstStyle/>
            <a:p>
              <a:pPr latinLnBrk="1"/>
              <a:endParaRPr lang="ko-KR" altLang="en-US" sz="400" b="0">
                <a:solidFill>
                  <a:srgbClr val="000000"/>
                </a:solidFill>
                <a:latin typeface="Malgun Gothic" pitchFamily="34" charset="-127"/>
                <a:ea typeface="Malgun Gothic" pitchFamily="34" charset="-127"/>
              </a:endParaRPr>
            </a:p>
          </p:txBody>
        </p:sp>
        <p:sp>
          <p:nvSpPr>
            <p:cNvPr id="39458" name="Line 372"/>
            <p:cNvSpPr>
              <a:spLocks noChangeShapeType="1"/>
            </p:cNvSpPr>
            <p:nvPr/>
          </p:nvSpPr>
          <p:spPr bwMode="auto">
            <a:xfrm rot="5400000">
              <a:off x="8747737" y="1335500"/>
              <a:ext cx="264172" cy="0"/>
            </a:xfrm>
            <a:prstGeom prst="line">
              <a:avLst/>
            </a:prstGeom>
            <a:noFill/>
            <a:ln w="28575">
              <a:solidFill>
                <a:srgbClr val="3366FF"/>
              </a:solidFill>
              <a:round/>
              <a:headEnd/>
              <a:tailEnd/>
            </a:ln>
          </p:spPr>
          <p:txBody>
            <a:bodyPr/>
            <a:lstStyle/>
            <a:p>
              <a:endParaRPr lang="en-US"/>
            </a:p>
          </p:txBody>
        </p:sp>
        <p:sp>
          <p:nvSpPr>
            <p:cNvPr id="39459" name="Line 377"/>
            <p:cNvSpPr>
              <a:spLocks noChangeShapeType="1"/>
            </p:cNvSpPr>
            <p:nvPr/>
          </p:nvSpPr>
          <p:spPr bwMode="auto">
            <a:xfrm rot="-5400000">
              <a:off x="8408380" y="1402559"/>
              <a:ext cx="24385" cy="0"/>
            </a:xfrm>
            <a:prstGeom prst="line">
              <a:avLst/>
            </a:prstGeom>
            <a:noFill/>
            <a:ln w="38100">
              <a:solidFill>
                <a:srgbClr val="E3724F"/>
              </a:solidFill>
              <a:round/>
              <a:headEnd/>
              <a:tailEnd/>
            </a:ln>
          </p:spPr>
          <p:txBody>
            <a:bodyPr/>
            <a:lstStyle/>
            <a:p>
              <a:endParaRPr lang="en-US"/>
            </a:p>
          </p:txBody>
        </p:sp>
        <p:sp>
          <p:nvSpPr>
            <p:cNvPr id="39460" name="AutoShape 378"/>
            <p:cNvSpPr>
              <a:spLocks noChangeArrowheads="1"/>
            </p:cNvSpPr>
            <p:nvPr/>
          </p:nvSpPr>
          <p:spPr bwMode="auto">
            <a:xfrm rot="-5400000">
              <a:off x="8373157" y="1412042"/>
              <a:ext cx="92121" cy="92121"/>
            </a:xfrm>
            <a:prstGeom prst="flowChartSummingJunction">
              <a:avLst/>
            </a:prstGeom>
            <a:solidFill>
              <a:srgbClr val="E3724F"/>
            </a:solidFill>
            <a:ln w="12700">
              <a:solidFill>
                <a:srgbClr val="000000"/>
              </a:solidFill>
              <a:round/>
              <a:headEnd/>
              <a:tailEnd/>
            </a:ln>
          </p:spPr>
          <p:txBody>
            <a:bodyPr wrap="none" anchor="ctr"/>
            <a:lstStyle/>
            <a:p>
              <a:pPr latinLnBrk="1"/>
              <a:endParaRPr lang="ko-KR" altLang="en-US" sz="400" b="0">
                <a:solidFill>
                  <a:srgbClr val="000000"/>
                </a:solidFill>
                <a:latin typeface="Malgun Gothic" pitchFamily="34" charset="-127"/>
                <a:ea typeface="Malgun Gothic" pitchFamily="34" charset="-127"/>
              </a:endParaRPr>
            </a:p>
          </p:txBody>
        </p:sp>
        <p:sp>
          <p:nvSpPr>
            <p:cNvPr id="39461" name="AutoShape 379"/>
            <p:cNvSpPr>
              <a:spLocks noChangeArrowheads="1"/>
            </p:cNvSpPr>
            <p:nvPr/>
          </p:nvSpPr>
          <p:spPr bwMode="auto">
            <a:xfrm rot="-5400000">
              <a:off x="8389413" y="1326695"/>
              <a:ext cx="60963" cy="65027"/>
            </a:xfrm>
            <a:prstGeom prst="flowChartDelay">
              <a:avLst/>
            </a:prstGeom>
            <a:solidFill>
              <a:srgbClr val="E3724F"/>
            </a:solidFill>
            <a:ln w="12700">
              <a:solidFill>
                <a:srgbClr val="000000"/>
              </a:solidFill>
              <a:miter lim="800000"/>
              <a:headEnd/>
              <a:tailEnd/>
            </a:ln>
          </p:spPr>
          <p:txBody>
            <a:bodyPr vert="eaVert" wrap="none" tIns="0" bIns="0" anchor="ctr" anchorCtr="1"/>
            <a:lstStyle/>
            <a:p>
              <a:pPr algn="ctr" latinLnBrk="1"/>
              <a:r>
                <a:rPr lang="en-US" altLang="ko-KR" sz="400" b="0">
                  <a:solidFill>
                    <a:srgbClr val="000000"/>
                  </a:solidFill>
                  <a:latin typeface="Malgun Gothic" pitchFamily="34" charset="-127"/>
                  <a:ea typeface="Malgun Gothic" pitchFamily="34" charset="-127"/>
                </a:rPr>
                <a:t>E</a:t>
              </a:r>
            </a:p>
          </p:txBody>
        </p:sp>
        <p:sp>
          <p:nvSpPr>
            <p:cNvPr id="39462" name="Rectangle 380"/>
            <p:cNvSpPr>
              <a:spLocks noChangeArrowheads="1"/>
            </p:cNvSpPr>
            <p:nvPr/>
          </p:nvSpPr>
          <p:spPr bwMode="auto">
            <a:xfrm>
              <a:off x="8514048" y="1418816"/>
              <a:ext cx="140891" cy="75865"/>
            </a:xfrm>
            <a:prstGeom prst="rect">
              <a:avLst/>
            </a:prstGeom>
            <a:pattFill prst="openDmnd">
              <a:fgClr>
                <a:srgbClr val="99CC00"/>
              </a:fgClr>
              <a:bgClr>
                <a:srgbClr val="FFFFFF"/>
              </a:bgClr>
            </a:pattFill>
            <a:ln w="9525">
              <a:solidFill>
                <a:srgbClr val="000000"/>
              </a:solidFill>
              <a:miter lim="800000"/>
              <a:headEnd/>
              <a:tailEnd/>
            </a:ln>
          </p:spPr>
          <p:txBody>
            <a:bodyPr wrap="none" anchor="ctr"/>
            <a:lstStyle/>
            <a:p>
              <a:pPr latinLnBrk="1"/>
              <a:endParaRPr lang="ko-KR" altLang="en-US" sz="400" b="0">
                <a:solidFill>
                  <a:srgbClr val="000000"/>
                </a:solidFill>
                <a:latin typeface="Malgun Gothic" pitchFamily="34" charset="-127"/>
                <a:ea typeface="Malgun Gothic" pitchFamily="34" charset="-127"/>
              </a:endParaRPr>
            </a:p>
          </p:txBody>
        </p:sp>
        <p:sp>
          <p:nvSpPr>
            <p:cNvPr id="39463" name="Rectangle 381"/>
            <p:cNvSpPr>
              <a:spLocks noChangeArrowheads="1"/>
            </p:cNvSpPr>
            <p:nvPr/>
          </p:nvSpPr>
          <p:spPr bwMode="auto">
            <a:xfrm>
              <a:off x="8184850" y="1420170"/>
              <a:ext cx="140891" cy="75865"/>
            </a:xfrm>
            <a:prstGeom prst="rect">
              <a:avLst/>
            </a:prstGeom>
            <a:pattFill prst="openDmnd">
              <a:fgClr>
                <a:srgbClr val="99CC00"/>
              </a:fgClr>
              <a:bgClr>
                <a:srgbClr val="FFFFFF"/>
              </a:bgClr>
            </a:pattFill>
            <a:ln w="9525">
              <a:solidFill>
                <a:srgbClr val="000000"/>
              </a:solidFill>
              <a:miter lim="800000"/>
              <a:headEnd/>
              <a:tailEnd/>
            </a:ln>
          </p:spPr>
          <p:txBody>
            <a:bodyPr wrap="none" anchor="ctr"/>
            <a:lstStyle/>
            <a:p>
              <a:pPr latinLnBrk="1"/>
              <a:endParaRPr lang="ko-KR" altLang="en-US" sz="400" b="0">
                <a:solidFill>
                  <a:srgbClr val="000000"/>
                </a:solidFill>
                <a:latin typeface="Malgun Gothic" pitchFamily="34" charset="-127"/>
                <a:ea typeface="Malgun Gothic" pitchFamily="34" charset="-127"/>
              </a:endParaRPr>
            </a:p>
          </p:txBody>
        </p:sp>
        <p:grpSp>
          <p:nvGrpSpPr>
            <p:cNvPr id="30" name="그룹 2569"/>
            <p:cNvGrpSpPr>
              <a:grpSpLocks/>
            </p:cNvGrpSpPr>
            <p:nvPr/>
          </p:nvGrpSpPr>
          <p:grpSpPr bwMode="auto">
            <a:xfrm>
              <a:off x="7778394" y="1409564"/>
              <a:ext cx="113791" cy="94573"/>
              <a:chOff x="7581899" y="528637"/>
              <a:chExt cx="133345" cy="110823"/>
            </a:xfrm>
          </p:grpSpPr>
          <p:sp>
            <p:nvSpPr>
              <p:cNvPr id="39468" name="십자형 1258"/>
              <p:cNvSpPr>
                <a:spLocks noChangeArrowheads="1"/>
              </p:cNvSpPr>
              <p:nvPr/>
            </p:nvSpPr>
            <p:spPr bwMode="auto">
              <a:xfrm rot="-5400000">
                <a:off x="7630283" y="551319"/>
                <a:ext cx="104464" cy="65459"/>
              </a:xfrm>
              <a:prstGeom prst="plus">
                <a:avLst>
                  <a:gd name="adj" fmla="val 27912"/>
                </a:avLst>
              </a:prstGeom>
              <a:solidFill>
                <a:srgbClr val="996633"/>
              </a:solidFill>
              <a:ln w="3175" algn="ctr">
                <a:solidFill>
                  <a:srgbClr val="000000"/>
                </a:solidFill>
                <a:miter lim="800000"/>
                <a:headEnd/>
                <a:tailEnd/>
              </a:ln>
            </p:spPr>
            <p:txBody>
              <a:bodyPr anchor="ctr"/>
              <a:lstStyle/>
              <a:p>
                <a:pPr algn="ctr" latinLnBrk="1"/>
                <a:endParaRPr lang="ko-KR" altLang="en-US" sz="400" b="0">
                  <a:solidFill>
                    <a:srgbClr val="FFFFFF"/>
                  </a:solidFill>
                  <a:latin typeface="Malgun Gothic" pitchFamily="34" charset="-127"/>
                  <a:ea typeface="Malgun Gothic" pitchFamily="34" charset="-127"/>
                </a:endParaRPr>
              </a:p>
            </p:txBody>
          </p:sp>
          <p:sp>
            <p:nvSpPr>
              <p:cNvPr id="301" name="양쪽 모서리가 잘린 사각형 1259"/>
              <p:cNvSpPr/>
              <p:nvPr/>
            </p:nvSpPr>
            <p:spPr>
              <a:xfrm rot="16200000">
                <a:off x="7563608" y="599367"/>
                <a:ext cx="108113" cy="70301"/>
              </a:xfrm>
              <a:prstGeom prst="snip2SameRect">
                <a:avLst>
                  <a:gd name="adj1" fmla="val 50000"/>
                  <a:gd name="adj2" fmla="val 0"/>
                </a:avLst>
              </a:prstGeom>
              <a:solidFill>
                <a:srgbClr val="996633"/>
              </a:solidFill>
              <a:ln w="3175" cap="flat" cmpd="sng" algn="ctr">
                <a:solidFill>
                  <a:sysClr val="windowText" lastClr="000000"/>
                </a:solidFill>
                <a:prstDash val="solid"/>
              </a:ln>
              <a:effectLst/>
            </p:spPr>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lang="ko-KR" altLang="en-US" sz="400" b="0">
                  <a:solidFill>
                    <a:sysClr val="window" lastClr="FFFFFF"/>
                  </a:solidFill>
                  <a:latin typeface="맑은 고딕"/>
                  <a:ea typeface="맑은 고딕"/>
                </a:endParaRPr>
              </a:p>
            </p:txBody>
          </p:sp>
        </p:grpSp>
        <p:grpSp>
          <p:nvGrpSpPr>
            <p:cNvPr id="31" name="그룹 2570"/>
            <p:cNvGrpSpPr>
              <a:grpSpLocks/>
            </p:cNvGrpSpPr>
            <p:nvPr/>
          </p:nvGrpSpPr>
          <p:grpSpPr bwMode="auto">
            <a:xfrm>
              <a:off x="7778375" y="1170890"/>
              <a:ext cx="113791" cy="94573"/>
              <a:chOff x="7581899" y="528637"/>
              <a:chExt cx="133345" cy="110823"/>
            </a:xfrm>
          </p:grpSpPr>
          <p:sp>
            <p:nvSpPr>
              <p:cNvPr id="39466" name="십자형 1256"/>
              <p:cNvSpPr>
                <a:spLocks noChangeArrowheads="1"/>
              </p:cNvSpPr>
              <p:nvPr/>
            </p:nvSpPr>
            <p:spPr bwMode="auto">
              <a:xfrm rot="-5400000">
                <a:off x="7630283" y="551319"/>
                <a:ext cx="104464" cy="65459"/>
              </a:xfrm>
              <a:prstGeom prst="plus">
                <a:avLst>
                  <a:gd name="adj" fmla="val 27912"/>
                </a:avLst>
              </a:prstGeom>
              <a:solidFill>
                <a:srgbClr val="996633"/>
              </a:solidFill>
              <a:ln w="3175" algn="ctr">
                <a:solidFill>
                  <a:srgbClr val="000000"/>
                </a:solidFill>
                <a:miter lim="800000"/>
                <a:headEnd/>
                <a:tailEnd/>
              </a:ln>
            </p:spPr>
            <p:txBody>
              <a:bodyPr anchor="ctr"/>
              <a:lstStyle/>
              <a:p>
                <a:pPr algn="ctr" latinLnBrk="1"/>
                <a:endParaRPr lang="ko-KR" altLang="en-US" sz="400" b="0">
                  <a:solidFill>
                    <a:srgbClr val="FFFFFF"/>
                  </a:solidFill>
                  <a:latin typeface="Malgun Gothic" pitchFamily="34" charset="-127"/>
                  <a:ea typeface="Malgun Gothic" pitchFamily="34" charset="-127"/>
                </a:endParaRPr>
              </a:p>
            </p:txBody>
          </p:sp>
          <p:sp>
            <p:nvSpPr>
              <p:cNvPr id="299" name="양쪽 모서리가 잘린 사각형 1257"/>
              <p:cNvSpPr/>
              <p:nvPr/>
            </p:nvSpPr>
            <p:spPr>
              <a:xfrm rot="16200000">
                <a:off x="7562375" y="548428"/>
                <a:ext cx="110627" cy="70301"/>
              </a:xfrm>
              <a:prstGeom prst="snip2SameRect">
                <a:avLst>
                  <a:gd name="adj1" fmla="val 50000"/>
                  <a:gd name="adj2" fmla="val 0"/>
                </a:avLst>
              </a:prstGeom>
              <a:solidFill>
                <a:srgbClr val="996633"/>
              </a:solidFill>
              <a:ln w="3175" cap="flat" cmpd="sng" algn="ctr">
                <a:solidFill>
                  <a:sysClr val="windowText" lastClr="000000"/>
                </a:solidFill>
                <a:prstDash val="solid"/>
              </a:ln>
              <a:effectLst/>
            </p:spPr>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lang="ko-KR" altLang="en-US" sz="400" b="0">
                  <a:solidFill>
                    <a:sysClr val="window" lastClr="FFFFFF"/>
                  </a:solidFill>
                  <a:latin typeface="맑은 고딕"/>
                  <a:ea typeface="맑은 고딕"/>
                </a:endParaRPr>
              </a:p>
            </p:txBody>
          </p:sp>
        </p:grpSp>
      </p:grpSp>
      <p:cxnSp>
        <p:nvCxnSpPr>
          <p:cNvPr id="302" name="꺾인 연결선 1394"/>
          <p:cNvCxnSpPr/>
          <p:nvPr/>
        </p:nvCxnSpPr>
        <p:spPr bwMode="auto">
          <a:xfrm rot="10800000" flipV="1">
            <a:off x="6700838" y="2346323"/>
            <a:ext cx="719138" cy="1022351"/>
          </a:xfrm>
          <a:prstGeom prst="bentConnector3">
            <a:avLst>
              <a:gd name="adj1" fmla="val 46331"/>
            </a:avLst>
          </a:prstGeom>
          <a:ln w="28575">
            <a:solidFill>
              <a:srgbClr val="99CCFF"/>
            </a:solidFill>
          </a:ln>
        </p:spPr>
        <p:style>
          <a:lnRef idx="1">
            <a:schemeClr val="accent1"/>
          </a:lnRef>
          <a:fillRef idx="0">
            <a:schemeClr val="accent1"/>
          </a:fillRef>
          <a:effectRef idx="0">
            <a:schemeClr val="accent1"/>
          </a:effectRef>
          <a:fontRef idx="minor">
            <a:schemeClr val="tx1"/>
          </a:fontRef>
        </p:style>
      </p:cxnSp>
      <p:grpSp>
        <p:nvGrpSpPr>
          <p:cNvPr id="39368" name="그룹 1260"/>
          <p:cNvGrpSpPr>
            <a:grpSpLocks/>
          </p:cNvGrpSpPr>
          <p:nvPr/>
        </p:nvGrpSpPr>
        <p:grpSpPr bwMode="auto">
          <a:xfrm>
            <a:off x="7411561" y="2887437"/>
            <a:ext cx="1127423" cy="469104"/>
            <a:chOff x="7778432" y="917568"/>
            <a:chExt cx="1151515" cy="634011"/>
          </a:xfrm>
        </p:grpSpPr>
        <p:sp>
          <p:nvSpPr>
            <p:cNvPr id="39422" name="Line 373"/>
            <p:cNvSpPr>
              <a:spLocks noChangeShapeType="1"/>
            </p:cNvSpPr>
            <p:nvPr/>
          </p:nvSpPr>
          <p:spPr bwMode="auto">
            <a:xfrm>
              <a:off x="7888165" y="1455393"/>
              <a:ext cx="491541" cy="0"/>
            </a:xfrm>
            <a:prstGeom prst="line">
              <a:avLst/>
            </a:prstGeom>
            <a:noFill/>
            <a:ln w="28575">
              <a:solidFill>
                <a:srgbClr val="FF9900"/>
              </a:solidFill>
              <a:round/>
              <a:headEnd/>
              <a:tailEnd/>
            </a:ln>
          </p:spPr>
          <p:txBody>
            <a:bodyPr/>
            <a:lstStyle/>
            <a:p>
              <a:endParaRPr lang="en-US"/>
            </a:p>
          </p:txBody>
        </p:sp>
        <p:sp>
          <p:nvSpPr>
            <p:cNvPr id="39423" name="Oval 361"/>
            <p:cNvSpPr>
              <a:spLocks noChangeArrowheads="1"/>
            </p:cNvSpPr>
            <p:nvPr/>
          </p:nvSpPr>
          <p:spPr bwMode="auto">
            <a:xfrm>
              <a:off x="8216009" y="983949"/>
              <a:ext cx="205350" cy="60008"/>
            </a:xfrm>
            <a:prstGeom prst="ellipse">
              <a:avLst/>
            </a:prstGeom>
            <a:solidFill>
              <a:srgbClr val="1F497D"/>
            </a:solidFill>
            <a:ln w="9525">
              <a:solidFill>
                <a:srgbClr val="000000"/>
              </a:solidFill>
              <a:round/>
              <a:headEnd/>
              <a:tailEnd/>
            </a:ln>
          </p:spPr>
          <p:txBody>
            <a:bodyPr wrap="none" anchor="ctr"/>
            <a:lstStyle/>
            <a:p>
              <a:pPr latinLnBrk="1"/>
              <a:endParaRPr lang="ko-KR" altLang="en-US" sz="400">
                <a:solidFill>
                  <a:srgbClr val="000000"/>
                </a:solidFill>
                <a:latin typeface="Malgun Gothic" pitchFamily="34" charset="-127"/>
                <a:ea typeface="Malgun Gothic" pitchFamily="34" charset="-127"/>
              </a:endParaRPr>
            </a:p>
          </p:txBody>
        </p:sp>
        <p:sp>
          <p:nvSpPr>
            <p:cNvPr id="39424" name="Oval 362"/>
            <p:cNvSpPr>
              <a:spLocks noChangeArrowheads="1"/>
            </p:cNvSpPr>
            <p:nvPr/>
          </p:nvSpPr>
          <p:spPr bwMode="auto">
            <a:xfrm>
              <a:off x="8426558" y="983949"/>
              <a:ext cx="205350" cy="60008"/>
            </a:xfrm>
            <a:prstGeom prst="ellipse">
              <a:avLst/>
            </a:prstGeom>
            <a:solidFill>
              <a:srgbClr val="1F497D"/>
            </a:solidFill>
            <a:ln w="9525">
              <a:solidFill>
                <a:srgbClr val="000000"/>
              </a:solidFill>
              <a:round/>
              <a:headEnd/>
              <a:tailEnd/>
            </a:ln>
          </p:spPr>
          <p:txBody>
            <a:bodyPr wrap="none" anchor="ctr"/>
            <a:lstStyle/>
            <a:p>
              <a:pPr latinLnBrk="1"/>
              <a:endParaRPr lang="ko-KR" altLang="en-US" sz="400">
                <a:solidFill>
                  <a:srgbClr val="000000"/>
                </a:solidFill>
                <a:latin typeface="Malgun Gothic" pitchFamily="34" charset="-127"/>
                <a:ea typeface="Malgun Gothic" pitchFamily="34" charset="-127"/>
              </a:endParaRPr>
            </a:p>
          </p:txBody>
        </p:sp>
        <p:sp>
          <p:nvSpPr>
            <p:cNvPr id="39425" name="AutoShape 363"/>
            <p:cNvSpPr>
              <a:spLocks noChangeArrowheads="1"/>
            </p:cNvSpPr>
            <p:nvPr/>
          </p:nvSpPr>
          <p:spPr bwMode="auto">
            <a:xfrm rot="10800000">
              <a:off x="8352909" y="1078961"/>
              <a:ext cx="137767" cy="54007"/>
            </a:xfrm>
            <a:prstGeom prst="flowChartManualOperation">
              <a:avLst/>
            </a:prstGeom>
            <a:solidFill>
              <a:srgbClr val="EEECE1"/>
            </a:solidFill>
            <a:ln w="9525">
              <a:solidFill>
                <a:srgbClr val="000000"/>
              </a:solidFill>
              <a:miter lim="800000"/>
              <a:headEnd/>
              <a:tailEnd/>
            </a:ln>
          </p:spPr>
          <p:txBody>
            <a:bodyPr wrap="none" anchor="ctr"/>
            <a:lstStyle/>
            <a:p>
              <a:pPr latinLnBrk="1"/>
              <a:endParaRPr lang="ko-KR" altLang="en-US" sz="400">
                <a:solidFill>
                  <a:srgbClr val="000000"/>
                </a:solidFill>
                <a:latin typeface="Malgun Gothic" pitchFamily="34" charset="-127"/>
                <a:ea typeface="Malgun Gothic" pitchFamily="34" charset="-127"/>
              </a:endParaRPr>
            </a:p>
          </p:txBody>
        </p:sp>
        <p:sp>
          <p:nvSpPr>
            <p:cNvPr id="39426" name="Line 364"/>
            <p:cNvSpPr>
              <a:spLocks noChangeShapeType="1"/>
            </p:cNvSpPr>
            <p:nvPr/>
          </p:nvSpPr>
          <p:spPr bwMode="auto">
            <a:xfrm>
              <a:off x="8421359" y="1011952"/>
              <a:ext cx="0" cy="72010"/>
            </a:xfrm>
            <a:prstGeom prst="line">
              <a:avLst/>
            </a:prstGeom>
            <a:noFill/>
            <a:ln w="9525">
              <a:solidFill>
                <a:srgbClr val="000000"/>
              </a:solidFill>
              <a:round/>
              <a:headEnd/>
              <a:tailEnd/>
            </a:ln>
          </p:spPr>
          <p:txBody>
            <a:bodyPr/>
            <a:lstStyle/>
            <a:p>
              <a:endParaRPr lang="en-US"/>
            </a:p>
          </p:txBody>
        </p:sp>
        <p:sp>
          <p:nvSpPr>
            <p:cNvPr id="39427" name="Line 365"/>
            <p:cNvSpPr>
              <a:spLocks noChangeShapeType="1"/>
            </p:cNvSpPr>
            <p:nvPr/>
          </p:nvSpPr>
          <p:spPr bwMode="auto">
            <a:xfrm>
              <a:off x="7901713" y="1215607"/>
              <a:ext cx="307213" cy="0"/>
            </a:xfrm>
            <a:prstGeom prst="line">
              <a:avLst/>
            </a:prstGeom>
            <a:noFill/>
            <a:ln w="28575">
              <a:solidFill>
                <a:srgbClr val="99CCFF"/>
              </a:solidFill>
              <a:round/>
              <a:headEnd/>
              <a:tailEnd/>
            </a:ln>
          </p:spPr>
          <p:txBody>
            <a:bodyPr/>
            <a:lstStyle/>
            <a:p>
              <a:endParaRPr lang="en-US"/>
            </a:p>
          </p:txBody>
        </p:sp>
        <p:sp>
          <p:nvSpPr>
            <p:cNvPr id="39428" name="Rectangle 366"/>
            <p:cNvSpPr>
              <a:spLocks noChangeArrowheads="1"/>
            </p:cNvSpPr>
            <p:nvPr/>
          </p:nvSpPr>
          <p:spPr bwMode="auto">
            <a:xfrm>
              <a:off x="7903067" y="917568"/>
              <a:ext cx="1026880" cy="634011"/>
            </a:xfrm>
            <a:prstGeom prst="rect">
              <a:avLst/>
            </a:prstGeom>
            <a:noFill/>
            <a:ln w="19050">
              <a:solidFill>
                <a:srgbClr val="000000"/>
              </a:solidFill>
              <a:miter lim="800000"/>
              <a:headEnd/>
              <a:tailEnd/>
            </a:ln>
          </p:spPr>
          <p:txBody>
            <a:bodyPr wrap="none" anchor="ctr"/>
            <a:lstStyle/>
            <a:p>
              <a:pPr latinLnBrk="1"/>
              <a:endParaRPr lang="ko-KR" altLang="en-US" sz="400">
                <a:solidFill>
                  <a:srgbClr val="000000"/>
                </a:solidFill>
                <a:latin typeface="Malgun Gothic" pitchFamily="34" charset="-127"/>
                <a:ea typeface="Malgun Gothic" pitchFamily="34" charset="-127"/>
              </a:endParaRPr>
            </a:p>
          </p:txBody>
        </p:sp>
        <p:sp>
          <p:nvSpPr>
            <p:cNvPr id="39429" name="Line 367"/>
            <p:cNvSpPr>
              <a:spLocks noChangeShapeType="1"/>
            </p:cNvSpPr>
            <p:nvPr/>
          </p:nvSpPr>
          <p:spPr bwMode="auto">
            <a:xfrm>
              <a:off x="8698290" y="1170901"/>
              <a:ext cx="128698" cy="0"/>
            </a:xfrm>
            <a:prstGeom prst="line">
              <a:avLst/>
            </a:prstGeom>
            <a:noFill/>
            <a:ln w="57150">
              <a:solidFill>
                <a:srgbClr val="333399"/>
              </a:solidFill>
              <a:round/>
              <a:headEnd/>
              <a:tailEnd/>
            </a:ln>
          </p:spPr>
          <p:txBody>
            <a:bodyPr/>
            <a:lstStyle/>
            <a:p>
              <a:endParaRPr lang="en-US"/>
            </a:p>
          </p:txBody>
        </p:sp>
        <p:sp>
          <p:nvSpPr>
            <p:cNvPr id="39430" name="Line 368"/>
            <p:cNvSpPr>
              <a:spLocks noChangeShapeType="1"/>
            </p:cNvSpPr>
            <p:nvPr/>
          </p:nvSpPr>
          <p:spPr bwMode="auto">
            <a:xfrm>
              <a:off x="8024992" y="1168191"/>
              <a:ext cx="128699" cy="0"/>
            </a:xfrm>
            <a:prstGeom prst="line">
              <a:avLst/>
            </a:prstGeom>
            <a:noFill/>
            <a:ln w="57150">
              <a:solidFill>
                <a:srgbClr val="333399"/>
              </a:solidFill>
              <a:round/>
              <a:headEnd/>
              <a:tailEnd/>
            </a:ln>
          </p:spPr>
          <p:txBody>
            <a:bodyPr/>
            <a:lstStyle/>
            <a:p>
              <a:endParaRPr lang="en-US"/>
            </a:p>
          </p:txBody>
        </p:sp>
        <p:sp>
          <p:nvSpPr>
            <p:cNvPr id="39431" name="Line 369"/>
            <p:cNvSpPr>
              <a:spLocks noChangeShapeType="1"/>
            </p:cNvSpPr>
            <p:nvPr/>
          </p:nvSpPr>
          <p:spPr bwMode="auto">
            <a:xfrm>
              <a:off x="8427346" y="1456748"/>
              <a:ext cx="463315" cy="0"/>
            </a:xfrm>
            <a:prstGeom prst="line">
              <a:avLst/>
            </a:prstGeom>
            <a:noFill/>
            <a:ln w="28575">
              <a:solidFill>
                <a:srgbClr val="3366FF"/>
              </a:solidFill>
              <a:round/>
              <a:headEnd/>
              <a:tailEnd/>
            </a:ln>
          </p:spPr>
          <p:txBody>
            <a:bodyPr/>
            <a:lstStyle/>
            <a:p>
              <a:endParaRPr lang="en-US"/>
            </a:p>
          </p:txBody>
        </p:sp>
        <p:sp>
          <p:nvSpPr>
            <p:cNvPr id="39432" name="Line 370"/>
            <p:cNvSpPr>
              <a:spLocks noChangeShapeType="1"/>
            </p:cNvSpPr>
            <p:nvPr/>
          </p:nvSpPr>
          <p:spPr bwMode="auto">
            <a:xfrm>
              <a:off x="8663068" y="1215607"/>
              <a:ext cx="224884" cy="0"/>
            </a:xfrm>
            <a:prstGeom prst="line">
              <a:avLst/>
            </a:prstGeom>
            <a:noFill/>
            <a:ln w="28575">
              <a:solidFill>
                <a:srgbClr val="3366FF"/>
              </a:solidFill>
              <a:round/>
              <a:headEnd/>
              <a:tailEnd/>
            </a:ln>
          </p:spPr>
          <p:txBody>
            <a:bodyPr/>
            <a:lstStyle/>
            <a:p>
              <a:endParaRPr lang="en-US"/>
            </a:p>
          </p:txBody>
        </p:sp>
        <p:sp>
          <p:nvSpPr>
            <p:cNvPr id="39433" name="Rectangle 371"/>
            <p:cNvSpPr>
              <a:spLocks noChangeArrowheads="1"/>
            </p:cNvSpPr>
            <p:nvPr/>
          </p:nvSpPr>
          <p:spPr bwMode="auto">
            <a:xfrm>
              <a:off x="8198397" y="1158709"/>
              <a:ext cx="460606" cy="109732"/>
            </a:xfrm>
            <a:prstGeom prst="rect">
              <a:avLst/>
            </a:prstGeom>
            <a:gradFill rotWithShape="1">
              <a:gsLst>
                <a:gs pos="0">
                  <a:srgbClr val="FFFFFF">
                    <a:alpha val="29999"/>
                  </a:srgbClr>
                </a:gs>
                <a:gs pos="100000">
                  <a:srgbClr val="0000FF"/>
                </a:gs>
              </a:gsLst>
              <a:lin ang="0" scaled="1"/>
            </a:gradFill>
            <a:ln w="28575">
              <a:solidFill>
                <a:srgbClr val="000000"/>
              </a:solidFill>
              <a:miter lim="800000"/>
              <a:headEnd/>
              <a:tailEnd/>
            </a:ln>
          </p:spPr>
          <p:txBody>
            <a:bodyPr wrap="none" anchor="ctr"/>
            <a:lstStyle/>
            <a:p>
              <a:pPr latinLnBrk="1"/>
              <a:endParaRPr lang="ko-KR" altLang="en-US" sz="400">
                <a:solidFill>
                  <a:srgbClr val="000000"/>
                </a:solidFill>
                <a:latin typeface="Malgun Gothic" pitchFamily="34" charset="-127"/>
                <a:ea typeface="Malgun Gothic" pitchFamily="34" charset="-127"/>
              </a:endParaRPr>
            </a:p>
          </p:txBody>
        </p:sp>
        <p:sp>
          <p:nvSpPr>
            <p:cNvPr id="39434" name="Line 372"/>
            <p:cNvSpPr>
              <a:spLocks noChangeShapeType="1"/>
            </p:cNvSpPr>
            <p:nvPr/>
          </p:nvSpPr>
          <p:spPr bwMode="auto">
            <a:xfrm rot="5400000">
              <a:off x="8747737" y="1335500"/>
              <a:ext cx="264172" cy="0"/>
            </a:xfrm>
            <a:prstGeom prst="line">
              <a:avLst/>
            </a:prstGeom>
            <a:noFill/>
            <a:ln w="28575">
              <a:solidFill>
                <a:srgbClr val="3366FF"/>
              </a:solidFill>
              <a:round/>
              <a:headEnd/>
              <a:tailEnd/>
            </a:ln>
          </p:spPr>
          <p:txBody>
            <a:bodyPr/>
            <a:lstStyle/>
            <a:p>
              <a:endParaRPr lang="en-US"/>
            </a:p>
          </p:txBody>
        </p:sp>
        <p:sp>
          <p:nvSpPr>
            <p:cNvPr id="39435" name="Line 377"/>
            <p:cNvSpPr>
              <a:spLocks noChangeShapeType="1"/>
            </p:cNvSpPr>
            <p:nvPr/>
          </p:nvSpPr>
          <p:spPr bwMode="auto">
            <a:xfrm rot="-5400000">
              <a:off x="8408380" y="1402559"/>
              <a:ext cx="24385" cy="0"/>
            </a:xfrm>
            <a:prstGeom prst="line">
              <a:avLst/>
            </a:prstGeom>
            <a:noFill/>
            <a:ln w="38100">
              <a:solidFill>
                <a:srgbClr val="E3724F"/>
              </a:solidFill>
              <a:round/>
              <a:headEnd/>
              <a:tailEnd/>
            </a:ln>
          </p:spPr>
          <p:txBody>
            <a:bodyPr/>
            <a:lstStyle/>
            <a:p>
              <a:endParaRPr lang="en-US"/>
            </a:p>
          </p:txBody>
        </p:sp>
        <p:sp>
          <p:nvSpPr>
            <p:cNvPr id="39436" name="AutoShape 378"/>
            <p:cNvSpPr>
              <a:spLocks noChangeArrowheads="1"/>
            </p:cNvSpPr>
            <p:nvPr/>
          </p:nvSpPr>
          <p:spPr bwMode="auto">
            <a:xfrm rot="-5400000">
              <a:off x="8373157" y="1412042"/>
              <a:ext cx="92121" cy="92121"/>
            </a:xfrm>
            <a:prstGeom prst="flowChartSummingJunction">
              <a:avLst/>
            </a:prstGeom>
            <a:solidFill>
              <a:srgbClr val="E3724F"/>
            </a:solidFill>
            <a:ln w="12700">
              <a:solidFill>
                <a:srgbClr val="000000"/>
              </a:solidFill>
              <a:round/>
              <a:headEnd/>
              <a:tailEnd/>
            </a:ln>
          </p:spPr>
          <p:txBody>
            <a:bodyPr wrap="none" anchor="ctr"/>
            <a:lstStyle/>
            <a:p>
              <a:pPr latinLnBrk="1"/>
              <a:endParaRPr lang="ko-KR" altLang="en-US" sz="400">
                <a:solidFill>
                  <a:srgbClr val="000000"/>
                </a:solidFill>
                <a:latin typeface="Malgun Gothic" pitchFamily="34" charset="-127"/>
                <a:ea typeface="Malgun Gothic" pitchFamily="34" charset="-127"/>
              </a:endParaRPr>
            </a:p>
          </p:txBody>
        </p:sp>
        <p:sp>
          <p:nvSpPr>
            <p:cNvPr id="39437" name="AutoShape 379"/>
            <p:cNvSpPr>
              <a:spLocks noChangeArrowheads="1"/>
            </p:cNvSpPr>
            <p:nvPr/>
          </p:nvSpPr>
          <p:spPr bwMode="auto">
            <a:xfrm rot="-5400000">
              <a:off x="8389413" y="1326695"/>
              <a:ext cx="60963" cy="65027"/>
            </a:xfrm>
            <a:prstGeom prst="flowChartDelay">
              <a:avLst/>
            </a:prstGeom>
            <a:solidFill>
              <a:srgbClr val="E3724F"/>
            </a:solidFill>
            <a:ln w="12700">
              <a:solidFill>
                <a:srgbClr val="000000"/>
              </a:solidFill>
              <a:miter lim="800000"/>
              <a:headEnd/>
              <a:tailEnd/>
            </a:ln>
          </p:spPr>
          <p:txBody>
            <a:bodyPr vert="eaVert" wrap="none" tIns="0" bIns="0" anchor="ctr" anchorCtr="1"/>
            <a:lstStyle/>
            <a:p>
              <a:pPr algn="ctr" latinLnBrk="1"/>
              <a:r>
                <a:rPr lang="en-US" altLang="ko-KR" sz="400">
                  <a:solidFill>
                    <a:srgbClr val="000000"/>
                  </a:solidFill>
                  <a:latin typeface="Malgun Gothic" pitchFamily="34" charset="-127"/>
                  <a:ea typeface="Malgun Gothic" pitchFamily="34" charset="-127"/>
                </a:rPr>
                <a:t>E</a:t>
              </a:r>
            </a:p>
          </p:txBody>
        </p:sp>
        <p:sp>
          <p:nvSpPr>
            <p:cNvPr id="39438" name="Rectangle 380"/>
            <p:cNvSpPr>
              <a:spLocks noChangeArrowheads="1"/>
            </p:cNvSpPr>
            <p:nvPr/>
          </p:nvSpPr>
          <p:spPr bwMode="auto">
            <a:xfrm>
              <a:off x="8514048" y="1418816"/>
              <a:ext cx="140891" cy="75865"/>
            </a:xfrm>
            <a:prstGeom prst="rect">
              <a:avLst/>
            </a:prstGeom>
            <a:pattFill prst="openDmnd">
              <a:fgClr>
                <a:srgbClr val="99CC00"/>
              </a:fgClr>
              <a:bgClr>
                <a:srgbClr val="FFFFFF"/>
              </a:bgClr>
            </a:pattFill>
            <a:ln w="9525">
              <a:solidFill>
                <a:srgbClr val="000000"/>
              </a:solidFill>
              <a:miter lim="800000"/>
              <a:headEnd/>
              <a:tailEnd/>
            </a:ln>
          </p:spPr>
          <p:txBody>
            <a:bodyPr wrap="none" anchor="ctr"/>
            <a:lstStyle/>
            <a:p>
              <a:pPr latinLnBrk="1"/>
              <a:endParaRPr lang="ko-KR" altLang="en-US" sz="400">
                <a:solidFill>
                  <a:srgbClr val="000000"/>
                </a:solidFill>
                <a:latin typeface="Malgun Gothic" pitchFamily="34" charset="-127"/>
                <a:ea typeface="Malgun Gothic" pitchFamily="34" charset="-127"/>
              </a:endParaRPr>
            </a:p>
          </p:txBody>
        </p:sp>
        <p:sp>
          <p:nvSpPr>
            <p:cNvPr id="39439" name="Rectangle 381"/>
            <p:cNvSpPr>
              <a:spLocks noChangeArrowheads="1"/>
            </p:cNvSpPr>
            <p:nvPr/>
          </p:nvSpPr>
          <p:spPr bwMode="auto">
            <a:xfrm>
              <a:off x="8184850" y="1420170"/>
              <a:ext cx="140891" cy="75865"/>
            </a:xfrm>
            <a:prstGeom prst="rect">
              <a:avLst/>
            </a:prstGeom>
            <a:pattFill prst="openDmnd">
              <a:fgClr>
                <a:srgbClr val="99CC00"/>
              </a:fgClr>
              <a:bgClr>
                <a:srgbClr val="FFFFFF"/>
              </a:bgClr>
            </a:pattFill>
            <a:ln w="9525">
              <a:solidFill>
                <a:srgbClr val="000000"/>
              </a:solidFill>
              <a:miter lim="800000"/>
              <a:headEnd/>
              <a:tailEnd/>
            </a:ln>
          </p:spPr>
          <p:txBody>
            <a:bodyPr wrap="none" anchor="ctr"/>
            <a:lstStyle/>
            <a:p>
              <a:pPr latinLnBrk="1"/>
              <a:endParaRPr lang="ko-KR" altLang="en-US" sz="400">
                <a:solidFill>
                  <a:srgbClr val="000000"/>
                </a:solidFill>
                <a:latin typeface="Malgun Gothic" pitchFamily="34" charset="-127"/>
                <a:ea typeface="Malgun Gothic" pitchFamily="34" charset="-127"/>
              </a:endParaRPr>
            </a:p>
          </p:txBody>
        </p:sp>
        <p:grpSp>
          <p:nvGrpSpPr>
            <p:cNvPr id="39369" name="그룹 2569"/>
            <p:cNvGrpSpPr>
              <a:grpSpLocks/>
            </p:cNvGrpSpPr>
            <p:nvPr/>
          </p:nvGrpSpPr>
          <p:grpSpPr bwMode="auto">
            <a:xfrm>
              <a:off x="7778394" y="1409564"/>
              <a:ext cx="113791" cy="94573"/>
              <a:chOff x="7581899" y="528637"/>
              <a:chExt cx="133345" cy="110823"/>
            </a:xfrm>
          </p:grpSpPr>
          <p:sp>
            <p:nvSpPr>
              <p:cNvPr id="39444" name="십자형 1283"/>
              <p:cNvSpPr>
                <a:spLocks noChangeArrowheads="1"/>
              </p:cNvSpPr>
              <p:nvPr/>
            </p:nvSpPr>
            <p:spPr bwMode="auto">
              <a:xfrm rot="-5400000">
                <a:off x="7630283" y="551319"/>
                <a:ext cx="104464" cy="65459"/>
              </a:xfrm>
              <a:prstGeom prst="plus">
                <a:avLst>
                  <a:gd name="adj" fmla="val 27912"/>
                </a:avLst>
              </a:prstGeom>
              <a:solidFill>
                <a:srgbClr val="996633"/>
              </a:solidFill>
              <a:ln w="3175" algn="ctr">
                <a:solidFill>
                  <a:srgbClr val="000000"/>
                </a:solidFill>
                <a:miter lim="800000"/>
                <a:headEnd/>
                <a:tailEnd/>
              </a:ln>
            </p:spPr>
            <p:txBody>
              <a:bodyPr anchor="ctr"/>
              <a:lstStyle/>
              <a:p>
                <a:pPr algn="ctr" latinLnBrk="1"/>
                <a:endParaRPr lang="ko-KR" altLang="en-US" sz="400">
                  <a:solidFill>
                    <a:srgbClr val="FFFFFF"/>
                  </a:solidFill>
                  <a:latin typeface="Malgun Gothic" pitchFamily="34" charset="-127"/>
                  <a:ea typeface="Malgun Gothic" pitchFamily="34" charset="-127"/>
                </a:endParaRPr>
              </a:p>
            </p:txBody>
          </p:sp>
          <p:sp>
            <p:nvSpPr>
              <p:cNvPr id="327" name="양쪽 모서리가 잘린 사각형 1284"/>
              <p:cNvSpPr/>
              <p:nvPr/>
            </p:nvSpPr>
            <p:spPr>
              <a:xfrm rot="16200000">
                <a:off x="7562352" y="548378"/>
                <a:ext cx="110627" cy="70301"/>
              </a:xfrm>
              <a:prstGeom prst="snip2SameRect">
                <a:avLst>
                  <a:gd name="adj1" fmla="val 50000"/>
                  <a:gd name="adj2" fmla="val 0"/>
                </a:avLst>
              </a:prstGeom>
              <a:solidFill>
                <a:srgbClr val="996633"/>
              </a:solidFill>
              <a:ln w="3175" cap="flat" cmpd="sng" algn="ctr">
                <a:solidFill>
                  <a:sysClr val="windowText" lastClr="000000"/>
                </a:solidFill>
                <a:prstDash val="solid"/>
              </a:ln>
              <a:effectLst/>
            </p:spPr>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lang="ko-KR" altLang="en-US" sz="400">
                  <a:solidFill>
                    <a:sysClr val="window" lastClr="FFFFFF"/>
                  </a:solidFill>
                  <a:latin typeface="맑은 고딕"/>
                  <a:ea typeface="맑은 고딕"/>
                </a:endParaRPr>
              </a:p>
            </p:txBody>
          </p:sp>
        </p:grpSp>
        <p:grpSp>
          <p:nvGrpSpPr>
            <p:cNvPr id="39371" name="그룹 2570"/>
            <p:cNvGrpSpPr>
              <a:grpSpLocks/>
            </p:cNvGrpSpPr>
            <p:nvPr/>
          </p:nvGrpSpPr>
          <p:grpSpPr bwMode="auto">
            <a:xfrm>
              <a:off x="7778375" y="1170890"/>
              <a:ext cx="113791" cy="94573"/>
              <a:chOff x="7581899" y="528637"/>
              <a:chExt cx="133345" cy="110823"/>
            </a:xfrm>
          </p:grpSpPr>
          <p:sp>
            <p:nvSpPr>
              <p:cNvPr id="39442" name="십자형 1281"/>
              <p:cNvSpPr>
                <a:spLocks noChangeArrowheads="1"/>
              </p:cNvSpPr>
              <p:nvPr/>
            </p:nvSpPr>
            <p:spPr bwMode="auto">
              <a:xfrm rot="-5400000">
                <a:off x="7630283" y="551319"/>
                <a:ext cx="104464" cy="65459"/>
              </a:xfrm>
              <a:prstGeom prst="plus">
                <a:avLst>
                  <a:gd name="adj" fmla="val 27912"/>
                </a:avLst>
              </a:prstGeom>
              <a:solidFill>
                <a:srgbClr val="996633"/>
              </a:solidFill>
              <a:ln w="3175" algn="ctr">
                <a:solidFill>
                  <a:srgbClr val="000000"/>
                </a:solidFill>
                <a:miter lim="800000"/>
                <a:headEnd/>
                <a:tailEnd/>
              </a:ln>
            </p:spPr>
            <p:txBody>
              <a:bodyPr anchor="ctr"/>
              <a:lstStyle/>
              <a:p>
                <a:pPr algn="ctr" latinLnBrk="1"/>
                <a:endParaRPr lang="ko-KR" altLang="en-US" sz="400">
                  <a:solidFill>
                    <a:srgbClr val="FFFFFF"/>
                  </a:solidFill>
                  <a:latin typeface="Malgun Gothic" pitchFamily="34" charset="-127"/>
                  <a:ea typeface="Malgun Gothic" pitchFamily="34" charset="-127"/>
                </a:endParaRPr>
              </a:p>
            </p:txBody>
          </p:sp>
          <p:sp>
            <p:nvSpPr>
              <p:cNvPr id="325" name="양쪽 모서리가 잘린 사각형 1282"/>
              <p:cNvSpPr/>
              <p:nvPr/>
            </p:nvSpPr>
            <p:spPr>
              <a:xfrm rot="16200000">
                <a:off x="7562375" y="548983"/>
                <a:ext cx="110627" cy="70301"/>
              </a:xfrm>
              <a:prstGeom prst="snip2SameRect">
                <a:avLst>
                  <a:gd name="adj1" fmla="val 50000"/>
                  <a:gd name="adj2" fmla="val 0"/>
                </a:avLst>
              </a:prstGeom>
              <a:solidFill>
                <a:srgbClr val="996633"/>
              </a:solidFill>
              <a:ln w="3175" cap="flat" cmpd="sng" algn="ctr">
                <a:solidFill>
                  <a:sysClr val="windowText" lastClr="000000"/>
                </a:solidFill>
                <a:prstDash val="solid"/>
              </a:ln>
              <a:effectLst/>
            </p:spPr>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lang="ko-KR" altLang="en-US" sz="400">
                  <a:solidFill>
                    <a:sysClr val="window" lastClr="FFFFFF"/>
                  </a:solidFill>
                  <a:latin typeface="맑은 고딕"/>
                  <a:ea typeface="맑은 고딕"/>
                </a:endParaRPr>
              </a:p>
            </p:txBody>
          </p:sp>
        </p:grpSp>
      </p:grpSp>
      <p:grpSp>
        <p:nvGrpSpPr>
          <p:cNvPr id="39373" name="그룹 1310"/>
          <p:cNvGrpSpPr>
            <a:grpSpLocks/>
          </p:cNvGrpSpPr>
          <p:nvPr/>
        </p:nvGrpSpPr>
        <p:grpSpPr bwMode="auto">
          <a:xfrm>
            <a:off x="7411561" y="3734934"/>
            <a:ext cx="1127423" cy="469104"/>
            <a:chOff x="7778432" y="917568"/>
            <a:chExt cx="1151515" cy="634011"/>
          </a:xfrm>
        </p:grpSpPr>
        <p:sp>
          <p:nvSpPr>
            <p:cNvPr id="39398" name="Line 373"/>
            <p:cNvSpPr>
              <a:spLocks noChangeShapeType="1"/>
            </p:cNvSpPr>
            <p:nvPr/>
          </p:nvSpPr>
          <p:spPr bwMode="auto">
            <a:xfrm>
              <a:off x="7888165" y="1455393"/>
              <a:ext cx="491541" cy="0"/>
            </a:xfrm>
            <a:prstGeom prst="line">
              <a:avLst/>
            </a:prstGeom>
            <a:noFill/>
            <a:ln w="28575">
              <a:solidFill>
                <a:srgbClr val="FF9900"/>
              </a:solidFill>
              <a:round/>
              <a:headEnd/>
              <a:tailEnd/>
            </a:ln>
          </p:spPr>
          <p:txBody>
            <a:bodyPr/>
            <a:lstStyle/>
            <a:p>
              <a:endParaRPr lang="en-US"/>
            </a:p>
          </p:txBody>
        </p:sp>
        <p:sp>
          <p:nvSpPr>
            <p:cNvPr id="39399" name="Oval 361"/>
            <p:cNvSpPr>
              <a:spLocks noChangeArrowheads="1"/>
            </p:cNvSpPr>
            <p:nvPr/>
          </p:nvSpPr>
          <p:spPr bwMode="auto">
            <a:xfrm>
              <a:off x="8216009" y="983949"/>
              <a:ext cx="205350" cy="60008"/>
            </a:xfrm>
            <a:prstGeom prst="ellipse">
              <a:avLst/>
            </a:prstGeom>
            <a:solidFill>
              <a:srgbClr val="1F497D"/>
            </a:solidFill>
            <a:ln w="9525">
              <a:solidFill>
                <a:srgbClr val="000000"/>
              </a:solidFill>
              <a:round/>
              <a:headEnd/>
              <a:tailEnd/>
            </a:ln>
          </p:spPr>
          <p:txBody>
            <a:bodyPr wrap="none" anchor="ctr"/>
            <a:lstStyle/>
            <a:p>
              <a:pPr latinLnBrk="1"/>
              <a:endParaRPr lang="ko-KR" altLang="en-US" sz="400" b="0">
                <a:solidFill>
                  <a:srgbClr val="000000"/>
                </a:solidFill>
                <a:latin typeface="Malgun Gothic" pitchFamily="34" charset="-127"/>
                <a:ea typeface="Malgun Gothic" pitchFamily="34" charset="-127"/>
              </a:endParaRPr>
            </a:p>
          </p:txBody>
        </p:sp>
        <p:sp>
          <p:nvSpPr>
            <p:cNvPr id="39400" name="Oval 362"/>
            <p:cNvSpPr>
              <a:spLocks noChangeArrowheads="1"/>
            </p:cNvSpPr>
            <p:nvPr/>
          </p:nvSpPr>
          <p:spPr bwMode="auto">
            <a:xfrm>
              <a:off x="8426558" y="983949"/>
              <a:ext cx="205350" cy="60008"/>
            </a:xfrm>
            <a:prstGeom prst="ellipse">
              <a:avLst/>
            </a:prstGeom>
            <a:solidFill>
              <a:srgbClr val="1F497D"/>
            </a:solidFill>
            <a:ln w="9525">
              <a:solidFill>
                <a:srgbClr val="000000"/>
              </a:solidFill>
              <a:round/>
              <a:headEnd/>
              <a:tailEnd/>
            </a:ln>
          </p:spPr>
          <p:txBody>
            <a:bodyPr wrap="none" anchor="ctr"/>
            <a:lstStyle/>
            <a:p>
              <a:pPr latinLnBrk="1"/>
              <a:endParaRPr lang="ko-KR" altLang="en-US" sz="400" b="0">
                <a:solidFill>
                  <a:srgbClr val="000000"/>
                </a:solidFill>
                <a:latin typeface="Malgun Gothic" pitchFamily="34" charset="-127"/>
                <a:ea typeface="Malgun Gothic" pitchFamily="34" charset="-127"/>
              </a:endParaRPr>
            </a:p>
          </p:txBody>
        </p:sp>
        <p:sp>
          <p:nvSpPr>
            <p:cNvPr id="39401" name="AutoShape 363"/>
            <p:cNvSpPr>
              <a:spLocks noChangeArrowheads="1"/>
            </p:cNvSpPr>
            <p:nvPr/>
          </p:nvSpPr>
          <p:spPr bwMode="auto">
            <a:xfrm rot="10800000">
              <a:off x="8352909" y="1078961"/>
              <a:ext cx="137767" cy="54007"/>
            </a:xfrm>
            <a:prstGeom prst="flowChartManualOperation">
              <a:avLst/>
            </a:prstGeom>
            <a:solidFill>
              <a:srgbClr val="EEECE1"/>
            </a:solidFill>
            <a:ln w="9525">
              <a:solidFill>
                <a:srgbClr val="000000"/>
              </a:solidFill>
              <a:miter lim="800000"/>
              <a:headEnd/>
              <a:tailEnd/>
            </a:ln>
          </p:spPr>
          <p:txBody>
            <a:bodyPr wrap="none" anchor="ctr"/>
            <a:lstStyle/>
            <a:p>
              <a:pPr latinLnBrk="1"/>
              <a:endParaRPr lang="ko-KR" altLang="en-US" sz="400" b="0">
                <a:solidFill>
                  <a:srgbClr val="000000"/>
                </a:solidFill>
                <a:latin typeface="Malgun Gothic" pitchFamily="34" charset="-127"/>
                <a:ea typeface="Malgun Gothic" pitchFamily="34" charset="-127"/>
              </a:endParaRPr>
            </a:p>
          </p:txBody>
        </p:sp>
        <p:sp>
          <p:nvSpPr>
            <p:cNvPr id="39402" name="Line 364"/>
            <p:cNvSpPr>
              <a:spLocks noChangeShapeType="1"/>
            </p:cNvSpPr>
            <p:nvPr/>
          </p:nvSpPr>
          <p:spPr bwMode="auto">
            <a:xfrm>
              <a:off x="8421359" y="1011952"/>
              <a:ext cx="0" cy="72010"/>
            </a:xfrm>
            <a:prstGeom prst="line">
              <a:avLst/>
            </a:prstGeom>
            <a:noFill/>
            <a:ln w="9525">
              <a:solidFill>
                <a:srgbClr val="000000"/>
              </a:solidFill>
              <a:round/>
              <a:headEnd/>
              <a:tailEnd/>
            </a:ln>
          </p:spPr>
          <p:txBody>
            <a:bodyPr/>
            <a:lstStyle/>
            <a:p>
              <a:endParaRPr lang="en-US"/>
            </a:p>
          </p:txBody>
        </p:sp>
        <p:sp>
          <p:nvSpPr>
            <p:cNvPr id="39403" name="Line 365"/>
            <p:cNvSpPr>
              <a:spLocks noChangeShapeType="1"/>
            </p:cNvSpPr>
            <p:nvPr/>
          </p:nvSpPr>
          <p:spPr bwMode="auto">
            <a:xfrm>
              <a:off x="7901713" y="1215607"/>
              <a:ext cx="307213" cy="0"/>
            </a:xfrm>
            <a:prstGeom prst="line">
              <a:avLst/>
            </a:prstGeom>
            <a:noFill/>
            <a:ln w="28575">
              <a:solidFill>
                <a:srgbClr val="99CCFF"/>
              </a:solidFill>
              <a:round/>
              <a:headEnd/>
              <a:tailEnd/>
            </a:ln>
          </p:spPr>
          <p:txBody>
            <a:bodyPr/>
            <a:lstStyle/>
            <a:p>
              <a:endParaRPr lang="en-US"/>
            </a:p>
          </p:txBody>
        </p:sp>
        <p:sp>
          <p:nvSpPr>
            <p:cNvPr id="39404" name="Rectangle 366"/>
            <p:cNvSpPr>
              <a:spLocks noChangeArrowheads="1"/>
            </p:cNvSpPr>
            <p:nvPr/>
          </p:nvSpPr>
          <p:spPr bwMode="auto">
            <a:xfrm>
              <a:off x="7903067" y="917568"/>
              <a:ext cx="1026880" cy="634011"/>
            </a:xfrm>
            <a:prstGeom prst="rect">
              <a:avLst/>
            </a:prstGeom>
            <a:noFill/>
            <a:ln w="19050">
              <a:solidFill>
                <a:srgbClr val="000000"/>
              </a:solidFill>
              <a:miter lim="800000"/>
              <a:headEnd/>
              <a:tailEnd/>
            </a:ln>
          </p:spPr>
          <p:txBody>
            <a:bodyPr wrap="none" anchor="ctr"/>
            <a:lstStyle/>
            <a:p>
              <a:pPr latinLnBrk="1"/>
              <a:endParaRPr lang="ko-KR" altLang="en-US" sz="400" b="0">
                <a:solidFill>
                  <a:srgbClr val="000000"/>
                </a:solidFill>
                <a:latin typeface="Malgun Gothic" pitchFamily="34" charset="-127"/>
                <a:ea typeface="Malgun Gothic" pitchFamily="34" charset="-127"/>
              </a:endParaRPr>
            </a:p>
          </p:txBody>
        </p:sp>
        <p:sp>
          <p:nvSpPr>
            <p:cNvPr id="39405" name="Line 367"/>
            <p:cNvSpPr>
              <a:spLocks noChangeShapeType="1"/>
            </p:cNvSpPr>
            <p:nvPr/>
          </p:nvSpPr>
          <p:spPr bwMode="auto">
            <a:xfrm>
              <a:off x="8698290" y="1170901"/>
              <a:ext cx="128698" cy="0"/>
            </a:xfrm>
            <a:prstGeom prst="line">
              <a:avLst/>
            </a:prstGeom>
            <a:noFill/>
            <a:ln w="57150">
              <a:solidFill>
                <a:srgbClr val="333399"/>
              </a:solidFill>
              <a:round/>
              <a:headEnd/>
              <a:tailEnd/>
            </a:ln>
          </p:spPr>
          <p:txBody>
            <a:bodyPr/>
            <a:lstStyle/>
            <a:p>
              <a:endParaRPr lang="en-US"/>
            </a:p>
          </p:txBody>
        </p:sp>
        <p:sp>
          <p:nvSpPr>
            <p:cNvPr id="39406" name="Line 368"/>
            <p:cNvSpPr>
              <a:spLocks noChangeShapeType="1"/>
            </p:cNvSpPr>
            <p:nvPr/>
          </p:nvSpPr>
          <p:spPr bwMode="auto">
            <a:xfrm>
              <a:off x="8024992" y="1168191"/>
              <a:ext cx="128699" cy="0"/>
            </a:xfrm>
            <a:prstGeom prst="line">
              <a:avLst/>
            </a:prstGeom>
            <a:noFill/>
            <a:ln w="57150">
              <a:solidFill>
                <a:srgbClr val="333399"/>
              </a:solidFill>
              <a:round/>
              <a:headEnd/>
              <a:tailEnd/>
            </a:ln>
          </p:spPr>
          <p:txBody>
            <a:bodyPr/>
            <a:lstStyle/>
            <a:p>
              <a:endParaRPr lang="en-US"/>
            </a:p>
          </p:txBody>
        </p:sp>
        <p:sp>
          <p:nvSpPr>
            <p:cNvPr id="39407" name="Line 369"/>
            <p:cNvSpPr>
              <a:spLocks noChangeShapeType="1"/>
            </p:cNvSpPr>
            <p:nvPr/>
          </p:nvSpPr>
          <p:spPr bwMode="auto">
            <a:xfrm>
              <a:off x="8427346" y="1456748"/>
              <a:ext cx="463315" cy="0"/>
            </a:xfrm>
            <a:prstGeom prst="line">
              <a:avLst/>
            </a:prstGeom>
            <a:noFill/>
            <a:ln w="28575">
              <a:solidFill>
                <a:srgbClr val="3366FF"/>
              </a:solidFill>
              <a:round/>
              <a:headEnd/>
              <a:tailEnd/>
            </a:ln>
          </p:spPr>
          <p:txBody>
            <a:bodyPr/>
            <a:lstStyle/>
            <a:p>
              <a:endParaRPr lang="en-US"/>
            </a:p>
          </p:txBody>
        </p:sp>
        <p:sp>
          <p:nvSpPr>
            <p:cNvPr id="39408" name="Line 370"/>
            <p:cNvSpPr>
              <a:spLocks noChangeShapeType="1"/>
            </p:cNvSpPr>
            <p:nvPr/>
          </p:nvSpPr>
          <p:spPr bwMode="auto">
            <a:xfrm>
              <a:off x="8663068" y="1215607"/>
              <a:ext cx="224884" cy="0"/>
            </a:xfrm>
            <a:prstGeom prst="line">
              <a:avLst/>
            </a:prstGeom>
            <a:noFill/>
            <a:ln w="28575">
              <a:solidFill>
                <a:srgbClr val="3366FF"/>
              </a:solidFill>
              <a:round/>
              <a:headEnd/>
              <a:tailEnd/>
            </a:ln>
          </p:spPr>
          <p:txBody>
            <a:bodyPr/>
            <a:lstStyle/>
            <a:p>
              <a:endParaRPr lang="en-US"/>
            </a:p>
          </p:txBody>
        </p:sp>
        <p:sp>
          <p:nvSpPr>
            <p:cNvPr id="39409" name="Rectangle 371"/>
            <p:cNvSpPr>
              <a:spLocks noChangeArrowheads="1"/>
            </p:cNvSpPr>
            <p:nvPr/>
          </p:nvSpPr>
          <p:spPr bwMode="auto">
            <a:xfrm>
              <a:off x="8198397" y="1158709"/>
              <a:ext cx="460606" cy="109732"/>
            </a:xfrm>
            <a:prstGeom prst="rect">
              <a:avLst/>
            </a:prstGeom>
            <a:gradFill rotWithShape="1">
              <a:gsLst>
                <a:gs pos="0">
                  <a:srgbClr val="FFFFFF">
                    <a:alpha val="29999"/>
                  </a:srgbClr>
                </a:gs>
                <a:gs pos="100000">
                  <a:srgbClr val="0000FF"/>
                </a:gs>
              </a:gsLst>
              <a:lin ang="0" scaled="1"/>
            </a:gradFill>
            <a:ln w="28575">
              <a:solidFill>
                <a:srgbClr val="000000"/>
              </a:solidFill>
              <a:miter lim="800000"/>
              <a:headEnd/>
              <a:tailEnd/>
            </a:ln>
          </p:spPr>
          <p:txBody>
            <a:bodyPr wrap="none" anchor="ctr"/>
            <a:lstStyle/>
            <a:p>
              <a:pPr latinLnBrk="1"/>
              <a:endParaRPr lang="ko-KR" altLang="en-US" sz="400" b="0">
                <a:solidFill>
                  <a:srgbClr val="000000"/>
                </a:solidFill>
                <a:latin typeface="Malgun Gothic" pitchFamily="34" charset="-127"/>
                <a:ea typeface="Malgun Gothic" pitchFamily="34" charset="-127"/>
              </a:endParaRPr>
            </a:p>
          </p:txBody>
        </p:sp>
        <p:sp>
          <p:nvSpPr>
            <p:cNvPr id="39410" name="Line 372"/>
            <p:cNvSpPr>
              <a:spLocks noChangeShapeType="1"/>
            </p:cNvSpPr>
            <p:nvPr/>
          </p:nvSpPr>
          <p:spPr bwMode="auto">
            <a:xfrm rot="5400000">
              <a:off x="8747737" y="1335500"/>
              <a:ext cx="264172" cy="0"/>
            </a:xfrm>
            <a:prstGeom prst="line">
              <a:avLst/>
            </a:prstGeom>
            <a:noFill/>
            <a:ln w="28575">
              <a:solidFill>
                <a:srgbClr val="3366FF"/>
              </a:solidFill>
              <a:round/>
              <a:headEnd/>
              <a:tailEnd/>
            </a:ln>
          </p:spPr>
          <p:txBody>
            <a:bodyPr/>
            <a:lstStyle/>
            <a:p>
              <a:endParaRPr lang="en-US"/>
            </a:p>
          </p:txBody>
        </p:sp>
        <p:sp>
          <p:nvSpPr>
            <p:cNvPr id="39411" name="Line 377"/>
            <p:cNvSpPr>
              <a:spLocks noChangeShapeType="1"/>
            </p:cNvSpPr>
            <p:nvPr/>
          </p:nvSpPr>
          <p:spPr bwMode="auto">
            <a:xfrm rot="-5400000">
              <a:off x="8408380" y="1402559"/>
              <a:ext cx="24385" cy="0"/>
            </a:xfrm>
            <a:prstGeom prst="line">
              <a:avLst/>
            </a:prstGeom>
            <a:noFill/>
            <a:ln w="38100">
              <a:solidFill>
                <a:srgbClr val="E3724F"/>
              </a:solidFill>
              <a:round/>
              <a:headEnd/>
              <a:tailEnd/>
            </a:ln>
          </p:spPr>
          <p:txBody>
            <a:bodyPr/>
            <a:lstStyle/>
            <a:p>
              <a:endParaRPr lang="en-US"/>
            </a:p>
          </p:txBody>
        </p:sp>
        <p:sp>
          <p:nvSpPr>
            <p:cNvPr id="39412" name="AutoShape 378"/>
            <p:cNvSpPr>
              <a:spLocks noChangeArrowheads="1"/>
            </p:cNvSpPr>
            <p:nvPr/>
          </p:nvSpPr>
          <p:spPr bwMode="auto">
            <a:xfrm rot="-5400000">
              <a:off x="8373157" y="1412042"/>
              <a:ext cx="92121" cy="92121"/>
            </a:xfrm>
            <a:prstGeom prst="flowChartSummingJunction">
              <a:avLst/>
            </a:prstGeom>
            <a:solidFill>
              <a:srgbClr val="E3724F"/>
            </a:solidFill>
            <a:ln w="12700">
              <a:solidFill>
                <a:srgbClr val="000000"/>
              </a:solidFill>
              <a:round/>
              <a:headEnd/>
              <a:tailEnd/>
            </a:ln>
          </p:spPr>
          <p:txBody>
            <a:bodyPr wrap="none" anchor="ctr"/>
            <a:lstStyle/>
            <a:p>
              <a:pPr latinLnBrk="1"/>
              <a:endParaRPr lang="ko-KR" altLang="en-US" sz="400" b="0">
                <a:solidFill>
                  <a:srgbClr val="000000"/>
                </a:solidFill>
                <a:latin typeface="Malgun Gothic" pitchFamily="34" charset="-127"/>
                <a:ea typeface="Malgun Gothic" pitchFamily="34" charset="-127"/>
              </a:endParaRPr>
            </a:p>
          </p:txBody>
        </p:sp>
        <p:sp>
          <p:nvSpPr>
            <p:cNvPr id="39413" name="AutoShape 379"/>
            <p:cNvSpPr>
              <a:spLocks noChangeArrowheads="1"/>
            </p:cNvSpPr>
            <p:nvPr/>
          </p:nvSpPr>
          <p:spPr bwMode="auto">
            <a:xfrm rot="-5400000">
              <a:off x="8389413" y="1326695"/>
              <a:ext cx="60963" cy="65027"/>
            </a:xfrm>
            <a:prstGeom prst="flowChartDelay">
              <a:avLst/>
            </a:prstGeom>
            <a:solidFill>
              <a:srgbClr val="E3724F"/>
            </a:solidFill>
            <a:ln w="12700">
              <a:solidFill>
                <a:srgbClr val="000000"/>
              </a:solidFill>
              <a:miter lim="800000"/>
              <a:headEnd/>
              <a:tailEnd/>
            </a:ln>
          </p:spPr>
          <p:txBody>
            <a:bodyPr vert="eaVert" wrap="none" tIns="0" bIns="0" anchor="ctr" anchorCtr="1"/>
            <a:lstStyle/>
            <a:p>
              <a:pPr algn="ctr" latinLnBrk="1"/>
              <a:r>
                <a:rPr lang="en-US" altLang="ko-KR" sz="400" b="0">
                  <a:solidFill>
                    <a:srgbClr val="000000"/>
                  </a:solidFill>
                  <a:latin typeface="Malgun Gothic" pitchFamily="34" charset="-127"/>
                  <a:ea typeface="Malgun Gothic" pitchFamily="34" charset="-127"/>
                </a:rPr>
                <a:t>E</a:t>
              </a:r>
            </a:p>
          </p:txBody>
        </p:sp>
        <p:sp>
          <p:nvSpPr>
            <p:cNvPr id="39414" name="Rectangle 380"/>
            <p:cNvSpPr>
              <a:spLocks noChangeArrowheads="1"/>
            </p:cNvSpPr>
            <p:nvPr/>
          </p:nvSpPr>
          <p:spPr bwMode="auto">
            <a:xfrm>
              <a:off x="8514048" y="1418816"/>
              <a:ext cx="140891" cy="75865"/>
            </a:xfrm>
            <a:prstGeom prst="rect">
              <a:avLst/>
            </a:prstGeom>
            <a:pattFill prst="openDmnd">
              <a:fgClr>
                <a:srgbClr val="99CC00"/>
              </a:fgClr>
              <a:bgClr>
                <a:srgbClr val="FFFFFF"/>
              </a:bgClr>
            </a:pattFill>
            <a:ln w="9525">
              <a:solidFill>
                <a:srgbClr val="000000"/>
              </a:solidFill>
              <a:miter lim="800000"/>
              <a:headEnd/>
              <a:tailEnd/>
            </a:ln>
          </p:spPr>
          <p:txBody>
            <a:bodyPr wrap="none" anchor="ctr"/>
            <a:lstStyle/>
            <a:p>
              <a:pPr latinLnBrk="1"/>
              <a:endParaRPr lang="ko-KR" altLang="en-US" sz="400" b="0">
                <a:solidFill>
                  <a:srgbClr val="000000"/>
                </a:solidFill>
                <a:latin typeface="Malgun Gothic" pitchFamily="34" charset="-127"/>
                <a:ea typeface="Malgun Gothic" pitchFamily="34" charset="-127"/>
              </a:endParaRPr>
            </a:p>
          </p:txBody>
        </p:sp>
        <p:sp>
          <p:nvSpPr>
            <p:cNvPr id="39415" name="Rectangle 381"/>
            <p:cNvSpPr>
              <a:spLocks noChangeArrowheads="1"/>
            </p:cNvSpPr>
            <p:nvPr/>
          </p:nvSpPr>
          <p:spPr bwMode="auto">
            <a:xfrm>
              <a:off x="8184850" y="1420170"/>
              <a:ext cx="140891" cy="75865"/>
            </a:xfrm>
            <a:prstGeom prst="rect">
              <a:avLst/>
            </a:prstGeom>
            <a:pattFill prst="openDmnd">
              <a:fgClr>
                <a:srgbClr val="99CC00"/>
              </a:fgClr>
              <a:bgClr>
                <a:srgbClr val="FFFFFF"/>
              </a:bgClr>
            </a:pattFill>
            <a:ln w="9525">
              <a:solidFill>
                <a:srgbClr val="000000"/>
              </a:solidFill>
              <a:miter lim="800000"/>
              <a:headEnd/>
              <a:tailEnd/>
            </a:ln>
          </p:spPr>
          <p:txBody>
            <a:bodyPr wrap="none" anchor="ctr"/>
            <a:lstStyle/>
            <a:p>
              <a:pPr latinLnBrk="1"/>
              <a:endParaRPr lang="ko-KR" altLang="en-US" sz="400" b="0">
                <a:solidFill>
                  <a:srgbClr val="000000"/>
                </a:solidFill>
                <a:latin typeface="Malgun Gothic" pitchFamily="34" charset="-127"/>
                <a:ea typeface="Malgun Gothic" pitchFamily="34" charset="-127"/>
              </a:endParaRPr>
            </a:p>
          </p:txBody>
        </p:sp>
        <p:grpSp>
          <p:nvGrpSpPr>
            <p:cNvPr id="39392" name="그룹 2569"/>
            <p:cNvGrpSpPr>
              <a:grpSpLocks/>
            </p:cNvGrpSpPr>
            <p:nvPr/>
          </p:nvGrpSpPr>
          <p:grpSpPr bwMode="auto">
            <a:xfrm>
              <a:off x="7778394" y="1409564"/>
              <a:ext cx="113791" cy="94573"/>
              <a:chOff x="7581899" y="528637"/>
              <a:chExt cx="133345" cy="110823"/>
            </a:xfrm>
          </p:grpSpPr>
          <p:sp>
            <p:nvSpPr>
              <p:cNvPr id="39420" name="십자형 1333"/>
              <p:cNvSpPr>
                <a:spLocks noChangeArrowheads="1"/>
              </p:cNvSpPr>
              <p:nvPr/>
            </p:nvSpPr>
            <p:spPr bwMode="auto">
              <a:xfrm rot="-5400000">
                <a:off x="7630283" y="551319"/>
                <a:ext cx="104464" cy="65459"/>
              </a:xfrm>
              <a:prstGeom prst="plus">
                <a:avLst>
                  <a:gd name="adj" fmla="val 27912"/>
                </a:avLst>
              </a:prstGeom>
              <a:solidFill>
                <a:srgbClr val="996633"/>
              </a:solidFill>
              <a:ln w="3175" algn="ctr">
                <a:solidFill>
                  <a:srgbClr val="000000"/>
                </a:solidFill>
                <a:miter lim="800000"/>
                <a:headEnd/>
                <a:tailEnd/>
              </a:ln>
            </p:spPr>
            <p:txBody>
              <a:bodyPr anchor="ctr"/>
              <a:lstStyle/>
              <a:p>
                <a:pPr algn="ctr" latinLnBrk="1"/>
                <a:endParaRPr lang="ko-KR" altLang="en-US" sz="400" b="0">
                  <a:solidFill>
                    <a:srgbClr val="FFFFFF"/>
                  </a:solidFill>
                  <a:latin typeface="Malgun Gothic" pitchFamily="34" charset="-127"/>
                  <a:ea typeface="Malgun Gothic" pitchFamily="34" charset="-127"/>
                </a:endParaRPr>
              </a:p>
            </p:txBody>
          </p:sp>
          <p:sp>
            <p:nvSpPr>
              <p:cNvPr id="352" name="양쪽 모서리가 잘린 사각형 1334"/>
              <p:cNvSpPr/>
              <p:nvPr/>
            </p:nvSpPr>
            <p:spPr>
              <a:xfrm rot="16200000">
                <a:off x="7562352" y="548737"/>
                <a:ext cx="110627" cy="70301"/>
              </a:xfrm>
              <a:prstGeom prst="snip2SameRect">
                <a:avLst>
                  <a:gd name="adj1" fmla="val 50000"/>
                  <a:gd name="adj2" fmla="val 0"/>
                </a:avLst>
              </a:prstGeom>
              <a:solidFill>
                <a:srgbClr val="996633"/>
              </a:solidFill>
              <a:ln w="3175" cap="flat" cmpd="sng" algn="ctr">
                <a:solidFill>
                  <a:sysClr val="windowText" lastClr="000000"/>
                </a:solidFill>
                <a:prstDash val="solid"/>
              </a:ln>
              <a:effectLst/>
            </p:spPr>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lang="ko-KR" altLang="en-US" sz="400" b="0">
                  <a:solidFill>
                    <a:sysClr val="window" lastClr="FFFFFF"/>
                  </a:solidFill>
                  <a:latin typeface="맑은 고딕"/>
                  <a:ea typeface="맑은 고딕"/>
                </a:endParaRPr>
              </a:p>
            </p:txBody>
          </p:sp>
        </p:grpSp>
        <p:grpSp>
          <p:nvGrpSpPr>
            <p:cNvPr id="39393" name="그룹 2570"/>
            <p:cNvGrpSpPr>
              <a:grpSpLocks/>
            </p:cNvGrpSpPr>
            <p:nvPr/>
          </p:nvGrpSpPr>
          <p:grpSpPr bwMode="auto">
            <a:xfrm>
              <a:off x="7778375" y="1170890"/>
              <a:ext cx="113791" cy="94573"/>
              <a:chOff x="7581899" y="528637"/>
              <a:chExt cx="133345" cy="110823"/>
            </a:xfrm>
          </p:grpSpPr>
          <p:sp>
            <p:nvSpPr>
              <p:cNvPr id="39418" name="십자형 1331"/>
              <p:cNvSpPr>
                <a:spLocks noChangeArrowheads="1"/>
              </p:cNvSpPr>
              <p:nvPr/>
            </p:nvSpPr>
            <p:spPr bwMode="auto">
              <a:xfrm rot="-5400000">
                <a:off x="7630283" y="551319"/>
                <a:ext cx="104464" cy="65459"/>
              </a:xfrm>
              <a:prstGeom prst="plus">
                <a:avLst>
                  <a:gd name="adj" fmla="val 27912"/>
                </a:avLst>
              </a:prstGeom>
              <a:solidFill>
                <a:srgbClr val="996633"/>
              </a:solidFill>
              <a:ln w="3175" algn="ctr">
                <a:solidFill>
                  <a:srgbClr val="000000"/>
                </a:solidFill>
                <a:miter lim="800000"/>
                <a:headEnd/>
                <a:tailEnd/>
              </a:ln>
            </p:spPr>
            <p:txBody>
              <a:bodyPr anchor="ctr"/>
              <a:lstStyle/>
              <a:p>
                <a:pPr algn="ctr" latinLnBrk="1"/>
                <a:endParaRPr lang="ko-KR" altLang="en-US" sz="400" b="0">
                  <a:solidFill>
                    <a:srgbClr val="FFFFFF"/>
                  </a:solidFill>
                  <a:latin typeface="Malgun Gothic" pitchFamily="34" charset="-127"/>
                  <a:ea typeface="Malgun Gothic" pitchFamily="34" charset="-127"/>
                </a:endParaRPr>
              </a:p>
            </p:txBody>
          </p:sp>
          <p:sp>
            <p:nvSpPr>
              <p:cNvPr id="350" name="양쪽 모서리가 잘린 사각형 1332"/>
              <p:cNvSpPr/>
              <p:nvPr/>
            </p:nvSpPr>
            <p:spPr>
              <a:xfrm rot="16200000">
                <a:off x="7562375" y="549342"/>
                <a:ext cx="110627" cy="70301"/>
              </a:xfrm>
              <a:prstGeom prst="snip2SameRect">
                <a:avLst>
                  <a:gd name="adj1" fmla="val 50000"/>
                  <a:gd name="adj2" fmla="val 0"/>
                </a:avLst>
              </a:prstGeom>
              <a:solidFill>
                <a:srgbClr val="996633"/>
              </a:solidFill>
              <a:ln w="3175" cap="flat" cmpd="sng" algn="ctr">
                <a:solidFill>
                  <a:sysClr val="windowText" lastClr="000000"/>
                </a:solidFill>
                <a:prstDash val="solid"/>
              </a:ln>
              <a:effectLst/>
            </p:spPr>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lang="ko-KR" altLang="en-US" sz="400" b="0">
                  <a:solidFill>
                    <a:sysClr val="window" lastClr="FFFFFF"/>
                  </a:solidFill>
                  <a:latin typeface="맑은 고딕"/>
                  <a:ea typeface="맑은 고딕"/>
                </a:endParaRPr>
              </a:p>
            </p:txBody>
          </p:sp>
        </p:grpSp>
      </p:grpSp>
      <p:grpSp>
        <p:nvGrpSpPr>
          <p:cNvPr id="39395" name="그룹 1335"/>
          <p:cNvGrpSpPr>
            <a:grpSpLocks/>
          </p:cNvGrpSpPr>
          <p:nvPr/>
        </p:nvGrpSpPr>
        <p:grpSpPr bwMode="auto">
          <a:xfrm>
            <a:off x="7411561" y="4504211"/>
            <a:ext cx="1127423" cy="469104"/>
            <a:chOff x="7778432" y="917568"/>
            <a:chExt cx="1151515" cy="634011"/>
          </a:xfrm>
        </p:grpSpPr>
        <p:sp>
          <p:nvSpPr>
            <p:cNvPr id="39374" name="Line 373"/>
            <p:cNvSpPr>
              <a:spLocks noChangeShapeType="1"/>
            </p:cNvSpPr>
            <p:nvPr/>
          </p:nvSpPr>
          <p:spPr bwMode="auto">
            <a:xfrm>
              <a:off x="7888165" y="1455393"/>
              <a:ext cx="491541" cy="0"/>
            </a:xfrm>
            <a:prstGeom prst="line">
              <a:avLst/>
            </a:prstGeom>
            <a:noFill/>
            <a:ln w="28575">
              <a:solidFill>
                <a:srgbClr val="FF9900"/>
              </a:solidFill>
              <a:round/>
              <a:headEnd/>
              <a:tailEnd/>
            </a:ln>
          </p:spPr>
          <p:txBody>
            <a:bodyPr/>
            <a:lstStyle/>
            <a:p>
              <a:endParaRPr lang="en-US"/>
            </a:p>
          </p:txBody>
        </p:sp>
        <p:sp>
          <p:nvSpPr>
            <p:cNvPr id="39375" name="Oval 361"/>
            <p:cNvSpPr>
              <a:spLocks noChangeArrowheads="1"/>
            </p:cNvSpPr>
            <p:nvPr/>
          </p:nvSpPr>
          <p:spPr bwMode="auto">
            <a:xfrm>
              <a:off x="8216009" y="983949"/>
              <a:ext cx="205350" cy="60008"/>
            </a:xfrm>
            <a:prstGeom prst="ellipse">
              <a:avLst/>
            </a:prstGeom>
            <a:solidFill>
              <a:srgbClr val="1F497D"/>
            </a:solidFill>
            <a:ln w="9525">
              <a:solidFill>
                <a:srgbClr val="000000"/>
              </a:solidFill>
              <a:round/>
              <a:headEnd/>
              <a:tailEnd/>
            </a:ln>
          </p:spPr>
          <p:txBody>
            <a:bodyPr wrap="none" anchor="ctr"/>
            <a:lstStyle/>
            <a:p>
              <a:pPr latinLnBrk="1"/>
              <a:endParaRPr lang="ko-KR" altLang="en-US" sz="400" b="0">
                <a:solidFill>
                  <a:srgbClr val="000000"/>
                </a:solidFill>
                <a:latin typeface="Malgun Gothic" pitchFamily="34" charset="-127"/>
                <a:ea typeface="Malgun Gothic" pitchFamily="34" charset="-127"/>
              </a:endParaRPr>
            </a:p>
          </p:txBody>
        </p:sp>
        <p:sp>
          <p:nvSpPr>
            <p:cNvPr id="39376" name="Oval 362"/>
            <p:cNvSpPr>
              <a:spLocks noChangeArrowheads="1"/>
            </p:cNvSpPr>
            <p:nvPr/>
          </p:nvSpPr>
          <p:spPr bwMode="auto">
            <a:xfrm>
              <a:off x="8426558" y="983949"/>
              <a:ext cx="205350" cy="60008"/>
            </a:xfrm>
            <a:prstGeom prst="ellipse">
              <a:avLst/>
            </a:prstGeom>
            <a:solidFill>
              <a:srgbClr val="1F497D"/>
            </a:solidFill>
            <a:ln w="9525">
              <a:solidFill>
                <a:srgbClr val="000000"/>
              </a:solidFill>
              <a:round/>
              <a:headEnd/>
              <a:tailEnd/>
            </a:ln>
          </p:spPr>
          <p:txBody>
            <a:bodyPr wrap="none" anchor="ctr"/>
            <a:lstStyle/>
            <a:p>
              <a:pPr latinLnBrk="1"/>
              <a:endParaRPr lang="ko-KR" altLang="en-US" sz="400" b="0">
                <a:solidFill>
                  <a:srgbClr val="000000"/>
                </a:solidFill>
                <a:latin typeface="Malgun Gothic" pitchFamily="34" charset="-127"/>
                <a:ea typeface="Malgun Gothic" pitchFamily="34" charset="-127"/>
              </a:endParaRPr>
            </a:p>
          </p:txBody>
        </p:sp>
        <p:sp>
          <p:nvSpPr>
            <p:cNvPr id="39377" name="AutoShape 363"/>
            <p:cNvSpPr>
              <a:spLocks noChangeArrowheads="1"/>
            </p:cNvSpPr>
            <p:nvPr/>
          </p:nvSpPr>
          <p:spPr bwMode="auto">
            <a:xfrm rot="10800000">
              <a:off x="8352909" y="1078961"/>
              <a:ext cx="137767" cy="54007"/>
            </a:xfrm>
            <a:prstGeom prst="flowChartManualOperation">
              <a:avLst/>
            </a:prstGeom>
            <a:solidFill>
              <a:srgbClr val="EEECE1"/>
            </a:solidFill>
            <a:ln w="9525">
              <a:solidFill>
                <a:srgbClr val="000000"/>
              </a:solidFill>
              <a:miter lim="800000"/>
              <a:headEnd/>
              <a:tailEnd/>
            </a:ln>
          </p:spPr>
          <p:txBody>
            <a:bodyPr wrap="none" anchor="ctr"/>
            <a:lstStyle/>
            <a:p>
              <a:pPr latinLnBrk="1"/>
              <a:endParaRPr lang="ko-KR" altLang="en-US" sz="400" b="0">
                <a:solidFill>
                  <a:srgbClr val="000000"/>
                </a:solidFill>
                <a:latin typeface="Malgun Gothic" pitchFamily="34" charset="-127"/>
                <a:ea typeface="Malgun Gothic" pitchFamily="34" charset="-127"/>
              </a:endParaRPr>
            </a:p>
          </p:txBody>
        </p:sp>
        <p:sp>
          <p:nvSpPr>
            <p:cNvPr id="39378" name="Line 364"/>
            <p:cNvSpPr>
              <a:spLocks noChangeShapeType="1"/>
            </p:cNvSpPr>
            <p:nvPr/>
          </p:nvSpPr>
          <p:spPr bwMode="auto">
            <a:xfrm>
              <a:off x="8421359" y="1011952"/>
              <a:ext cx="0" cy="72010"/>
            </a:xfrm>
            <a:prstGeom prst="line">
              <a:avLst/>
            </a:prstGeom>
            <a:noFill/>
            <a:ln w="9525">
              <a:solidFill>
                <a:srgbClr val="000000"/>
              </a:solidFill>
              <a:round/>
              <a:headEnd/>
              <a:tailEnd/>
            </a:ln>
          </p:spPr>
          <p:txBody>
            <a:bodyPr/>
            <a:lstStyle/>
            <a:p>
              <a:endParaRPr lang="en-US"/>
            </a:p>
          </p:txBody>
        </p:sp>
        <p:sp>
          <p:nvSpPr>
            <p:cNvPr id="39379" name="Line 365"/>
            <p:cNvSpPr>
              <a:spLocks noChangeShapeType="1"/>
            </p:cNvSpPr>
            <p:nvPr/>
          </p:nvSpPr>
          <p:spPr bwMode="auto">
            <a:xfrm>
              <a:off x="7901713" y="1215607"/>
              <a:ext cx="307213" cy="0"/>
            </a:xfrm>
            <a:prstGeom prst="line">
              <a:avLst/>
            </a:prstGeom>
            <a:noFill/>
            <a:ln w="28575">
              <a:solidFill>
                <a:srgbClr val="99CCFF"/>
              </a:solidFill>
              <a:round/>
              <a:headEnd/>
              <a:tailEnd/>
            </a:ln>
          </p:spPr>
          <p:txBody>
            <a:bodyPr/>
            <a:lstStyle/>
            <a:p>
              <a:endParaRPr lang="en-US"/>
            </a:p>
          </p:txBody>
        </p:sp>
        <p:sp>
          <p:nvSpPr>
            <p:cNvPr id="39380" name="Rectangle 366"/>
            <p:cNvSpPr>
              <a:spLocks noChangeArrowheads="1"/>
            </p:cNvSpPr>
            <p:nvPr/>
          </p:nvSpPr>
          <p:spPr bwMode="auto">
            <a:xfrm>
              <a:off x="7903067" y="917568"/>
              <a:ext cx="1026880" cy="634011"/>
            </a:xfrm>
            <a:prstGeom prst="rect">
              <a:avLst/>
            </a:prstGeom>
            <a:noFill/>
            <a:ln w="19050">
              <a:solidFill>
                <a:srgbClr val="000000"/>
              </a:solidFill>
              <a:miter lim="800000"/>
              <a:headEnd/>
              <a:tailEnd/>
            </a:ln>
          </p:spPr>
          <p:txBody>
            <a:bodyPr wrap="none" anchor="ctr"/>
            <a:lstStyle/>
            <a:p>
              <a:pPr latinLnBrk="1"/>
              <a:endParaRPr lang="ko-KR" altLang="en-US" sz="400" b="0">
                <a:solidFill>
                  <a:srgbClr val="000000"/>
                </a:solidFill>
                <a:latin typeface="Malgun Gothic" pitchFamily="34" charset="-127"/>
                <a:ea typeface="Malgun Gothic" pitchFamily="34" charset="-127"/>
              </a:endParaRPr>
            </a:p>
          </p:txBody>
        </p:sp>
        <p:sp>
          <p:nvSpPr>
            <p:cNvPr id="39381" name="Line 367"/>
            <p:cNvSpPr>
              <a:spLocks noChangeShapeType="1"/>
            </p:cNvSpPr>
            <p:nvPr/>
          </p:nvSpPr>
          <p:spPr bwMode="auto">
            <a:xfrm>
              <a:off x="8698290" y="1170901"/>
              <a:ext cx="128698" cy="0"/>
            </a:xfrm>
            <a:prstGeom prst="line">
              <a:avLst/>
            </a:prstGeom>
            <a:noFill/>
            <a:ln w="57150">
              <a:solidFill>
                <a:srgbClr val="333399"/>
              </a:solidFill>
              <a:round/>
              <a:headEnd/>
              <a:tailEnd/>
            </a:ln>
          </p:spPr>
          <p:txBody>
            <a:bodyPr/>
            <a:lstStyle/>
            <a:p>
              <a:endParaRPr lang="en-US"/>
            </a:p>
          </p:txBody>
        </p:sp>
        <p:sp>
          <p:nvSpPr>
            <p:cNvPr id="39382" name="Line 368"/>
            <p:cNvSpPr>
              <a:spLocks noChangeShapeType="1"/>
            </p:cNvSpPr>
            <p:nvPr/>
          </p:nvSpPr>
          <p:spPr bwMode="auto">
            <a:xfrm>
              <a:off x="8024992" y="1168191"/>
              <a:ext cx="128699" cy="0"/>
            </a:xfrm>
            <a:prstGeom prst="line">
              <a:avLst/>
            </a:prstGeom>
            <a:noFill/>
            <a:ln w="57150">
              <a:solidFill>
                <a:srgbClr val="333399"/>
              </a:solidFill>
              <a:round/>
              <a:headEnd/>
              <a:tailEnd/>
            </a:ln>
          </p:spPr>
          <p:txBody>
            <a:bodyPr/>
            <a:lstStyle/>
            <a:p>
              <a:endParaRPr lang="en-US"/>
            </a:p>
          </p:txBody>
        </p:sp>
        <p:sp>
          <p:nvSpPr>
            <p:cNvPr id="39383" name="Line 369"/>
            <p:cNvSpPr>
              <a:spLocks noChangeShapeType="1"/>
            </p:cNvSpPr>
            <p:nvPr/>
          </p:nvSpPr>
          <p:spPr bwMode="auto">
            <a:xfrm>
              <a:off x="8427346" y="1456748"/>
              <a:ext cx="463315" cy="0"/>
            </a:xfrm>
            <a:prstGeom prst="line">
              <a:avLst/>
            </a:prstGeom>
            <a:noFill/>
            <a:ln w="28575">
              <a:solidFill>
                <a:srgbClr val="3366FF"/>
              </a:solidFill>
              <a:round/>
              <a:headEnd/>
              <a:tailEnd/>
            </a:ln>
          </p:spPr>
          <p:txBody>
            <a:bodyPr/>
            <a:lstStyle/>
            <a:p>
              <a:endParaRPr lang="en-US"/>
            </a:p>
          </p:txBody>
        </p:sp>
        <p:sp>
          <p:nvSpPr>
            <p:cNvPr id="39384" name="Line 370"/>
            <p:cNvSpPr>
              <a:spLocks noChangeShapeType="1"/>
            </p:cNvSpPr>
            <p:nvPr/>
          </p:nvSpPr>
          <p:spPr bwMode="auto">
            <a:xfrm>
              <a:off x="8663068" y="1215607"/>
              <a:ext cx="224884" cy="0"/>
            </a:xfrm>
            <a:prstGeom prst="line">
              <a:avLst/>
            </a:prstGeom>
            <a:noFill/>
            <a:ln w="28575">
              <a:solidFill>
                <a:srgbClr val="3366FF"/>
              </a:solidFill>
              <a:round/>
              <a:headEnd/>
              <a:tailEnd/>
            </a:ln>
          </p:spPr>
          <p:txBody>
            <a:bodyPr/>
            <a:lstStyle/>
            <a:p>
              <a:endParaRPr lang="en-US"/>
            </a:p>
          </p:txBody>
        </p:sp>
        <p:sp>
          <p:nvSpPr>
            <p:cNvPr id="39385" name="Rectangle 371"/>
            <p:cNvSpPr>
              <a:spLocks noChangeArrowheads="1"/>
            </p:cNvSpPr>
            <p:nvPr/>
          </p:nvSpPr>
          <p:spPr bwMode="auto">
            <a:xfrm>
              <a:off x="8198397" y="1158709"/>
              <a:ext cx="460606" cy="109732"/>
            </a:xfrm>
            <a:prstGeom prst="rect">
              <a:avLst/>
            </a:prstGeom>
            <a:gradFill rotWithShape="1">
              <a:gsLst>
                <a:gs pos="0">
                  <a:srgbClr val="FFFFFF">
                    <a:alpha val="29999"/>
                  </a:srgbClr>
                </a:gs>
                <a:gs pos="100000">
                  <a:srgbClr val="0000FF"/>
                </a:gs>
              </a:gsLst>
              <a:lin ang="0" scaled="1"/>
            </a:gradFill>
            <a:ln w="28575">
              <a:solidFill>
                <a:srgbClr val="000000"/>
              </a:solidFill>
              <a:miter lim="800000"/>
              <a:headEnd/>
              <a:tailEnd/>
            </a:ln>
          </p:spPr>
          <p:txBody>
            <a:bodyPr wrap="none" anchor="ctr"/>
            <a:lstStyle/>
            <a:p>
              <a:pPr latinLnBrk="1"/>
              <a:endParaRPr lang="ko-KR" altLang="en-US" sz="400" b="0">
                <a:solidFill>
                  <a:srgbClr val="000000"/>
                </a:solidFill>
                <a:latin typeface="Malgun Gothic" pitchFamily="34" charset="-127"/>
                <a:ea typeface="Malgun Gothic" pitchFamily="34" charset="-127"/>
              </a:endParaRPr>
            </a:p>
          </p:txBody>
        </p:sp>
        <p:sp>
          <p:nvSpPr>
            <p:cNvPr id="39386" name="Line 372"/>
            <p:cNvSpPr>
              <a:spLocks noChangeShapeType="1"/>
            </p:cNvSpPr>
            <p:nvPr/>
          </p:nvSpPr>
          <p:spPr bwMode="auto">
            <a:xfrm rot="5400000">
              <a:off x="8747737" y="1335500"/>
              <a:ext cx="264172" cy="0"/>
            </a:xfrm>
            <a:prstGeom prst="line">
              <a:avLst/>
            </a:prstGeom>
            <a:noFill/>
            <a:ln w="28575">
              <a:solidFill>
                <a:srgbClr val="3366FF"/>
              </a:solidFill>
              <a:round/>
              <a:headEnd/>
              <a:tailEnd/>
            </a:ln>
          </p:spPr>
          <p:txBody>
            <a:bodyPr/>
            <a:lstStyle/>
            <a:p>
              <a:endParaRPr lang="en-US"/>
            </a:p>
          </p:txBody>
        </p:sp>
        <p:sp>
          <p:nvSpPr>
            <p:cNvPr id="39387" name="Line 377"/>
            <p:cNvSpPr>
              <a:spLocks noChangeShapeType="1"/>
            </p:cNvSpPr>
            <p:nvPr/>
          </p:nvSpPr>
          <p:spPr bwMode="auto">
            <a:xfrm rot="-5400000">
              <a:off x="8408380" y="1402559"/>
              <a:ext cx="24385" cy="0"/>
            </a:xfrm>
            <a:prstGeom prst="line">
              <a:avLst/>
            </a:prstGeom>
            <a:noFill/>
            <a:ln w="38100">
              <a:solidFill>
                <a:srgbClr val="E3724F"/>
              </a:solidFill>
              <a:round/>
              <a:headEnd/>
              <a:tailEnd/>
            </a:ln>
          </p:spPr>
          <p:txBody>
            <a:bodyPr/>
            <a:lstStyle/>
            <a:p>
              <a:endParaRPr lang="en-US"/>
            </a:p>
          </p:txBody>
        </p:sp>
        <p:sp>
          <p:nvSpPr>
            <p:cNvPr id="39388" name="AutoShape 378"/>
            <p:cNvSpPr>
              <a:spLocks noChangeArrowheads="1"/>
            </p:cNvSpPr>
            <p:nvPr/>
          </p:nvSpPr>
          <p:spPr bwMode="auto">
            <a:xfrm rot="-5400000">
              <a:off x="8373157" y="1412042"/>
              <a:ext cx="92121" cy="92121"/>
            </a:xfrm>
            <a:prstGeom prst="flowChartSummingJunction">
              <a:avLst/>
            </a:prstGeom>
            <a:solidFill>
              <a:srgbClr val="E3724F"/>
            </a:solidFill>
            <a:ln w="12700">
              <a:solidFill>
                <a:srgbClr val="000000"/>
              </a:solidFill>
              <a:round/>
              <a:headEnd/>
              <a:tailEnd/>
            </a:ln>
          </p:spPr>
          <p:txBody>
            <a:bodyPr wrap="none" anchor="ctr"/>
            <a:lstStyle/>
            <a:p>
              <a:pPr latinLnBrk="1"/>
              <a:endParaRPr lang="ko-KR" altLang="en-US" sz="400" b="0">
                <a:solidFill>
                  <a:srgbClr val="000000"/>
                </a:solidFill>
                <a:latin typeface="Malgun Gothic" pitchFamily="34" charset="-127"/>
                <a:ea typeface="Malgun Gothic" pitchFamily="34" charset="-127"/>
              </a:endParaRPr>
            </a:p>
          </p:txBody>
        </p:sp>
        <p:sp>
          <p:nvSpPr>
            <p:cNvPr id="39389" name="AutoShape 379"/>
            <p:cNvSpPr>
              <a:spLocks noChangeArrowheads="1"/>
            </p:cNvSpPr>
            <p:nvPr/>
          </p:nvSpPr>
          <p:spPr bwMode="auto">
            <a:xfrm rot="-5400000">
              <a:off x="8389413" y="1326695"/>
              <a:ext cx="60963" cy="65027"/>
            </a:xfrm>
            <a:prstGeom prst="flowChartDelay">
              <a:avLst/>
            </a:prstGeom>
            <a:solidFill>
              <a:srgbClr val="E3724F"/>
            </a:solidFill>
            <a:ln w="12700">
              <a:solidFill>
                <a:srgbClr val="000000"/>
              </a:solidFill>
              <a:miter lim="800000"/>
              <a:headEnd/>
              <a:tailEnd/>
            </a:ln>
          </p:spPr>
          <p:txBody>
            <a:bodyPr vert="eaVert" wrap="none" tIns="0" bIns="0" anchor="ctr" anchorCtr="1"/>
            <a:lstStyle/>
            <a:p>
              <a:pPr algn="ctr" latinLnBrk="1"/>
              <a:r>
                <a:rPr lang="en-US" altLang="ko-KR" sz="400" b="0">
                  <a:solidFill>
                    <a:srgbClr val="000000"/>
                  </a:solidFill>
                  <a:latin typeface="Malgun Gothic" pitchFamily="34" charset="-127"/>
                  <a:ea typeface="Malgun Gothic" pitchFamily="34" charset="-127"/>
                </a:rPr>
                <a:t>E</a:t>
              </a:r>
            </a:p>
          </p:txBody>
        </p:sp>
        <p:sp>
          <p:nvSpPr>
            <p:cNvPr id="39390" name="Rectangle 380"/>
            <p:cNvSpPr>
              <a:spLocks noChangeArrowheads="1"/>
            </p:cNvSpPr>
            <p:nvPr/>
          </p:nvSpPr>
          <p:spPr bwMode="auto">
            <a:xfrm>
              <a:off x="8514048" y="1418816"/>
              <a:ext cx="140891" cy="75865"/>
            </a:xfrm>
            <a:prstGeom prst="rect">
              <a:avLst/>
            </a:prstGeom>
            <a:pattFill prst="openDmnd">
              <a:fgClr>
                <a:srgbClr val="99CC00"/>
              </a:fgClr>
              <a:bgClr>
                <a:srgbClr val="FFFFFF"/>
              </a:bgClr>
            </a:pattFill>
            <a:ln w="9525">
              <a:solidFill>
                <a:srgbClr val="000000"/>
              </a:solidFill>
              <a:miter lim="800000"/>
              <a:headEnd/>
              <a:tailEnd/>
            </a:ln>
          </p:spPr>
          <p:txBody>
            <a:bodyPr wrap="none" anchor="ctr"/>
            <a:lstStyle/>
            <a:p>
              <a:pPr latinLnBrk="1"/>
              <a:endParaRPr lang="ko-KR" altLang="en-US" sz="400" b="0">
                <a:solidFill>
                  <a:srgbClr val="000000"/>
                </a:solidFill>
                <a:latin typeface="Malgun Gothic" pitchFamily="34" charset="-127"/>
                <a:ea typeface="Malgun Gothic" pitchFamily="34" charset="-127"/>
              </a:endParaRPr>
            </a:p>
          </p:txBody>
        </p:sp>
        <p:sp>
          <p:nvSpPr>
            <p:cNvPr id="39391" name="Rectangle 381"/>
            <p:cNvSpPr>
              <a:spLocks noChangeArrowheads="1"/>
            </p:cNvSpPr>
            <p:nvPr/>
          </p:nvSpPr>
          <p:spPr bwMode="auto">
            <a:xfrm>
              <a:off x="8184850" y="1420170"/>
              <a:ext cx="140891" cy="75865"/>
            </a:xfrm>
            <a:prstGeom prst="rect">
              <a:avLst/>
            </a:prstGeom>
            <a:pattFill prst="openDmnd">
              <a:fgClr>
                <a:srgbClr val="99CC00"/>
              </a:fgClr>
              <a:bgClr>
                <a:srgbClr val="FFFFFF"/>
              </a:bgClr>
            </a:pattFill>
            <a:ln w="9525">
              <a:solidFill>
                <a:srgbClr val="000000"/>
              </a:solidFill>
              <a:miter lim="800000"/>
              <a:headEnd/>
              <a:tailEnd/>
            </a:ln>
          </p:spPr>
          <p:txBody>
            <a:bodyPr wrap="none" anchor="ctr"/>
            <a:lstStyle/>
            <a:p>
              <a:pPr latinLnBrk="1"/>
              <a:endParaRPr lang="ko-KR" altLang="en-US" sz="400" b="0">
                <a:solidFill>
                  <a:srgbClr val="000000"/>
                </a:solidFill>
                <a:latin typeface="Malgun Gothic" pitchFamily="34" charset="-127"/>
                <a:ea typeface="Malgun Gothic" pitchFamily="34" charset="-127"/>
              </a:endParaRPr>
            </a:p>
          </p:txBody>
        </p:sp>
        <p:grpSp>
          <p:nvGrpSpPr>
            <p:cNvPr id="39397" name="그룹 2569"/>
            <p:cNvGrpSpPr>
              <a:grpSpLocks/>
            </p:cNvGrpSpPr>
            <p:nvPr/>
          </p:nvGrpSpPr>
          <p:grpSpPr bwMode="auto">
            <a:xfrm>
              <a:off x="7778394" y="1409564"/>
              <a:ext cx="113791" cy="94573"/>
              <a:chOff x="7581899" y="528637"/>
              <a:chExt cx="133345" cy="110823"/>
            </a:xfrm>
          </p:grpSpPr>
          <p:sp>
            <p:nvSpPr>
              <p:cNvPr id="39396" name="십자형 1358"/>
              <p:cNvSpPr>
                <a:spLocks noChangeArrowheads="1"/>
              </p:cNvSpPr>
              <p:nvPr/>
            </p:nvSpPr>
            <p:spPr bwMode="auto">
              <a:xfrm rot="-5400000">
                <a:off x="7630283" y="551319"/>
                <a:ext cx="104464" cy="65459"/>
              </a:xfrm>
              <a:prstGeom prst="plus">
                <a:avLst>
                  <a:gd name="adj" fmla="val 27912"/>
                </a:avLst>
              </a:prstGeom>
              <a:solidFill>
                <a:srgbClr val="996633"/>
              </a:solidFill>
              <a:ln w="3175" algn="ctr">
                <a:solidFill>
                  <a:srgbClr val="000000"/>
                </a:solidFill>
                <a:miter lim="800000"/>
                <a:headEnd/>
                <a:tailEnd/>
              </a:ln>
            </p:spPr>
            <p:txBody>
              <a:bodyPr anchor="ctr"/>
              <a:lstStyle/>
              <a:p>
                <a:pPr algn="ctr" latinLnBrk="1"/>
                <a:endParaRPr lang="ko-KR" altLang="en-US" sz="400" b="0">
                  <a:solidFill>
                    <a:srgbClr val="FFFFFF"/>
                  </a:solidFill>
                  <a:latin typeface="Malgun Gothic" pitchFamily="34" charset="-127"/>
                  <a:ea typeface="Malgun Gothic" pitchFamily="34" charset="-127"/>
                </a:endParaRPr>
              </a:p>
            </p:txBody>
          </p:sp>
          <p:sp>
            <p:nvSpPr>
              <p:cNvPr id="377" name="양쪽 모서리가 잘린 사각형 1359"/>
              <p:cNvSpPr/>
              <p:nvPr/>
            </p:nvSpPr>
            <p:spPr>
              <a:xfrm rot="16200000">
                <a:off x="7562352" y="549785"/>
                <a:ext cx="110627" cy="70301"/>
              </a:xfrm>
              <a:prstGeom prst="snip2SameRect">
                <a:avLst>
                  <a:gd name="adj1" fmla="val 50000"/>
                  <a:gd name="adj2" fmla="val 0"/>
                </a:avLst>
              </a:prstGeom>
              <a:solidFill>
                <a:srgbClr val="996633"/>
              </a:solidFill>
              <a:ln w="3175" cap="flat" cmpd="sng" algn="ctr">
                <a:solidFill>
                  <a:sysClr val="windowText" lastClr="000000"/>
                </a:solidFill>
                <a:prstDash val="solid"/>
              </a:ln>
              <a:effectLst/>
            </p:spPr>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lang="ko-KR" altLang="en-US" sz="400" b="0">
                  <a:solidFill>
                    <a:sysClr val="window" lastClr="FFFFFF"/>
                  </a:solidFill>
                  <a:latin typeface="맑은 고딕"/>
                  <a:ea typeface="맑은 고딕"/>
                </a:endParaRPr>
              </a:p>
            </p:txBody>
          </p:sp>
        </p:grpSp>
        <p:grpSp>
          <p:nvGrpSpPr>
            <p:cNvPr id="39416" name="그룹 2570"/>
            <p:cNvGrpSpPr>
              <a:grpSpLocks/>
            </p:cNvGrpSpPr>
            <p:nvPr/>
          </p:nvGrpSpPr>
          <p:grpSpPr bwMode="auto">
            <a:xfrm>
              <a:off x="7778375" y="1170890"/>
              <a:ext cx="113791" cy="94573"/>
              <a:chOff x="7581899" y="528637"/>
              <a:chExt cx="133345" cy="110823"/>
            </a:xfrm>
          </p:grpSpPr>
          <p:sp>
            <p:nvSpPr>
              <p:cNvPr id="39394" name="십자형 1356"/>
              <p:cNvSpPr>
                <a:spLocks noChangeArrowheads="1"/>
              </p:cNvSpPr>
              <p:nvPr/>
            </p:nvSpPr>
            <p:spPr bwMode="auto">
              <a:xfrm rot="-5400000">
                <a:off x="7630283" y="551319"/>
                <a:ext cx="104464" cy="65459"/>
              </a:xfrm>
              <a:prstGeom prst="plus">
                <a:avLst>
                  <a:gd name="adj" fmla="val 27912"/>
                </a:avLst>
              </a:prstGeom>
              <a:solidFill>
                <a:srgbClr val="996633"/>
              </a:solidFill>
              <a:ln w="3175" algn="ctr">
                <a:solidFill>
                  <a:srgbClr val="000000"/>
                </a:solidFill>
                <a:miter lim="800000"/>
                <a:headEnd/>
                <a:tailEnd/>
              </a:ln>
            </p:spPr>
            <p:txBody>
              <a:bodyPr anchor="ctr"/>
              <a:lstStyle/>
              <a:p>
                <a:pPr algn="ctr" latinLnBrk="1"/>
                <a:endParaRPr lang="ko-KR" altLang="en-US" sz="400" b="0">
                  <a:solidFill>
                    <a:srgbClr val="FFFFFF"/>
                  </a:solidFill>
                  <a:latin typeface="Malgun Gothic" pitchFamily="34" charset="-127"/>
                  <a:ea typeface="Malgun Gothic" pitchFamily="34" charset="-127"/>
                </a:endParaRPr>
              </a:p>
            </p:txBody>
          </p:sp>
          <p:sp>
            <p:nvSpPr>
              <p:cNvPr id="375" name="양쪽 모서리가 잘린 사각형 1357"/>
              <p:cNvSpPr/>
              <p:nvPr/>
            </p:nvSpPr>
            <p:spPr>
              <a:xfrm rot="16200000">
                <a:off x="7562375" y="547875"/>
                <a:ext cx="110627" cy="70301"/>
              </a:xfrm>
              <a:prstGeom prst="snip2SameRect">
                <a:avLst>
                  <a:gd name="adj1" fmla="val 50000"/>
                  <a:gd name="adj2" fmla="val 0"/>
                </a:avLst>
              </a:prstGeom>
              <a:solidFill>
                <a:srgbClr val="996633"/>
              </a:solidFill>
              <a:ln w="3175" cap="flat" cmpd="sng" algn="ctr">
                <a:solidFill>
                  <a:sysClr val="windowText" lastClr="000000"/>
                </a:solidFill>
                <a:prstDash val="solid"/>
              </a:ln>
              <a:effectLst/>
            </p:spPr>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lang="ko-KR" altLang="en-US" sz="400" b="0">
                  <a:solidFill>
                    <a:sysClr val="window" lastClr="FFFFFF"/>
                  </a:solidFill>
                  <a:latin typeface="맑은 고딕"/>
                  <a:ea typeface="맑은 고딕"/>
                </a:endParaRPr>
              </a:p>
            </p:txBody>
          </p:sp>
        </p:grpSp>
      </p:grpSp>
      <p:grpSp>
        <p:nvGrpSpPr>
          <p:cNvPr id="39417" name="그룹 1360"/>
          <p:cNvGrpSpPr>
            <a:grpSpLocks/>
          </p:cNvGrpSpPr>
          <p:nvPr/>
        </p:nvGrpSpPr>
        <p:grpSpPr bwMode="auto">
          <a:xfrm>
            <a:off x="7411561" y="5224960"/>
            <a:ext cx="1127423" cy="469104"/>
            <a:chOff x="7778432" y="917568"/>
            <a:chExt cx="1151515" cy="634011"/>
          </a:xfrm>
        </p:grpSpPr>
        <p:sp>
          <p:nvSpPr>
            <p:cNvPr id="39350" name="Line 373"/>
            <p:cNvSpPr>
              <a:spLocks noChangeShapeType="1"/>
            </p:cNvSpPr>
            <p:nvPr/>
          </p:nvSpPr>
          <p:spPr bwMode="auto">
            <a:xfrm>
              <a:off x="7888165" y="1455393"/>
              <a:ext cx="491541" cy="0"/>
            </a:xfrm>
            <a:prstGeom prst="line">
              <a:avLst/>
            </a:prstGeom>
            <a:noFill/>
            <a:ln w="28575">
              <a:solidFill>
                <a:srgbClr val="FF9900"/>
              </a:solidFill>
              <a:round/>
              <a:headEnd/>
              <a:tailEnd/>
            </a:ln>
          </p:spPr>
          <p:txBody>
            <a:bodyPr/>
            <a:lstStyle/>
            <a:p>
              <a:endParaRPr lang="en-US"/>
            </a:p>
          </p:txBody>
        </p:sp>
        <p:sp>
          <p:nvSpPr>
            <p:cNvPr id="39351" name="Oval 361"/>
            <p:cNvSpPr>
              <a:spLocks noChangeArrowheads="1"/>
            </p:cNvSpPr>
            <p:nvPr/>
          </p:nvSpPr>
          <p:spPr bwMode="auto">
            <a:xfrm>
              <a:off x="8216009" y="983949"/>
              <a:ext cx="205350" cy="60008"/>
            </a:xfrm>
            <a:prstGeom prst="ellipse">
              <a:avLst/>
            </a:prstGeom>
            <a:solidFill>
              <a:srgbClr val="1F497D"/>
            </a:solidFill>
            <a:ln w="9525">
              <a:solidFill>
                <a:srgbClr val="000000"/>
              </a:solidFill>
              <a:round/>
              <a:headEnd/>
              <a:tailEnd/>
            </a:ln>
          </p:spPr>
          <p:txBody>
            <a:bodyPr wrap="none" anchor="ctr"/>
            <a:lstStyle/>
            <a:p>
              <a:pPr latinLnBrk="1"/>
              <a:endParaRPr lang="ko-KR" altLang="en-US" sz="400">
                <a:solidFill>
                  <a:srgbClr val="000000"/>
                </a:solidFill>
                <a:latin typeface="Malgun Gothic" pitchFamily="34" charset="-127"/>
                <a:ea typeface="Malgun Gothic" pitchFamily="34" charset="-127"/>
              </a:endParaRPr>
            </a:p>
          </p:txBody>
        </p:sp>
        <p:sp>
          <p:nvSpPr>
            <p:cNvPr id="39352" name="Oval 362"/>
            <p:cNvSpPr>
              <a:spLocks noChangeArrowheads="1"/>
            </p:cNvSpPr>
            <p:nvPr/>
          </p:nvSpPr>
          <p:spPr bwMode="auto">
            <a:xfrm>
              <a:off x="8426558" y="983949"/>
              <a:ext cx="205350" cy="60008"/>
            </a:xfrm>
            <a:prstGeom prst="ellipse">
              <a:avLst/>
            </a:prstGeom>
            <a:solidFill>
              <a:srgbClr val="1F497D"/>
            </a:solidFill>
            <a:ln w="9525">
              <a:solidFill>
                <a:srgbClr val="000000"/>
              </a:solidFill>
              <a:round/>
              <a:headEnd/>
              <a:tailEnd/>
            </a:ln>
          </p:spPr>
          <p:txBody>
            <a:bodyPr wrap="none" anchor="ctr"/>
            <a:lstStyle/>
            <a:p>
              <a:pPr latinLnBrk="1"/>
              <a:endParaRPr lang="ko-KR" altLang="en-US" sz="400">
                <a:solidFill>
                  <a:srgbClr val="000000"/>
                </a:solidFill>
                <a:latin typeface="Malgun Gothic" pitchFamily="34" charset="-127"/>
                <a:ea typeface="Malgun Gothic" pitchFamily="34" charset="-127"/>
              </a:endParaRPr>
            </a:p>
          </p:txBody>
        </p:sp>
        <p:sp>
          <p:nvSpPr>
            <p:cNvPr id="39353" name="AutoShape 363"/>
            <p:cNvSpPr>
              <a:spLocks noChangeArrowheads="1"/>
            </p:cNvSpPr>
            <p:nvPr/>
          </p:nvSpPr>
          <p:spPr bwMode="auto">
            <a:xfrm rot="10800000">
              <a:off x="8352909" y="1078961"/>
              <a:ext cx="137767" cy="54007"/>
            </a:xfrm>
            <a:prstGeom prst="flowChartManualOperation">
              <a:avLst/>
            </a:prstGeom>
            <a:solidFill>
              <a:srgbClr val="EEECE1"/>
            </a:solidFill>
            <a:ln w="9525">
              <a:solidFill>
                <a:srgbClr val="000000"/>
              </a:solidFill>
              <a:miter lim="800000"/>
              <a:headEnd/>
              <a:tailEnd/>
            </a:ln>
          </p:spPr>
          <p:txBody>
            <a:bodyPr wrap="none" anchor="ctr"/>
            <a:lstStyle/>
            <a:p>
              <a:pPr latinLnBrk="1"/>
              <a:endParaRPr lang="ko-KR" altLang="en-US" sz="400">
                <a:solidFill>
                  <a:srgbClr val="000000"/>
                </a:solidFill>
                <a:latin typeface="Malgun Gothic" pitchFamily="34" charset="-127"/>
                <a:ea typeface="Malgun Gothic" pitchFamily="34" charset="-127"/>
              </a:endParaRPr>
            </a:p>
          </p:txBody>
        </p:sp>
        <p:sp>
          <p:nvSpPr>
            <p:cNvPr id="39354" name="Line 364"/>
            <p:cNvSpPr>
              <a:spLocks noChangeShapeType="1"/>
            </p:cNvSpPr>
            <p:nvPr/>
          </p:nvSpPr>
          <p:spPr bwMode="auto">
            <a:xfrm>
              <a:off x="8421359" y="1011952"/>
              <a:ext cx="0" cy="72010"/>
            </a:xfrm>
            <a:prstGeom prst="line">
              <a:avLst/>
            </a:prstGeom>
            <a:noFill/>
            <a:ln w="9525">
              <a:solidFill>
                <a:srgbClr val="000000"/>
              </a:solidFill>
              <a:round/>
              <a:headEnd/>
              <a:tailEnd/>
            </a:ln>
          </p:spPr>
          <p:txBody>
            <a:bodyPr/>
            <a:lstStyle/>
            <a:p>
              <a:endParaRPr lang="en-US"/>
            </a:p>
          </p:txBody>
        </p:sp>
        <p:sp>
          <p:nvSpPr>
            <p:cNvPr id="39355" name="Line 365"/>
            <p:cNvSpPr>
              <a:spLocks noChangeShapeType="1"/>
            </p:cNvSpPr>
            <p:nvPr/>
          </p:nvSpPr>
          <p:spPr bwMode="auto">
            <a:xfrm>
              <a:off x="7901713" y="1215607"/>
              <a:ext cx="307213" cy="0"/>
            </a:xfrm>
            <a:prstGeom prst="line">
              <a:avLst/>
            </a:prstGeom>
            <a:noFill/>
            <a:ln w="28575">
              <a:solidFill>
                <a:srgbClr val="99CCFF"/>
              </a:solidFill>
              <a:round/>
              <a:headEnd/>
              <a:tailEnd/>
            </a:ln>
          </p:spPr>
          <p:txBody>
            <a:bodyPr/>
            <a:lstStyle/>
            <a:p>
              <a:endParaRPr lang="en-US"/>
            </a:p>
          </p:txBody>
        </p:sp>
        <p:sp>
          <p:nvSpPr>
            <p:cNvPr id="39356" name="Rectangle 366"/>
            <p:cNvSpPr>
              <a:spLocks noChangeArrowheads="1"/>
            </p:cNvSpPr>
            <p:nvPr/>
          </p:nvSpPr>
          <p:spPr bwMode="auto">
            <a:xfrm>
              <a:off x="7903067" y="917568"/>
              <a:ext cx="1026880" cy="634011"/>
            </a:xfrm>
            <a:prstGeom prst="rect">
              <a:avLst/>
            </a:prstGeom>
            <a:noFill/>
            <a:ln w="19050">
              <a:solidFill>
                <a:srgbClr val="000000"/>
              </a:solidFill>
              <a:miter lim="800000"/>
              <a:headEnd/>
              <a:tailEnd/>
            </a:ln>
          </p:spPr>
          <p:txBody>
            <a:bodyPr wrap="none" anchor="ctr"/>
            <a:lstStyle/>
            <a:p>
              <a:pPr latinLnBrk="1"/>
              <a:endParaRPr lang="ko-KR" altLang="en-US" sz="400">
                <a:solidFill>
                  <a:srgbClr val="000000"/>
                </a:solidFill>
                <a:latin typeface="Malgun Gothic" pitchFamily="34" charset="-127"/>
                <a:ea typeface="Malgun Gothic" pitchFamily="34" charset="-127"/>
              </a:endParaRPr>
            </a:p>
          </p:txBody>
        </p:sp>
        <p:sp>
          <p:nvSpPr>
            <p:cNvPr id="39357" name="Line 367"/>
            <p:cNvSpPr>
              <a:spLocks noChangeShapeType="1"/>
            </p:cNvSpPr>
            <p:nvPr/>
          </p:nvSpPr>
          <p:spPr bwMode="auto">
            <a:xfrm>
              <a:off x="8698290" y="1170901"/>
              <a:ext cx="128698" cy="0"/>
            </a:xfrm>
            <a:prstGeom prst="line">
              <a:avLst/>
            </a:prstGeom>
            <a:noFill/>
            <a:ln w="57150">
              <a:solidFill>
                <a:srgbClr val="333399"/>
              </a:solidFill>
              <a:round/>
              <a:headEnd/>
              <a:tailEnd/>
            </a:ln>
          </p:spPr>
          <p:txBody>
            <a:bodyPr/>
            <a:lstStyle/>
            <a:p>
              <a:endParaRPr lang="en-US"/>
            </a:p>
          </p:txBody>
        </p:sp>
        <p:sp>
          <p:nvSpPr>
            <p:cNvPr id="39358" name="Line 368"/>
            <p:cNvSpPr>
              <a:spLocks noChangeShapeType="1"/>
            </p:cNvSpPr>
            <p:nvPr/>
          </p:nvSpPr>
          <p:spPr bwMode="auto">
            <a:xfrm>
              <a:off x="8024992" y="1168191"/>
              <a:ext cx="128699" cy="0"/>
            </a:xfrm>
            <a:prstGeom prst="line">
              <a:avLst/>
            </a:prstGeom>
            <a:noFill/>
            <a:ln w="57150">
              <a:solidFill>
                <a:srgbClr val="333399"/>
              </a:solidFill>
              <a:round/>
              <a:headEnd/>
              <a:tailEnd/>
            </a:ln>
          </p:spPr>
          <p:txBody>
            <a:bodyPr/>
            <a:lstStyle/>
            <a:p>
              <a:endParaRPr lang="en-US"/>
            </a:p>
          </p:txBody>
        </p:sp>
        <p:sp>
          <p:nvSpPr>
            <p:cNvPr id="39359" name="Line 369"/>
            <p:cNvSpPr>
              <a:spLocks noChangeShapeType="1"/>
            </p:cNvSpPr>
            <p:nvPr/>
          </p:nvSpPr>
          <p:spPr bwMode="auto">
            <a:xfrm>
              <a:off x="8427346" y="1456748"/>
              <a:ext cx="463315" cy="0"/>
            </a:xfrm>
            <a:prstGeom prst="line">
              <a:avLst/>
            </a:prstGeom>
            <a:noFill/>
            <a:ln w="28575">
              <a:solidFill>
                <a:srgbClr val="3366FF"/>
              </a:solidFill>
              <a:round/>
              <a:headEnd/>
              <a:tailEnd/>
            </a:ln>
          </p:spPr>
          <p:txBody>
            <a:bodyPr/>
            <a:lstStyle/>
            <a:p>
              <a:endParaRPr lang="en-US"/>
            </a:p>
          </p:txBody>
        </p:sp>
        <p:sp>
          <p:nvSpPr>
            <p:cNvPr id="39360" name="Line 370"/>
            <p:cNvSpPr>
              <a:spLocks noChangeShapeType="1"/>
            </p:cNvSpPr>
            <p:nvPr/>
          </p:nvSpPr>
          <p:spPr bwMode="auto">
            <a:xfrm>
              <a:off x="8663068" y="1215607"/>
              <a:ext cx="224884" cy="0"/>
            </a:xfrm>
            <a:prstGeom prst="line">
              <a:avLst/>
            </a:prstGeom>
            <a:noFill/>
            <a:ln w="28575">
              <a:solidFill>
                <a:srgbClr val="3366FF"/>
              </a:solidFill>
              <a:round/>
              <a:headEnd/>
              <a:tailEnd/>
            </a:ln>
          </p:spPr>
          <p:txBody>
            <a:bodyPr/>
            <a:lstStyle/>
            <a:p>
              <a:endParaRPr lang="en-US"/>
            </a:p>
          </p:txBody>
        </p:sp>
        <p:sp>
          <p:nvSpPr>
            <p:cNvPr id="39361" name="Rectangle 371"/>
            <p:cNvSpPr>
              <a:spLocks noChangeArrowheads="1"/>
            </p:cNvSpPr>
            <p:nvPr/>
          </p:nvSpPr>
          <p:spPr bwMode="auto">
            <a:xfrm>
              <a:off x="8198397" y="1158709"/>
              <a:ext cx="460606" cy="109732"/>
            </a:xfrm>
            <a:prstGeom prst="rect">
              <a:avLst/>
            </a:prstGeom>
            <a:gradFill rotWithShape="1">
              <a:gsLst>
                <a:gs pos="0">
                  <a:srgbClr val="FFFFFF">
                    <a:alpha val="29999"/>
                  </a:srgbClr>
                </a:gs>
                <a:gs pos="100000">
                  <a:srgbClr val="0000FF"/>
                </a:gs>
              </a:gsLst>
              <a:lin ang="0" scaled="1"/>
            </a:gradFill>
            <a:ln w="28575">
              <a:solidFill>
                <a:srgbClr val="000000"/>
              </a:solidFill>
              <a:miter lim="800000"/>
              <a:headEnd/>
              <a:tailEnd/>
            </a:ln>
          </p:spPr>
          <p:txBody>
            <a:bodyPr wrap="none" anchor="ctr"/>
            <a:lstStyle/>
            <a:p>
              <a:pPr latinLnBrk="1"/>
              <a:endParaRPr lang="ko-KR" altLang="en-US" sz="400">
                <a:solidFill>
                  <a:srgbClr val="000000"/>
                </a:solidFill>
                <a:latin typeface="Malgun Gothic" pitchFamily="34" charset="-127"/>
                <a:ea typeface="Malgun Gothic" pitchFamily="34" charset="-127"/>
              </a:endParaRPr>
            </a:p>
          </p:txBody>
        </p:sp>
        <p:sp>
          <p:nvSpPr>
            <p:cNvPr id="39362" name="Line 372"/>
            <p:cNvSpPr>
              <a:spLocks noChangeShapeType="1"/>
            </p:cNvSpPr>
            <p:nvPr/>
          </p:nvSpPr>
          <p:spPr bwMode="auto">
            <a:xfrm rot="5400000">
              <a:off x="8747737" y="1335500"/>
              <a:ext cx="264172" cy="0"/>
            </a:xfrm>
            <a:prstGeom prst="line">
              <a:avLst/>
            </a:prstGeom>
            <a:noFill/>
            <a:ln w="28575">
              <a:solidFill>
                <a:srgbClr val="3366FF"/>
              </a:solidFill>
              <a:round/>
              <a:headEnd/>
              <a:tailEnd/>
            </a:ln>
          </p:spPr>
          <p:txBody>
            <a:bodyPr/>
            <a:lstStyle/>
            <a:p>
              <a:endParaRPr lang="en-US"/>
            </a:p>
          </p:txBody>
        </p:sp>
        <p:sp>
          <p:nvSpPr>
            <p:cNvPr id="39363" name="Line 377"/>
            <p:cNvSpPr>
              <a:spLocks noChangeShapeType="1"/>
            </p:cNvSpPr>
            <p:nvPr/>
          </p:nvSpPr>
          <p:spPr bwMode="auto">
            <a:xfrm rot="-5400000">
              <a:off x="8408380" y="1402559"/>
              <a:ext cx="24385" cy="0"/>
            </a:xfrm>
            <a:prstGeom prst="line">
              <a:avLst/>
            </a:prstGeom>
            <a:noFill/>
            <a:ln w="38100">
              <a:solidFill>
                <a:srgbClr val="E3724F"/>
              </a:solidFill>
              <a:round/>
              <a:headEnd/>
              <a:tailEnd/>
            </a:ln>
          </p:spPr>
          <p:txBody>
            <a:bodyPr/>
            <a:lstStyle/>
            <a:p>
              <a:endParaRPr lang="en-US"/>
            </a:p>
          </p:txBody>
        </p:sp>
        <p:sp>
          <p:nvSpPr>
            <p:cNvPr id="39364" name="AutoShape 378"/>
            <p:cNvSpPr>
              <a:spLocks noChangeArrowheads="1"/>
            </p:cNvSpPr>
            <p:nvPr/>
          </p:nvSpPr>
          <p:spPr bwMode="auto">
            <a:xfrm rot="-5400000">
              <a:off x="8373157" y="1412042"/>
              <a:ext cx="92121" cy="92121"/>
            </a:xfrm>
            <a:prstGeom prst="flowChartSummingJunction">
              <a:avLst/>
            </a:prstGeom>
            <a:solidFill>
              <a:srgbClr val="E3724F"/>
            </a:solidFill>
            <a:ln w="12700">
              <a:solidFill>
                <a:srgbClr val="000000"/>
              </a:solidFill>
              <a:round/>
              <a:headEnd/>
              <a:tailEnd/>
            </a:ln>
          </p:spPr>
          <p:txBody>
            <a:bodyPr wrap="none" anchor="ctr"/>
            <a:lstStyle/>
            <a:p>
              <a:pPr latinLnBrk="1"/>
              <a:endParaRPr lang="ko-KR" altLang="en-US" sz="400">
                <a:solidFill>
                  <a:srgbClr val="000000"/>
                </a:solidFill>
                <a:latin typeface="Malgun Gothic" pitchFamily="34" charset="-127"/>
                <a:ea typeface="Malgun Gothic" pitchFamily="34" charset="-127"/>
              </a:endParaRPr>
            </a:p>
          </p:txBody>
        </p:sp>
        <p:sp>
          <p:nvSpPr>
            <p:cNvPr id="39365" name="AutoShape 379"/>
            <p:cNvSpPr>
              <a:spLocks noChangeArrowheads="1"/>
            </p:cNvSpPr>
            <p:nvPr/>
          </p:nvSpPr>
          <p:spPr bwMode="auto">
            <a:xfrm rot="-5400000">
              <a:off x="8389413" y="1326695"/>
              <a:ext cx="60963" cy="65027"/>
            </a:xfrm>
            <a:prstGeom prst="flowChartDelay">
              <a:avLst/>
            </a:prstGeom>
            <a:solidFill>
              <a:srgbClr val="E3724F"/>
            </a:solidFill>
            <a:ln w="12700">
              <a:solidFill>
                <a:srgbClr val="000000"/>
              </a:solidFill>
              <a:miter lim="800000"/>
              <a:headEnd/>
              <a:tailEnd/>
            </a:ln>
          </p:spPr>
          <p:txBody>
            <a:bodyPr vert="eaVert" wrap="none" tIns="0" bIns="0" anchor="ctr" anchorCtr="1"/>
            <a:lstStyle/>
            <a:p>
              <a:pPr algn="ctr" latinLnBrk="1"/>
              <a:r>
                <a:rPr lang="en-US" altLang="ko-KR" sz="400">
                  <a:solidFill>
                    <a:srgbClr val="000000"/>
                  </a:solidFill>
                  <a:latin typeface="Malgun Gothic" pitchFamily="34" charset="-127"/>
                  <a:ea typeface="Malgun Gothic" pitchFamily="34" charset="-127"/>
                </a:rPr>
                <a:t>E</a:t>
              </a:r>
            </a:p>
          </p:txBody>
        </p:sp>
        <p:sp>
          <p:nvSpPr>
            <p:cNvPr id="39366" name="Rectangle 380"/>
            <p:cNvSpPr>
              <a:spLocks noChangeArrowheads="1"/>
            </p:cNvSpPr>
            <p:nvPr/>
          </p:nvSpPr>
          <p:spPr bwMode="auto">
            <a:xfrm>
              <a:off x="8514048" y="1418816"/>
              <a:ext cx="140891" cy="75865"/>
            </a:xfrm>
            <a:prstGeom prst="rect">
              <a:avLst/>
            </a:prstGeom>
            <a:pattFill prst="openDmnd">
              <a:fgClr>
                <a:srgbClr val="99CC00"/>
              </a:fgClr>
              <a:bgClr>
                <a:srgbClr val="FFFFFF"/>
              </a:bgClr>
            </a:pattFill>
            <a:ln w="9525">
              <a:solidFill>
                <a:srgbClr val="000000"/>
              </a:solidFill>
              <a:miter lim="800000"/>
              <a:headEnd/>
              <a:tailEnd/>
            </a:ln>
          </p:spPr>
          <p:txBody>
            <a:bodyPr wrap="none" anchor="ctr"/>
            <a:lstStyle/>
            <a:p>
              <a:pPr latinLnBrk="1"/>
              <a:endParaRPr lang="ko-KR" altLang="en-US" sz="400">
                <a:solidFill>
                  <a:srgbClr val="000000"/>
                </a:solidFill>
                <a:latin typeface="Malgun Gothic" pitchFamily="34" charset="-127"/>
                <a:ea typeface="Malgun Gothic" pitchFamily="34" charset="-127"/>
              </a:endParaRPr>
            </a:p>
          </p:txBody>
        </p:sp>
        <p:sp>
          <p:nvSpPr>
            <p:cNvPr id="39367" name="Rectangle 381"/>
            <p:cNvSpPr>
              <a:spLocks noChangeArrowheads="1"/>
            </p:cNvSpPr>
            <p:nvPr/>
          </p:nvSpPr>
          <p:spPr bwMode="auto">
            <a:xfrm>
              <a:off x="8184850" y="1420170"/>
              <a:ext cx="140891" cy="75865"/>
            </a:xfrm>
            <a:prstGeom prst="rect">
              <a:avLst/>
            </a:prstGeom>
            <a:pattFill prst="openDmnd">
              <a:fgClr>
                <a:srgbClr val="99CC00"/>
              </a:fgClr>
              <a:bgClr>
                <a:srgbClr val="FFFFFF"/>
              </a:bgClr>
            </a:pattFill>
            <a:ln w="9525">
              <a:solidFill>
                <a:srgbClr val="000000"/>
              </a:solidFill>
              <a:miter lim="800000"/>
              <a:headEnd/>
              <a:tailEnd/>
            </a:ln>
          </p:spPr>
          <p:txBody>
            <a:bodyPr wrap="none" anchor="ctr"/>
            <a:lstStyle/>
            <a:p>
              <a:pPr latinLnBrk="1"/>
              <a:endParaRPr lang="ko-KR" altLang="en-US" sz="400">
                <a:solidFill>
                  <a:srgbClr val="000000"/>
                </a:solidFill>
                <a:latin typeface="Malgun Gothic" pitchFamily="34" charset="-127"/>
                <a:ea typeface="Malgun Gothic" pitchFamily="34" charset="-127"/>
              </a:endParaRPr>
            </a:p>
          </p:txBody>
        </p:sp>
        <p:grpSp>
          <p:nvGrpSpPr>
            <p:cNvPr id="39419" name="그룹 2569"/>
            <p:cNvGrpSpPr>
              <a:grpSpLocks/>
            </p:cNvGrpSpPr>
            <p:nvPr/>
          </p:nvGrpSpPr>
          <p:grpSpPr bwMode="auto">
            <a:xfrm>
              <a:off x="7778394" y="1409564"/>
              <a:ext cx="113791" cy="94573"/>
              <a:chOff x="7581899" y="528637"/>
              <a:chExt cx="133345" cy="110823"/>
            </a:xfrm>
          </p:grpSpPr>
          <p:sp>
            <p:nvSpPr>
              <p:cNvPr id="39372" name="십자형 1383"/>
              <p:cNvSpPr>
                <a:spLocks noChangeArrowheads="1"/>
              </p:cNvSpPr>
              <p:nvPr/>
            </p:nvSpPr>
            <p:spPr bwMode="auto">
              <a:xfrm rot="-5400000">
                <a:off x="7630283" y="551319"/>
                <a:ext cx="104464" cy="65459"/>
              </a:xfrm>
              <a:prstGeom prst="plus">
                <a:avLst>
                  <a:gd name="adj" fmla="val 27912"/>
                </a:avLst>
              </a:prstGeom>
              <a:solidFill>
                <a:srgbClr val="996633"/>
              </a:solidFill>
              <a:ln w="3175" algn="ctr">
                <a:solidFill>
                  <a:srgbClr val="000000"/>
                </a:solidFill>
                <a:miter lim="800000"/>
                <a:headEnd/>
                <a:tailEnd/>
              </a:ln>
            </p:spPr>
            <p:txBody>
              <a:bodyPr anchor="ctr"/>
              <a:lstStyle/>
              <a:p>
                <a:pPr algn="ctr" latinLnBrk="1"/>
                <a:endParaRPr lang="ko-KR" altLang="en-US" sz="400">
                  <a:solidFill>
                    <a:srgbClr val="FFFFFF"/>
                  </a:solidFill>
                  <a:latin typeface="Malgun Gothic" pitchFamily="34" charset="-127"/>
                  <a:ea typeface="Malgun Gothic" pitchFamily="34" charset="-127"/>
                </a:endParaRPr>
              </a:p>
            </p:txBody>
          </p:sp>
          <p:sp>
            <p:nvSpPr>
              <p:cNvPr id="402" name="양쪽 모서리가 잘린 사각형 1384"/>
              <p:cNvSpPr/>
              <p:nvPr/>
            </p:nvSpPr>
            <p:spPr>
              <a:xfrm rot="16200000">
                <a:off x="7562352" y="549749"/>
                <a:ext cx="110627" cy="70301"/>
              </a:xfrm>
              <a:prstGeom prst="snip2SameRect">
                <a:avLst>
                  <a:gd name="adj1" fmla="val 50000"/>
                  <a:gd name="adj2" fmla="val 0"/>
                </a:avLst>
              </a:prstGeom>
              <a:solidFill>
                <a:srgbClr val="996633"/>
              </a:solidFill>
              <a:ln w="3175" cap="flat" cmpd="sng" algn="ctr">
                <a:solidFill>
                  <a:sysClr val="windowText" lastClr="000000"/>
                </a:solidFill>
                <a:prstDash val="solid"/>
              </a:ln>
              <a:effectLst/>
            </p:spPr>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lang="ko-KR" altLang="en-US" sz="400">
                  <a:solidFill>
                    <a:sysClr val="window" lastClr="FFFFFF"/>
                  </a:solidFill>
                  <a:latin typeface="맑은 고딕"/>
                  <a:ea typeface="맑은 고딕"/>
                </a:endParaRPr>
              </a:p>
            </p:txBody>
          </p:sp>
        </p:grpSp>
        <p:grpSp>
          <p:nvGrpSpPr>
            <p:cNvPr id="39421" name="그룹 2570"/>
            <p:cNvGrpSpPr>
              <a:grpSpLocks/>
            </p:cNvGrpSpPr>
            <p:nvPr/>
          </p:nvGrpSpPr>
          <p:grpSpPr bwMode="auto">
            <a:xfrm>
              <a:off x="7778375" y="1170890"/>
              <a:ext cx="113791" cy="94573"/>
              <a:chOff x="7581899" y="528637"/>
              <a:chExt cx="133345" cy="110823"/>
            </a:xfrm>
          </p:grpSpPr>
          <p:sp>
            <p:nvSpPr>
              <p:cNvPr id="39370" name="십자형 1381"/>
              <p:cNvSpPr>
                <a:spLocks noChangeArrowheads="1"/>
              </p:cNvSpPr>
              <p:nvPr/>
            </p:nvSpPr>
            <p:spPr bwMode="auto">
              <a:xfrm rot="-5400000">
                <a:off x="7630283" y="551319"/>
                <a:ext cx="104464" cy="65459"/>
              </a:xfrm>
              <a:prstGeom prst="plus">
                <a:avLst>
                  <a:gd name="adj" fmla="val 27912"/>
                </a:avLst>
              </a:prstGeom>
              <a:solidFill>
                <a:srgbClr val="996633"/>
              </a:solidFill>
              <a:ln w="3175" algn="ctr">
                <a:solidFill>
                  <a:srgbClr val="000000"/>
                </a:solidFill>
                <a:miter lim="800000"/>
                <a:headEnd/>
                <a:tailEnd/>
              </a:ln>
            </p:spPr>
            <p:txBody>
              <a:bodyPr anchor="ctr"/>
              <a:lstStyle/>
              <a:p>
                <a:pPr algn="ctr" latinLnBrk="1"/>
                <a:endParaRPr lang="ko-KR" altLang="en-US" sz="400">
                  <a:solidFill>
                    <a:srgbClr val="FFFFFF"/>
                  </a:solidFill>
                  <a:latin typeface="Malgun Gothic" pitchFamily="34" charset="-127"/>
                  <a:ea typeface="Malgun Gothic" pitchFamily="34" charset="-127"/>
                </a:endParaRPr>
              </a:p>
            </p:txBody>
          </p:sp>
          <p:sp>
            <p:nvSpPr>
              <p:cNvPr id="400" name="양쪽 모서리가 잘린 사각형 1382"/>
              <p:cNvSpPr/>
              <p:nvPr/>
            </p:nvSpPr>
            <p:spPr>
              <a:xfrm rot="16200000">
                <a:off x="7562375" y="547839"/>
                <a:ext cx="110627" cy="70301"/>
              </a:xfrm>
              <a:prstGeom prst="snip2SameRect">
                <a:avLst>
                  <a:gd name="adj1" fmla="val 50000"/>
                  <a:gd name="adj2" fmla="val 0"/>
                </a:avLst>
              </a:prstGeom>
              <a:solidFill>
                <a:srgbClr val="996633"/>
              </a:solidFill>
              <a:ln w="3175" cap="flat" cmpd="sng" algn="ctr">
                <a:solidFill>
                  <a:sysClr val="windowText" lastClr="000000"/>
                </a:solidFill>
                <a:prstDash val="solid"/>
              </a:ln>
              <a:effectLst/>
            </p:spPr>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lang="ko-KR" altLang="en-US" sz="400">
                  <a:solidFill>
                    <a:sysClr val="window" lastClr="FFFFFF"/>
                  </a:solidFill>
                  <a:latin typeface="맑은 고딕"/>
                  <a:ea typeface="맑은 고딕"/>
                </a:endParaRPr>
              </a:p>
            </p:txBody>
          </p:sp>
        </p:grpSp>
      </p:grpSp>
      <p:sp>
        <p:nvSpPr>
          <p:cNvPr id="39116" name="Rectangle 285"/>
          <p:cNvSpPr>
            <a:spLocks noChangeArrowheads="1"/>
          </p:cNvSpPr>
          <p:nvPr/>
        </p:nvSpPr>
        <p:spPr bwMode="auto">
          <a:xfrm rot="5400000">
            <a:off x="4794603" y="2340239"/>
            <a:ext cx="104139" cy="54269"/>
          </a:xfrm>
          <a:prstGeom prst="rect">
            <a:avLst/>
          </a:prstGeom>
          <a:pattFill prst="openDmnd">
            <a:fgClr>
              <a:srgbClr val="99CC00"/>
            </a:fgClr>
            <a:bgClr>
              <a:srgbClr val="FFFFFF"/>
            </a:bgClr>
          </a:pattFill>
          <a:ln w="9525">
            <a:solidFill>
              <a:srgbClr val="808080"/>
            </a:solidFill>
            <a:miter lim="800000"/>
            <a:headEnd/>
            <a:tailEnd/>
          </a:ln>
        </p:spPr>
        <p:txBody>
          <a:bodyPr wrap="none" anchor="ctr"/>
          <a:lstStyle/>
          <a:p>
            <a:pPr latinLnBrk="1"/>
            <a:endParaRPr lang="ko-KR" altLang="en-US" sz="400" b="0">
              <a:solidFill>
                <a:srgbClr val="000000"/>
              </a:solidFill>
              <a:latin typeface="Malgun Gothic" pitchFamily="34" charset="-127"/>
              <a:ea typeface="Malgun Gothic" pitchFamily="34" charset="-127"/>
            </a:endParaRPr>
          </a:p>
        </p:txBody>
      </p:sp>
      <p:sp>
        <p:nvSpPr>
          <p:cNvPr id="39117" name="Rectangle 285"/>
          <p:cNvSpPr>
            <a:spLocks noChangeArrowheads="1"/>
          </p:cNvSpPr>
          <p:nvPr/>
        </p:nvSpPr>
        <p:spPr bwMode="auto">
          <a:xfrm rot="5400000">
            <a:off x="4916666" y="2335324"/>
            <a:ext cx="104139" cy="54269"/>
          </a:xfrm>
          <a:prstGeom prst="rect">
            <a:avLst/>
          </a:prstGeom>
          <a:pattFill prst="openDmnd">
            <a:fgClr>
              <a:srgbClr val="99CC00"/>
            </a:fgClr>
            <a:bgClr>
              <a:srgbClr val="FFFFFF"/>
            </a:bgClr>
          </a:pattFill>
          <a:ln w="9525">
            <a:solidFill>
              <a:srgbClr val="808080"/>
            </a:solidFill>
            <a:miter lim="800000"/>
            <a:headEnd/>
            <a:tailEnd/>
          </a:ln>
        </p:spPr>
        <p:txBody>
          <a:bodyPr wrap="none" anchor="ctr"/>
          <a:lstStyle/>
          <a:p>
            <a:pPr latinLnBrk="1"/>
            <a:endParaRPr lang="ko-KR" altLang="en-US" sz="400" b="0">
              <a:solidFill>
                <a:srgbClr val="000000"/>
              </a:solidFill>
              <a:latin typeface="Malgun Gothic" pitchFamily="34" charset="-127"/>
              <a:ea typeface="Malgun Gothic" pitchFamily="34" charset="-127"/>
            </a:endParaRPr>
          </a:p>
        </p:txBody>
      </p:sp>
      <p:sp>
        <p:nvSpPr>
          <p:cNvPr id="39118" name="Rectangle 285"/>
          <p:cNvSpPr>
            <a:spLocks noChangeArrowheads="1"/>
          </p:cNvSpPr>
          <p:nvPr/>
        </p:nvSpPr>
        <p:spPr bwMode="auto">
          <a:xfrm rot="5400000">
            <a:off x="5399828" y="2324564"/>
            <a:ext cx="104139" cy="54269"/>
          </a:xfrm>
          <a:prstGeom prst="rect">
            <a:avLst/>
          </a:prstGeom>
          <a:pattFill prst="openDmnd">
            <a:fgClr>
              <a:srgbClr val="99CC00"/>
            </a:fgClr>
            <a:bgClr>
              <a:srgbClr val="FFFFFF"/>
            </a:bgClr>
          </a:pattFill>
          <a:ln w="9525">
            <a:solidFill>
              <a:srgbClr val="808080"/>
            </a:solidFill>
            <a:miter lim="800000"/>
            <a:headEnd/>
            <a:tailEnd/>
          </a:ln>
        </p:spPr>
        <p:txBody>
          <a:bodyPr wrap="none" anchor="ctr"/>
          <a:lstStyle/>
          <a:p>
            <a:pPr latinLnBrk="1"/>
            <a:endParaRPr lang="ko-KR" altLang="en-US" sz="400" b="0">
              <a:solidFill>
                <a:srgbClr val="000000"/>
              </a:solidFill>
              <a:latin typeface="Malgun Gothic" pitchFamily="34" charset="-127"/>
              <a:ea typeface="Malgun Gothic" pitchFamily="34" charset="-127"/>
            </a:endParaRPr>
          </a:p>
        </p:txBody>
      </p:sp>
      <p:sp>
        <p:nvSpPr>
          <p:cNvPr id="39119" name="Rectangle 286"/>
          <p:cNvSpPr>
            <a:spLocks noChangeArrowheads="1"/>
          </p:cNvSpPr>
          <p:nvPr/>
        </p:nvSpPr>
        <p:spPr bwMode="auto">
          <a:xfrm>
            <a:off x="5017697" y="2931220"/>
            <a:ext cx="100787" cy="56074"/>
          </a:xfrm>
          <a:prstGeom prst="rect">
            <a:avLst/>
          </a:prstGeom>
          <a:pattFill prst="openDmnd">
            <a:fgClr>
              <a:srgbClr val="99CC00"/>
            </a:fgClr>
            <a:bgClr>
              <a:srgbClr val="FFFFFF"/>
            </a:bgClr>
          </a:pattFill>
          <a:ln w="9525">
            <a:solidFill>
              <a:srgbClr val="808080"/>
            </a:solidFill>
            <a:miter lim="800000"/>
            <a:headEnd/>
            <a:tailEnd/>
          </a:ln>
        </p:spPr>
        <p:txBody>
          <a:bodyPr wrap="none" anchor="ctr"/>
          <a:lstStyle/>
          <a:p>
            <a:pPr latinLnBrk="1"/>
            <a:endParaRPr lang="ko-KR" altLang="en-US" sz="400" b="0">
              <a:solidFill>
                <a:srgbClr val="000000"/>
              </a:solidFill>
              <a:latin typeface="Malgun Gothic" pitchFamily="34" charset="-127"/>
              <a:ea typeface="Malgun Gothic" pitchFamily="34" charset="-127"/>
            </a:endParaRPr>
          </a:p>
        </p:txBody>
      </p:sp>
      <p:sp>
        <p:nvSpPr>
          <p:cNvPr id="407" name="막힌 원호 755"/>
          <p:cNvSpPr/>
          <p:nvPr/>
        </p:nvSpPr>
        <p:spPr bwMode="auto">
          <a:xfrm rot="16200000">
            <a:off x="4371181" y="1996278"/>
            <a:ext cx="112714" cy="107950"/>
          </a:xfrm>
          <a:prstGeom prst="blockArc">
            <a:avLst/>
          </a:prstGeom>
          <a:solidFill>
            <a:srgbClr val="FF99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400">
              <a:solidFill>
                <a:schemeClr val="tx1"/>
              </a:solidFill>
            </a:endParaRPr>
          </a:p>
        </p:txBody>
      </p:sp>
      <p:cxnSp>
        <p:nvCxnSpPr>
          <p:cNvPr id="408" name="꺾인 연결선 791"/>
          <p:cNvCxnSpPr/>
          <p:nvPr/>
        </p:nvCxnSpPr>
        <p:spPr bwMode="auto">
          <a:xfrm>
            <a:off x="4397374" y="1885947"/>
            <a:ext cx="576263" cy="192088"/>
          </a:xfrm>
          <a:prstGeom prst="bentConnector2">
            <a:avLst/>
          </a:prstGeom>
          <a:ln w="28575">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09" name="직선 연결선 804"/>
          <p:cNvCxnSpPr/>
          <p:nvPr/>
        </p:nvCxnSpPr>
        <p:spPr bwMode="auto">
          <a:xfrm rot="5400000">
            <a:off x="4356100" y="1946273"/>
            <a:ext cx="111125" cy="0"/>
          </a:xfrm>
          <a:prstGeom prst="line">
            <a:avLst/>
          </a:prstGeom>
          <a:ln w="28575">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39123" name="꺾인 연결선 806"/>
          <p:cNvCxnSpPr>
            <a:cxnSpLocks noChangeShapeType="1"/>
          </p:cNvCxnSpPr>
          <p:nvPr/>
        </p:nvCxnSpPr>
        <p:spPr bwMode="auto">
          <a:xfrm>
            <a:off x="4194908" y="1777442"/>
            <a:ext cx="1276256" cy="297173"/>
          </a:xfrm>
          <a:prstGeom prst="bentConnector3">
            <a:avLst>
              <a:gd name="adj1" fmla="val 98435"/>
            </a:avLst>
          </a:prstGeom>
          <a:noFill/>
          <a:ln w="28575">
            <a:solidFill>
              <a:srgbClr val="99CCFF"/>
            </a:solidFill>
            <a:round/>
            <a:headEnd/>
            <a:tailEnd/>
          </a:ln>
        </p:spPr>
      </p:cxnSp>
      <p:cxnSp>
        <p:nvCxnSpPr>
          <p:cNvPr id="411" name="꺾인 연결선 819"/>
          <p:cNvCxnSpPr/>
          <p:nvPr/>
        </p:nvCxnSpPr>
        <p:spPr bwMode="auto">
          <a:xfrm rot="10800000" flipV="1">
            <a:off x="6694488" y="2528885"/>
            <a:ext cx="717550" cy="944563"/>
          </a:xfrm>
          <a:prstGeom prst="bentConnector3">
            <a:avLst>
              <a:gd name="adj1" fmla="val 36738"/>
            </a:avLst>
          </a:prstGeom>
          <a:ln w="28575">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12" name="꺾인 연결선 822"/>
          <p:cNvCxnSpPr/>
          <p:nvPr/>
        </p:nvCxnSpPr>
        <p:spPr bwMode="auto">
          <a:xfrm rot="10800000" flipV="1">
            <a:off x="6694488" y="3101972"/>
            <a:ext cx="717550" cy="652464"/>
          </a:xfrm>
          <a:prstGeom prst="bentConnector3">
            <a:avLst>
              <a:gd name="adj1" fmla="val 26106"/>
            </a:avLst>
          </a:prstGeom>
          <a:ln w="28575">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413" name="꺾인 연결선 830"/>
          <p:cNvCxnSpPr/>
          <p:nvPr/>
        </p:nvCxnSpPr>
        <p:spPr bwMode="auto">
          <a:xfrm rot="10800000" flipV="1">
            <a:off x="6694488" y="3294061"/>
            <a:ext cx="717550" cy="587376"/>
          </a:xfrm>
          <a:prstGeom prst="bentConnector3">
            <a:avLst>
              <a:gd name="adj1" fmla="val 14602"/>
            </a:avLst>
          </a:prstGeom>
          <a:ln w="28575">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14" name="꺾인 연결선 834"/>
          <p:cNvCxnSpPr/>
          <p:nvPr/>
        </p:nvCxnSpPr>
        <p:spPr bwMode="auto">
          <a:xfrm rot="10800000" flipV="1">
            <a:off x="6700838" y="3948111"/>
            <a:ext cx="719138" cy="204788"/>
          </a:xfrm>
          <a:prstGeom prst="bentConnector3">
            <a:avLst>
              <a:gd name="adj1" fmla="val 63832"/>
            </a:avLst>
          </a:prstGeom>
          <a:ln w="28575">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415" name="꺾인 연결선 836"/>
          <p:cNvCxnSpPr>
            <a:stCxn id="352" idx="3"/>
          </p:cNvCxnSpPr>
          <p:nvPr/>
        </p:nvCxnSpPr>
        <p:spPr bwMode="auto">
          <a:xfrm rot="10800000" flipV="1">
            <a:off x="6694488" y="4133848"/>
            <a:ext cx="717550" cy="125413"/>
          </a:xfrm>
          <a:prstGeom prst="bentConnector3">
            <a:avLst>
              <a:gd name="adj1" fmla="val 55047"/>
            </a:avLst>
          </a:prstGeom>
          <a:ln w="28575">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16" name="꺾인 연결선 840"/>
          <p:cNvCxnSpPr>
            <a:stCxn id="375" idx="3"/>
          </p:cNvCxnSpPr>
          <p:nvPr/>
        </p:nvCxnSpPr>
        <p:spPr bwMode="auto">
          <a:xfrm rot="10800000">
            <a:off x="6694488" y="4602162"/>
            <a:ext cx="717550" cy="123825"/>
          </a:xfrm>
          <a:prstGeom prst="bentConnector3">
            <a:avLst>
              <a:gd name="adj1" fmla="val 50000"/>
            </a:avLst>
          </a:prstGeom>
          <a:ln w="28575">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417" name="꺾인 연결선 842"/>
          <p:cNvCxnSpPr>
            <a:stCxn id="377" idx="3"/>
          </p:cNvCxnSpPr>
          <p:nvPr/>
        </p:nvCxnSpPr>
        <p:spPr bwMode="auto">
          <a:xfrm rot="10800000">
            <a:off x="6694488" y="4708522"/>
            <a:ext cx="717550" cy="195263"/>
          </a:xfrm>
          <a:prstGeom prst="bentConnector3">
            <a:avLst>
              <a:gd name="adj1" fmla="val 60094"/>
            </a:avLst>
          </a:prstGeom>
          <a:ln w="28575">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18" name="꺾인 연결선 845"/>
          <p:cNvCxnSpPr/>
          <p:nvPr/>
        </p:nvCxnSpPr>
        <p:spPr bwMode="auto">
          <a:xfrm rot="10800000">
            <a:off x="6694488" y="5027610"/>
            <a:ext cx="717550" cy="415925"/>
          </a:xfrm>
          <a:prstGeom prst="bentConnector3">
            <a:avLst>
              <a:gd name="adj1" fmla="val 50000"/>
            </a:avLst>
          </a:prstGeom>
          <a:ln w="28575">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419" name="꺾인 연결선 847"/>
          <p:cNvCxnSpPr>
            <a:stCxn id="402" idx="3"/>
          </p:cNvCxnSpPr>
          <p:nvPr/>
        </p:nvCxnSpPr>
        <p:spPr bwMode="auto">
          <a:xfrm rot="10800000">
            <a:off x="6694488" y="5138736"/>
            <a:ext cx="717550" cy="485775"/>
          </a:xfrm>
          <a:prstGeom prst="bentConnector3">
            <a:avLst>
              <a:gd name="adj1" fmla="val 58833"/>
            </a:avLst>
          </a:prstGeom>
          <a:ln w="28575">
            <a:solidFill>
              <a:srgbClr val="FF9900"/>
            </a:solidFill>
          </a:ln>
        </p:spPr>
        <p:style>
          <a:lnRef idx="1">
            <a:schemeClr val="accent1"/>
          </a:lnRef>
          <a:fillRef idx="0">
            <a:schemeClr val="accent1"/>
          </a:fillRef>
          <a:effectRef idx="0">
            <a:schemeClr val="accent1"/>
          </a:effectRef>
          <a:fontRef idx="minor">
            <a:schemeClr val="tx1"/>
          </a:fontRef>
        </p:style>
      </p:cxnSp>
      <p:sp>
        <p:nvSpPr>
          <p:cNvPr id="420" name="Line 35"/>
          <p:cNvSpPr>
            <a:spLocks noChangeShapeType="1"/>
          </p:cNvSpPr>
          <p:nvPr/>
        </p:nvSpPr>
        <p:spPr bwMode="auto">
          <a:xfrm rot="5400000">
            <a:off x="2174874" y="3800474"/>
            <a:ext cx="520701" cy="0"/>
          </a:xfrm>
          <a:prstGeom prst="line">
            <a:avLst/>
          </a:prstGeom>
          <a:noFill/>
          <a:ln w="28575">
            <a:solidFill>
              <a:schemeClr val="accent5">
                <a:lumMod val="75000"/>
              </a:schemeClr>
            </a:solidFill>
            <a:round/>
            <a:headEnd/>
            <a:tailEnd/>
          </a:ln>
        </p:spPr>
        <p:txBody>
          <a:bodyPr/>
          <a:lstStyle/>
          <a:p>
            <a:pPr>
              <a:defRPr/>
            </a:pPr>
            <a:endParaRPr lang="ko-KR" altLang="en-US" sz="400">
              <a:ea typeface="ＭＳ Ｐゴシック" charset="-128"/>
            </a:endParaRPr>
          </a:p>
        </p:txBody>
      </p:sp>
      <p:sp>
        <p:nvSpPr>
          <p:cNvPr id="39134" name="Line 17"/>
          <p:cNvSpPr>
            <a:spLocks noChangeShapeType="1"/>
          </p:cNvSpPr>
          <p:nvPr/>
        </p:nvSpPr>
        <p:spPr bwMode="auto">
          <a:xfrm flipV="1">
            <a:off x="705322" y="2100943"/>
            <a:ext cx="985" cy="631493"/>
          </a:xfrm>
          <a:prstGeom prst="line">
            <a:avLst/>
          </a:prstGeom>
          <a:noFill/>
          <a:ln w="28575">
            <a:solidFill>
              <a:srgbClr val="FF0000"/>
            </a:solidFill>
            <a:round/>
            <a:headEnd/>
            <a:tailEnd/>
          </a:ln>
        </p:spPr>
        <p:txBody>
          <a:bodyPr/>
          <a:lstStyle/>
          <a:p>
            <a:endParaRPr lang="en-US"/>
          </a:p>
        </p:txBody>
      </p:sp>
      <p:cxnSp>
        <p:nvCxnSpPr>
          <p:cNvPr id="422" name="꺾인 연결선 768"/>
          <p:cNvCxnSpPr/>
          <p:nvPr/>
        </p:nvCxnSpPr>
        <p:spPr bwMode="auto">
          <a:xfrm rot="16200000" flipV="1">
            <a:off x="-78581" y="2097879"/>
            <a:ext cx="941388" cy="273049"/>
          </a:xfrm>
          <a:prstGeom prst="bentConnector3">
            <a:avLst>
              <a:gd name="adj1" fmla="val 20965"/>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9136" name="AutoShape 66"/>
          <p:cNvSpPr>
            <a:spLocks noChangeArrowheads="1"/>
          </p:cNvSpPr>
          <p:nvPr/>
        </p:nvSpPr>
        <p:spPr bwMode="auto">
          <a:xfrm flipV="1">
            <a:off x="210780" y="2124630"/>
            <a:ext cx="80471" cy="60570"/>
          </a:xfrm>
          <a:prstGeom prst="flowChartMerge">
            <a:avLst/>
          </a:prstGeom>
          <a:solidFill>
            <a:srgbClr val="996633"/>
          </a:solidFill>
          <a:ln w="9525">
            <a:solidFill>
              <a:srgbClr val="996633"/>
            </a:solidFill>
            <a:miter lim="800000"/>
            <a:headEnd/>
            <a:tailEnd/>
          </a:ln>
        </p:spPr>
        <p:txBody>
          <a:bodyPr wrap="none" anchor="ctr"/>
          <a:lstStyle/>
          <a:p>
            <a:pPr latinLnBrk="1"/>
            <a:endParaRPr kumimoji="1" lang="ko-KR" altLang="en-US" sz="400">
              <a:latin typeface="Malgun Gothic" pitchFamily="34" charset="-127"/>
              <a:ea typeface="Malgun Gothic" pitchFamily="34" charset="-127"/>
            </a:endParaRPr>
          </a:p>
        </p:txBody>
      </p:sp>
      <p:sp>
        <p:nvSpPr>
          <p:cNvPr id="39137" name="Line 67"/>
          <p:cNvSpPr>
            <a:spLocks noChangeShapeType="1"/>
          </p:cNvSpPr>
          <p:nvPr/>
        </p:nvSpPr>
        <p:spPr bwMode="auto">
          <a:xfrm flipH="1" flipV="1">
            <a:off x="211220" y="2115067"/>
            <a:ext cx="69677" cy="0"/>
          </a:xfrm>
          <a:prstGeom prst="line">
            <a:avLst/>
          </a:prstGeom>
          <a:noFill/>
          <a:ln w="28575">
            <a:solidFill>
              <a:srgbClr val="996633"/>
            </a:solidFill>
            <a:round/>
            <a:headEnd/>
            <a:tailEnd/>
          </a:ln>
        </p:spPr>
        <p:txBody>
          <a:bodyPr/>
          <a:lstStyle/>
          <a:p>
            <a:endParaRPr lang="en-US"/>
          </a:p>
        </p:txBody>
      </p:sp>
      <p:sp>
        <p:nvSpPr>
          <p:cNvPr id="39138" name="AutoShape 66"/>
          <p:cNvSpPr>
            <a:spLocks noChangeArrowheads="1"/>
          </p:cNvSpPr>
          <p:nvPr/>
        </p:nvSpPr>
        <p:spPr bwMode="auto">
          <a:xfrm flipV="1">
            <a:off x="669355" y="1888435"/>
            <a:ext cx="80471" cy="60570"/>
          </a:xfrm>
          <a:prstGeom prst="flowChartMerge">
            <a:avLst/>
          </a:prstGeom>
          <a:solidFill>
            <a:srgbClr val="996633"/>
          </a:solidFill>
          <a:ln w="9525">
            <a:solidFill>
              <a:srgbClr val="996633"/>
            </a:solidFill>
            <a:miter lim="800000"/>
            <a:headEnd/>
            <a:tailEnd/>
          </a:ln>
        </p:spPr>
        <p:txBody>
          <a:bodyPr wrap="none" anchor="ctr"/>
          <a:lstStyle/>
          <a:p>
            <a:pPr latinLnBrk="1"/>
            <a:endParaRPr kumimoji="1" lang="ko-KR" altLang="en-US" sz="400">
              <a:latin typeface="Malgun Gothic" pitchFamily="34" charset="-127"/>
              <a:ea typeface="Malgun Gothic" pitchFamily="34" charset="-127"/>
            </a:endParaRPr>
          </a:p>
        </p:txBody>
      </p:sp>
      <p:sp>
        <p:nvSpPr>
          <p:cNvPr id="39139" name="Line 67"/>
          <p:cNvSpPr>
            <a:spLocks noChangeShapeType="1"/>
          </p:cNvSpPr>
          <p:nvPr/>
        </p:nvSpPr>
        <p:spPr bwMode="auto">
          <a:xfrm flipH="1" flipV="1">
            <a:off x="679169" y="1878871"/>
            <a:ext cx="69677" cy="0"/>
          </a:xfrm>
          <a:prstGeom prst="line">
            <a:avLst/>
          </a:prstGeom>
          <a:noFill/>
          <a:ln w="28575">
            <a:solidFill>
              <a:srgbClr val="996633"/>
            </a:solidFill>
            <a:round/>
            <a:headEnd/>
            <a:tailEnd/>
          </a:ln>
        </p:spPr>
        <p:txBody>
          <a:bodyPr/>
          <a:lstStyle/>
          <a:p>
            <a:endParaRPr lang="en-US"/>
          </a:p>
        </p:txBody>
      </p:sp>
      <p:cxnSp>
        <p:nvCxnSpPr>
          <p:cNvPr id="427" name="직선 연결선 227"/>
          <p:cNvCxnSpPr>
            <a:cxnSpLocks noChangeShapeType="1"/>
          </p:cNvCxnSpPr>
          <p:nvPr/>
        </p:nvCxnSpPr>
        <p:spPr bwMode="auto">
          <a:xfrm>
            <a:off x="2443163" y="3546472"/>
            <a:ext cx="708025" cy="0"/>
          </a:xfrm>
          <a:prstGeom prst="line">
            <a:avLst/>
          </a:prstGeom>
          <a:noFill/>
          <a:ln w="28575" algn="ctr">
            <a:solidFill>
              <a:schemeClr val="accent5">
                <a:lumMod val="75000"/>
              </a:schemeClr>
            </a:solidFill>
            <a:round/>
            <a:headEnd/>
            <a:tailEnd/>
          </a:ln>
        </p:spPr>
      </p:cxnSp>
      <p:sp>
        <p:nvSpPr>
          <p:cNvPr id="39141" name="AutoShape 48"/>
          <p:cNvSpPr>
            <a:spLocks noChangeArrowheads="1"/>
          </p:cNvSpPr>
          <p:nvPr/>
        </p:nvSpPr>
        <p:spPr bwMode="auto">
          <a:xfrm rot="5400000">
            <a:off x="4070126" y="3468836"/>
            <a:ext cx="81777" cy="126921"/>
          </a:xfrm>
          <a:prstGeom prst="flowChartCollate">
            <a:avLst/>
          </a:prstGeom>
          <a:solidFill>
            <a:srgbClr val="996633"/>
          </a:solidFill>
          <a:ln w="9525">
            <a:solidFill>
              <a:schemeClr val="tx1"/>
            </a:solidFill>
            <a:miter lim="800000"/>
            <a:headEnd/>
            <a:tailEnd/>
          </a:ln>
        </p:spPr>
        <p:txBody>
          <a:bodyPr rot="10800000" vert="eaVert" wrap="none" anchor="ctr"/>
          <a:lstStyle/>
          <a:p>
            <a:endParaRPr lang="ko-KR" altLang="en-US" sz="400">
              <a:latin typeface="Malgun Gothic" pitchFamily="34" charset="-127"/>
              <a:ea typeface="Malgun Gothic" pitchFamily="34" charset="-127"/>
            </a:endParaRPr>
          </a:p>
        </p:txBody>
      </p:sp>
      <p:sp>
        <p:nvSpPr>
          <p:cNvPr id="429" name="Arc 82"/>
          <p:cNvSpPr>
            <a:spLocks/>
          </p:cNvSpPr>
          <p:nvPr/>
        </p:nvSpPr>
        <p:spPr bwMode="auto">
          <a:xfrm>
            <a:off x="3140075" y="3514723"/>
            <a:ext cx="92075" cy="120650"/>
          </a:xfrm>
          <a:custGeom>
            <a:avLst/>
            <a:gdLst>
              <a:gd name="T0" fmla="*/ 0 w 26531"/>
              <a:gd name="T1" fmla="*/ 2147483647 h 21600"/>
              <a:gd name="T2" fmla="*/ 2147483647 w 26531"/>
              <a:gd name="T3" fmla="*/ 2147483647 h 21600"/>
              <a:gd name="T4" fmla="*/ 2147483647 w 26531"/>
              <a:gd name="T5" fmla="*/ 2147483647 h 21600"/>
              <a:gd name="T6" fmla="*/ 0 60000 65536"/>
              <a:gd name="T7" fmla="*/ 0 60000 65536"/>
              <a:gd name="T8" fmla="*/ 0 60000 65536"/>
              <a:gd name="T9" fmla="*/ 0 w 26531"/>
              <a:gd name="T10" fmla="*/ 0 h 21600"/>
              <a:gd name="T11" fmla="*/ 26531 w 26531"/>
              <a:gd name="T12" fmla="*/ 21600 h 21600"/>
            </a:gdLst>
            <a:ahLst/>
            <a:cxnLst>
              <a:cxn ang="T6">
                <a:pos x="T0" y="T1"/>
              </a:cxn>
              <a:cxn ang="T7">
                <a:pos x="T2" y="T3"/>
              </a:cxn>
              <a:cxn ang="T8">
                <a:pos x="T4" y="T5"/>
              </a:cxn>
            </a:cxnLst>
            <a:rect l="T9" t="T10" r="T11" b="T12"/>
            <a:pathLst>
              <a:path w="26531" h="21600" fill="none" extrusionOk="0">
                <a:moveTo>
                  <a:pt x="-1" y="4863"/>
                </a:moveTo>
                <a:cubicBezTo>
                  <a:pt x="3855" y="1718"/>
                  <a:pt x="8678" y="-1"/>
                  <a:pt x="13655" y="0"/>
                </a:cubicBezTo>
                <a:cubicBezTo>
                  <a:pt x="18292" y="0"/>
                  <a:pt x="22807" y="1492"/>
                  <a:pt x="26530" y="4257"/>
                </a:cubicBezTo>
              </a:path>
              <a:path w="26531" h="21600" stroke="0" extrusionOk="0">
                <a:moveTo>
                  <a:pt x="-1" y="4863"/>
                </a:moveTo>
                <a:cubicBezTo>
                  <a:pt x="3855" y="1718"/>
                  <a:pt x="8678" y="-1"/>
                  <a:pt x="13655" y="0"/>
                </a:cubicBezTo>
                <a:cubicBezTo>
                  <a:pt x="18292" y="0"/>
                  <a:pt x="22807" y="1492"/>
                  <a:pt x="26530" y="4257"/>
                </a:cubicBezTo>
                <a:lnTo>
                  <a:pt x="13655" y="21600"/>
                </a:lnTo>
                <a:close/>
              </a:path>
            </a:pathLst>
          </a:custGeom>
          <a:noFill/>
          <a:ln w="28575">
            <a:solidFill>
              <a:schemeClr val="bg1">
                <a:lumMod val="75000"/>
              </a:schemeClr>
            </a:solidFill>
            <a:round/>
            <a:headEnd/>
            <a:tailEnd/>
          </a:ln>
        </p:spPr>
        <p:txBody>
          <a:bodyPr/>
          <a:lstStyle/>
          <a:p>
            <a:pPr>
              <a:defRPr/>
            </a:pPr>
            <a:endParaRPr lang="ko-KR" altLang="en-US" sz="400">
              <a:latin typeface="맑은 고딕" pitchFamily="50" charset="-127"/>
              <a:ea typeface="맑은 고딕" pitchFamily="50" charset="-127"/>
            </a:endParaRPr>
          </a:p>
        </p:txBody>
      </p:sp>
      <p:cxnSp>
        <p:nvCxnSpPr>
          <p:cNvPr id="430" name="직선 연결선 227"/>
          <p:cNvCxnSpPr>
            <a:cxnSpLocks noChangeShapeType="1"/>
          </p:cNvCxnSpPr>
          <p:nvPr/>
        </p:nvCxnSpPr>
        <p:spPr bwMode="auto">
          <a:xfrm>
            <a:off x="3230562" y="3538536"/>
            <a:ext cx="819149" cy="1587"/>
          </a:xfrm>
          <a:prstGeom prst="line">
            <a:avLst/>
          </a:prstGeom>
          <a:noFill/>
          <a:ln w="28575" algn="ctr">
            <a:solidFill>
              <a:schemeClr val="accent5">
                <a:lumMod val="75000"/>
              </a:schemeClr>
            </a:solidFill>
            <a:round/>
            <a:headEnd/>
            <a:tailEnd/>
          </a:ln>
        </p:spPr>
      </p:cxnSp>
      <p:cxnSp>
        <p:nvCxnSpPr>
          <p:cNvPr id="431" name="직선 연결선 777"/>
          <p:cNvCxnSpPr/>
          <p:nvPr/>
        </p:nvCxnSpPr>
        <p:spPr bwMode="auto">
          <a:xfrm>
            <a:off x="2865438" y="2316160"/>
            <a:ext cx="0" cy="587376"/>
          </a:xfrm>
          <a:prstGeom prst="line">
            <a:avLst/>
          </a:prstGeom>
          <a:ln w="1905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32" name="직선 연결선 778"/>
          <p:cNvCxnSpPr/>
          <p:nvPr/>
        </p:nvCxnSpPr>
        <p:spPr bwMode="auto">
          <a:xfrm>
            <a:off x="2862263" y="2898773"/>
            <a:ext cx="319087" cy="0"/>
          </a:xfrm>
          <a:prstGeom prst="line">
            <a:avLst/>
          </a:prstGeom>
          <a:ln w="19050">
            <a:solidFill>
              <a:srgbClr val="FF9900"/>
            </a:solidFill>
          </a:ln>
        </p:spPr>
        <p:style>
          <a:lnRef idx="1">
            <a:schemeClr val="accent1"/>
          </a:lnRef>
          <a:fillRef idx="0">
            <a:schemeClr val="accent1"/>
          </a:fillRef>
          <a:effectRef idx="0">
            <a:schemeClr val="accent1"/>
          </a:effectRef>
          <a:fontRef idx="minor">
            <a:schemeClr val="tx1"/>
          </a:fontRef>
        </p:style>
      </p:cxnSp>
      <p:sp>
        <p:nvSpPr>
          <p:cNvPr id="433" name="Line 30"/>
          <p:cNvSpPr>
            <a:spLocks noChangeShapeType="1"/>
          </p:cNvSpPr>
          <p:nvPr/>
        </p:nvSpPr>
        <p:spPr bwMode="auto">
          <a:xfrm flipV="1">
            <a:off x="3625850" y="1766885"/>
            <a:ext cx="0" cy="1763712"/>
          </a:xfrm>
          <a:prstGeom prst="line">
            <a:avLst/>
          </a:prstGeom>
          <a:noFill/>
          <a:ln w="28575">
            <a:solidFill>
              <a:schemeClr val="accent5">
                <a:lumMod val="75000"/>
              </a:schemeClr>
            </a:solidFill>
            <a:round/>
            <a:headEnd/>
            <a:tailEnd/>
          </a:ln>
          <a:effectLst/>
        </p:spPr>
        <p:txBody>
          <a:bodyPr/>
          <a:lstStyle>
            <a:defPPr>
              <a:defRPr lang="ko-KR"/>
            </a:defPPr>
            <a:lvl1pPr algn="l" rtl="0" fontAlgn="base" latinLnBrk="1">
              <a:spcBef>
                <a:spcPct val="0"/>
              </a:spcBef>
              <a:spcAft>
                <a:spcPct val="0"/>
              </a:spcAft>
              <a:defRPr kumimoji="1" sz="1400" kern="1200">
                <a:solidFill>
                  <a:schemeClr val="tx1"/>
                </a:solidFill>
                <a:latin typeface="Arial" pitchFamily="34" charset="0"/>
                <a:ea typeface="굴림" pitchFamily="50" charset="-127"/>
                <a:cs typeface="+mn-cs"/>
              </a:defRPr>
            </a:lvl1pPr>
            <a:lvl2pPr marL="457200" algn="l" rtl="0" fontAlgn="base" latinLnBrk="1">
              <a:spcBef>
                <a:spcPct val="0"/>
              </a:spcBef>
              <a:spcAft>
                <a:spcPct val="0"/>
              </a:spcAft>
              <a:defRPr kumimoji="1" sz="1400" kern="1200">
                <a:solidFill>
                  <a:schemeClr val="tx1"/>
                </a:solidFill>
                <a:latin typeface="Arial" pitchFamily="34" charset="0"/>
                <a:ea typeface="굴림" pitchFamily="50" charset="-127"/>
                <a:cs typeface="+mn-cs"/>
              </a:defRPr>
            </a:lvl2pPr>
            <a:lvl3pPr marL="914400" algn="l" rtl="0" fontAlgn="base" latinLnBrk="1">
              <a:spcBef>
                <a:spcPct val="0"/>
              </a:spcBef>
              <a:spcAft>
                <a:spcPct val="0"/>
              </a:spcAft>
              <a:defRPr kumimoji="1" sz="1400" kern="1200">
                <a:solidFill>
                  <a:schemeClr val="tx1"/>
                </a:solidFill>
                <a:latin typeface="Arial" pitchFamily="34" charset="0"/>
                <a:ea typeface="굴림" pitchFamily="50" charset="-127"/>
                <a:cs typeface="+mn-cs"/>
              </a:defRPr>
            </a:lvl3pPr>
            <a:lvl4pPr marL="1371600" algn="l" rtl="0" fontAlgn="base" latinLnBrk="1">
              <a:spcBef>
                <a:spcPct val="0"/>
              </a:spcBef>
              <a:spcAft>
                <a:spcPct val="0"/>
              </a:spcAft>
              <a:defRPr kumimoji="1" sz="1400" kern="1200">
                <a:solidFill>
                  <a:schemeClr val="tx1"/>
                </a:solidFill>
                <a:latin typeface="Arial" pitchFamily="34" charset="0"/>
                <a:ea typeface="굴림" pitchFamily="50" charset="-127"/>
                <a:cs typeface="+mn-cs"/>
              </a:defRPr>
            </a:lvl4pPr>
            <a:lvl5pPr marL="1828800" algn="l" rtl="0" fontAlgn="base" latinLnBrk="1">
              <a:spcBef>
                <a:spcPct val="0"/>
              </a:spcBef>
              <a:spcAft>
                <a:spcPct val="0"/>
              </a:spcAft>
              <a:defRPr kumimoji="1" sz="1400" kern="1200">
                <a:solidFill>
                  <a:schemeClr val="tx1"/>
                </a:solidFill>
                <a:latin typeface="Arial" pitchFamily="34" charset="0"/>
                <a:ea typeface="굴림" pitchFamily="50" charset="-127"/>
                <a:cs typeface="+mn-cs"/>
              </a:defRPr>
            </a:lvl5pPr>
            <a:lvl6pPr marL="2286000" algn="l" defTabSz="914400" rtl="0" eaLnBrk="1" latinLnBrk="1" hangingPunct="1">
              <a:defRPr kumimoji="1" sz="1400" kern="1200">
                <a:solidFill>
                  <a:schemeClr val="tx1"/>
                </a:solidFill>
                <a:latin typeface="Arial" pitchFamily="34" charset="0"/>
                <a:ea typeface="굴림" pitchFamily="50" charset="-127"/>
                <a:cs typeface="+mn-cs"/>
              </a:defRPr>
            </a:lvl6pPr>
            <a:lvl7pPr marL="2743200" algn="l" defTabSz="914400" rtl="0" eaLnBrk="1" latinLnBrk="1" hangingPunct="1">
              <a:defRPr kumimoji="1" sz="1400" kern="1200">
                <a:solidFill>
                  <a:schemeClr val="tx1"/>
                </a:solidFill>
                <a:latin typeface="Arial" pitchFamily="34" charset="0"/>
                <a:ea typeface="굴림" pitchFamily="50" charset="-127"/>
                <a:cs typeface="+mn-cs"/>
              </a:defRPr>
            </a:lvl7pPr>
            <a:lvl8pPr marL="3200400" algn="l" defTabSz="914400" rtl="0" eaLnBrk="1" latinLnBrk="1" hangingPunct="1">
              <a:defRPr kumimoji="1" sz="1400" kern="1200">
                <a:solidFill>
                  <a:schemeClr val="tx1"/>
                </a:solidFill>
                <a:latin typeface="Arial" pitchFamily="34" charset="0"/>
                <a:ea typeface="굴림" pitchFamily="50" charset="-127"/>
                <a:cs typeface="+mn-cs"/>
              </a:defRPr>
            </a:lvl8pPr>
            <a:lvl9pPr marL="3657600" algn="l" defTabSz="914400" rtl="0" eaLnBrk="1" latinLnBrk="1" hangingPunct="1">
              <a:defRPr kumimoji="1" sz="1400" kern="1200">
                <a:solidFill>
                  <a:schemeClr val="tx1"/>
                </a:solidFill>
                <a:latin typeface="Arial" pitchFamily="34" charset="0"/>
                <a:ea typeface="굴림" pitchFamily="50" charset="-127"/>
                <a:cs typeface="+mn-cs"/>
              </a:defRPr>
            </a:lvl9pPr>
          </a:lstStyle>
          <a:p>
            <a:pPr>
              <a:defRPr/>
            </a:pPr>
            <a:endParaRPr lang="ko-KR" altLang="en-US" sz="400">
              <a:latin typeface="맑은 고딕" pitchFamily="50" charset="-127"/>
              <a:ea typeface="맑은 고딕" pitchFamily="50" charset="-127"/>
            </a:endParaRPr>
          </a:p>
        </p:txBody>
      </p:sp>
      <p:sp>
        <p:nvSpPr>
          <p:cNvPr id="39147" name="Rectangle 284"/>
          <p:cNvSpPr>
            <a:spLocks noChangeArrowheads="1"/>
          </p:cNvSpPr>
          <p:nvPr/>
        </p:nvSpPr>
        <p:spPr bwMode="auto">
          <a:xfrm rot="5400000">
            <a:off x="2384800" y="3928643"/>
            <a:ext cx="96644" cy="49358"/>
          </a:xfrm>
          <a:prstGeom prst="rect">
            <a:avLst/>
          </a:prstGeom>
          <a:pattFill prst="openDmnd">
            <a:fgClr>
              <a:srgbClr val="99CC00"/>
            </a:fgClr>
            <a:bgClr>
              <a:srgbClr val="FFFFFF"/>
            </a:bgClr>
          </a:pattFill>
          <a:ln w="9525">
            <a:solidFill>
              <a:srgbClr val="808080"/>
            </a:solidFill>
            <a:miter lim="800000"/>
            <a:headEnd/>
            <a:tailEnd/>
          </a:ln>
        </p:spPr>
        <p:txBody>
          <a:bodyPr wrap="none" anchor="ctr"/>
          <a:lstStyle/>
          <a:p>
            <a:endParaRPr lang="ko-KR" altLang="en-US" sz="400">
              <a:latin typeface="Malgun Gothic" pitchFamily="34" charset="-127"/>
              <a:ea typeface="Malgun Gothic" pitchFamily="34" charset="-127"/>
            </a:endParaRPr>
          </a:p>
        </p:txBody>
      </p:sp>
      <p:sp>
        <p:nvSpPr>
          <p:cNvPr id="39148" name="Line 13"/>
          <p:cNvSpPr>
            <a:spLocks noChangeShapeType="1"/>
          </p:cNvSpPr>
          <p:nvPr/>
        </p:nvSpPr>
        <p:spPr bwMode="auto">
          <a:xfrm flipH="1" flipV="1">
            <a:off x="820622" y="3329065"/>
            <a:ext cx="0" cy="268428"/>
          </a:xfrm>
          <a:prstGeom prst="line">
            <a:avLst/>
          </a:prstGeom>
          <a:noFill/>
          <a:ln w="28575">
            <a:solidFill>
              <a:srgbClr val="FF0000"/>
            </a:solidFill>
            <a:round/>
            <a:headEnd/>
            <a:tailEnd/>
          </a:ln>
        </p:spPr>
        <p:txBody>
          <a:bodyPr/>
          <a:lstStyle/>
          <a:p>
            <a:endParaRPr lang="en-US"/>
          </a:p>
        </p:txBody>
      </p:sp>
      <p:sp>
        <p:nvSpPr>
          <p:cNvPr id="39149" name="Line 13"/>
          <p:cNvSpPr>
            <a:spLocks noChangeShapeType="1"/>
          </p:cNvSpPr>
          <p:nvPr/>
        </p:nvSpPr>
        <p:spPr bwMode="auto">
          <a:xfrm flipH="1" flipV="1">
            <a:off x="412633" y="3322848"/>
            <a:ext cx="0" cy="268428"/>
          </a:xfrm>
          <a:prstGeom prst="line">
            <a:avLst/>
          </a:prstGeom>
          <a:noFill/>
          <a:ln w="28575">
            <a:solidFill>
              <a:srgbClr val="FF0000"/>
            </a:solidFill>
            <a:round/>
            <a:headEnd/>
            <a:tailEnd/>
          </a:ln>
        </p:spPr>
        <p:txBody>
          <a:bodyPr/>
          <a:lstStyle/>
          <a:p>
            <a:endParaRPr lang="en-US"/>
          </a:p>
        </p:txBody>
      </p:sp>
      <p:sp>
        <p:nvSpPr>
          <p:cNvPr id="437" name="자유형 783"/>
          <p:cNvSpPr/>
          <p:nvPr/>
        </p:nvSpPr>
        <p:spPr bwMode="auto">
          <a:xfrm rot="10800000">
            <a:off x="2538413" y="3976685"/>
            <a:ext cx="550862" cy="223837"/>
          </a:xfrm>
          <a:custGeom>
            <a:avLst/>
            <a:gdLst>
              <a:gd name="connsiteX0" fmla="*/ 4186106 w 4186106"/>
              <a:gd name="connsiteY0" fmla="*/ 0 h 1585520"/>
              <a:gd name="connsiteX1" fmla="*/ 4186106 w 4186106"/>
              <a:gd name="connsiteY1" fmla="*/ 0 h 1585520"/>
              <a:gd name="connsiteX2" fmla="*/ 4186106 w 4186106"/>
              <a:gd name="connsiteY2" fmla="*/ 1585520 h 1585520"/>
              <a:gd name="connsiteX3" fmla="*/ 0 w 4186106"/>
              <a:gd name="connsiteY3" fmla="*/ 1585520 h 1585520"/>
            </a:gdLst>
            <a:ahLst/>
            <a:cxnLst>
              <a:cxn ang="0">
                <a:pos x="connsiteX0" y="connsiteY0"/>
              </a:cxn>
              <a:cxn ang="0">
                <a:pos x="connsiteX1" y="connsiteY1"/>
              </a:cxn>
              <a:cxn ang="0">
                <a:pos x="connsiteX2" y="connsiteY2"/>
              </a:cxn>
              <a:cxn ang="0">
                <a:pos x="connsiteX3" y="connsiteY3"/>
              </a:cxn>
            </a:cxnLst>
            <a:rect l="l" t="t" r="r" b="b"/>
            <a:pathLst>
              <a:path w="4186106" h="1585520">
                <a:moveTo>
                  <a:pt x="4186106" y="0"/>
                </a:moveTo>
                <a:lnTo>
                  <a:pt x="4186106" y="0"/>
                </a:lnTo>
                <a:lnTo>
                  <a:pt x="4186106" y="1585520"/>
                </a:lnTo>
                <a:lnTo>
                  <a:pt x="0" y="1585520"/>
                </a:lnTo>
              </a:path>
            </a:pathLst>
          </a:custGeom>
          <a:noFill/>
          <a:ln w="19050" cap="flat" cmpd="sng" algn="ctr">
            <a:solidFill>
              <a:schemeClr val="bg1">
                <a:lumMod val="75000"/>
              </a:schemeClr>
            </a:solidFill>
            <a:prstDash val="solid"/>
            <a:round/>
            <a:headEnd type="none" w="med" len="med"/>
            <a:tailEnd type="none" w="med" len="med"/>
          </a:ln>
          <a:effectLst/>
        </p:spPr>
        <p:txBody>
          <a:bodyPr lIns="0" tIns="0" rIns="0" bIns="0" anchor="ctr"/>
          <a:lstStyle/>
          <a:p>
            <a:pPr fontAlgn="t" latinLnBrk="1">
              <a:lnSpc>
                <a:spcPct val="50000"/>
              </a:lnSpc>
              <a:spcBef>
                <a:spcPct val="50000"/>
              </a:spcBef>
              <a:defRPr/>
            </a:pPr>
            <a:endParaRPr kumimoji="1" lang="ko-KR" altLang="en-US" sz="400" b="0">
              <a:ea typeface="돋움체" pitchFamily="49" charset="-127"/>
            </a:endParaRPr>
          </a:p>
        </p:txBody>
      </p:sp>
      <p:sp>
        <p:nvSpPr>
          <p:cNvPr id="438" name="자유형 309"/>
          <p:cNvSpPr>
            <a:spLocks/>
          </p:cNvSpPr>
          <p:nvPr/>
        </p:nvSpPr>
        <p:spPr bwMode="auto">
          <a:xfrm rot="16200000">
            <a:off x="3160713" y="3984623"/>
            <a:ext cx="274638" cy="223837"/>
          </a:xfrm>
          <a:custGeom>
            <a:avLst/>
            <a:gdLst>
              <a:gd name="T0" fmla="*/ 0 w 269875"/>
              <a:gd name="T1" fmla="*/ 0 h 327025"/>
              <a:gd name="T2" fmla="*/ 0 w 269875"/>
              <a:gd name="T3" fmla="*/ 4060412 h 327025"/>
              <a:gd name="T4" fmla="*/ 167854 w 269875"/>
              <a:gd name="T5" fmla="*/ 4060412 h 327025"/>
              <a:gd name="T6" fmla="*/ 0 60000 65536"/>
              <a:gd name="T7" fmla="*/ 0 60000 65536"/>
              <a:gd name="T8" fmla="*/ 0 60000 65536"/>
              <a:gd name="T9" fmla="*/ 0 w 269875"/>
              <a:gd name="T10" fmla="*/ 0 h 327025"/>
              <a:gd name="T11" fmla="*/ 269875 w 269875"/>
              <a:gd name="T12" fmla="*/ 327025 h 327025"/>
            </a:gdLst>
            <a:ahLst/>
            <a:cxnLst>
              <a:cxn ang="T6">
                <a:pos x="T0" y="T1"/>
              </a:cxn>
              <a:cxn ang="T7">
                <a:pos x="T2" y="T3"/>
              </a:cxn>
              <a:cxn ang="T8">
                <a:pos x="T4" y="T5"/>
              </a:cxn>
            </a:cxnLst>
            <a:rect l="T9" t="T10" r="T11" b="T12"/>
            <a:pathLst>
              <a:path w="269875" h="327025">
                <a:moveTo>
                  <a:pt x="0" y="0"/>
                </a:moveTo>
                <a:lnTo>
                  <a:pt x="0" y="327025"/>
                </a:lnTo>
                <a:lnTo>
                  <a:pt x="269875" y="327025"/>
                </a:lnTo>
              </a:path>
            </a:pathLst>
          </a:custGeom>
          <a:noFill/>
          <a:ln w="19050" cap="flat" cmpd="sng" algn="ctr">
            <a:solidFill>
              <a:schemeClr val="bg1">
                <a:lumMod val="75000"/>
              </a:schemeClr>
            </a:solidFill>
            <a:prstDash val="solid"/>
            <a:round/>
            <a:headEnd type="none" w="med" len="med"/>
            <a:tailEnd type="none" w="med" len="med"/>
          </a:ln>
        </p:spPr>
        <p:txBody>
          <a:bodyPr lIns="0" tIns="0" rIns="0" bIns="0" anchor="ctr"/>
          <a:lstStyle/>
          <a:p>
            <a:pPr>
              <a:defRPr/>
            </a:pPr>
            <a:endParaRPr lang="ko-KR" altLang="en-US" sz="400">
              <a:ea typeface="ＭＳ Ｐゴシック" charset="-128"/>
            </a:endParaRPr>
          </a:p>
        </p:txBody>
      </p:sp>
      <p:sp>
        <p:nvSpPr>
          <p:cNvPr id="439" name="자유형 309"/>
          <p:cNvSpPr>
            <a:spLocks/>
          </p:cNvSpPr>
          <p:nvPr/>
        </p:nvSpPr>
        <p:spPr bwMode="auto">
          <a:xfrm rot="10800000">
            <a:off x="3275013" y="3687760"/>
            <a:ext cx="131762" cy="211138"/>
          </a:xfrm>
          <a:custGeom>
            <a:avLst/>
            <a:gdLst>
              <a:gd name="T0" fmla="*/ 0 w 269875"/>
              <a:gd name="T1" fmla="*/ 0 h 327025"/>
              <a:gd name="T2" fmla="*/ 0 w 269875"/>
              <a:gd name="T3" fmla="*/ 4060412 h 327025"/>
              <a:gd name="T4" fmla="*/ 167854 w 269875"/>
              <a:gd name="T5" fmla="*/ 4060412 h 327025"/>
              <a:gd name="T6" fmla="*/ 0 60000 65536"/>
              <a:gd name="T7" fmla="*/ 0 60000 65536"/>
              <a:gd name="T8" fmla="*/ 0 60000 65536"/>
              <a:gd name="T9" fmla="*/ 0 w 269875"/>
              <a:gd name="T10" fmla="*/ 0 h 327025"/>
              <a:gd name="T11" fmla="*/ 269875 w 269875"/>
              <a:gd name="T12" fmla="*/ 327025 h 327025"/>
            </a:gdLst>
            <a:ahLst/>
            <a:cxnLst>
              <a:cxn ang="T6">
                <a:pos x="T0" y="T1"/>
              </a:cxn>
              <a:cxn ang="T7">
                <a:pos x="T2" y="T3"/>
              </a:cxn>
              <a:cxn ang="T8">
                <a:pos x="T4" y="T5"/>
              </a:cxn>
            </a:cxnLst>
            <a:rect l="T9" t="T10" r="T11" b="T12"/>
            <a:pathLst>
              <a:path w="269875" h="327025">
                <a:moveTo>
                  <a:pt x="0" y="0"/>
                </a:moveTo>
                <a:lnTo>
                  <a:pt x="0" y="327025"/>
                </a:lnTo>
                <a:lnTo>
                  <a:pt x="269875" y="327025"/>
                </a:lnTo>
              </a:path>
            </a:pathLst>
          </a:custGeom>
          <a:noFill/>
          <a:ln w="19050" cap="flat" cmpd="sng" algn="ctr">
            <a:solidFill>
              <a:schemeClr val="bg1">
                <a:lumMod val="75000"/>
              </a:schemeClr>
            </a:solidFill>
            <a:prstDash val="solid"/>
            <a:round/>
            <a:headEnd type="none" w="med" len="med"/>
            <a:tailEnd type="none" w="med" len="med"/>
          </a:ln>
        </p:spPr>
        <p:txBody>
          <a:bodyPr lIns="0" tIns="0" rIns="0" bIns="0" anchor="ctr"/>
          <a:lstStyle/>
          <a:p>
            <a:pPr>
              <a:defRPr/>
            </a:pPr>
            <a:endParaRPr lang="ko-KR" altLang="en-US" sz="400">
              <a:ea typeface="ＭＳ Ｐゴシック" charset="-128"/>
            </a:endParaRPr>
          </a:p>
        </p:txBody>
      </p:sp>
      <p:sp>
        <p:nvSpPr>
          <p:cNvPr id="440" name="자유형 309"/>
          <p:cNvSpPr>
            <a:spLocks/>
          </p:cNvSpPr>
          <p:nvPr/>
        </p:nvSpPr>
        <p:spPr bwMode="auto">
          <a:xfrm rot="10800000">
            <a:off x="622300" y="3260723"/>
            <a:ext cx="1130300" cy="1214439"/>
          </a:xfrm>
          <a:custGeom>
            <a:avLst/>
            <a:gdLst>
              <a:gd name="T0" fmla="*/ 0 w 269875"/>
              <a:gd name="T1" fmla="*/ 0 h 327025"/>
              <a:gd name="T2" fmla="*/ 0 w 269875"/>
              <a:gd name="T3" fmla="*/ 4060412 h 327025"/>
              <a:gd name="T4" fmla="*/ 167854 w 269875"/>
              <a:gd name="T5" fmla="*/ 4060412 h 327025"/>
              <a:gd name="T6" fmla="*/ 0 60000 65536"/>
              <a:gd name="T7" fmla="*/ 0 60000 65536"/>
              <a:gd name="T8" fmla="*/ 0 60000 65536"/>
              <a:gd name="T9" fmla="*/ 0 w 269875"/>
              <a:gd name="T10" fmla="*/ 0 h 327025"/>
              <a:gd name="T11" fmla="*/ 269875 w 269875"/>
              <a:gd name="T12" fmla="*/ 327025 h 327025"/>
            </a:gdLst>
            <a:ahLst/>
            <a:cxnLst>
              <a:cxn ang="T6">
                <a:pos x="T0" y="T1"/>
              </a:cxn>
              <a:cxn ang="T7">
                <a:pos x="T2" y="T3"/>
              </a:cxn>
              <a:cxn ang="T8">
                <a:pos x="T4" y="T5"/>
              </a:cxn>
            </a:cxnLst>
            <a:rect l="T9" t="T10" r="T11" b="T12"/>
            <a:pathLst>
              <a:path w="269875" h="327025">
                <a:moveTo>
                  <a:pt x="0" y="0"/>
                </a:moveTo>
                <a:lnTo>
                  <a:pt x="0" y="327025"/>
                </a:lnTo>
                <a:lnTo>
                  <a:pt x="269875" y="327025"/>
                </a:lnTo>
              </a:path>
            </a:pathLst>
          </a:custGeom>
          <a:noFill/>
          <a:ln w="19050" cap="flat" cmpd="sng" algn="ctr">
            <a:solidFill>
              <a:schemeClr val="bg1">
                <a:lumMod val="75000"/>
              </a:schemeClr>
            </a:solidFill>
            <a:prstDash val="solid"/>
            <a:round/>
            <a:headEnd type="none" w="med" len="med"/>
            <a:tailEnd type="none" w="med" len="med"/>
          </a:ln>
        </p:spPr>
        <p:txBody>
          <a:bodyPr lIns="0" tIns="0" rIns="0" bIns="0" anchor="ctr"/>
          <a:lstStyle/>
          <a:p>
            <a:pPr>
              <a:defRPr/>
            </a:pPr>
            <a:endParaRPr lang="ko-KR" altLang="en-US" sz="400">
              <a:ea typeface="ＭＳ Ｐゴシック" charset="-128"/>
            </a:endParaRPr>
          </a:p>
        </p:txBody>
      </p:sp>
      <p:sp>
        <p:nvSpPr>
          <p:cNvPr id="441" name="Line 12"/>
          <p:cNvSpPr>
            <a:spLocks noChangeShapeType="1"/>
          </p:cNvSpPr>
          <p:nvPr/>
        </p:nvSpPr>
        <p:spPr bwMode="auto">
          <a:xfrm flipV="1">
            <a:off x="627064" y="2598736"/>
            <a:ext cx="3175" cy="127000"/>
          </a:xfrm>
          <a:prstGeom prst="line">
            <a:avLst/>
          </a:prstGeom>
          <a:noFill/>
          <a:ln w="28575">
            <a:solidFill>
              <a:schemeClr val="bg1">
                <a:lumMod val="75000"/>
              </a:schemeClr>
            </a:solidFill>
            <a:round/>
            <a:headEnd/>
            <a:tailEnd/>
          </a:ln>
        </p:spPr>
        <p:txBody>
          <a:bodyPr/>
          <a:lstStyle/>
          <a:p>
            <a:pPr>
              <a:defRPr/>
            </a:pPr>
            <a:endParaRPr lang="ko-KR" altLang="en-US" sz="400">
              <a:ea typeface="ＭＳ Ｐゴシック" charset="-128"/>
            </a:endParaRPr>
          </a:p>
        </p:txBody>
      </p:sp>
      <p:sp>
        <p:nvSpPr>
          <p:cNvPr id="39155" name="Line 13"/>
          <p:cNvSpPr>
            <a:spLocks noChangeShapeType="1"/>
          </p:cNvSpPr>
          <p:nvPr/>
        </p:nvSpPr>
        <p:spPr bwMode="auto">
          <a:xfrm flipH="1" flipV="1">
            <a:off x="625498" y="2890874"/>
            <a:ext cx="0" cy="439353"/>
          </a:xfrm>
          <a:prstGeom prst="line">
            <a:avLst/>
          </a:prstGeom>
          <a:noFill/>
          <a:ln w="28575">
            <a:solidFill>
              <a:srgbClr val="FF0000"/>
            </a:solidFill>
            <a:round/>
            <a:headEnd/>
            <a:tailEnd/>
          </a:ln>
        </p:spPr>
        <p:txBody>
          <a:bodyPr/>
          <a:lstStyle/>
          <a:p>
            <a:endParaRPr lang="en-US"/>
          </a:p>
        </p:txBody>
      </p:sp>
      <p:grpSp>
        <p:nvGrpSpPr>
          <p:cNvPr id="32" name="Group 19"/>
          <p:cNvGrpSpPr>
            <a:grpSpLocks/>
          </p:cNvGrpSpPr>
          <p:nvPr/>
        </p:nvGrpSpPr>
        <p:grpSpPr bwMode="auto">
          <a:xfrm>
            <a:off x="480631" y="2691977"/>
            <a:ext cx="293673" cy="228937"/>
            <a:chOff x="2030" y="2218"/>
            <a:chExt cx="291" cy="280"/>
          </a:xfrm>
        </p:grpSpPr>
        <p:sp>
          <p:nvSpPr>
            <p:cNvPr id="39345" name="AutoShape 20"/>
            <p:cNvSpPr>
              <a:spLocks noChangeArrowheads="1"/>
            </p:cNvSpPr>
            <p:nvPr/>
          </p:nvSpPr>
          <p:spPr bwMode="auto">
            <a:xfrm>
              <a:off x="2151" y="2402"/>
              <a:ext cx="45" cy="96"/>
            </a:xfrm>
            <a:prstGeom prst="roundRect">
              <a:avLst>
                <a:gd name="adj" fmla="val 16667"/>
              </a:avLst>
            </a:prstGeom>
            <a:solidFill>
              <a:srgbClr val="996633"/>
            </a:solidFill>
            <a:ln w="12700">
              <a:solidFill>
                <a:schemeClr val="tx1"/>
              </a:solidFill>
              <a:round/>
              <a:headEnd/>
              <a:tailEnd/>
            </a:ln>
          </p:spPr>
          <p:txBody>
            <a:bodyPr wrap="none" anchor="ctr"/>
            <a:lstStyle/>
            <a:p>
              <a:endParaRPr lang="ko-KR" altLang="en-US" sz="400"/>
            </a:p>
          </p:txBody>
        </p:sp>
        <p:sp>
          <p:nvSpPr>
            <p:cNvPr id="39346" name="AutoShape 21"/>
            <p:cNvSpPr>
              <a:spLocks noChangeArrowheads="1"/>
            </p:cNvSpPr>
            <p:nvPr/>
          </p:nvSpPr>
          <p:spPr bwMode="auto">
            <a:xfrm>
              <a:off x="2151" y="2223"/>
              <a:ext cx="45" cy="96"/>
            </a:xfrm>
            <a:prstGeom prst="roundRect">
              <a:avLst>
                <a:gd name="adj" fmla="val 16667"/>
              </a:avLst>
            </a:prstGeom>
            <a:solidFill>
              <a:srgbClr val="996633"/>
            </a:solidFill>
            <a:ln w="12700">
              <a:solidFill>
                <a:schemeClr val="tx1"/>
              </a:solidFill>
              <a:round/>
              <a:headEnd/>
              <a:tailEnd/>
            </a:ln>
          </p:spPr>
          <p:txBody>
            <a:bodyPr wrap="none" anchor="ctr"/>
            <a:lstStyle/>
            <a:p>
              <a:endParaRPr lang="ko-KR" altLang="en-US" sz="400"/>
            </a:p>
          </p:txBody>
        </p:sp>
        <p:sp>
          <p:nvSpPr>
            <p:cNvPr id="39347" name="AutoShape 22"/>
            <p:cNvSpPr>
              <a:spLocks noChangeArrowheads="1"/>
            </p:cNvSpPr>
            <p:nvPr/>
          </p:nvSpPr>
          <p:spPr bwMode="auto">
            <a:xfrm>
              <a:off x="2229" y="2218"/>
              <a:ext cx="45" cy="96"/>
            </a:xfrm>
            <a:prstGeom prst="roundRect">
              <a:avLst>
                <a:gd name="adj" fmla="val 16667"/>
              </a:avLst>
            </a:prstGeom>
            <a:solidFill>
              <a:srgbClr val="996633"/>
            </a:solidFill>
            <a:ln w="12700">
              <a:solidFill>
                <a:schemeClr val="tx1"/>
              </a:solidFill>
              <a:round/>
              <a:headEnd/>
              <a:tailEnd/>
            </a:ln>
          </p:spPr>
          <p:txBody>
            <a:bodyPr wrap="none" anchor="ctr"/>
            <a:lstStyle/>
            <a:p>
              <a:endParaRPr lang="ko-KR" altLang="en-US" sz="400"/>
            </a:p>
          </p:txBody>
        </p:sp>
        <p:sp>
          <p:nvSpPr>
            <p:cNvPr id="39348" name="AutoShape 23"/>
            <p:cNvSpPr>
              <a:spLocks noChangeArrowheads="1"/>
            </p:cNvSpPr>
            <p:nvPr/>
          </p:nvSpPr>
          <p:spPr bwMode="auto">
            <a:xfrm>
              <a:off x="2067" y="2224"/>
              <a:ext cx="45" cy="96"/>
            </a:xfrm>
            <a:prstGeom prst="roundRect">
              <a:avLst>
                <a:gd name="adj" fmla="val 16667"/>
              </a:avLst>
            </a:prstGeom>
            <a:solidFill>
              <a:srgbClr val="996633"/>
            </a:solidFill>
            <a:ln w="12700">
              <a:solidFill>
                <a:schemeClr val="tx1"/>
              </a:solidFill>
              <a:round/>
              <a:headEnd/>
              <a:tailEnd/>
            </a:ln>
          </p:spPr>
          <p:txBody>
            <a:bodyPr wrap="none" anchor="ctr"/>
            <a:lstStyle/>
            <a:p>
              <a:endParaRPr lang="ko-KR" altLang="en-US" sz="400"/>
            </a:p>
          </p:txBody>
        </p:sp>
        <p:sp>
          <p:nvSpPr>
            <p:cNvPr id="39349" name="AutoShape 24"/>
            <p:cNvSpPr>
              <a:spLocks noChangeArrowheads="1"/>
            </p:cNvSpPr>
            <p:nvPr/>
          </p:nvSpPr>
          <p:spPr bwMode="auto">
            <a:xfrm>
              <a:off x="2030" y="2314"/>
              <a:ext cx="291" cy="90"/>
            </a:xfrm>
            <a:prstGeom prst="roundRect">
              <a:avLst>
                <a:gd name="adj" fmla="val 16667"/>
              </a:avLst>
            </a:prstGeom>
            <a:solidFill>
              <a:srgbClr val="F4D8AA"/>
            </a:solidFill>
            <a:ln w="9525">
              <a:solidFill>
                <a:schemeClr val="tx1"/>
              </a:solidFill>
              <a:round/>
              <a:headEnd/>
              <a:tailEnd/>
            </a:ln>
          </p:spPr>
          <p:txBody>
            <a:bodyPr wrap="none" anchor="ctr"/>
            <a:lstStyle/>
            <a:p>
              <a:endParaRPr lang="ko-KR" altLang="en-US" sz="400"/>
            </a:p>
          </p:txBody>
        </p:sp>
      </p:grpSp>
      <p:sp>
        <p:nvSpPr>
          <p:cNvPr id="39157" name="Line 25"/>
          <p:cNvSpPr>
            <a:spLocks noChangeShapeType="1"/>
          </p:cNvSpPr>
          <p:nvPr/>
        </p:nvSpPr>
        <p:spPr bwMode="auto">
          <a:xfrm flipV="1">
            <a:off x="705322" y="2311796"/>
            <a:ext cx="1097826" cy="0"/>
          </a:xfrm>
          <a:prstGeom prst="line">
            <a:avLst/>
          </a:prstGeom>
          <a:noFill/>
          <a:ln w="28575">
            <a:solidFill>
              <a:srgbClr val="FF0000"/>
            </a:solidFill>
            <a:round/>
            <a:headEnd/>
            <a:tailEnd/>
          </a:ln>
        </p:spPr>
        <p:txBody>
          <a:bodyPr/>
          <a:lstStyle/>
          <a:p>
            <a:endParaRPr lang="en-US"/>
          </a:p>
        </p:txBody>
      </p:sp>
      <p:sp>
        <p:nvSpPr>
          <p:cNvPr id="450" name="Arc 32"/>
          <p:cNvSpPr>
            <a:spLocks/>
          </p:cNvSpPr>
          <p:nvPr/>
        </p:nvSpPr>
        <p:spPr bwMode="auto">
          <a:xfrm rot="11137884">
            <a:off x="536574" y="2679697"/>
            <a:ext cx="101600" cy="117475"/>
          </a:xfrm>
          <a:custGeom>
            <a:avLst/>
            <a:gdLst>
              <a:gd name="T0" fmla="*/ 0 w 29056"/>
              <a:gd name="T1" fmla="*/ 2147483647 h 21600"/>
              <a:gd name="T2" fmla="*/ 2147483647 w 29056"/>
              <a:gd name="T3" fmla="*/ 2147483647 h 21600"/>
              <a:gd name="T4" fmla="*/ 2147483647 w 29056"/>
              <a:gd name="T5" fmla="*/ 2147483647 h 21600"/>
              <a:gd name="T6" fmla="*/ 0 60000 65536"/>
              <a:gd name="T7" fmla="*/ 0 60000 65536"/>
              <a:gd name="T8" fmla="*/ 0 60000 65536"/>
              <a:gd name="T9" fmla="*/ 0 w 29056"/>
              <a:gd name="T10" fmla="*/ 0 h 21600"/>
              <a:gd name="T11" fmla="*/ 29056 w 29056"/>
              <a:gd name="T12" fmla="*/ 21600 h 21600"/>
            </a:gdLst>
            <a:ahLst/>
            <a:cxnLst>
              <a:cxn ang="T6">
                <a:pos x="T0" y="T1"/>
              </a:cxn>
              <a:cxn ang="T7">
                <a:pos x="T2" y="T3"/>
              </a:cxn>
              <a:cxn ang="T8">
                <a:pos x="T4" y="T5"/>
              </a:cxn>
            </a:cxnLst>
            <a:rect l="T9" t="T10" r="T11" b="T12"/>
            <a:pathLst>
              <a:path w="29056" h="21600" fill="none" extrusionOk="0">
                <a:moveTo>
                  <a:pt x="0" y="6932"/>
                </a:moveTo>
                <a:cubicBezTo>
                  <a:pt x="4088" y="2512"/>
                  <a:pt x="9835" y="-1"/>
                  <a:pt x="15856" y="0"/>
                </a:cubicBezTo>
                <a:cubicBezTo>
                  <a:pt x="20632" y="0"/>
                  <a:pt x="25274" y="1583"/>
                  <a:pt x="29055" y="4502"/>
                </a:cubicBezTo>
              </a:path>
              <a:path w="29056" h="21600" stroke="0" extrusionOk="0">
                <a:moveTo>
                  <a:pt x="0" y="6932"/>
                </a:moveTo>
                <a:cubicBezTo>
                  <a:pt x="4088" y="2512"/>
                  <a:pt x="9835" y="-1"/>
                  <a:pt x="15856" y="0"/>
                </a:cubicBezTo>
                <a:cubicBezTo>
                  <a:pt x="20632" y="0"/>
                  <a:pt x="25274" y="1583"/>
                  <a:pt x="29055" y="4502"/>
                </a:cubicBezTo>
                <a:lnTo>
                  <a:pt x="15856" y="21600"/>
                </a:lnTo>
                <a:close/>
              </a:path>
            </a:pathLst>
          </a:custGeom>
          <a:noFill/>
          <a:ln w="28575">
            <a:solidFill>
              <a:schemeClr val="bg1">
                <a:lumMod val="75000"/>
              </a:schemeClr>
            </a:solidFill>
            <a:round/>
            <a:headEnd/>
            <a:tailEnd/>
          </a:ln>
        </p:spPr>
        <p:txBody>
          <a:bodyPr rot="10800000" wrap="none" anchor="ctr"/>
          <a:lstStyle/>
          <a:p>
            <a:pPr>
              <a:defRPr/>
            </a:pPr>
            <a:endParaRPr lang="ko-KR" altLang="en-US" sz="400">
              <a:ea typeface="ＭＳ Ｐゴシック" charset="-128"/>
            </a:endParaRPr>
          </a:p>
        </p:txBody>
      </p:sp>
      <p:sp>
        <p:nvSpPr>
          <p:cNvPr id="451" name="Line 33"/>
          <p:cNvSpPr>
            <a:spLocks noChangeShapeType="1"/>
          </p:cNvSpPr>
          <p:nvPr/>
        </p:nvSpPr>
        <p:spPr bwMode="auto">
          <a:xfrm flipH="1" flipV="1">
            <a:off x="250825" y="1758947"/>
            <a:ext cx="3378201" cy="0"/>
          </a:xfrm>
          <a:prstGeom prst="line">
            <a:avLst/>
          </a:prstGeom>
          <a:noFill/>
          <a:ln w="28575">
            <a:solidFill>
              <a:schemeClr val="bg1">
                <a:lumMod val="75000"/>
              </a:schemeClr>
            </a:solidFill>
            <a:round/>
            <a:headEnd/>
            <a:tailEnd/>
          </a:ln>
        </p:spPr>
        <p:txBody>
          <a:bodyPr/>
          <a:lstStyle/>
          <a:p>
            <a:pPr>
              <a:defRPr/>
            </a:pPr>
            <a:endParaRPr lang="ko-KR" altLang="en-US" sz="400">
              <a:ea typeface="ＭＳ Ｐゴシック" charset="-128"/>
            </a:endParaRPr>
          </a:p>
        </p:txBody>
      </p:sp>
      <p:sp>
        <p:nvSpPr>
          <p:cNvPr id="39160" name="Line 34"/>
          <p:cNvSpPr>
            <a:spLocks noChangeShapeType="1"/>
          </p:cNvSpPr>
          <p:nvPr/>
        </p:nvSpPr>
        <p:spPr bwMode="auto">
          <a:xfrm rot="18900000">
            <a:off x="620569" y="2802820"/>
            <a:ext cx="102490" cy="0"/>
          </a:xfrm>
          <a:prstGeom prst="line">
            <a:avLst/>
          </a:prstGeom>
          <a:noFill/>
          <a:ln w="19050">
            <a:solidFill>
              <a:srgbClr val="FF0000"/>
            </a:solidFill>
            <a:round/>
            <a:headEnd/>
            <a:tailEnd type="triangle" w="med" len="med"/>
          </a:ln>
        </p:spPr>
        <p:txBody>
          <a:bodyPr/>
          <a:lstStyle/>
          <a:p>
            <a:endParaRPr lang="en-US"/>
          </a:p>
        </p:txBody>
      </p:sp>
      <p:sp>
        <p:nvSpPr>
          <p:cNvPr id="39161" name="Line 36"/>
          <p:cNvSpPr>
            <a:spLocks noChangeShapeType="1"/>
          </p:cNvSpPr>
          <p:nvPr/>
        </p:nvSpPr>
        <p:spPr bwMode="auto">
          <a:xfrm flipH="1">
            <a:off x="3174936" y="4667468"/>
            <a:ext cx="907629" cy="0"/>
          </a:xfrm>
          <a:prstGeom prst="line">
            <a:avLst/>
          </a:prstGeom>
          <a:noFill/>
          <a:ln w="19050">
            <a:solidFill>
              <a:srgbClr val="FF9900"/>
            </a:solidFill>
            <a:round/>
            <a:headEnd/>
            <a:tailEnd/>
          </a:ln>
        </p:spPr>
        <p:txBody>
          <a:bodyPr/>
          <a:lstStyle/>
          <a:p>
            <a:endParaRPr lang="en-US"/>
          </a:p>
        </p:txBody>
      </p:sp>
      <p:sp>
        <p:nvSpPr>
          <p:cNvPr id="39162" name="AutoShape 37"/>
          <p:cNvSpPr>
            <a:spLocks noChangeArrowheads="1"/>
          </p:cNvSpPr>
          <p:nvPr/>
        </p:nvSpPr>
        <p:spPr bwMode="auto">
          <a:xfrm rot="5400000">
            <a:off x="4077856" y="4590817"/>
            <a:ext cx="92197" cy="141909"/>
          </a:xfrm>
          <a:prstGeom prst="flowChartCollate">
            <a:avLst/>
          </a:prstGeom>
          <a:solidFill>
            <a:srgbClr val="996633"/>
          </a:solidFill>
          <a:ln w="9525">
            <a:solidFill>
              <a:schemeClr val="tx1"/>
            </a:solidFill>
            <a:miter lim="800000"/>
            <a:headEnd/>
            <a:tailEnd/>
          </a:ln>
        </p:spPr>
        <p:txBody>
          <a:bodyPr rot="10800000" vert="eaVert" wrap="none" anchor="ctr"/>
          <a:lstStyle/>
          <a:p>
            <a:endParaRPr lang="ko-KR" altLang="en-US" sz="400"/>
          </a:p>
        </p:txBody>
      </p:sp>
      <p:sp>
        <p:nvSpPr>
          <p:cNvPr id="39163" name="AutoShape 48"/>
          <p:cNvSpPr>
            <a:spLocks noChangeArrowheads="1"/>
          </p:cNvSpPr>
          <p:nvPr/>
        </p:nvSpPr>
        <p:spPr bwMode="auto">
          <a:xfrm rot="5400000">
            <a:off x="4077387" y="1690771"/>
            <a:ext cx="91162" cy="141909"/>
          </a:xfrm>
          <a:prstGeom prst="flowChartCollate">
            <a:avLst/>
          </a:prstGeom>
          <a:solidFill>
            <a:srgbClr val="996633"/>
          </a:solidFill>
          <a:ln w="9525">
            <a:solidFill>
              <a:schemeClr val="tx1"/>
            </a:solidFill>
            <a:miter lim="800000"/>
            <a:headEnd/>
            <a:tailEnd/>
          </a:ln>
        </p:spPr>
        <p:txBody>
          <a:bodyPr rot="10800000" vert="eaVert" wrap="none" anchor="ctr"/>
          <a:lstStyle/>
          <a:p>
            <a:endParaRPr lang="ko-KR" altLang="en-US" sz="400"/>
          </a:p>
        </p:txBody>
      </p:sp>
      <p:sp>
        <p:nvSpPr>
          <p:cNvPr id="39164" name="Line 50"/>
          <p:cNvSpPr>
            <a:spLocks noChangeShapeType="1"/>
          </p:cNvSpPr>
          <p:nvPr/>
        </p:nvSpPr>
        <p:spPr bwMode="auto">
          <a:xfrm flipH="1" flipV="1">
            <a:off x="2963058" y="3937551"/>
            <a:ext cx="75881" cy="0"/>
          </a:xfrm>
          <a:prstGeom prst="line">
            <a:avLst/>
          </a:prstGeom>
          <a:noFill/>
          <a:ln w="57150">
            <a:solidFill>
              <a:schemeClr val="accent2"/>
            </a:solidFill>
            <a:round/>
            <a:headEnd/>
            <a:tailEnd/>
          </a:ln>
        </p:spPr>
        <p:txBody>
          <a:bodyPr/>
          <a:lstStyle/>
          <a:p>
            <a:endParaRPr lang="en-US"/>
          </a:p>
        </p:txBody>
      </p:sp>
      <p:sp>
        <p:nvSpPr>
          <p:cNvPr id="39165" name="Line 51"/>
          <p:cNvSpPr>
            <a:spLocks noChangeShapeType="1"/>
          </p:cNvSpPr>
          <p:nvPr/>
        </p:nvSpPr>
        <p:spPr bwMode="auto">
          <a:xfrm>
            <a:off x="3216984" y="4520368"/>
            <a:ext cx="0" cy="79766"/>
          </a:xfrm>
          <a:prstGeom prst="line">
            <a:avLst/>
          </a:prstGeom>
          <a:noFill/>
          <a:ln w="57150">
            <a:solidFill>
              <a:schemeClr val="accent2"/>
            </a:solidFill>
            <a:round/>
            <a:headEnd/>
            <a:tailEnd/>
          </a:ln>
        </p:spPr>
        <p:txBody>
          <a:bodyPr/>
          <a:lstStyle/>
          <a:p>
            <a:endParaRPr lang="en-US"/>
          </a:p>
        </p:txBody>
      </p:sp>
      <p:sp>
        <p:nvSpPr>
          <p:cNvPr id="458" name="Arc 82"/>
          <p:cNvSpPr>
            <a:spLocks/>
          </p:cNvSpPr>
          <p:nvPr/>
        </p:nvSpPr>
        <p:spPr bwMode="auto">
          <a:xfrm>
            <a:off x="665163" y="2581271"/>
            <a:ext cx="79375" cy="134938"/>
          </a:xfrm>
          <a:custGeom>
            <a:avLst/>
            <a:gdLst>
              <a:gd name="T0" fmla="*/ 0 w 26531"/>
              <a:gd name="T1" fmla="*/ 2147483647 h 21600"/>
              <a:gd name="T2" fmla="*/ 2147483647 w 26531"/>
              <a:gd name="T3" fmla="*/ 2147483647 h 21600"/>
              <a:gd name="T4" fmla="*/ 2147483647 w 26531"/>
              <a:gd name="T5" fmla="*/ 2147483647 h 21600"/>
              <a:gd name="T6" fmla="*/ 0 60000 65536"/>
              <a:gd name="T7" fmla="*/ 0 60000 65536"/>
              <a:gd name="T8" fmla="*/ 0 60000 65536"/>
              <a:gd name="T9" fmla="*/ 0 w 26531"/>
              <a:gd name="T10" fmla="*/ 0 h 21600"/>
              <a:gd name="T11" fmla="*/ 26531 w 26531"/>
              <a:gd name="T12" fmla="*/ 21600 h 21600"/>
            </a:gdLst>
            <a:ahLst/>
            <a:cxnLst>
              <a:cxn ang="T6">
                <a:pos x="T0" y="T1"/>
              </a:cxn>
              <a:cxn ang="T7">
                <a:pos x="T2" y="T3"/>
              </a:cxn>
              <a:cxn ang="T8">
                <a:pos x="T4" y="T5"/>
              </a:cxn>
            </a:cxnLst>
            <a:rect l="T9" t="T10" r="T11" b="T12"/>
            <a:pathLst>
              <a:path w="26531" h="21600" fill="none" extrusionOk="0">
                <a:moveTo>
                  <a:pt x="-1" y="4863"/>
                </a:moveTo>
                <a:cubicBezTo>
                  <a:pt x="3855" y="1718"/>
                  <a:pt x="8678" y="-1"/>
                  <a:pt x="13655" y="0"/>
                </a:cubicBezTo>
                <a:cubicBezTo>
                  <a:pt x="18292" y="0"/>
                  <a:pt x="22807" y="1492"/>
                  <a:pt x="26530" y="4257"/>
                </a:cubicBezTo>
              </a:path>
              <a:path w="26531" h="21600" stroke="0" extrusionOk="0">
                <a:moveTo>
                  <a:pt x="-1" y="4863"/>
                </a:moveTo>
                <a:cubicBezTo>
                  <a:pt x="3855" y="1718"/>
                  <a:pt x="8678" y="-1"/>
                  <a:pt x="13655" y="0"/>
                </a:cubicBezTo>
                <a:cubicBezTo>
                  <a:pt x="18292" y="0"/>
                  <a:pt x="22807" y="1492"/>
                  <a:pt x="26530" y="4257"/>
                </a:cubicBezTo>
                <a:lnTo>
                  <a:pt x="13655" y="21600"/>
                </a:lnTo>
                <a:close/>
              </a:path>
            </a:pathLst>
          </a:custGeom>
          <a:noFill/>
          <a:ln w="28575">
            <a:solidFill>
              <a:schemeClr val="bg1">
                <a:lumMod val="75000"/>
              </a:schemeClr>
            </a:solidFill>
            <a:round/>
            <a:headEnd/>
            <a:tailEnd/>
          </a:ln>
        </p:spPr>
        <p:txBody>
          <a:bodyPr/>
          <a:lstStyle/>
          <a:p>
            <a:pPr>
              <a:defRPr/>
            </a:pPr>
            <a:endParaRPr lang="ko-KR" altLang="en-US" sz="400">
              <a:ea typeface="ＭＳ Ｐゴシック" charset="-128"/>
            </a:endParaRPr>
          </a:p>
        </p:txBody>
      </p:sp>
      <p:sp>
        <p:nvSpPr>
          <p:cNvPr id="459" name="Line 83"/>
          <p:cNvSpPr>
            <a:spLocks noChangeShapeType="1"/>
          </p:cNvSpPr>
          <p:nvPr/>
        </p:nvSpPr>
        <p:spPr bwMode="auto">
          <a:xfrm flipV="1">
            <a:off x="631826" y="2606672"/>
            <a:ext cx="44450" cy="0"/>
          </a:xfrm>
          <a:prstGeom prst="line">
            <a:avLst/>
          </a:prstGeom>
          <a:noFill/>
          <a:ln w="28575">
            <a:solidFill>
              <a:schemeClr val="bg1">
                <a:lumMod val="75000"/>
              </a:schemeClr>
            </a:solidFill>
            <a:round/>
            <a:headEnd/>
            <a:tailEnd/>
          </a:ln>
        </p:spPr>
        <p:txBody>
          <a:bodyPr/>
          <a:lstStyle/>
          <a:p>
            <a:pPr>
              <a:defRPr/>
            </a:pPr>
            <a:endParaRPr lang="ko-KR" altLang="en-US" sz="400">
              <a:ea typeface="ＭＳ Ｐゴシック" charset="-128"/>
            </a:endParaRPr>
          </a:p>
        </p:txBody>
      </p:sp>
      <p:sp>
        <p:nvSpPr>
          <p:cNvPr id="460" name="Line 87"/>
          <p:cNvSpPr>
            <a:spLocks noChangeShapeType="1"/>
          </p:cNvSpPr>
          <p:nvPr/>
        </p:nvSpPr>
        <p:spPr bwMode="auto">
          <a:xfrm flipH="1" flipV="1">
            <a:off x="746124" y="2606672"/>
            <a:ext cx="307974" cy="0"/>
          </a:xfrm>
          <a:prstGeom prst="line">
            <a:avLst/>
          </a:prstGeom>
          <a:noFill/>
          <a:ln w="28575">
            <a:solidFill>
              <a:schemeClr val="bg1">
                <a:lumMod val="75000"/>
              </a:schemeClr>
            </a:solidFill>
            <a:round/>
            <a:headEnd/>
            <a:tailEnd/>
          </a:ln>
        </p:spPr>
        <p:txBody>
          <a:bodyPr/>
          <a:lstStyle/>
          <a:p>
            <a:pPr>
              <a:defRPr/>
            </a:pPr>
            <a:endParaRPr lang="ko-KR" altLang="en-US" sz="400">
              <a:ea typeface="ＭＳ Ｐゴシック" charset="-128"/>
            </a:endParaRPr>
          </a:p>
        </p:txBody>
      </p:sp>
      <p:sp>
        <p:nvSpPr>
          <p:cNvPr id="39169" name="Rectangle 89"/>
          <p:cNvSpPr>
            <a:spLocks noChangeArrowheads="1"/>
          </p:cNvSpPr>
          <p:nvPr/>
        </p:nvSpPr>
        <p:spPr bwMode="auto">
          <a:xfrm>
            <a:off x="74613" y="1582512"/>
            <a:ext cx="4040473" cy="3516934"/>
          </a:xfrm>
          <a:prstGeom prst="rect">
            <a:avLst/>
          </a:prstGeom>
          <a:noFill/>
          <a:ln w="19050">
            <a:solidFill>
              <a:schemeClr val="tx1"/>
            </a:solidFill>
            <a:miter lim="800000"/>
            <a:headEnd/>
            <a:tailEnd/>
          </a:ln>
        </p:spPr>
        <p:txBody>
          <a:bodyPr wrap="none" anchor="ctr"/>
          <a:lstStyle/>
          <a:p>
            <a:pPr algn="ctr"/>
            <a:endParaRPr lang="ko-KR" altLang="ko-KR" sz="400">
              <a:ea typeface="Gulim" pitchFamily="34" charset="-127"/>
            </a:endParaRPr>
          </a:p>
        </p:txBody>
      </p:sp>
      <p:sp>
        <p:nvSpPr>
          <p:cNvPr id="39170" name="Line 94"/>
          <p:cNvSpPr>
            <a:spLocks noChangeShapeType="1"/>
          </p:cNvSpPr>
          <p:nvPr/>
        </p:nvSpPr>
        <p:spPr bwMode="auto">
          <a:xfrm>
            <a:off x="2855641" y="1944046"/>
            <a:ext cx="109388" cy="0"/>
          </a:xfrm>
          <a:prstGeom prst="line">
            <a:avLst/>
          </a:prstGeom>
          <a:noFill/>
          <a:ln w="57150">
            <a:solidFill>
              <a:schemeClr val="accent2"/>
            </a:solidFill>
            <a:round/>
            <a:headEnd/>
            <a:tailEnd/>
          </a:ln>
        </p:spPr>
        <p:txBody>
          <a:bodyPr/>
          <a:lstStyle/>
          <a:p>
            <a:endParaRPr lang="en-US"/>
          </a:p>
        </p:txBody>
      </p:sp>
      <p:sp>
        <p:nvSpPr>
          <p:cNvPr id="39171" name="Line 97"/>
          <p:cNvSpPr>
            <a:spLocks noChangeShapeType="1"/>
          </p:cNvSpPr>
          <p:nvPr/>
        </p:nvSpPr>
        <p:spPr bwMode="auto">
          <a:xfrm>
            <a:off x="2430286" y="2282436"/>
            <a:ext cx="109388" cy="0"/>
          </a:xfrm>
          <a:prstGeom prst="line">
            <a:avLst/>
          </a:prstGeom>
          <a:noFill/>
          <a:ln w="57150">
            <a:solidFill>
              <a:schemeClr val="accent2"/>
            </a:solidFill>
            <a:round/>
            <a:headEnd/>
            <a:tailEnd/>
          </a:ln>
        </p:spPr>
        <p:txBody>
          <a:bodyPr/>
          <a:lstStyle/>
          <a:p>
            <a:endParaRPr lang="en-US"/>
          </a:p>
        </p:txBody>
      </p:sp>
      <p:sp>
        <p:nvSpPr>
          <p:cNvPr id="39172" name="Line 99"/>
          <p:cNvSpPr>
            <a:spLocks noChangeShapeType="1"/>
          </p:cNvSpPr>
          <p:nvPr/>
        </p:nvSpPr>
        <p:spPr bwMode="auto">
          <a:xfrm flipV="1">
            <a:off x="2313626" y="2310759"/>
            <a:ext cx="869195" cy="0"/>
          </a:xfrm>
          <a:prstGeom prst="line">
            <a:avLst/>
          </a:prstGeom>
          <a:noFill/>
          <a:ln w="19050">
            <a:solidFill>
              <a:srgbClr val="FF9900"/>
            </a:solidFill>
            <a:round/>
            <a:headEnd/>
            <a:tailEnd/>
          </a:ln>
        </p:spPr>
        <p:txBody>
          <a:bodyPr/>
          <a:lstStyle/>
          <a:p>
            <a:endParaRPr lang="en-US"/>
          </a:p>
        </p:txBody>
      </p:sp>
      <p:sp>
        <p:nvSpPr>
          <p:cNvPr id="465" name="Line 118"/>
          <p:cNvSpPr>
            <a:spLocks noChangeShapeType="1"/>
          </p:cNvSpPr>
          <p:nvPr/>
        </p:nvSpPr>
        <p:spPr bwMode="auto">
          <a:xfrm flipV="1">
            <a:off x="1050926" y="2608261"/>
            <a:ext cx="0" cy="425450"/>
          </a:xfrm>
          <a:prstGeom prst="line">
            <a:avLst/>
          </a:prstGeom>
          <a:noFill/>
          <a:ln w="28575">
            <a:solidFill>
              <a:schemeClr val="bg1">
                <a:lumMod val="75000"/>
              </a:schemeClr>
            </a:solidFill>
            <a:round/>
            <a:headEnd/>
            <a:tailEnd/>
          </a:ln>
        </p:spPr>
        <p:txBody>
          <a:bodyPr/>
          <a:lstStyle/>
          <a:p>
            <a:pPr>
              <a:defRPr/>
            </a:pPr>
            <a:endParaRPr lang="ko-KR" altLang="en-US" sz="400">
              <a:ea typeface="ＭＳ Ｐゴシック" charset="-128"/>
            </a:endParaRPr>
          </a:p>
        </p:txBody>
      </p:sp>
      <p:sp>
        <p:nvSpPr>
          <p:cNvPr id="39174" name="Line 132"/>
          <p:cNvSpPr>
            <a:spLocks noChangeShapeType="1"/>
          </p:cNvSpPr>
          <p:nvPr/>
        </p:nvSpPr>
        <p:spPr bwMode="auto">
          <a:xfrm>
            <a:off x="1468082" y="2999643"/>
            <a:ext cx="109388" cy="0"/>
          </a:xfrm>
          <a:prstGeom prst="line">
            <a:avLst/>
          </a:prstGeom>
          <a:noFill/>
          <a:ln w="57150">
            <a:solidFill>
              <a:schemeClr val="accent2"/>
            </a:solidFill>
            <a:round/>
            <a:headEnd/>
            <a:tailEnd/>
          </a:ln>
        </p:spPr>
        <p:txBody>
          <a:bodyPr/>
          <a:lstStyle/>
          <a:p>
            <a:endParaRPr lang="en-US"/>
          </a:p>
        </p:txBody>
      </p:sp>
      <p:sp>
        <p:nvSpPr>
          <p:cNvPr id="467" name="Line 133"/>
          <p:cNvSpPr>
            <a:spLocks noChangeShapeType="1"/>
          </p:cNvSpPr>
          <p:nvPr/>
        </p:nvSpPr>
        <p:spPr bwMode="auto">
          <a:xfrm>
            <a:off x="1585913" y="4756148"/>
            <a:ext cx="546100" cy="0"/>
          </a:xfrm>
          <a:prstGeom prst="line">
            <a:avLst/>
          </a:prstGeom>
          <a:noFill/>
          <a:ln w="28575">
            <a:solidFill>
              <a:schemeClr val="accent5">
                <a:lumMod val="75000"/>
              </a:schemeClr>
            </a:solidFill>
            <a:round/>
            <a:headEnd/>
            <a:tailEnd/>
          </a:ln>
        </p:spPr>
        <p:txBody>
          <a:bodyPr/>
          <a:lstStyle/>
          <a:p>
            <a:pPr>
              <a:defRPr/>
            </a:pPr>
            <a:endParaRPr lang="ko-KR" altLang="en-US" sz="400">
              <a:ea typeface="ＭＳ Ｐゴシック" charset="-128"/>
            </a:endParaRPr>
          </a:p>
        </p:txBody>
      </p:sp>
      <p:grpSp>
        <p:nvGrpSpPr>
          <p:cNvPr id="33" name="Group 240"/>
          <p:cNvGrpSpPr>
            <a:grpSpLocks/>
          </p:cNvGrpSpPr>
          <p:nvPr/>
        </p:nvGrpSpPr>
        <p:grpSpPr bwMode="auto">
          <a:xfrm flipV="1">
            <a:off x="375607" y="3441979"/>
            <a:ext cx="80809" cy="68370"/>
            <a:chOff x="3655" y="1977"/>
            <a:chExt cx="82" cy="88"/>
          </a:xfrm>
        </p:grpSpPr>
        <p:sp>
          <p:nvSpPr>
            <p:cNvPr id="39343" name="AutoShape 241"/>
            <p:cNvSpPr>
              <a:spLocks noChangeArrowheads="1"/>
            </p:cNvSpPr>
            <p:nvPr/>
          </p:nvSpPr>
          <p:spPr bwMode="auto">
            <a:xfrm>
              <a:off x="3655" y="1977"/>
              <a:ext cx="82" cy="76"/>
            </a:xfrm>
            <a:prstGeom prst="flowChartMerge">
              <a:avLst/>
            </a:prstGeom>
            <a:solidFill>
              <a:srgbClr val="996633"/>
            </a:solidFill>
            <a:ln w="9525">
              <a:solidFill>
                <a:srgbClr val="996633"/>
              </a:solidFill>
              <a:miter lim="800000"/>
              <a:headEnd/>
              <a:tailEnd/>
            </a:ln>
          </p:spPr>
          <p:txBody>
            <a:bodyPr rot="10800000" wrap="none" anchor="ctr"/>
            <a:lstStyle/>
            <a:p>
              <a:endParaRPr lang="ko-KR" altLang="en-US" sz="400"/>
            </a:p>
          </p:txBody>
        </p:sp>
        <p:sp>
          <p:nvSpPr>
            <p:cNvPr id="39344" name="Line 242"/>
            <p:cNvSpPr>
              <a:spLocks noChangeShapeType="1"/>
            </p:cNvSpPr>
            <p:nvPr/>
          </p:nvSpPr>
          <p:spPr bwMode="auto">
            <a:xfrm flipH="1">
              <a:off x="3665" y="2065"/>
              <a:ext cx="71" cy="0"/>
            </a:xfrm>
            <a:prstGeom prst="line">
              <a:avLst/>
            </a:prstGeom>
            <a:noFill/>
            <a:ln w="28575">
              <a:solidFill>
                <a:srgbClr val="996633"/>
              </a:solidFill>
              <a:round/>
              <a:headEnd/>
              <a:tailEnd/>
            </a:ln>
          </p:spPr>
          <p:txBody>
            <a:bodyPr/>
            <a:lstStyle/>
            <a:p>
              <a:endParaRPr lang="en-US"/>
            </a:p>
          </p:txBody>
        </p:sp>
      </p:grpSp>
      <p:sp>
        <p:nvSpPr>
          <p:cNvPr id="471" name="Line 329"/>
          <p:cNvSpPr>
            <a:spLocks noChangeShapeType="1"/>
          </p:cNvSpPr>
          <p:nvPr/>
        </p:nvSpPr>
        <p:spPr bwMode="auto">
          <a:xfrm rot="5400000" flipV="1">
            <a:off x="1771650" y="4394198"/>
            <a:ext cx="717551" cy="0"/>
          </a:xfrm>
          <a:prstGeom prst="line">
            <a:avLst/>
          </a:prstGeom>
          <a:noFill/>
          <a:ln w="28575">
            <a:solidFill>
              <a:schemeClr val="accent5">
                <a:lumMod val="75000"/>
              </a:schemeClr>
            </a:solidFill>
            <a:round/>
            <a:headEnd/>
            <a:tailEnd/>
          </a:ln>
        </p:spPr>
        <p:txBody>
          <a:bodyPr/>
          <a:lstStyle/>
          <a:p>
            <a:pPr>
              <a:defRPr/>
            </a:pPr>
            <a:endParaRPr lang="ko-KR" altLang="en-US" sz="400">
              <a:ea typeface="ＭＳ Ｐゴシック" charset="-128"/>
            </a:endParaRPr>
          </a:p>
        </p:txBody>
      </p:sp>
      <p:sp>
        <p:nvSpPr>
          <p:cNvPr id="472" name="Line 336"/>
          <p:cNvSpPr>
            <a:spLocks noChangeShapeType="1"/>
          </p:cNvSpPr>
          <p:nvPr/>
        </p:nvSpPr>
        <p:spPr bwMode="auto">
          <a:xfrm>
            <a:off x="2395539" y="4618036"/>
            <a:ext cx="0" cy="315912"/>
          </a:xfrm>
          <a:prstGeom prst="line">
            <a:avLst/>
          </a:prstGeom>
          <a:noFill/>
          <a:ln w="19050">
            <a:solidFill>
              <a:schemeClr val="bg1">
                <a:lumMod val="75000"/>
              </a:schemeClr>
            </a:solidFill>
            <a:round/>
            <a:headEnd/>
            <a:tailEnd/>
          </a:ln>
        </p:spPr>
        <p:txBody>
          <a:bodyPr/>
          <a:lstStyle/>
          <a:p>
            <a:pPr>
              <a:defRPr/>
            </a:pPr>
            <a:endParaRPr lang="ko-KR" altLang="en-US" sz="400">
              <a:ea typeface="ＭＳ Ｐゴシック" charset="-128"/>
            </a:endParaRPr>
          </a:p>
        </p:txBody>
      </p:sp>
      <p:sp>
        <p:nvSpPr>
          <p:cNvPr id="473" name="Line 348"/>
          <p:cNvSpPr>
            <a:spLocks noChangeShapeType="1"/>
          </p:cNvSpPr>
          <p:nvPr/>
        </p:nvSpPr>
        <p:spPr bwMode="auto">
          <a:xfrm flipV="1">
            <a:off x="1793876" y="4932361"/>
            <a:ext cx="608014" cy="0"/>
          </a:xfrm>
          <a:prstGeom prst="line">
            <a:avLst/>
          </a:prstGeom>
          <a:noFill/>
          <a:ln w="19050">
            <a:solidFill>
              <a:schemeClr val="bg1">
                <a:lumMod val="75000"/>
              </a:schemeClr>
            </a:solidFill>
            <a:round/>
            <a:headEnd/>
            <a:tailEnd/>
          </a:ln>
        </p:spPr>
        <p:txBody>
          <a:bodyPr/>
          <a:lstStyle/>
          <a:p>
            <a:pPr>
              <a:defRPr/>
            </a:pPr>
            <a:endParaRPr lang="ko-KR" altLang="en-US" sz="400">
              <a:ea typeface="ＭＳ Ｐゴシック" charset="-128"/>
            </a:endParaRPr>
          </a:p>
        </p:txBody>
      </p:sp>
      <p:grpSp>
        <p:nvGrpSpPr>
          <p:cNvPr id="34" name="Group 349"/>
          <p:cNvGrpSpPr>
            <a:grpSpLocks/>
          </p:cNvGrpSpPr>
          <p:nvPr/>
        </p:nvGrpSpPr>
        <p:grpSpPr bwMode="auto">
          <a:xfrm>
            <a:off x="1949984" y="4806280"/>
            <a:ext cx="135996" cy="167818"/>
            <a:chOff x="2748" y="3422"/>
            <a:chExt cx="105" cy="108"/>
          </a:xfrm>
          <a:solidFill>
            <a:srgbClr val="FF6600"/>
          </a:solidFill>
        </p:grpSpPr>
        <p:sp>
          <p:nvSpPr>
            <p:cNvPr id="475" name="AutoShape 350"/>
            <p:cNvSpPr>
              <a:spLocks noChangeArrowheads="1"/>
            </p:cNvSpPr>
            <p:nvPr/>
          </p:nvSpPr>
          <p:spPr bwMode="auto">
            <a:xfrm rot="-5400000">
              <a:off x="2772" y="3449"/>
              <a:ext cx="57" cy="105"/>
            </a:xfrm>
            <a:prstGeom prst="flowChartCollate">
              <a:avLst/>
            </a:prstGeom>
            <a:grpFill/>
            <a:ln w="9525">
              <a:solidFill>
                <a:srgbClr val="FF6600"/>
              </a:solidFill>
              <a:miter lim="800000"/>
              <a:headEnd/>
              <a:tailEnd/>
            </a:ln>
          </p:spPr>
          <p:txBody>
            <a:bodyPr vert="eaVert" wrap="none" anchor="ctr"/>
            <a:lstStyle/>
            <a:p>
              <a:pPr>
                <a:defRPr/>
              </a:pPr>
              <a:endParaRPr lang="ko-KR" altLang="en-US" sz="400">
                <a:ea typeface="ＭＳ Ｐゴシック" charset="-128"/>
              </a:endParaRPr>
            </a:p>
          </p:txBody>
        </p:sp>
        <p:sp>
          <p:nvSpPr>
            <p:cNvPr id="476" name="Line 351"/>
            <p:cNvSpPr>
              <a:spLocks noChangeShapeType="1"/>
            </p:cNvSpPr>
            <p:nvPr/>
          </p:nvSpPr>
          <p:spPr bwMode="auto">
            <a:xfrm rot="-5400000">
              <a:off x="2784" y="3485"/>
              <a:ext cx="34" cy="0"/>
            </a:xfrm>
            <a:prstGeom prst="line">
              <a:avLst/>
            </a:prstGeom>
            <a:grpFill/>
            <a:ln w="38100">
              <a:solidFill>
                <a:srgbClr val="FF6600"/>
              </a:solidFill>
              <a:round/>
              <a:headEnd/>
              <a:tailEnd/>
            </a:ln>
          </p:spPr>
          <p:txBody>
            <a:bodyPr/>
            <a:lstStyle/>
            <a:p>
              <a:pPr>
                <a:defRPr/>
              </a:pPr>
              <a:endParaRPr lang="ko-KR" altLang="en-US" sz="400">
                <a:ea typeface="ＭＳ Ｐゴシック" charset="-128"/>
              </a:endParaRPr>
            </a:p>
          </p:txBody>
        </p:sp>
        <p:sp>
          <p:nvSpPr>
            <p:cNvPr id="477" name="AutoShape 352"/>
            <p:cNvSpPr>
              <a:spLocks noChangeArrowheads="1"/>
            </p:cNvSpPr>
            <p:nvPr/>
          </p:nvSpPr>
          <p:spPr bwMode="auto">
            <a:xfrm rot="-5400000">
              <a:off x="2778" y="3421"/>
              <a:ext cx="45" cy="48"/>
            </a:xfrm>
            <a:prstGeom prst="flowChartDelay">
              <a:avLst/>
            </a:prstGeom>
            <a:grpFill/>
            <a:ln w="9525">
              <a:solidFill>
                <a:srgbClr val="FF6600"/>
              </a:solidFill>
              <a:miter lim="800000"/>
              <a:headEnd/>
              <a:tailEnd/>
            </a:ln>
          </p:spPr>
          <p:txBody>
            <a:bodyPr vert="eaVert" wrap="none" tIns="0" bIns="0" anchor="ctr" anchorCtr="1"/>
            <a:lstStyle/>
            <a:p>
              <a:pPr algn="ctr">
                <a:defRPr/>
              </a:pPr>
              <a:r>
                <a:rPr lang="en-US" altLang="ko-KR" sz="400" dirty="0">
                  <a:ea typeface="굴림" pitchFamily="50" charset="-127"/>
                </a:rPr>
                <a:t>s</a:t>
              </a:r>
            </a:p>
          </p:txBody>
        </p:sp>
      </p:grpSp>
      <p:sp>
        <p:nvSpPr>
          <p:cNvPr id="478" name="Line 353"/>
          <p:cNvSpPr>
            <a:spLocks noChangeShapeType="1"/>
          </p:cNvSpPr>
          <p:nvPr/>
        </p:nvSpPr>
        <p:spPr bwMode="auto">
          <a:xfrm>
            <a:off x="1792288" y="4752973"/>
            <a:ext cx="0" cy="187325"/>
          </a:xfrm>
          <a:prstGeom prst="line">
            <a:avLst/>
          </a:prstGeom>
          <a:noFill/>
          <a:ln w="19050">
            <a:solidFill>
              <a:schemeClr val="bg1">
                <a:lumMod val="75000"/>
              </a:schemeClr>
            </a:solidFill>
            <a:round/>
            <a:headEnd/>
            <a:tailEnd/>
          </a:ln>
        </p:spPr>
        <p:txBody>
          <a:bodyPr/>
          <a:lstStyle/>
          <a:p>
            <a:pPr>
              <a:defRPr/>
            </a:pPr>
            <a:endParaRPr lang="ko-KR" altLang="en-US" sz="400">
              <a:ea typeface="ＭＳ Ｐゴシック" charset="-128"/>
            </a:endParaRPr>
          </a:p>
        </p:txBody>
      </p:sp>
      <p:grpSp>
        <p:nvGrpSpPr>
          <p:cNvPr id="35" name="Group 264"/>
          <p:cNvGrpSpPr>
            <a:grpSpLocks/>
          </p:cNvGrpSpPr>
          <p:nvPr/>
        </p:nvGrpSpPr>
        <p:grpSpPr bwMode="auto">
          <a:xfrm rot="5400000">
            <a:off x="3408222" y="3830956"/>
            <a:ext cx="92197" cy="190198"/>
            <a:chOff x="2877" y="3766"/>
            <a:chExt cx="68" cy="130"/>
          </a:xfrm>
        </p:grpSpPr>
        <p:sp>
          <p:nvSpPr>
            <p:cNvPr id="39340" name="Line 265"/>
            <p:cNvSpPr>
              <a:spLocks noChangeShapeType="1"/>
            </p:cNvSpPr>
            <p:nvPr/>
          </p:nvSpPr>
          <p:spPr bwMode="auto">
            <a:xfrm rot="-5400000">
              <a:off x="2903" y="3821"/>
              <a:ext cx="18" cy="0"/>
            </a:xfrm>
            <a:prstGeom prst="line">
              <a:avLst/>
            </a:prstGeom>
            <a:noFill/>
            <a:ln w="38100">
              <a:solidFill>
                <a:srgbClr val="E3724F"/>
              </a:solidFill>
              <a:round/>
              <a:headEnd/>
              <a:tailEnd/>
            </a:ln>
          </p:spPr>
          <p:txBody>
            <a:bodyPr/>
            <a:lstStyle/>
            <a:p>
              <a:endParaRPr lang="en-US"/>
            </a:p>
          </p:txBody>
        </p:sp>
        <p:sp>
          <p:nvSpPr>
            <p:cNvPr id="39341" name="AutoShape 266"/>
            <p:cNvSpPr>
              <a:spLocks noChangeArrowheads="1"/>
            </p:cNvSpPr>
            <p:nvPr/>
          </p:nvSpPr>
          <p:spPr bwMode="auto">
            <a:xfrm rot="-5400000">
              <a:off x="2877" y="3828"/>
              <a:ext cx="68" cy="68"/>
            </a:xfrm>
            <a:prstGeom prst="flowChartSummingJunction">
              <a:avLst/>
            </a:prstGeom>
            <a:solidFill>
              <a:srgbClr val="E3724F"/>
            </a:solidFill>
            <a:ln w="12700">
              <a:solidFill>
                <a:schemeClr val="tx1"/>
              </a:solidFill>
              <a:round/>
              <a:headEnd/>
              <a:tailEnd/>
            </a:ln>
          </p:spPr>
          <p:txBody>
            <a:bodyPr wrap="none" anchor="ctr"/>
            <a:lstStyle/>
            <a:p>
              <a:endParaRPr lang="ko-KR" altLang="en-US" sz="400"/>
            </a:p>
          </p:txBody>
        </p:sp>
        <p:sp>
          <p:nvSpPr>
            <p:cNvPr id="39342" name="AutoShape 267"/>
            <p:cNvSpPr>
              <a:spLocks noChangeArrowheads="1"/>
            </p:cNvSpPr>
            <p:nvPr/>
          </p:nvSpPr>
          <p:spPr bwMode="auto">
            <a:xfrm rot="-5400000">
              <a:off x="2889" y="3765"/>
              <a:ext cx="45" cy="48"/>
            </a:xfrm>
            <a:prstGeom prst="flowChartDelay">
              <a:avLst/>
            </a:prstGeom>
            <a:solidFill>
              <a:srgbClr val="E3724F"/>
            </a:solidFill>
            <a:ln w="12700">
              <a:solidFill>
                <a:schemeClr val="tx1"/>
              </a:solidFill>
              <a:miter lim="800000"/>
              <a:headEnd/>
              <a:tailEnd/>
            </a:ln>
          </p:spPr>
          <p:txBody>
            <a:bodyPr vert="eaVert" wrap="none" tIns="0" bIns="0" anchor="ctr" anchorCtr="1"/>
            <a:lstStyle/>
            <a:p>
              <a:pPr algn="ctr"/>
              <a:r>
                <a:rPr lang="en-US" altLang="ko-KR" sz="400">
                  <a:ea typeface="Gulim" pitchFamily="34" charset="-127"/>
                </a:rPr>
                <a:t>E</a:t>
              </a:r>
            </a:p>
          </p:txBody>
        </p:sp>
      </p:grpSp>
      <p:sp>
        <p:nvSpPr>
          <p:cNvPr id="39183" name="Line 18"/>
          <p:cNvSpPr>
            <a:spLocks noChangeShapeType="1"/>
          </p:cNvSpPr>
          <p:nvPr/>
        </p:nvSpPr>
        <p:spPr bwMode="auto">
          <a:xfrm flipH="1" flipV="1">
            <a:off x="3184462" y="2309722"/>
            <a:ext cx="0" cy="702353"/>
          </a:xfrm>
          <a:prstGeom prst="line">
            <a:avLst/>
          </a:prstGeom>
          <a:noFill/>
          <a:ln w="19050">
            <a:solidFill>
              <a:srgbClr val="FF9900"/>
            </a:solidFill>
            <a:round/>
            <a:headEnd/>
            <a:tailEnd/>
          </a:ln>
        </p:spPr>
        <p:txBody>
          <a:bodyPr/>
          <a:lstStyle/>
          <a:p>
            <a:endParaRPr lang="en-US"/>
          </a:p>
        </p:txBody>
      </p:sp>
      <p:sp>
        <p:nvSpPr>
          <p:cNvPr id="39184" name="Line 286"/>
          <p:cNvSpPr>
            <a:spLocks noChangeShapeType="1"/>
          </p:cNvSpPr>
          <p:nvPr/>
        </p:nvSpPr>
        <p:spPr bwMode="auto">
          <a:xfrm>
            <a:off x="3437075" y="3735213"/>
            <a:ext cx="0" cy="78730"/>
          </a:xfrm>
          <a:prstGeom prst="line">
            <a:avLst/>
          </a:prstGeom>
          <a:noFill/>
          <a:ln w="57150">
            <a:solidFill>
              <a:schemeClr val="accent2"/>
            </a:solidFill>
            <a:round/>
            <a:headEnd/>
            <a:tailEnd/>
          </a:ln>
        </p:spPr>
        <p:txBody>
          <a:bodyPr/>
          <a:lstStyle/>
          <a:p>
            <a:endParaRPr lang="en-US"/>
          </a:p>
        </p:txBody>
      </p:sp>
      <p:grpSp>
        <p:nvGrpSpPr>
          <p:cNvPr id="36" name="Group 360"/>
          <p:cNvGrpSpPr>
            <a:grpSpLocks/>
          </p:cNvGrpSpPr>
          <p:nvPr/>
        </p:nvGrpSpPr>
        <p:grpSpPr bwMode="auto">
          <a:xfrm rot="5400000">
            <a:off x="1718641" y="4190888"/>
            <a:ext cx="142956" cy="159648"/>
            <a:chOff x="2748" y="3422"/>
            <a:chExt cx="105" cy="108"/>
          </a:xfrm>
          <a:solidFill>
            <a:srgbClr val="FF6600"/>
          </a:solidFill>
        </p:grpSpPr>
        <p:sp>
          <p:nvSpPr>
            <p:cNvPr id="486" name="AutoShape 361"/>
            <p:cNvSpPr>
              <a:spLocks noChangeArrowheads="1"/>
            </p:cNvSpPr>
            <p:nvPr/>
          </p:nvSpPr>
          <p:spPr bwMode="auto">
            <a:xfrm rot="-5400000">
              <a:off x="2772" y="3449"/>
              <a:ext cx="57" cy="105"/>
            </a:xfrm>
            <a:prstGeom prst="flowChartCollate">
              <a:avLst/>
            </a:prstGeom>
            <a:grpFill/>
            <a:ln w="9525">
              <a:solidFill>
                <a:srgbClr val="FF6600"/>
              </a:solidFill>
              <a:miter lim="800000"/>
              <a:headEnd/>
              <a:tailEnd/>
            </a:ln>
          </p:spPr>
          <p:txBody>
            <a:bodyPr wrap="none" anchor="ctr"/>
            <a:lstStyle/>
            <a:p>
              <a:pPr>
                <a:defRPr/>
              </a:pPr>
              <a:endParaRPr lang="ko-KR" altLang="en-US" sz="400">
                <a:ea typeface="ＭＳ Ｐゴシック" charset="-128"/>
              </a:endParaRPr>
            </a:p>
          </p:txBody>
        </p:sp>
        <p:sp>
          <p:nvSpPr>
            <p:cNvPr id="487" name="Line 362"/>
            <p:cNvSpPr>
              <a:spLocks noChangeShapeType="1"/>
            </p:cNvSpPr>
            <p:nvPr/>
          </p:nvSpPr>
          <p:spPr bwMode="auto">
            <a:xfrm rot="-5400000">
              <a:off x="2784" y="3485"/>
              <a:ext cx="34" cy="0"/>
            </a:xfrm>
            <a:prstGeom prst="line">
              <a:avLst/>
            </a:prstGeom>
            <a:grpFill/>
            <a:ln w="38100">
              <a:solidFill>
                <a:srgbClr val="FF6600"/>
              </a:solidFill>
              <a:round/>
              <a:headEnd/>
              <a:tailEnd/>
            </a:ln>
          </p:spPr>
          <p:txBody>
            <a:bodyPr/>
            <a:lstStyle/>
            <a:p>
              <a:pPr>
                <a:defRPr/>
              </a:pPr>
              <a:endParaRPr lang="ko-KR" altLang="en-US" sz="400">
                <a:ea typeface="ＭＳ Ｐゴシック" charset="-128"/>
              </a:endParaRPr>
            </a:p>
          </p:txBody>
        </p:sp>
        <p:sp>
          <p:nvSpPr>
            <p:cNvPr id="488" name="AutoShape 363"/>
            <p:cNvSpPr>
              <a:spLocks noChangeArrowheads="1"/>
            </p:cNvSpPr>
            <p:nvPr/>
          </p:nvSpPr>
          <p:spPr bwMode="auto">
            <a:xfrm rot="-5400000">
              <a:off x="2778" y="3421"/>
              <a:ext cx="45" cy="48"/>
            </a:xfrm>
            <a:prstGeom prst="flowChartDelay">
              <a:avLst/>
            </a:prstGeom>
            <a:grpFill/>
            <a:ln w="9525">
              <a:solidFill>
                <a:srgbClr val="FF6600"/>
              </a:solidFill>
              <a:miter lim="800000"/>
              <a:headEnd/>
              <a:tailEnd/>
            </a:ln>
          </p:spPr>
          <p:txBody>
            <a:bodyPr vert="eaVert" wrap="none" tIns="0" bIns="0" anchor="ctr" anchorCtr="1"/>
            <a:lstStyle/>
            <a:p>
              <a:pPr algn="ctr">
                <a:defRPr/>
              </a:pPr>
              <a:r>
                <a:rPr lang="en-US" altLang="ko-KR" sz="400">
                  <a:ea typeface="굴림" pitchFamily="50" charset="-127"/>
                </a:rPr>
                <a:t>s</a:t>
              </a:r>
            </a:p>
          </p:txBody>
        </p:sp>
      </p:grpSp>
      <p:cxnSp>
        <p:nvCxnSpPr>
          <p:cNvPr id="489" name="직선 연결선 227"/>
          <p:cNvCxnSpPr>
            <a:cxnSpLocks noChangeShapeType="1"/>
          </p:cNvCxnSpPr>
          <p:nvPr/>
        </p:nvCxnSpPr>
        <p:spPr bwMode="auto">
          <a:xfrm>
            <a:off x="1054100" y="3027361"/>
            <a:ext cx="1390651" cy="1587"/>
          </a:xfrm>
          <a:prstGeom prst="line">
            <a:avLst/>
          </a:prstGeom>
          <a:noFill/>
          <a:ln w="28575" algn="ctr">
            <a:solidFill>
              <a:schemeClr val="bg1">
                <a:lumMod val="75000"/>
              </a:schemeClr>
            </a:solidFill>
            <a:round/>
            <a:headEnd/>
            <a:tailEnd/>
          </a:ln>
        </p:spPr>
      </p:cxnSp>
      <p:sp>
        <p:nvSpPr>
          <p:cNvPr id="490" name="자유형 228"/>
          <p:cNvSpPr>
            <a:spLocks noChangeArrowheads="1"/>
          </p:cNvSpPr>
          <p:nvPr/>
        </p:nvSpPr>
        <p:spPr bwMode="auto">
          <a:xfrm>
            <a:off x="2130424" y="4027486"/>
            <a:ext cx="223839" cy="96837"/>
          </a:xfrm>
          <a:custGeom>
            <a:avLst/>
            <a:gdLst>
              <a:gd name="T0" fmla="*/ 0 w 457200"/>
              <a:gd name="T1" fmla="*/ 0 h 502920"/>
              <a:gd name="T2" fmla="*/ 457200 w 457200"/>
              <a:gd name="T3" fmla="*/ 0 h 502920"/>
              <a:gd name="T4" fmla="*/ 457200 w 457200"/>
              <a:gd name="T5" fmla="*/ 504193 h 502920"/>
              <a:gd name="T6" fmla="*/ 0 60000 65536"/>
              <a:gd name="T7" fmla="*/ 0 60000 65536"/>
              <a:gd name="T8" fmla="*/ 0 60000 65536"/>
              <a:gd name="T9" fmla="*/ 0 w 457200"/>
              <a:gd name="T10" fmla="*/ 0 h 502920"/>
              <a:gd name="T11" fmla="*/ 457200 w 457200"/>
              <a:gd name="T12" fmla="*/ 502920 h 502920"/>
            </a:gdLst>
            <a:ahLst/>
            <a:cxnLst>
              <a:cxn ang="T6">
                <a:pos x="T0" y="T1"/>
              </a:cxn>
              <a:cxn ang="T7">
                <a:pos x="T2" y="T3"/>
              </a:cxn>
              <a:cxn ang="T8">
                <a:pos x="T4" y="T5"/>
              </a:cxn>
            </a:cxnLst>
            <a:rect l="T9" t="T10" r="T11" b="T12"/>
            <a:pathLst>
              <a:path w="457200" h="502920">
                <a:moveTo>
                  <a:pt x="0" y="0"/>
                </a:moveTo>
                <a:lnTo>
                  <a:pt x="457200" y="0"/>
                </a:lnTo>
                <a:lnTo>
                  <a:pt x="457200" y="502920"/>
                </a:lnTo>
              </a:path>
            </a:pathLst>
          </a:custGeom>
          <a:noFill/>
          <a:ln w="28575" algn="ctr">
            <a:solidFill>
              <a:schemeClr val="accent5">
                <a:lumMod val="75000"/>
              </a:schemeClr>
            </a:solidFill>
            <a:round/>
            <a:headEnd/>
            <a:tailEnd/>
          </a:ln>
        </p:spPr>
        <p:txBody>
          <a:bodyPr lIns="0" tIns="0" rIns="0" bIns="0" anchor="ctr">
            <a:spAutoFit/>
          </a:bodyPr>
          <a:lstStyle/>
          <a:p>
            <a:pPr>
              <a:defRPr/>
            </a:pPr>
            <a:endParaRPr lang="ko-KR" altLang="en-US" sz="400">
              <a:ea typeface="ＭＳ Ｐゴシック" charset="-128"/>
            </a:endParaRPr>
          </a:p>
        </p:txBody>
      </p:sp>
      <p:sp>
        <p:nvSpPr>
          <p:cNvPr id="39188" name="AutoShape 324"/>
          <p:cNvSpPr>
            <a:spLocks noChangeArrowheads="1"/>
          </p:cNvSpPr>
          <p:nvPr/>
        </p:nvSpPr>
        <p:spPr bwMode="auto">
          <a:xfrm>
            <a:off x="2269279" y="4058349"/>
            <a:ext cx="337035" cy="559394"/>
          </a:xfrm>
          <a:prstGeom prst="roundRect">
            <a:avLst>
              <a:gd name="adj" fmla="val 16667"/>
            </a:avLst>
          </a:prstGeom>
          <a:gradFill rotWithShape="1">
            <a:gsLst>
              <a:gs pos="0">
                <a:srgbClr val="FFFFFF"/>
              </a:gs>
              <a:gs pos="100000">
                <a:schemeClr val="bg2"/>
              </a:gs>
            </a:gsLst>
            <a:lin ang="5400000" scaled="1"/>
          </a:gradFill>
          <a:ln w="19050">
            <a:solidFill>
              <a:schemeClr val="tx1"/>
            </a:solidFill>
            <a:round/>
            <a:headEnd/>
            <a:tailEnd/>
          </a:ln>
        </p:spPr>
        <p:txBody>
          <a:bodyPr wrap="none" anchor="ctr"/>
          <a:lstStyle/>
          <a:p>
            <a:endParaRPr lang="ko-KR" altLang="en-US" sz="400"/>
          </a:p>
        </p:txBody>
      </p:sp>
      <p:sp>
        <p:nvSpPr>
          <p:cNvPr id="492" name="자유형 828"/>
          <p:cNvSpPr/>
          <p:nvPr/>
        </p:nvSpPr>
        <p:spPr bwMode="auto">
          <a:xfrm>
            <a:off x="563563" y="3983035"/>
            <a:ext cx="2325687" cy="1058863"/>
          </a:xfrm>
          <a:custGeom>
            <a:avLst/>
            <a:gdLst>
              <a:gd name="connsiteX0" fmla="*/ 4186106 w 4186106"/>
              <a:gd name="connsiteY0" fmla="*/ 0 h 1585520"/>
              <a:gd name="connsiteX1" fmla="*/ 4186106 w 4186106"/>
              <a:gd name="connsiteY1" fmla="*/ 0 h 1585520"/>
              <a:gd name="connsiteX2" fmla="*/ 4186106 w 4186106"/>
              <a:gd name="connsiteY2" fmla="*/ 1585520 h 1585520"/>
              <a:gd name="connsiteX3" fmla="*/ 0 w 4186106"/>
              <a:gd name="connsiteY3" fmla="*/ 1585520 h 1585520"/>
            </a:gdLst>
            <a:ahLst/>
            <a:cxnLst>
              <a:cxn ang="0">
                <a:pos x="connsiteX0" y="connsiteY0"/>
              </a:cxn>
              <a:cxn ang="0">
                <a:pos x="connsiteX1" y="connsiteY1"/>
              </a:cxn>
              <a:cxn ang="0">
                <a:pos x="connsiteX2" y="connsiteY2"/>
              </a:cxn>
              <a:cxn ang="0">
                <a:pos x="connsiteX3" y="connsiteY3"/>
              </a:cxn>
            </a:cxnLst>
            <a:rect l="l" t="t" r="r" b="b"/>
            <a:pathLst>
              <a:path w="4186106" h="1585520">
                <a:moveTo>
                  <a:pt x="4186106" y="0"/>
                </a:moveTo>
                <a:lnTo>
                  <a:pt x="4186106" y="0"/>
                </a:lnTo>
                <a:lnTo>
                  <a:pt x="4186106" y="1585520"/>
                </a:lnTo>
                <a:lnTo>
                  <a:pt x="0" y="1585520"/>
                </a:lnTo>
              </a:path>
            </a:pathLst>
          </a:custGeom>
          <a:noFill/>
          <a:ln w="19050" cap="flat" cmpd="sng" algn="ctr">
            <a:solidFill>
              <a:schemeClr val="bg1">
                <a:lumMod val="75000"/>
              </a:schemeClr>
            </a:solidFill>
            <a:prstDash val="solid"/>
            <a:round/>
            <a:headEnd type="none" w="med" len="med"/>
            <a:tailEnd type="none" w="med" len="med"/>
          </a:ln>
          <a:effectLst/>
        </p:spPr>
        <p:txBody>
          <a:bodyPr lIns="0" tIns="0" rIns="0" bIns="0" anchor="ctr"/>
          <a:lstStyle/>
          <a:p>
            <a:pPr fontAlgn="t" latinLnBrk="1">
              <a:lnSpc>
                <a:spcPct val="50000"/>
              </a:lnSpc>
              <a:spcBef>
                <a:spcPct val="50000"/>
              </a:spcBef>
              <a:defRPr/>
            </a:pPr>
            <a:endParaRPr kumimoji="1" lang="ko-KR" altLang="en-US" sz="400" b="0">
              <a:ea typeface="돋움체" pitchFamily="49" charset="-127"/>
            </a:endParaRPr>
          </a:p>
        </p:txBody>
      </p:sp>
      <p:sp>
        <p:nvSpPr>
          <p:cNvPr id="493" name="현 829"/>
          <p:cNvSpPr/>
          <p:nvPr/>
        </p:nvSpPr>
        <p:spPr bwMode="auto">
          <a:xfrm rot="5400000">
            <a:off x="2300288" y="4557710"/>
            <a:ext cx="188912" cy="119062"/>
          </a:xfrm>
          <a:prstGeom prst="chord">
            <a:avLst>
              <a:gd name="adj1" fmla="val 5393989"/>
              <a:gd name="adj2" fmla="val 16200000"/>
            </a:avLst>
          </a:prstGeom>
          <a:noFill/>
          <a:ln w="9525" cap="flat" cmpd="sng" algn="ctr">
            <a:solidFill>
              <a:schemeClr val="tx1">
                <a:lumMod val="75000"/>
                <a:lumOff val="25000"/>
              </a:schemeClr>
            </a:solidFill>
            <a:prstDash val="sysDash"/>
            <a:round/>
            <a:headEnd type="none" w="med" len="med"/>
            <a:tailEnd type="none" w="med" len="med"/>
          </a:ln>
          <a:effectLst/>
        </p:spPr>
        <p:txBody>
          <a:bodyPr lIns="0" tIns="0" rIns="0" bIns="0" anchor="ctr"/>
          <a:lstStyle/>
          <a:p>
            <a:pPr fontAlgn="t" latinLnBrk="1">
              <a:lnSpc>
                <a:spcPct val="50000"/>
              </a:lnSpc>
              <a:spcBef>
                <a:spcPct val="50000"/>
              </a:spcBef>
              <a:defRPr/>
            </a:pPr>
            <a:endParaRPr kumimoji="1" lang="ko-KR" altLang="en-US" sz="400" b="0">
              <a:ea typeface="돋움체" pitchFamily="49" charset="-127"/>
            </a:endParaRPr>
          </a:p>
        </p:txBody>
      </p:sp>
      <p:sp>
        <p:nvSpPr>
          <p:cNvPr id="39191" name="Rectangle 287"/>
          <p:cNvSpPr>
            <a:spLocks noChangeArrowheads="1"/>
          </p:cNvSpPr>
          <p:nvPr/>
        </p:nvSpPr>
        <p:spPr bwMode="auto">
          <a:xfrm>
            <a:off x="3818005" y="4637427"/>
            <a:ext cx="102490" cy="58011"/>
          </a:xfrm>
          <a:prstGeom prst="rect">
            <a:avLst/>
          </a:prstGeom>
          <a:pattFill prst="openDmnd">
            <a:fgClr>
              <a:srgbClr val="99CC00"/>
            </a:fgClr>
            <a:bgClr>
              <a:srgbClr val="FFFFFF"/>
            </a:bgClr>
          </a:pattFill>
          <a:ln w="9525">
            <a:solidFill>
              <a:srgbClr val="808080"/>
            </a:solidFill>
            <a:miter lim="800000"/>
            <a:headEnd/>
            <a:tailEnd/>
          </a:ln>
        </p:spPr>
        <p:txBody>
          <a:bodyPr wrap="none" anchor="ctr"/>
          <a:lstStyle/>
          <a:p>
            <a:endParaRPr lang="ko-KR" altLang="en-US" sz="400"/>
          </a:p>
        </p:txBody>
      </p:sp>
      <p:sp>
        <p:nvSpPr>
          <p:cNvPr id="39192" name="Rectangle 284"/>
          <p:cNvSpPr>
            <a:spLocks noChangeArrowheads="1"/>
          </p:cNvSpPr>
          <p:nvPr/>
        </p:nvSpPr>
        <p:spPr bwMode="auto">
          <a:xfrm rot="5400000">
            <a:off x="3357933" y="4105745"/>
            <a:ext cx="107735" cy="55187"/>
          </a:xfrm>
          <a:prstGeom prst="rect">
            <a:avLst/>
          </a:prstGeom>
          <a:pattFill prst="openDmnd">
            <a:fgClr>
              <a:srgbClr val="99CC00"/>
            </a:fgClr>
            <a:bgClr>
              <a:srgbClr val="FFFFFF"/>
            </a:bgClr>
          </a:pattFill>
          <a:ln w="9525">
            <a:solidFill>
              <a:srgbClr val="808080"/>
            </a:solidFill>
            <a:miter lim="800000"/>
            <a:headEnd/>
            <a:tailEnd/>
          </a:ln>
        </p:spPr>
        <p:txBody>
          <a:bodyPr wrap="none" anchor="ctr"/>
          <a:lstStyle/>
          <a:p>
            <a:endParaRPr lang="ko-KR" altLang="en-US" sz="400"/>
          </a:p>
        </p:txBody>
      </p:sp>
      <p:sp>
        <p:nvSpPr>
          <p:cNvPr id="39193" name="Rectangle 168"/>
          <p:cNvSpPr>
            <a:spLocks noChangeArrowheads="1"/>
          </p:cNvSpPr>
          <p:nvPr/>
        </p:nvSpPr>
        <p:spPr bwMode="auto">
          <a:xfrm>
            <a:off x="3086592" y="3608129"/>
            <a:ext cx="193154" cy="468234"/>
          </a:xfrm>
          <a:prstGeom prst="rect">
            <a:avLst/>
          </a:prstGeom>
          <a:pattFill prst="openDmnd">
            <a:fgClr>
              <a:schemeClr val="accent1">
                <a:alpha val="61176"/>
              </a:schemeClr>
            </a:fgClr>
            <a:bgClr>
              <a:schemeClr val="bg1">
                <a:alpha val="61176"/>
              </a:schemeClr>
            </a:bgClr>
          </a:pattFill>
          <a:ln w="28575">
            <a:solidFill>
              <a:srgbClr val="E3724F"/>
            </a:solidFill>
            <a:miter lim="800000"/>
            <a:headEnd/>
            <a:tailEnd/>
          </a:ln>
        </p:spPr>
        <p:txBody>
          <a:bodyPr wrap="none" anchor="ctr"/>
          <a:lstStyle/>
          <a:p>
            <a:endParaRPr lang="ko-KR" altLang="en-US" sz="400"/>
          </a:p>
        </p:txBody>
      </p:sp>
      <p:sp>
        <p:nvSpPr>
          <p:cNvPr id="39194" name="Rectangle 284"/>
          <p:cNvSpPr>
            <a:spLocks noChangeArrowheads="1"/>
          </p:cNvSpPr>
          <p:nvPr/>
        </p:nvSpPr>
        <p:spPr bwMode="auto">
          <a:xfrm>
            <a:off x="2618765" y="2281748"/>
            <a:ext cx="104386" cy="56957"/>
          </a:xfrm>
          <a:prstGeom prst="rect">
            <a:avLst/>
          </a:prstGeom>
          <a:pattFill prst="openDmnd">
            <a:fgClr>
              <a:srgbClr val="99CC00"/>
            </a:fgClr>
            <a:bgClr>
              <a:srgbClr val="FFFFFF"/>
            </a:bgClr>
          </a:pattFill>
          <a:ln w="9525">
            <a:solidFill>
              <a:srgbClr val="808080"/>
            </a:solidFill>
            <a:miter lim="800000"/>
            <a:headEnd/>
            <a:tailEnd/>
          </a:ln>
        </p:spPr>
        <p:txBody>
          <a:bodyPr wrap="none" anchor="ctr"/>
          <a:lstStyle/>
          <a:p>
            <a:endParaRPr lang="ko-KR" altLang="en-US" sz="400"/>
          </a:p>
        </p:txBody>
      </p:sp>
      <p:sp>
        <p:nvSpPr>
          <p:cNvPr id="39195" name="Rectangle 287"/>
          <p:cNvSpPr>
            <a:spLocks noChangeArrowheads="1"/>
          </p:cNvSpPr>
          <p:nvPr/>
        </p:nvSpPr>
        <p:spPr bwMode="auto">
          <a:xfrm>
            <a:off x="2204258" y="4896405"/>
            <a:ext cx="102490" cy="58011"/>
          </a:xfrm>
          <a:prstGeom prst="rect">
            <a:avLst/>
          </a:prstGeom>
          <a:pattFill prst="openDmnd">
            <a:fgClr>
              <a:srgbClr val="99CC00"/>
            </a:fgClr>
            <a:bgClr>
              <a:srgbClr val="FFFFFF"/>
            </a:bgClr>
          </a:pattFill>
          <a:ln w="9525">
            <a:solidFill>
              <a:srgbClr val="808080"/>
            </a:solidFill>
            <a:miter lim="800000"/>
            <a:headEnd/>
            <a:tailEnd/>
          </a:ln>
        </p:spPr>
        <p:txBody>
          <a:bodyPr wrap="none" anchor="ctr"/>
          <a:lstStyle/>
          <a:p>
            <a:endParaRPr lang="ko-KR" altLang="en-US" sz="400"/>
          </a:p>
        </p:txBody>
      </p:sp>
      <p:sp>
        <p:nvSpPr>
          <p:cNvPr id="39196" name="Rectangle 284"/>
          <p:cNvSpPr>
            <a:spLocks noChangeArrowheads="1"/>
          </p:cNvSpPr>
          <p:nvPr/>
        </p:nvSpPr>
        <p:spPr bwMode="auto">
          <a:xfrm rot="5400000">
            <a:off x="2081408" y="4540772"/>
            <a:ext cx="107735" cy="55187"/>
          </a:xfrm>
          <a:prstGeom prst="rect">
            <a:avLst/>
          </a:prstGeom>
          <a:pattFill prst="openDmnd">
            <a:fgClr>
              <a:srgbClr val="99CC00"/>
            </a:fgClr>
            <a:bgClr>
              <a:srgbClr val="FFFFFF"/>
            </a:bgClr>
          </a:pattFill>
          <a:ln w="9525">
            <a:solidFill>
              <a:srgbClr val="808080"/>
            </a:solidFill>
            <a:miter lim="800000"/>
            <a:headEnd/>
            <a:tailEnd/>
          </a:ln>
        </p:spPr>
        <p:txBody>
          <a:bodyPr wrap="none" anchor="ctr"/>
          <a:lstStyle/>
          <a:p>
            <a:endParaRPr lang="ko-KR" altLang="en-US" sz="400"/>
          </a:p>
        </p:txBody>
      </p:sp>
      <p:sp>
        <p:nvSpPr>
          <p:cNvPr id="500" name="Freeform 108"/>
          <p:cNvSpPr>
            <a:spLocks/>
          </p:cNvSpPr>
          <p:nvPr/>
        </p:nvSpPr>
        <p:spPr bwMode="auto">
          <a:xfrm>
            <a:off x="1692275" y="4476749"/>
            <a:ext cx="117475" cy="163514"/>
          </a:xfrm>
          <a:custGeom>
            <a:avLst/>
            <a:gdLst/>
            <a:ahLst/>
            <a:cxnLst>
              <a:cxn ang="0">
                <a:pos x="150" y="0"/>
              </a:cxn>
              <a:cxn ang="0">
                <a:pos x="16" y="68"/>
              </a:cxn>
              <a:cxn ang="0">
                <a:pos x="247" y="132"/>
              </a:cxn>
              <a:cxn ang="0">
                <a:pos x="18" y="201"/>
              </a:cxn>
              <a:cxn ang="0">
                <a:pos x="247" y="267"/>
              </a:cxn>
              <a:cxn ang="0">
                <a:pos x="16" y="335"/>
              </a:cxn>
              <a:cxn ang="0">
                <a:pos x="247" y="401"/>
              </a:cxn>
              <a:cxn ang="0">
                <a:pos x="109" y="470"/>
              </a:cxn>
            </a:cxnLst>
            <a:rect l="0" t="0" r="r" b="b"/>
            <a:pathLst>
              <a:path w="263" h="470">
                <a:moveTo>
                  <a:pt x="150" y="0"/>
                </a:moveTo>
                <a:cubicBezTo>
                  <a:pt x="75" y="23"/>
                  <a:pt x="0" y="46"/>
                  <a:pt x="16" y="68"/>
                </a:cubicBezTo>
                <a:cubicBezTo>
                  <a:pt x="32" y="90"/>
                  <a:pt x="247" y="110"/>
                  <a:pt x="247" y="132"/>
                </a:cubicBezTo>
                <a:cubicBezTo>
                  <a:pt x="247" y="154"/>
                  <a:pt x="18" y="179"/>
                  <a:pt x="18" y="201"/>
                </a:cubicBezTo>
                <a:cubicBezTo>
                  <a:pt x="18" y="223"/>
                  <a:pt x="247" y="245"/>
                  <a:pt x="247" y="267"/>
                </a:cubicBezTo>
                <a:cubicBezTo>
                  <a:pt x="247" y="289"/>
                  <a:pt x="16" y="313"/>
                  <a:pt x="16" y="335"/>
                </a:cubicBezTo>
                <a:cubicBezTo>
                  <a:pt x="16" y="357"/>
                  <a:pt x="231" y="379"/>
                  <a:pt x="247" y="401"/>
                </a:cubicBezTo>
                <a:cubicBezTo>
                  <a:pt x="263" y="423"/>
                  <a:pt x="186" y="446"/>
                  <a:pt x="109" y="470"/>
                </a:cubicBezTo>
              </a:path>
            </a:pathLst>
          </a:custGeom>
          <a:noFill/>
          <a:ln w="19050">
            <a:solidFill>
              <a:schemeClr val="bg1">
                <a:lumMod val="75000"/>
              </a:schemeClr>
            </a:solidFill>
            <a:round/>
            <a:headEnd/>
            <a:tailEnd/>
          </a:ln>
          <a:effectLst/>
        </p:spPr>
        <p:txBody>
          <a:bodyPr/>
          <a:lstStyle/>
          <a:p>
            <a:pPr>
              <a:defRPr/>
            </a:pPr>
            <a:endParaRPr lang="ko-KR" altLang="en-US" sz="400">
              <a:ea typeface="ＭＳ Ｐゴシック" charset="-128"/>
            </a:endParaRPr>
          </a:p>
        </p:txBody>
      </p:sp>
      <p:sp>
        <p:nvSpPr>
          <p:cNvPr id="501" name="Line 359"/>
          <p:cNvSpPr>
            <a:spLocks noChangeShapeType="1"/>
          </p:cNvSpPr>
          <p:nvPr/>
        </p:nvSpPr>
        <p:spPr bwMode="auto">
          <a:xfrm flipV="1">
            <a:off x="1746249" y="4635498"/>
            <a:ext cx="0" cy="122238"/>
          </a:xfrm>
          <a:prstGeom prst="line">
            <a:avLst/>
          </a:prstGeom>
          <a:noFill/>
          <a:ln w="19050">
            <a:solidFill>
              <a:schemeClr val="bg1">
                <a:lumMod val="65000"/>
              </a:schemeClr>
            </a:solidFill>
            <a:round/>
            <a:headEnd/>
            <a:tailEnd/>
          </a:ln>
        </p:spPr>
        <p:txBody>
          <a:bodyPr>
            <a:spAutoFit/>
          </a:bodyPr>
          <a:lstStyle/>
          <a:p>
            <a:pPr>
              <a:defRPr/>
            </a:pPr>
            <a:endParaRPr lang="ko-KR" altLang="en-US" sz="400">
              <a:ea typeface="ＭＳ Ｐゴシック" charset="-128"/>
            </a:endParaRPr>
          </a:p>
        </p:txBody>
      </p:sp>
      <p:grpSp>
        <p:nvGrpSpPr>
          <p:cNvPr id="37" name="Group 93"/>
          <p:cNvGrpSpPr>
            <a:grpSpLocks/>
          </p:cNvGrpSpPr>
          <p:nvPr/>
        </p:nvGrpSpPr>
        <p:grpSpPr bwMode="auto">
          <a:xfrm rot="10800000">
            <a:off x="443160" y="3088043"/>
            <a:ext cx="183300" cy="92197"/>
            <a:chOff x="3382" y="2535"/>
            <a:chExt cx="114" cy="59"/>
          </a:xfrm>
        </p:grpSpPr>
        <p:sp>
          <p:nvSpPr>
            <p:cNvPr id="39338" name="Line 94"/>
            <p:cNvSpPr>
              <a:spLocks noChangeShapeType="1"/>
            </p:cNvSpPr>
            <p:nvPr/>
          </p:nvSpPr>
          <p:spPr bwMode="auto">
            <a:xfrm>
              <a:off x="3382" y="2565"/>
              <a:ext cx="69" cy="0"/>
            </a:xfrm>
            <a:prstGeom prst="line">
              <a:avLst/>
            </a:prstGeom>
            <a:noFill/>
            <a:ln w="28575">
              <a:solidFill>
                <a:schemeClr val="tx1"/>
              </a:solidFill>
              <a:round/>
              <a:headEnd/>
              <a:tailEnd/>
            </a:ln>
          </p:spPr>
          <p:txBody>
            <a:bodyPr/>
            <a:lstStyle/>
            <a:p>
              <a:endParaRPr lang="en-US"/>
            </a:p>
          </p:txBody>
        </p:sp>
        <p:sp>
          <p:nvSpPr>
            <p:cNvPr id="39339" name="AutoShape 95"/>
            <p:cNvSpPr>
              <a:spLocks noChangeArrowheads="1"/>
            </p:cNvSpPr>
            <p:nvPr/>
          </p:nvSpPr>
          <p:spPr bwMode="auto">
            <a:xfrm rot="-5400000">
              <a:off x="3437" y="2535"/>
              <a:ext cx="59" cy="59"/>
            </a:xfrm>
            <a:prstGeom prst="triangle">
              <a:avLst>
                <a:gd name="adj" fmla="val 50000"/>
              </a:avLst>
            </a:prstGeom>
            <a:solidFill>
              <a:srgbClr val="FF0000"/>
            </a:solidFill>
            <a:ln w="28575">
              <a:solidFill>
                <a:schemeClr val="tx1"/>
              </a:solidFill>
              <a:miter lim="800000"/>
              <a:headEnd/>
              <a:tailEnd/>
            </a:ln>
          </p:spPr>
          <p:txBody>
            <a:bodyPr wrap="none" anchor="ctr"/>
            <a:lstStyle/>
            <a:p>
              <a:endParaRPr lang="ko-KR" altLang="en-US" sz="400"/>
            </a:p>
          </p:txBody>
        </p:sp>
      </p:grpSp>
      <p:grpSp>
        <p:nvGrpSpPr>
          <p:cNvPr id="38" name="Group 225"/>
          <p:cNvGrpSpPr>
            <a:grpSpLocks/>
          </p:cNvGrpSpPr>
          <p:nvPr/>
        </p:nvGrpSpPr>
        <p:grpSpPr bwMode="auto">
          <a:xfrm rot="10800000">
            <a:off x="1958843" y="4174718"/>
            <a:ext cx="169503" cy="99448"/>
            <a:chOff x="3382" y="2535"/>
            <a:chExt cx="114" cy="59"/>
          </a:xfrm>
        </p:grpSpPr>
        <p:sp>
          <p:nvSpPr>
            <p:cNvPr id="39336" name="Line 226"/>
            <p:cNvSpPr>
              <a:spLocks noChangeShapeType="1"/>
            </p:cNvSpPr>
            <p:nvPr/>
          </p:nvSpPr>
          <p:spPr bwMode="auto">
            <a:xfrm>
              <a:off x="3382" y="2565"/>
              <a:ext cx="69" cy="0"/>
            </a:xfrm>
            <a:prstGeom prst="line">
              <a:avLst/>
            </a:prstGeom>
            <a:noFill/>
            <a:ln w="28575">
              <a:solidFill>
                <a:schemeClr val="tx1"/>
              </a:solidFill>
              <a:round/>
              <a:headEnd/>
              <a:tailEnd/>
            </a:ln>
          </p:spPr>
          <p:txBody>
            <a:bodyPr/>
            <a:lstStyle/>
            <a:p>
              <a:endParaRPr lang="en-US"/>
            </a:p>
          </p:txBody>
        </p:sp>
        <p:sp>
          <p:nvSpPr>
            <p:cNvPr id="39337" name="AutoShape 227"/>
            <p:cNvSpPr>
              <a:spLocks noChangeArrowheads="1"/>
            </p:cNvSpPr>
            <p:nvPr/>
          </p:nvSpPr>
          <p:spPr bwMode="auto">
            <a:xfrm rot="-5400000">
              <a:off x="3437" y="2535"/>
              <a:ext cx="59" cy="59"/>
            </a:xfrm>
            <a:prstGeom prst="triangle">
              <a:avLst>
                <a:gd name="adj" fmla="val 50000"/>
              </a:avLst>
            </a:prstGeom>
            <a:solidFill>
              <a:schemeClr val="accent1"/>
            </a:solidFill>
            <a:ln w="28575">
              <a:solidFill>
                <a:schemeClr val="tx1"/>
              </a:solidFill>
              <a:miter lim="800000"/>
              <a:headEnd/>
              <a:tailEnd/>
            </a:ln>
          </p:spPr>
          <p:txBody>
            <a:bodyPr wrap="none" anchor="ctr"/>
            <a:lstStyle/>
            <a:p>
              <a:endParaRPr lang="ko-KR" altLang="en-US" sz="400"/>
            </a:p>
          </p:txBody>
        </p:sp>
      </p:grpSp>
      <p:grpSp>
        <p:nvGrpSpPr>
          <p:cNvPr id="40" name="Group 163"/>
          <p:cNvGrpSpPr>
            <a:grpSpLocks/>
          </p:cNvGrpSpPr>
          <p:nvPr/>
        </p:nvGrpSpPr>
        <p:grpSpPr bwMode="auto">
          <a:xfrm rot="5400000">
            <a:off x="3179422" y="2507032"/>
            <a:ext cx="106700" cy="208922"/>
            <a:chOff x="2877" y="3766"/>
            <a:chExt cx="68" cy="130"/>
          </a:xfrm>
        </p:grpSpPr>
        <p:sp>
          <p:nvSpPr>
            <p:cNvPr id="39333" name="Line 164"/>
            <p:cNvSpPr>
              <a:spLocks noChangeShapeType="1"/>
            </p:cNvSpPr>
            <p:nvPr/>
          </p:nvSpPr>
          <p:spPr bwMode="auto">
            <a:xfrm rot="-5400000">
              <a:off x="2903" y="3821"/>
              <a:ext cx="18" cy="0"/>
            </a:xfrm>
            <a:prstGeom prst="line">
              <a:avLst/>
            </a:prstGeom>
            <a:noFill/>
            <a:ln w="38100">
              <a:solidFill>
                <a:srgbClr val="E3724F"/>
              </a:solidFill>
              <a:round/>
              <a:headEnd/>
              <a:tailEnd/>
            </a:ln>
          </p:spPr>
          <p:txBody>
            <a:bodyPr/>
            <a:lstStyle/>
            <a:p>
              <a:endParaRPr lang="en-US"/>
            </a:p>
          </p:txBody>
        </p:sp>
        <p:sp>
          <p:nvSpPr>
            <p:cNvPr id="39334" name="AutoShape 165"/>
            <p:cNvSpPr>
              <a:spLocks noChangeArrowheads="1"/>
            </p:cNvSpPr>
            <p:nvPr/>
          </p:nvSpPr>
          <p:spPr bwMode="auto">
            <a:xfrm rot="-5400000">
              <a:off x="2877" y="3828"/>
              <a:ext cx="68" cy="68"/>
            </a:xfrm>
            <a:prstGeom prst="flowChartSummingJunction">
              <a:avLst/>
            </a:prstGeom>
            <a:solidFill>
              <a:srgbClr val="E3724F"/>
            </a:solidFill>
            <a:ln w="12700">
              <a:solidFill>
                <a:schemeClr val="tx1"/>
              </a:solidFill>
              <a:round/>
              <a:headEnd/>
              <a:tailEnd/>
            </a:ln>
          </p:spPr>
          <p:txBody>
            <a:bodyPr wrap="none" anchor="ctr"/>
            <a:lstStyle/>
            <a:p>
              <a:endParaRPr lang="ko-KR" altLang="en-US" sz="400"/>
            </a:p>
          </p:txBody>
        </p:sp>
        <p:sp>
          <p:nvSpPr>
            <p:cNvPr id="39335" name="AutoShape 166"/>
            <p:cNvSpPr>
              <a:spLocks noChangeArrowheads="1"/>
            </p:cNvSpPr>
            <p:nvPr/>
          </p:nvSpPr>
          <p:spPr bwMode="auto">
            <a:xfrm rot="-5400000">
              <a:off x="2889" y="3765"/>
              <a:ext cx="45" cy="48"/>
            </a:xfrm>
            <a:prstGeom prst="flowChartDelay">
              <a:avLst/>
            </a:prstGeom>
            <a:solidFill>
              <a:srgbClr val="E3724F"/>
            </a:solidFill>
            <a:ln w="12700">
              <a:solidFill>
                <a:schemeClr val="tx1"/>
              </a:solidFill>
              <a:miter lim="800000"/>
              <a:headEnd/>
              <a:tailEnd/>
            </a:ln>
          </p:spPr>
          <p:txBody>
            <a:bodyPr vert="eaVert" wrap="none" tIns="0" bIns="0" anchor="ctr" anchorCtr="1"/>
            <a:lstStyle/>
            <a:p>
              <a:pPr algn="ctr">
                <a:lnSpc>
                  <a:spcPct val="150000"/>
                </a:lnSpc>
              </a:pPr>
              <a:r>
                <a:rPr lang="en-US" altLang="ko-KR" sz="400"/>
                <a:t>E</a:t>
              </a:r>
            </a:p>
          </p:txBody>
        </p:sp>
      </p:grpSp>
      <p:grpSp>
        <p:nvGrpSpPr>
          <p:cNvPr id="42" name="Group 349"/>
          <p:cNvGrpSpPr>
            <a:grpSpLocks/>
          </p:cNvGrpSpPr>
          <p:nvPr/>
        </p:nvGrpSpPr>
        <p:grpSpPr bwMode="auto">
          <a:xfrm>
            <a:off x="2618140" y="3844319"/>
            <a:ext cx="135996" cy="167818"/>
            <a:chOff x="2748" y="3422"/>
            <a:chExt cx="105" cy="108"/>
          </a:xfrm>
          <a:solidFill>
            <a:srgbClr val="FF6600"/>
          </a:solidFill>
        </p:grpSpPr>
        <p:sp>
          <p:nvSpPr>
            <p:cNvPr id="513" name="AutoShape 350"/>
            <p:cNvSpPr>
              <a:spLocks noChangeArrowheads="1"/>
            </p:cNvSpPr>
            <p:nvPr/>
          </p:nvSpPr>
          <p:spPr bwMode="auto">
            <a:xfrm rot="-5400000">
              <a:off x="2772" y="3449"/>
              <a:ext cx="57" cy="105"/>
            </a:xfrm>
            <a:prstGeom prst="flowChartCollate">
              <a:avLst/>
            </a:prstGeom>
            <a:grpFill/>
            <a:ln w="9525">
              <a:solidFill>
                <a:srgbClr val="FF6600"/>
              </a:solidFill>
              <a:miter lim="800000"/>
              <a:headEnd/>
              <a:tailEnd/>
            </a:ln>
          </p:spPr>
          <p:txBody>
            <a:bodyPr vert="eaVert" wrap="none" anchor="ctr"/>
            <a:lstStyle/>
            <a:p>
              <a:pPr>
                <a:defRPr/>
              </a:pPr>
              <a:endParaRPr lang="ko-KR" altLang="en-US" sz="400">
                <a:ea typeface="ＭＳ Ｐゴシック" charset="-128"/>
              </a:endParaRPr>
            </a:p>
          </p:txBody>
        </p:sp>
        <p:sp>
          <p:nvSpPr>
            <p:cNvPr id="514" name="Line 351"/>
            <p:cNvSpPr>
              <a:spLocks noChangeShapeType="1"/>
            </p:cNvSpPr>
            <p:nvPr/>
          </p:nvSpPr>
          <p:spPr bwMode="auto">
            <a:xfrm rot="-5400000">
              <a:off x="2784" y="3485"/>
              <a:ext cx="34" cy="0"/>
            </a:xfrm>
            <a:prstGeom prst="line">
              <a:avLst/>
            </a:prstGeom>
            <a:grpFill/>
            <a:ln w="38100">
              <a:solidFill>
                <a:srgbClr val="FF6600"/>
              </a:solidFill>
              <a:round/>
              <a:headEnd/>
              <a:tailEnd/>
            </a:ln>
          </p:spPr>
          <p:txBody>
            <a:bodyPr/>
            <a:lstStyle/>
            <a:p>
              <a:pPr>
                <a:defRPr/>
              </a:pPr>
              <a:endParaRPr lang="ko-KR" altLang="en-US" sz="400">
                <a:ea typeface="ＭＳ Ｐゴシック" charset="-128"/>
              </a:endParaRPr>
            </a:p>
          </p:txBody>
        </p:sp>
        <p:sp>
          <p:nvSpPr>
            <p:cNvPr id="515" name="AutoShape 352"/>
            <p:cNvSpPr>
              <a:spLocks noChangeArrowheads="1"/>
            </p:cNvSpPr>
            <p:nvPr/>
          </p:nvSpPr>
          <p:spPr bwMode="auto">
            <a:xfrm rot="-5400000">
              <a:off x="2778" y="3421"/>
              <a:ext cx="45" cy="48"/>
            </a:xfrm>
            <a:prstGeom prst="flowChartDelay">
              <a:avLst/>
            </a:prstGeom>
            <a:grpFill/>
            <a:ln w="9525">
              <a:solidFill>
                <a:srgbClr val="FF6600"/>
              </a:solidFill>
              <a:miter lim="800000"/>
              <a:headEnd/>
              <a:tailEnd/>
            </a:ln>
          </p:spPr>
          <p:txBody>
            <a:bodyPr vert="eaVert" wrap="none" tIns="0" bIns="0" anchor="ctr" anchorCtr="1"/>
            <a:lstStyle/>
            <a:p>
              <a:pPr algn="ctr">
                <a:defRPr/>
              </a:pPr>
              <a:r>
                <a:rPr lang="en-US" altLang="ko-KR" sz="400" dirty="0">
                  <a:ea typeface="굴림" pitchFamily="50" charset="-127"/>
                </a:rPr>
                <a:t>s</a:t>
              </a:r>
            </a:p>
          </p:txBody>
        </p:sp>
      </p:grpSp>
      <p:sp>
        <p:nvSpPr>
          <p:cNvPr id="39203" name="Line 3"/>
          <p:cNvSpPr>
            <a:spLocks noChangeShapeType="1"/>
          </p:cNvSpPr>
          <p:nvPr/>
        </p:nvSpPr>
        <p:spPr bwMode="auto">
          <a:xfrm flipV="1">
            <a:off x="412148" y="3737215"/>
            <a:ext cx="0" cy="549035"/>
          </a:xfrm>
          <a:prstGeom prst="line">
            <a:avLst/>
          </a:prstGeom>
          <a:noFill/>
          <a:ln w="28575">
            <a:solidFill>
              <a:srgbClr val="FF0000"/>
            </a:solidFill>
            <a:round/>
            <a:headEnd/>
            <a:tailEnd/>
          </a:ln>
        </p:spPr>
        <p:txBody>
          <a:bodyPr/>
          <a:lstStyle/>
          <a:p>
            <a:endParaRPr lang="en-US"/>
          </a:p>
        </p:txBody>
      </p:sp>
      <p:grpSp>
        <p:nvGrpSpPr>
          <p:cNvPr id="43" name="그룹 327"/>
          <p:cNvGrpSpPr>
            <a:grpSpLocks/>
          </p:cNvGrpSpPr>
          <p:nvPr/>
        </p:nvGrpSpPr>
        <p:grpSpPr bwMode="auto">
          <a:xfrm>
            <a:off x="316885" y="4219219"/>
            <a:ext cx="173447" cy="393390"/>
            <a:chOff x="319442" y="3699603"/>
            <a:chExt cx="352425" cy="760413"/>
          </a:xfrm>
        </p:grpSpPr>
        <p:sp>
          <p:nvSpPr>
            <p:cNvPr id="39311" name="AutoShape 23"/>
            <p:cNvSpPr>
              <a:spLocks noChangeArrowheads="1"/>
            </p:cNvSpPr>
            <p:nvPr/>
          </p:nvSpPr>
          <p:spPr bwMode="auto">
            <a:xfrm>
              <a:off x="319442" y="3699603"/>
              <a:ext cx="352425" cy="760413"/>
            </a:xfrm>
            <a:prstGeom prst="roundRect">
              <a:avLst>
                <a:gd name="adj" fmla="val 16667"/>
              </a:avLst>
            </a:prstGeom>
            <a:gradFill rotWithShape="1">
              <a:gsLst>
                <a:gs pos="0">
                  <a:srgbClr val="FF0000"/>
                </a:gs>
                <a:gs pos="100000">
                  <a:srgbClr val="2C658C">
                    <a:alpha val="25000"/>
                  </a:srgbClr>
                </a:gs>
              </a:gsLst>
              <a:lin ang="5400000" scaled="1"/>
            </a:gradFill>
            <a:ln w="19050">
              <a:solidFill>
                <a:schemeClr val="tx1"/>
              </a:solidFill>
              <a:round/>
              <a:headEnd/>
              <a:tailEnd/>
            </a:ln>
          </p:spPr>
          <p:txBody>
            <a:bodyPr wrap="none" anchor="ctr"/>
            <a:lstStyle/>
            <a:p>
              <a:endParaRPr lang="ko-KR" altLang="en-US" sz="400"/>
            </a:p>
          </p:txBody>
        </p:sp>
        <p:grpSp>
          <p:nvGrpSpPr>
            <p:cNvPr id="44" name="그룹 326"/>
            <p:cNvGrpSpPr>
              <a:grpSpLocks/>
            </p:cNvGrpSpPr>
            <p:nvPr/>
          </p:nvGrpSpPr>
          <p:grpSpPr bwMode="auto">
            <a:xfrm>
              <a:off x="320500" y="4309405"/>
              <a:ext cx="347663" cy="74721"/>
              <a:chOff x="328967" y="5003672"/>
              <a:chExt cx="347663" cy="74721"/>
            </a:xfrm>
          </p:grpSpPr>
          <p:grpSp>
            <p:nvGrpSpPr>
              <p:cNvPr id="45" name="Group 113"/>
              <p:cNvGrpSpPr>
                <a:grpSpLocks/>
              </p:cNvGrpSpPr>
              <p:nvPr/>
            </p:nvGrpSpPr>
            <p:grpSpPr bwMode="auto">
              <a:xfrm>
                <a:off x="547720" y="5006022"/>
                <a:ext cx="128910" cy="72371"/>
                <a:chOff x="909" y="4018"/>
                <a:chExt cx="64" cy="31"/>
              </a:xfrm>
            </p:grpSpPr>
            <p:sp>
              <p:nvSpPr>
                <p:cNvPr id="39328" name="Line 114"/>
                <p:cNvSpPr>
                  <a:spLocks noChangeShapeType="1"/>
                </p:cNvSpPr>
                <p:nvPr/>
              </p:nvSpPr>
              <p:spPr bwMode="auto">
                <a:xfrm>
                  <a:off x="913" y="4018"/>
                  <a:ext cx="0" cy="29"/>
                </a:xfrm>
                <a:prstGeom prst="line">
                  <a:avLst/>
                </a:prstGeom>
                <a:noFill/>
                <a:ln w="9525">
                  <a:solidFill>
                    <a:srgbClr val="FF0000"/>
                  </a:solidFill>
                  <a:round/>
                  <a:headEnd/>
                  <a:tailEnd/>
                </a:ln>
              </p:spPr>
              <p:txBody>
                <a:bodyPr/>
                <a:lstStyle/>
                <a:p>
                  <a:endParaRPr lang="en-US"/>
                </a:p>
              </p:txBody>
            </p:sp>
            <p:sp>
              <p:nvSpPr>
                <p:cNvPr id="39329" name="Line 115"/>
                <p:cNvSpPr>
                  <a:spLocks noChangeShapeType="1"/>
                </p:cNvSpPr>
                <p:nvPr/>
              </p:nvSpPr>
              <p:spPr bwMode="auto">
                <a:xfrm rot="2700000">
                  <a:off x="928" y="4013"/>
                  <a:ext cx="0" cy="37"/>
                </a:xfrm>
                <a:prstGeom prst="line">
                  <a:avLst/>
                </a:prstGeom>
                <a:noFill/>
                <a:ln w="9525">
                  <a:solidFill>
                    <a:srgbClr val="FF0000"/>
                  </a:solidFill>
                  <a:round/>
                  <a:headEnd/>
                  <a:tailEnd/>
                </a:ln>
              </p:spPr>
              <p:txBody>
                <a:bodyPr/>
                <a:lstStyle/>
                <a:p>
                  <a:endParaRPr lang="en-US"/>
                </a:p>
              </p:txBody>
            </p:sp>
            <p:sp>
              <p:nvSpPr>
                <p:cNvPr id="39330" name="Line 116"/>
                <p:cNvSpPr>
                  <a:spLocks noChangeShapeType="1"/>
                </p:cNvSpPr>
                <p:nvPr/>
              </p:nvSpPr>
              <p:spPr bwMode="auto">
                <a:xfrm>
                  <a:off x="941" y="4019"/>
                  <a:ext cx="0" cy="29"/>
                </a:xfrm>
                <a:prstGeom prst="line">
                  <a:avLst/>
                </a:prstGeom>
                <a:noFill/>
                <a:ln w="9525">
                  <a:solidFill>
                    <a:srgbClr val="FF0000"/>
                  </a:solidFill>
                  <a:round/>
                  <a:headEnd/>
                  <a:tailEnd/>
                </a:ln>
              </p:spPr>
              <p:txBody>
                <a:bodyPr/>
                <a:lstStyle/>
                <a:p>
                  <a:endParaRPr lang="en-US"/>
                </a:p>
              </p:txBody>
            </p:sp>
            <p:sp>
              <p:nvSpPr>
                <p:cNvPr id="39331" name="Line 117"/>
                <p:cNvSpPr>
                  <a:spLocks noChangeShapeType="1"/>
                </p:cNvSpPr>
                <p:nvPr/>
              </p:nvSpPr>
              <p:spPr bwMode="auto">
                <a:xfrm rot="2700000">
                  <a:off x="955" y="4015"/>
                  <a:ext cx="0" cy="37"/>
                </a:xfrm>
                <a:prstGeom prst="line">
                  <a:avLst/>
                </a:prstGeom>
                <a:noFill/>
                <a:ln w="9525">
                  <a:solidFill>
                    <a:srgbClr val="FF0000"/>
                  </a:solidFill>
                  <a:round/>
                  <a:headEnd/>
                  <a:tailEnd/>
                </a:ln>
              </p:spPr>
              <p:txBody>
                <a:bodyPr/>
                <a:lstStyle/>
                <a:p>
                  <a:endParaRPr lang="en-US"/>
                </a:p>
              </p:txBody>
            </p:sp>
            <p:sp>
              <p:nvSpPr>
                <p:cNvPr id="39332" name="Line 118"/>
                <p:cNvSpPr>
                  <a:spLocks noChangeShapeType="1"/>
                </p:cNvSpPr>
                <p:nvPr/>
              </p:nvSpPr>
              <p:spPr bwMode="auto">
                <a:xfrm>
                  <a:off x="969" y="4020"/>
                  <a:ext cx="0" cy="29"/>
                </a:xfrm>
                <a:prstGeom prst="line">
                  <a:avLst/>
                </a:prstGeom>
                <a:noFill/>
                <a:ln w="9525">
                  <a:solidFill>
                    <a:srgbClr val="FF0000"/>
                  </a:solidFill>
                  <a:round/>
                  <a:headEnd/>
                  <a:tailEnd/>
                </a:ln>
              </p:spPr>
              <p:txBody>
                <a:bodyPr/>
                <a:lstStyle/>
                <a:p>
                  <a:endParaRPr lang="en-US"/>
                </a:p>
              </p:txBody>
            </p:sp>
          </p:grpSp>
          <p:grpSp>
            <p:nvGrpSpPr>
              <p:cNvPr id="46" name="Group 119"/>
              <p:cNvGrpSpPr>
                <a:grpSpLocks/>
              </p:cNvGrpSpPr>
              <p:nvPr/>
            </p:nvGrpSpPr>
            <p:grpSpPr bwMode="auto">
              <a:xfrm>
                <a:off x="328967" y="5003688"/>
                <a:ext cx="128910" cy="72371"/>
                <a:chOff x="909" y="4018"/>
                <a:chExt cx="64" cy="31"/>
              </a:xfrm>
            </p:grpSpPr>
            <p:sp>
              <p:nvSpPr>
                <p:cNvPr id="39323" name="Line 120"/>
                <p:cNvSpPr>
                  <a:spLocks noChangeShapeType="1"/>
                </p:cNvSpPr>
                <p:nvPr/>
              </p:nvSpPr>
              <p:spPr bwMode="auto">
                <a:xfrm>
                  <a:off x="913" y="4018"/>
                  <a:ext cx="0" cy="29"/>
                </a:xfrm>
                <a:prstGeom prst="line">
                  <a:avLst/>
                </a:prstGeom>
                <a:noFill/>
                <a:ln w="9525">
                  <a:solidFill>
                    <a:srgbClr val="FF0000"/>
                  </a:solidFill>
                  <a:round/>
                  <a:headEnd/>
                  <a:tailEnd/>
                </a:ln>
              </p:spPr>
              <p:txBody>
                <a:bodyPr/>
                <a:lstStyle/>
                <a:p>
                  <a:endParaRPr lang="en-US"/>
                </a:p>
              </p:txBody>
            </p:sp>
            <p:sp>
              <p:nvSpPr>
                <p:cNvPr id="39324" name="Line 121"/>
                <p:cNvSpPr>
                  <a:spLocks noChangeShapeType="1"/>
                </p:cNvSpPr>
                <p:nvPr/>
              </p:nvSpPr>
              <p:spPr bwMode="auto">
                <a:xfrm rot="2700000">
                  <a:off x="928" y="4013"/>
                  <a:ext cx="0" cy="37"/>
                </a:xfrm>
                <a:prstGeom prst="line">
                  <a:avLst/>
                </a:prstGeom>
                <a:noFill/>
                <a:ln w="9525">
                  <a:solidFill>
                    <a:srgbClr val="FF0000"/>
                  </a:solidFill>
                  <a:round/>
                  <a:headEnd/>
                  <a:tailEnd/>
                </a:ln>
              </p:spPr>
              <p:txBody>
                <a:bodyPr/>
                <a:lstStyle/>
                <a:p>
                  <a:endParaRPr lang="en-US"/>
                </a:p>
              </p:txBody>
            </p:sp>
            <p:sp>
              <p:nvSpPr>
                <p:cNvPr id="39325" name="Line 122"/>
                <p:cNvSpPr>
                  <a:spLocks noChangeShapeType="1"/>
                </p:cNvSpPr>
                <p:nvPr/>
              </p:nvSpPr>
              <p:spPr bwMode="auto">
                <a:xfrm>
                  <a:off x="941" y="4019"/>
                  <a:ext cx="0" cy="29"/>
                </a:xfrm>
                <a:prstGeom prst="line">
                  <a:avLst/>
                </a:prstGeom>
                <a:noFill/>
                <a:ln w="9525">
                  <a:solidFill>
                    <a:srgbClr val="FF0000"/>
                  </a:solidFill>
                  <a:round/>
                  <a:headEnd/>
                  <a:tailEnd/>
                </a:ln>
              </p:spPr>
              <p:txBody>
                <a:bodyPr/>
                <a:lstStyle/>
                <a:p>
                  <a:endParaRPr lang="en-US"/>
                </a:p>
              </p:txBody>
            </p:sp>
            <p:sp>
              <p:nvSpPr>
                <p:cNvPr id="39326" name="Line 123"/>
                <p:cNvSpPr>
                  <a:spLocks noChangeShapeType="1"/>
                </p:cNvSpPr>
                <p:nvPr/>
              </p:nvSpPr>
              <p:spPr bwMode="auto">
                <a:xfrm rot="2700000">
                  <a:off x="955" y="4015"/>
                  <a:ext cx="0" cy="37"/>
                </a:xfrm>
                <a:prstGeom prst="line">
                  <a:avLst/>
                </a:prstGeom>
                <a:noFill/>
                <a:ln w="9525">
                  <a:solidFill>
                    <a:srgbClr val="FF0000"/>
                  </a:solidFill>
                  <a:round/>
                  <a:headEnd/>
                  <a:tailEnd/>
                </a:ln>
              </p:spPr>
              <p:txBody>
                <a:bodyPr/>
                <a:lstStyle/>
                <a:p>
                  <a:endParaRPr lang="en-US"/>
                </a:p>
              </p:txBody>
            </p:sp>
            <p:sp>
              <p:nvSpPr>
                <p:cNvPr id="39327" name="Line 124"/>
                <p:cNvSpPr>
                  <a:spLocks noChangeShapeType="1"/>
                </p:cNvSpPr>
                <p:nvPr/>
              </p:nvSpPr>
              <p:spPr bwMode="auto">
                <a:xfrm>
                  <a:off x="969" y="4020"/>
                  <a:ext cx="0" cy="29"/>
                </a:xfrm>
                <a:prstGeom prst="line">
                  <a:avLst/>
                </a:prstGeom>
                <a:noFill/>
                <a:ln w="9525">
                  <a:solidFill>
                    <a:srgbClr val="FF0000"/>
                  </a:solidFill>
                  <a:round/>
                  <a:headEnd/>
                  <a:tailEnd/>
                </a:ln>
              </p:spPr>
              <p:txBody>
                <a:bodyPr/>
                <a:lstStyle/>
                <a:p>
                  <a:endParaRPr lang="en-US"/>
                </a:p>
              </p:txBody>
            </p:sp>
          </p:grpSp>
          <p:sp>
            <p:nvSpPr>
              <p:cNvPr id="39315" name="Line 125"/>
              <p:cNvSpPr>
                <a:spLocks noChangeShapeType="1"/>
              </p:cNvSpPr>
              <p:nvPr/>
            </p:nvSpPr>
            <p:spPr bwMode="auto">
              <a:xfrm>
                <a:off x="341858" y="5006022"/>
                <a:ext cx="324853" cy="0"/>
              </a:xfrm>
              <a:prstGeom prst="line">
                <a:avLst/>
              </a:prstGeom>
              <a:noFill/>
              <a:ln w="12700">
                <a:solidFill>
                  <a:schemeClr val="tx1"/>
                </a:solidFill>
                <a:round/>
                <a:headEnd/>
                <a:tailEnd/>
              </a:ln>
            </p:spPr>
            <p:txBody>
              <a:bodyPr/>
              <a:lstStyle/>
              <a:p>
                <a:endParaRPr lang="en-US"/>
              </a:p>
            </p:txBody>
          </p:sp>
          <p:sp>
            <p:nvSpPr>
              <p:cNvPr id="39316" name="Line 126"/>
              <p:cNvSpPr>
                <a:spLocks noChangeShapeType="1"/>
              </p:cNvSpPr>
              <p:nvPr/>
            </p:nvSpPr>
            <p:spPr bwMode="auto">
              <a:xfrm>
                <a:off x="341858" y="5076059"/>
                <a:ext cx="324853" cy="0"/>
              </a:xfrm>
              <a:prstGeom prst="line">
                <a:avLst/>
              </a:prstGeom>
              <a:noFill/>
              <a:ln w="12700">
                <a:solidFill>
                  <a:schemeClr val="tx1"/>
                </a:solidFill>
                <a:round/>
                <a:headEnd/>
                <a:tailEnd/>
              </a:ln>
            </p:spPr>
            <p:txBody>
              <a:bodyPr/>
              <a:lstStyle/>
              <a:p>
                <a:endParaRPr lang="en-US"/>
              </a:p>
            </p:txBody>
          </p:sp>
          <p:grpSp>
            <p:nvGrpSpPr>
              <p:cNvPr id="47" name="Group 119"/>
              <p:cNvGrpSpPr>
                <a:grpSpLocks/>
              </p:cNvGrpSpPr>
              <p:nvPr/>
            </p:nvGrpSpPr>
            <p:grpSpPr bwMode="auto">
              <a:xfrm>
                <a:off x="438500" y="5003672"/>
                <a:ext cx="128910" cy="72371"/>
                <a:chOff x="909" y="4018"/>
                <a:chExt cx="64" cy="31"/>
              </a:xfrm>
            </p:grpSpPr>
            <p:sp>
              <p:nvSpPr>
                <p:cNvPr id="39318" name="Line 120"/>
                <p:cNvSpPr>
                  <a:spLocks noChangeShapeType="1"/>
                </p:cNvSpPr>
                <p:nvPr/>
              </p:nvSpPr>
              <p:spPr bwMode="auto">
                <a:xfrm>
                  <a:off x="913" y="4018"/>
                  <a:ext cx="0" cy="29"/>
                </a:xfrm>
                <a:prstGeom prst="line">
                  <a:avLst/>
                </a:prstGeom>
                <a:noFill/>
                <a:ln w="9525">
                  <a:solidFill>
                    <a:srgbClr val="FF0000"/>
                  </a:solidFill>
                  <a:round/>
                  <a:headEnd/>
                  <a:tailEnd/>
                </a:ln>
              </p:spPr>
              <p:txBody>
                <a:bodyPr/>
                <a:lstStyle/>
                <a:p>
                  <a:endParaRPr lang="en-US"/>
                </a:p>
              </p:txBody>
            </p:sp>
            <p:sp>
              <p:nvSpPr>
                <p:cNvPr id="39319" name="Line 121"/>
                <p:cNvSpPr>
                  <a:spLocks noChangeShapeType="1"/>
                </p:cNvSpPr>
                <p:nvPr/>
              </p:nvSpPr>
              <p:spPr bwMode="auto">
                <a:xfrm rot="2700000">
                  <a:off x="928" y="4013"/>
                  <a:ext cx="0" cy="37"/>
                </a:xfrm>
                <a:prstGeom prst="line">
                  <a:avLst/>
                </a:prstGeom>
                <a:noFill/>
                <a:ln w="9525">
                  <a:solidFill>
                    <a:srgbClr val="FF0000"/>
                  </a:solidFill>
                  <a:round/>
                  <a:headEnd/>
                  <a:tailEnd/>
                </a:ln>
              </p:spPr>
              <p:txBody>
                <a:bodyPr/>
                <a:lstStyle/>
                <a:p>
                  <a:endParaRPr lang="en-US"/>
                </a:p>
              </p:txBody>
            </p:sp>
            <p:sp>
              <p:nvSpPr>
                <p:cNvPr id="39320" name="Line 122"/>
                <p:cNvSpPr>
                  <a:spLocks noChangeShapeType="1"/>
                </p:cNvSpPr>
                <p:nvPr/>
              </p:nvSpPr>
              <p:spPr bwMode="auto">
                <a:xfrm>
                  <a:off x="941" y="4019"/>
                  <a:ext cx="0" cy="29"/>
                </a:xfrm>
                <a:prstGeom prst="line">
                  <a:avLst/>
                </a:prstGeom>
                <a:noFill/>
                <a:ln w="9525">
                  <a:solidFill>
                    <a:srgbClr val="FF0000"/>
                  </a:solidFill>
                  <a:round/>
                  <a:headEnd/>
                  <a:tailEnd/>
                </a:ln>
              </p:spPr>
              <p:txBody>
                <a:bodyPr/>
                <a:lstStyle/>
                <a:p>
                  <a:endParaRPr lang="en-US"/>
                </a:p>
              </p:txBody>
            </p:sp>
            <p:sp>
              <p:nvSpPr>
                <p:cNvPr id="39321" name="Line 123"/>
                <p:cNvSpPr>
                  <a:spLocks noChangeShapeType="1"/>
                </p:cNvSpPr>
                <p:nvPr/>
              </p:nvSpPr>
              <p:spPr bwMode="auto">
                <a:xfrm rot="2700000">
                  <a:off x="955" y="4015"/>
                  <a:ext cx="0" cy="37"/>
                </a:xfrm>
                <a:prstGeom prst="line">
                  <a:avLst/>
                </a:prstGeom>
                <a:noFill/>
                <a:ln w="9525">
                  <a:solidFill>
                    <a:srgbClr val="FF0000"/>
                  </a:solidFill>
                  <a:round/>
                  <a:headEnd/>
                  <a:tailEnd/>
                </a:ln>
              </p:spPr>
              <p:txBody>
                <a:bodyPr/>
                <a:lstStyle/>
                <a:p>
                  <a:endParaRPr lang="en-US"/>
                </a:p>
              </p:txBody>
            </p:sp>
            <p:sp>
              <p:nvSpPr>
                <p:cNvPr id="39322" name="Line 124"/>
                <p:cNvSpPr>
                  <a:spLocks noChangeShapeType="1"/>
                </p:cNvSpPr>
                <p:nvPr/>
              </p:nvSpPr>
              <p:spPr bwMode="auto">
                <a:xfrm>
                  <a:off x="969" y="4020"/>
                  <a:ext cx="0" cy="29"/>
                </a:xfrm>
                <a:prstGeom prst="line">
                  <a:avLst/>
                </a:prstGeom>
                <a:noFill/>
                <a:ln w="9525">
                  <a:solidFill>
                    <a:srgbClr val="FF0000"/>
                  </a:solidFill>
                  <a:round/>
                  <a:headEnd/>
                  <a:tailEnd/>
                </a:ln>
              </p:spPr>
              <p:txBody>
                <a:bodyPr/>
                <a:lstStyle/>
                <a:p>
                  <a:endParaRPr lang="en-US"/>
                </a:p>
              </p:txBody>
            </p:sp>
          </p:grpSp>
        </p:grpSp>
      </p:grpSp>
      <p:sp>
        <p:nvSpPr>
          <p:cNvPr id="39205" name="Line 26"/>
          <p:cNvSpPr>
            <a:spLocks noChangeShapeType="1"/>
          </p:cNvSpPr>
          <p:nvPr/>
        </p:nvSpPr>
        <p:spPr bwMode="auto">
          <a:xfrm rot="5400000">
            <a:off x="362053" y="4143683"/>
            <a:ext cx="0" cy="75883"/>
          </a:xfrm>
          <a:prstGeom prst="line">
            <a:avLst/>
          </a:prstGeom>
          <a:noFill/>
          <a:ln w="57150">
            <a:solidFill>
              <a:schemeClr val="accent2"/>
            </a:solidFill>
            <a:round/>
            <a:headEnd/>
            <a:tailEnd/>
          </a:ln>
        </p:spPr>
        <p:txBody>
          <a:bodyPr/>
          <a:lstStyle/>
          <a:p>
            <a:endParaRPr lang="en-US"/>
          </a:p>
        </p:txBody>
      </p:sp>
      <p:sp>
        <p:nvSpPr>
          <p:cNvPr id="541" name="Line 40"/>
          <p:cNvSpPr>
            <a:spLocks noChangeShapeType="1"/>
          </p:cNvSpPr>
          <p:nvPr/>
        </p:nvSpPr>
        <p:spPr bwMode="auto">
          <a:xfrm flipV="1">
            <a:off x="488950" y="4267198"/>
            <a:ext cx="88901" cy="0"/>
          </a:xfrm>
          <a:prstGeom prst="line">
            <a:avLst/>
          </a:prstGeom>
          <a:noFill/>
          <a:ln w="28575">
            <a:solidFill>
              <a:schemeClr val="accent5">
                <a:lumMod val="75000"/>
              </a:schemeClr>
            </a:solidFill>
            <a:round/>
            <a:headEnd/>
            <a:tailEnd/>
          </a:ln>
        </p:spPr>
        <p:txBody>
          <a:bodyPr/>
          <a:lstStyle/>
          <a:p>
            <a:pPr>
              <a:defRPr/>
            </a:pPr>
            <a:endParaRPr lang="ko-KR" altLang="en-US" sz="400">
              <a:ea typeface="ＭＳ Ｐゴシック" charset="-128"/>
            </a:endParaRPr>
          </a:p>
        </p:txBody>
      </p:sp>
      <p:sp>
        <p:nvSpPr>
          <p:cNvPr id="542" name="Line 41"/>
          <p:cNvSpPr>
            <a:spLocks noChangeShapeType="1"/>
          </p:cNvSpPr>
          <p:nvPr/>
        </p:nvSpPr>
        <p:spPr bwMode="auto">
          <a:xfrm flipH="1">
            <a:off x="576263" y="4260848"/>
            <a:ext cx="0" cy="534989"/>
          </a:xfrm>
          <a:prstGeom prst="line">
            <a:avLst/>
          </a:prstGeom>
          <a:noFill/>
          <a:ln w="28575">
            <a:solidFill>
              <a:schemeClr val="accent5">
                <a:lumMod val="75000"/>
              </a:schemeClr>
            </a:solidFill>
            <a:round/>
            <a:headEnd/>
            <a:tailEnd/>
          </a:ln>
        </p:spPr>
        <p:txBody>
          <a:bodyPr/>
          <a:lstStyle/>
          <a:p>
            <a:pPr>
              <a:defRPr/>
            </a:pPr>
            <a:endParaRPr lang="ko-KR" altLang="en-US" sz="400">
              <a:ea typeface="ＭＳ Ｐゴシック" charset="-128"/>
            </a:endParaRPr>
          </a:p>
        </p:txBody>
      </p:sp>
      <p:sp>
        <p:nvSpPr>
          <p:cNvPr id="543" name="Line 355"/>
          <p:cNvSpPr>
            <a:spLocks noChangeShapeType="1"/>
          </p:cNvSpPr>
          <p:nvPr/>
        </p:nvSpPr>
        <p:spPr bwMode="auto">
          <a:xfrm>
            <a:off x="446088" y="3884611"/>
            <a:ext cx="330199" cy="0"/>
          </a:xfrm>
          <a:prstGeom prst="line">
            <a:avLst/>
          </a:prstGeom>
          <a:noFill/>
          <a:ln w="19050">
            <a:solidFill>
              <a:schemeClr val="bg1">
                <a:lumMod val="75000"/>
              </a:schemeClr>
            </a:solidFill>
            <a:round/>
            <a:headEnd/>
            <a:tailEnd/>
          </a:ln>
        </p:spPr>
        <p:txBody>
          <a:bodyPr/>
          <a:lstStyle/>
          <a:p>
            <a:pPr>
              <a:defRPr/>
            </a:pPr>
            <a:endParaRPr lang="ko-KR" altLang="en-US" sz="400">
              <a:ea typeface="ＭＳ Ｐゴシック" charset="-128"/>
            </a:endParaRPr>
          </a:p>
        </p:txBody>
      </p:sp>
      <p:sp>
        <p:nvSpPr>
          <p:cNvPr id="544" name="Line 356"/>
          <p:cNvSpPr>
            <a:spLocks noChangeShapeType="1"/>
          </p:cNvSpPr>
          <p:nvPr/>
        </p:nvSpPr>
        <p:spPr bwMode="auto">
          <a:xfrm flipV="1">
            <a:off x="442913" y="3727447"/>
            <a:ext cx="0" cy="160337"/>
          </a:xfrm>
          <a:prstGeom prst="line">
            <a:avLst/>
          </a:prstGeom>
          <a:noFill/>
          <a:ln w="19050">
            <a:solidFill>
              <a:schemeClr val="bg1">
                <a:lumMod val="75000"/>
              </a:schemeClr>
            </a:solidFill>
            <a:round/>
            <a:headEnd/>
            <a:tailEnd/>
          </a:ln>
        </p:spPr>
        <p:txBody>
          <a:bodyPr>
            <a:spAutoFit/>
          </a:bodyPr>
          <a:lstStyle/>
          <a:p>
            <a:pPr>
              <a:defRPr/>
            </a:pPr>
            <a:endParaRPr lang="ko-KR" altLang="en-US" sz="400">
              <a:ea typeface="ＭＳ Ｐゴシック" charset="-128"/>
            </a:endParaRPr>
          </a:p>
        </p:txBody>
      </p:sp>
      <p:sp>
        <p:nvSpPr>
          <p:cNvPr id="545" name="Line 357"/>
          <p:cNvSpPr>
            <a:spLocks noChangeShapeType="1"/>
          </p:cNvSpPr>
          <p:nvPr/>
        </p:nvSpPr>
        <p:spPr bwMode="auto">
          <a:xfrm flipV="1">
            <a:off x="1387476" y="3808410"/>
            <a:ext cx="0" cy="334963"/>
          </a:xfrm>
          <a:prstGeom prst="line">
            <a:avLst/>
          </a:prstGeom>
          <a:noFill/>
          <a:ln w="19050">
            <a:solidFill>
              <a:schemeClr val="bg1">
                <a:lumMod val="75000"/>
              </a:schemeClr>
            </a:solidFill>
            <a:round/>
            <a:headEnd/>
            <a:tailEnd/>
          </a:ln>
        </p:spPr>
        <p:txBody>
          <a:bodyPr>
            <a:spAutoFit/>
          </a:bodyPr>
          <a:lstStyle/>
          <a:p>
            <a:pPr>
              <a:defRPr/>
            </a:pPr>
            <a:endParaRPr lang="ko-KR" altLang="en-US" sz="400">
              <a:ea typeface="ＭＳ Ｐゴシック" charset="-128"/>
            </a:endParaRPr>
          </a:p>
        </p:txBody>
      </p:sp>
      <p:sp>
        <p:nvSpPr>
          <p:cNvPr id="546" name="Line 359"/>
          <p:cNvSpPr>
            <a:spLocks noChangeShapeType="1"/>
          </p:cNvSpPr>
          <p:nvPr/>
        </p:nvSpPr>
        <p:spPr bwMode="auto">
          <a:xfrm flipV="1">
            <a:off x="1377950" y="4310061"/>
            <a:ext cx="0" cy="368300"/>
          </a:xfrm>
          <a:prstGeom prst="line">
            <a:avLst/>
          </a:prstGeom>
          <a:noFill/>
          <a:ln w="19050">
            <a:solidFill>
              <a:schemeClr val="bg1">
                <a:lumMod val="75000"/>
              </a:schemeClr>
            </a:solidFill>
            <a:round/>
            <a:headEnd/>
            <a:tailEnd/>
          </a:ln>
        </p:spPr>
        <p:txBody>
          <a:bodyPr>
            <a:spAutoFit/>
          </a:bodyPr>
          <a:lstStyle/>
          <a:p>
            <a:pPr>
              <a:defRPr/>
            </a:pPr>
            <a:endParaRPr lang="ko-KR" altLang="en-US" sz="400">
              <a:ea typeface="ＭＳ Ｐゴシック" charset="-128"/>
            </a:endParaRPr>
          </a:p>
        </p:txBody>
      </p:sp>
      <p:sp>
        <p:nvSpPr>
          <p:cNvPr id="547" name="AutoShape 43"/>
          <p:cNvSpPr>
            <a:spLocks noChangeArrowheads="1"/>
          </p:cNvSpPr>
          <p:nvPr/>
        </p:nvSpPr>
        <p:spPr bwMode="auto">
          <a:xfrm>
            <a:off x="363538" y="3578223"/>
            <a:ext cx="123826" cy="163514"/>
          </a:xfrm>
          <a:prstGeom prst="roundRect">
            <a:avLst>
              <a:gd name="adj" fmla="val 16667"/>
            </a:avLst>
          </a:prstGeom>
          <a:gradFill rotWithShape="1">
            <a:gsLst>
              <a:gs pos="0">
                <a:schemeClr val="bg2"/>
              </a:gs>
              <a:gs pos="50000">
                <a:srgbClr val="FFFFFF"/>
              </a:gs>
              <a:gs pos="100000">
                <a:schemeClr val="bg2"/>
              </a:gs>
            </a:gsLst>
            <a:lin ang="0" scaled="1"/>
          </a:gradFill>
          <a:ln w="19050">
            <a:solidFill>
              <a:schemeClr val="tx1"/>
            </a:solidFill>
            <a:round/>
            <a:headEnd/>
            <a:tailEnd/>
          </a:ln>
          <a:effectLst/>
        </p:spPr>
        <p:txBody>
          <a:bodyPr wrap="none" anchor="ctr"/>
          <a:lstStyle/>
          <a:p>
            <a:pPr algn="ctr">
              <a:defRPr/>
            </a:pPr>
            <a:endParaRPr lang="ko-KR" altLang="ko-KR" sz="400">
              <a:ea typeface="돋움" pitchFamily="50" charset="-127"/>
            </a:endParaRPr>
          </a:p>
        </p:txBody>
      </p:sp>
      <p:sp>
        <p:nvSpPr>
          <p:cNvPr id="39213" name="Line 286"/>
          <p:cNvSpPr>
            <a:spLocks noChangeShapeType="1"/>
          </p:cNvSpPr>
          <p:nvPr/>
        </p:nvSpPr>
        <p:spPr bwMode="auto">
          <a:xfrm>
            <a:off x="444343" y="4058349"/>
            <a:ext cx="0" cy="78730"/>
          </a:xfrm>
          <a:prstGeom prst="line">
            <a:avLst/>
          </a:prstGeom>
          <a:noFill/>
          <a:ln w="57150">
            <a:solidFill>
              <a:schemeClr val="accent2"/>
            </a:solidFill>
            <a:round/>
            <a:headEnd/>
            <a:tailEnd/>
          </a:ln>
        </p:spPr>
        <p:txBody>
          <a:bodyPr/>
          <a:lstStyle/>
          <a:p>
            <a:endParaRPr lang="en-US"/>
          </a:p>
        </p:txBody>
      </p:sp>
      <p:cxnSp>
        <p:nvCxnSpPr>
          <p:cNvPr id="549" name="직선 연결선 860"/>
          <p:cNvCxnSpPr/>
          <p:nvPr/>
        </p:nvCxnSpPr>
        <p:spPr bwMode="auto">
          <a:xfrm rot="16200000" flipH="1">
            <a:off x="162719" y="4626768"/>
            <a:ext cx="657226" cy="179387"/>
          </a:xfrm>
          <a:prstGeom prst="line">
            <a:avLst/>
          </a:prstGeom>
          <a:noFill/>
          <a:ln w="19050" cap="flat" cmpd="sng" algn="ctr">
            <a:solidFill>
              <a:schemeClr val="bg1">
                <a:lumMod val="50000"/>
              </a:schemeClr>
            </a:solidFill>
            <a:prstDash val="solid"/>
            <a:round/>
            <a:headEnd type="none" w="med" len="med"/>
            <a:tailEnd type="none" w="med" len="med"/>
          </a:ln>
          <a:effectLst/>
        </p:spPr>
      </p:cxnSp>
      <p:grpSp>
        <p:nvGrpSpPr>
          <p:cNvPr id="48" name="그룹 262"/>
          <p:cNvGrpSpPr>
            <a:grpSpLocks/>
          </p:cNvGrpSpPr>
          <p:nvPr/>
        </p:nvGrpSpPr>
        <p:grpSpPr bwMode="auto">
          <a:xfrm rot="20700000">
            <a:off x="465341" y="4664561"/>
            <a:ext cx="54742" cy="140964"/>
            <a:chOff x="6084168" y="2708920"/>
            <a:chExt cx="288032" cy="792086"/>
          </a:xfrm>
        </p:grpSpPr>
        <p:sp>
          <p:nvSpPr>
            <p:cNvPr id="551" name="사다리꼴 974"/>
            <p:cNvSpPr/>
            <p:nvPr/>
          </p:nvSpPr>
          <p:spPr bwMode="auto">
            <a:xfrm>
              <a:off x="5983859" y="2534546"/>
              <a:ext cx="392586" cy="223009"/>
            </a:xfrm>
            <a:prstGeom prst="trapezoid">
              <a:avLst/>
            </a:prstGeom>
            <a:solidFill>
              <a:schemeClr val="bg1">
                <a:lumMod val="75000"/>
              </a:schemeClr>
            </a:solidFill>
            <a:ln w="9525" cap="flat" cmpd="sng" algn="ctr">
              <a:solidFill>
                <a:schemeClr val="tx1">
                  <a:lumMod val="75000"/>
                  <a:lumOff val="25000"/>
                </a:schemeClr>
              </a:solidFill>
              <a:prstDash val="solid"/>
              <a:round/>
              <a:headEnd type="none" w="med" len="med"/>
              <a:tailEnd type="none" w="med" len="med"/>
            </a:ln>
            <a:effectLst/>
          </p:spPr>
          <p:txBody>
            <a:bodyPr lIns="0" tIns="0" rIns="0" bIns="0" anchor="ctr"/>
            <a:lstStyle/>
            <a:p>
              <a:pPr fontAlgn="t" latinLnBrk="1">
                <a:lnSpc>
                  <a:spcPct val="50000"/>
                </a:lnSpc>
                <a:spcBef>
                  <a:spcPct val="50000"/>
                </a:spcBef>
                <a:defRPr/>
              </a:pPr>
              <a:endParaRPr kumimoji="1" lang="ko-KR" altLang="en-US" sz="400" b="0">
                <a:ea typeface="돋움체" pitchFamily="49" charset="-127"/>
              </a:endParaRPr>
            </a:p>
          </p:txBody>
        </p:sp>
        <p:sp>
          <p:nvSpPr>
            <p:cNvPr id="552" name="직사각형 975"/>
            <p:cNvSpPr/>
            <p:nvPr/>
          </p:nvSpPr>
          <p:spPr bwMode="auto">
            <a:xfrm>
              <a:off x="6083505" y="2920633"/>
              <a:ext cx="292347" cy="365734"/>
            </a:xfrm>
            <a:prstGeom prst="rect">
              <a:avLst/>
            </a:prstGeom>
            <a:solidFill>
              <a:schemeClr val="bg1">
                <a:lumMod val="75000"/>
              </a:schemeClr>
            </a:solidFill>
            <a:ln w="9525" cap="flat" cmpd="sng" algn="ctr">
              <a:solidFill>
                <a:schemeClr val="tx1">
                  <a:lumMod val="75000"/>
                  <a:lumOff val="25000"/>
                </a:schemeClr>
              </a:solidFill>
              <a:prstDash val="solid"/>
              <a:round/>
              <a:headEnd type="none" w="med" len="med"/>
              <a:tailEnd type="none" w="med" len="med"/>
            </a:ln>
            <a:effectLst/>
          </p:spPr>
          <p:txBody>
            <a:bodyPr lIns="0" tIns="0" rIns="0" bIns="0" anchor="ctr">
              <a:normAutofit/>
            </a:bodyPr>
            <a:lstStyle/>
            <a:p>
              <a:pPr fontAlgn="t" latinLnBrk="1">
                <a:lnSpc>
                  <a:spcPct val="50000"/>
                </a:lnSpc>
                <a:spcBef>
                  <a:spcPct val="50000"/>
                </a:spcBef>
                <a:defRPr/>
              </a:pPr>
              <a:endParaRPr kumimoji="1" lang="ko-KR" altLang="en-US" sz="400" b="0">
                <a:ea typeface="돋움체" pitchFamily="49" charset="-127"/>
              </a:endParaRPr>
            </a:p>
          </p:txBody>
        </p:sp>
        <p:sp>
          <p:nvSpPr>
            <p:cNvPr id="553" name="사다리꼴 983"/>
            <p:cNvSpPr/>
            <p:nvPr/>
          </p:nvSpPr>
          <p:spPr bwMode="auto">
            <a:xfrm rot="10800000">
              <a:off x="5977769" y="3147089"/>
              <a:ext cx="425992" cy="223009"/>
            </a:xfrm>
            <a:prstGeom prst="trapezoid">
              <a:avLst/>
            </a:prstGeom>
            <a:solidFill>
              <a:schemeClr val="bg1">
                <a:lumMod val="75000"/>
              </a:schemeClr>
            </a:solidFill>
            <a:ln w="9525" cap="flat" cmpd="sng" algn="ctr">
              <a:solidFill>
                <a:schemeClr val="tx1">
                  <a:lumMod val="75000"/>
                  <a:lumOff val="25000"/>
                </a:schemeClr>
              </a:solidFill>
              <a:prstDash val="solid"/>
              <a:round/>
              <a:headEnd type="none" w="med" len="med"/>
              <a:tailEnd type="none" w="med" len="med"/>
            </a:ln>
            <a:effectLst/>
          </p:spPr>
          <p:txBody>
            <a:bodyPr lIns="0" tIns="0" rIns="0" bIns="0" anchor="ctr"/>
            <a:lstStyle/>
            <a:p>
              <a:pPr fontAlgn="t" latinLnBrk="1">
                <a:lnSpc>
                  <a:spcPct val="50000"/>
                </a:lnSpc>
                <a:spcBef>
                  <a:spcPct val="50000"/>
                </a:spcBef>
                <a:defRPr/>
              </a:pPr>
              <a:endParaRPr kumimoji="1" lang="ko-KR" altLang="en-US" sz="400" b="0">
                <a:ea typeface="돋움체" pitchFamily="49" charset="-127"/>
              </a:endParaRPr>
            </a:p>
          </p:txBody>
        </p:sp>
      </p:grpSp>
      <p:sp>
        <p:nvSpPr>
          <p:cNvPr id="554" name="Freeform 108"/>
          <p:cNvSpPr>
            <a:spLocks/>
          </p:cNvSpPr>
          <p:nvPr/>
        </p:nvSpPr>
        <p:spPr bwMode="auto">
          <a:xfrm>
            <a:off x="1323975" y="4146548"/>
            <a:ext cx="119064" cy="161926"/>
          </a:xfrm>
          <a:custGeom>
            <a:avLst/>
            <a:gdLst/>
            <a:ahLst/>
            <a:cxnLst>
              <a:cxn ang="0">
                <a:pos x="150" y="0"/>
              </a:cxn>
              <a:cxn ang="0">
                <a:pos x="16" y="68"/>
              </a:cxn>
              <a:cxn ang="0">
                <a:pos x="247" y="132"/>
              </a:cxn>
              <a:cxn ang="0">
                <a:pos x="18" y="201"/>
              </a:cxn>
              <a:cxn ang="0">
                <a:pos x="247" y="267"/>
              </a:cxn>
              <a:cxn ang="0">
                <a:pos x="16" y="335"/>
              </a:cxn>
              <a:cxn ang="0">
                <a:pos x="247" y="401"/>
              </a:cxn>
              <a:cxn ang="0">
                <a:pos x="109" y="470"/>
              </a:cxn>
            </a:cxnLst>
            <a:rect l="0" t="0" r="r" b="b"/>
            <a:pathLst>
              <a:path w="263" h="470">
                <a:moveTo>
                  <a:pt x="150" y="0"/>
                </a:moveTo>
                <a:cubicBezTo>
                  <a:pt x="75" y="23"/>
                  <a:pt x="0" y="46"/>
                  <a:pt x="16" y="68"/>
                </a:cubicBezTo>
                <a:cubicBezTo>
                  <a:pt x="32" y="90"/>
                  <a:pt x="247" y="110"/>
                  <a:pt x="247" y="132"/>
                </a:cubicBezTo>
                <a:cubicBezTo>
                  <a:pt x="247" y="154"/>
                  <a:pt x="18" y="179"/>
                  <a:pt x="18" y="201"/>
                </a:cubicBezTo>
                <a:cubicBezTo>
                  <a:pt x="18" y="223"/>
                  <a:pt x="247" y="245"/>
                  <a:pt x="247" y="267"/>
                </a:cubicBezTo>
                <a:cubicBezTo>
                  <a:pt x="247" y="289"/>
                  <a:pt x="16" y="313"/>
                  <a:pt x="16" y="335"/>
                </a:cubicBezTo>
                <a:cubicBezTo>
                  <a:pt x="16" y="357"/>
                  <a:pt x="231" y="379"/>
                  <a:pt x="247" y="401"/>
                </a:cubicBezTo>
                <a:cubicBezTo>
                  <a:pt x="263" y="423"/>
                  <a:pt x="186" y="446"/>
                  <a:pt x="109" y="470"/>
                </a:cubicBezTo>
              </a:path>
            </a:pathLst>
          </a:custGeom>
          <a:noFill/>
          <a:ln w="19050">
            <a:solidFill>
              <a:schemeClr val="bg1">
                <a:lumMod val="75000"/>
              </a:schemeClr>
            </a:solidFill>
            <a:round/>
            <a:headEnd/>
            <a:tailEnd/>
          </a:ln>
          <a:effectLst/>
        </p:spPr>
        <p:txBody>
          <a:bodyPr/>
          <a:lstStyle/>
          <a:p>
            <a:pPr>
              <a:defRPr/>
            </a:pPr>
            <a:endParaRPr lang="ko-KR" altLang="en-US" sz="400">
              <a:ea typeface="ＭＳ Ｐゴシック" charset="-128"/>
            </a:endParaRPr>
          </a:p>
        </p:txBody>
      </p:sp>
      <p:sp>
        <p:nvSpPr>
          <p:cNvPr id="39217" name="Rectangle 287"/>
          <p:cNvSpPr>
            <a:spLocks noChangeArrowheads="1"/>
          </p:cNvSpPr>
          <p:nvPr/>
        </p:nvSpPr>
        <p:spPr bwMode="auto">
          <a:xfrm>
            <a:off x="524183" y="3859801"/>
            <a:ext cx="102490" cy="58011"/>
          </a:xfrm>
          <a:prstGeom prst="rect">
            <a:avLst/>
          </a:prstGeom>
          <a:pattFill prst="openDmnd">
            <a:fgClr>
              <a:srgbClr val="99CC00"/>
            </a:fgClr>
            <a:bgClr>
              <a:srgbClr val="FFFFFF"/>
            </a:bgClr>
          </a:pattFill>
          <a:ln w="9525">
            <a:solidFill>
              <a:srgbClr val="808080"/>
            </a:solidFill>
            <a:miter lim="800000"/>
            <a:headEnd/>
            <a:tailEnd/>
          </a:ln>
        </p:spPr>
        <p:txBody>
          <a:bodyPr wrap="none" anchor="ctr"/>
          <a:lstStyle/>
          <a:p>
            <a:endParaRPr lang="ko-KR" altLang="en-US" sz="400"/>
          </a:p>
        </p:txBody>
      </p:sp>
      <p:grpSp>
        <p:nvGrpSpPr>
          <p:cNvPr id="49" name="Group 17"/>
          <p:cNvGrpSpPr>
            <a:grpSpLocks/>
          </p:cNvGrpSpPr>
          <p:nvPr/>
        </p:nvGrpSpPr>
        <p:grpSpPr bwMode="auto">
          <a:xfrm rot="10800000">
            <a:off x="210781" y="3980168"/>
            <a:ext cx="199067" cy="84945"/>
            <a:chOff x="1151" y="2044"/>
            <a:chExt cx="202" cy="82"/>
          </a:xfrm>
          <a:solidFill>
            <a:srgbClr val="FF0000"/>
          </a:solidFill>
        </p:grpSpPr>
        <p:sp>
          <p:nvSpPr>
            <p:cNvPr id="557" name="Line 18"/>
            <p:cNvSpPr>
              <a:spLocks noChangeShapeType="1"/>
            </p:cNvSpPr>
            <p:nvPr/>
          </p:nvSpPr>
          <p:spPr bwMode="auto">
            <a:xfrm>
              <a:off x="1151" y="2086"/>
              <a:ext cx="112" cy="0"/>
            </a:xfrm>
            <a:prstGeom prst="line">
              <a:avLst/>
            </a:prstGeom>
            <a:grpFill/>
            <a:ln w="28575">
              <a:solidFill>
                <a:schemeClr val="tx1"/>
              </a:solidFill>
              <a:round/>
              <a:headEnd/>
              <a:tailEnd/>
            </a:ln>
            <a:effectLst/>
          </p:spPr>
          <p:txBody>
            <a:bodyPr/>
            <a:lstStyle/>
            <a:p>
              <a:pPr>
                <a:defRPr/>
              </a:pPr>
              <a:endParaRPr lang="ko-KR" altLang="en-US" sz="400">
                <a:ea typeface="ＭＳ Ｐゴシック" charset="-128"/>
              </a:endParaRPr>
            </a:p>
          </p:txBody>
        </p:sp>
        <p:sp>
          <p:nvSpPr>
            <p:cNvPr id="558" name="Rectangle 19"/>
            <p:cNvSpPr>
              <a:spLocks noChangeArrowheads="1"/>
            </p:cNvSpPr>
            <p:nvPr/>
          </p:nvSpPr>
          <p:spPr bwMode="auto">
            <a:xfrm>
              <a:off x="1268" y="2044"/>
              <a:ext cx="85" cy="82"/>
            </a:xfrm>
            <a:prstGeom prst="rect">
              <a:avLst/>
            </a:prstGeom>
            <a:grpFill/>
            <a:ln w="28575">
              <a:solidFill>
                <a:schemeClr val="tx1"/>
              </a:solidFill>
              <a:miter lim="800000"/>
              <a:headEnd/>
              <a:tailEnd/>
            </a:ln>
            <a:effectLst/>
          </p:spPr>
          <p:txBody>
            <a:bodyPr wrap="none" anchor="ctr"/>
            <a:lstStyle/>
            <a:p>
              <a:pPr>
                <a:defRPr/>
              </a:pPr>
              <a:endParaRPr lang="ko-KR" altLang="en-US" sz="400">
                <a:ea typeface="ＭＳ Ｐゴシック" charset="-128"/>
              </a:endParaRPr>
            </a:p>
          </p:txBody>
        </p:sp>
      </p:grpSp>
      <p:grpSp>
        <p:nvGrpSpPr>
          <p:cNvPr id="50" name="Group 349"/>
          <p:cNvGrpSpPr>
            <a:grpSpLocks/>
          </p:cNvGrpSpPr>
          <p:nvPr/>
        </p:nvGrpSpPr>
        <p:grpSpPr bwMode="auto">
          <a:xfrm rot="4200000">
            <a:off x="516087" y="4822796"/>
            <a:ext cx="142956" cy="159648"/>
            <a:chOff x="2748" y="3422"/>
            <a:chExt cx="105" cy="108"/>
          </a:xfrm>
          <a:solidFill>
            <a:srgbClr val="FF6600"/>
          </a:solidFill>
        </p:grpSpPr>
        <p:sp>
          <p:nvSpPr>
            <p:cNvPr id="560" name="AutoShape 350"/>
            <p:cNvSpPr>
              <a:spLocks noChangeArrowheads="1"/>
            </p:cNvSpPr>
            <p:nvPr/>
          </p:nvSpPr>
          <p:spPr bwMode="auto">
            <a:xfrm rot="-5400000">
              <a:off x="2772" y="3449"/>
              <a:ext cx="57" cy="105"/>
            </a:xfrm>
            <a:prstGeom prst="flowChartCollate">
              <a:avLst/>
            </a:prstGeom>
            <a:grpFill/>
            <a:ln w="9525">
              <a:solidFill>
                <a:srgbClr val="FF6600"/>
              </a:solidFill>
              <a:miter lim="800000"/>
              <a:headEnd/>
              <a:tailEnd/>
            </a:ln>
          </p:spPr>
          <p:txBody>
            <a:bodyPr vert="eaVert" wrap="none" anchor="ctr"/>
            <a:lstStyle/>
            <a:p>
              <a:pPr>
                <a:defRPr/>
              </a:pPr>
              <a:endParaRPr lang="ko-KR" altLang="en-US" sz="400">
                <a:ea typeface="ＭＳ Ｐゴシック" charset="-128"/>
              </a:endParaRPr>
            </a:p>
          </p:txBody>
        </p:sp>
        <p:sp>
          <p:nvSpPr>
            <p:cNvPr id="561" name="Line 351"/>
            <p:cNvSpPr>
              <a:spLocks noChangeShapeType="1"/>
            </p:cNvSpPr>
            <p:nvPr/>
          </p:nvSpPr>
          <p:spPr bwMode="auto">
            <a:xfrm rot="-5400000">
              <a:off x="2784" y="3485"/>
              <a:ext cx="34" cy="0"/>
            </a:xfrm>
            <a:prstGeom prst="line">
              <a:avLst/>
            </a:prstGeom>
            <a:grpFill/>
            <a:ln w="38100">
              <a:solidFill>
                <a:srgbClr val="FF6600"/>
              </a:solidFill>
              <a:round/>
              <a:headEnd/>
              <a:tailEnd/>
            </a:ln>
          </p:spPr>
          <p:txBody>
            <a:bodyPr/>
            <a:lstStyle/>
            <a:p>
              <a:pPr>
                <a:defRPr/>
              </a:pPr>
              <a:endParaRPr lang="ko-KR" altLang="en-US" sz="400">
                <a:ea typeface="ＭＳ Ｐゴシック" charset="-128"/>
              </a:endParaRPr>
            </a:p>
          </p:txBody>
        </p:sp>
        <p:sp>
          <p:nvSpPr>
            <p:cNvPr id="562" name="AutoShape 352"/>
            <p:cNvSpPr>
              <a:spLocks noChangeArrowheads="1"/>
            </p:cNvSpPr>
            <p:nvPr/>
          </p:nvSpPr>
          <p:spPr bwMode="auto">
            <a:xfrm rot="-5400000">
              <a:off x="2778" y="3421"/>
              <a:ext cx="45" cy="48"/>
            </a:xfrm>
            <a:prstGeom prst="flowChartDelay">
              <a:avLst/>
            </a:prstGeom>
            <a:grpFill/>
            <a:ln w="9525">
              <a:solidFill>
                <a:srgbClr val="FF6600"/>
              </a:solidFill>
              <a:miter lim="800000"/>
              <a:headEnd/>
              <a:tailEnd/>
            </a:ln>
          </p:spPr>
          <p:txBody>
            <a:bodyPr vert="eaVert" wrap="none" tIns="0" bIns="0" anchor="ctr" anchorCtr="1"/>
            <a:lstStyle/>
            <a:p>
              <a:pPr algn="ctr">
                <a:defRPr/>
              </a:pPr>
              <a:r>
                <a:rPr lang="en-US" altLang="ko-KR" sz="400" dirty="0">
                  <a:ea typeface="굴림" pitchFamily="50" charset="-127"/>
                </a:rPr>
                <a:t>s</a:t>
              </a:r>
            </a:p>
          </p:txBody>
        </p:sp>
      </p:grpSp>
      <p:grpSp>
        <p:nvGrpSpPr>
          <p:cNvPr id="51" name="Group 77"/>
          <p:cNvGrpSpPr>
            <a:grpSpLocks/>
          </p:cNvGrpSpPr>
          <p:nvPr/>
        </p:nvGrpSpPr>
        <p:grpSpPr bwMode="auto">
          <a:xfrm>
            <a:off x="1365923" y="2031396"/>
            <a:ext cx="510474" cy="178188"/>
            <a:chOff x="2033" y="584"/>
            <a:chExt cx="590" cy="186"/>
          </a:xfrm>
        </p:grpSpPr>
        <p:sp>
          <p:nvSpPr>
            <p:cNvPr id="39304" name="Oval 78"/>
            <p:cNvSpPr>
              <a:spLocks noChangeArrowheads="1"/>
            </p:cNvSpPr>
            <p:nvPr/>
          </p:nvSpPr>
          <p:spPr bwMode="auto">
            <a:xfrm>
              <a:off x="2033" y="584"/>
              <a:ext cx="296" cy="75"/>
            </a:xfrm>
            <a:prstGeom prst="ellipse">
              <a:avLst/>
            </a:prstGeom>
            <a:solidFill>
              <a:schemeClr val="tx2"/>
            </a:solidFill>
            <a:ln w="9525">
              <a:solidFill>
                <a:schemeClr val="tx1"/>
              </a:solidFill>
              <a:round/>
              <a:headEnd/>
              <a:tailEnd/>
            </a:ln>
          </p:spPr>
          <p:txBody>
            <a:bodyPr wrap="none" anchor="ctr"/>
            <a:lstStyle/>
            <a:p>
              <a:endParaRPr lang="ko-KR" altLang="en-US" sz="400"/>
            </a:p>
          </p:txBody>
        </p:sp>
        <p:sp>
          <p:nvSpPr>
            <p:cNvPr id="39305" name="AutoShape 79"/>
            <p:cNvSpPr>
              <a:spLocks noChangeArrowheads="1"/>
            </p:cNvSpPr>
            <p:nvPr/>
          </p:nvSpPr>
          <p:spPr bwMode="auto">
            <a:xfrm rot="10800000">
              <a:off x="2230" y="702"/>
              <a:ext cx="199" cy="68"/>
            </a:xfrm>
            <a:prstGeom prst="flowChartManualOperation">
              <a:avLst/>
            </a:prstGeom>
            <a:solidFill>
              <a:schemeClr val="bg2"/>
            </a:solidFill>
            <a:ln w="9525">
              <a:solidFill>
                <a:schemeClr val="tx1"/>
              </a:solidFill>
              <a:miter lim="800000"/>
              <a:headEnd/>
              <a:tailEnd/>
            </a:ln>
          </p:spPr>
          <p:txBody>
            <a:bodyPr wrap="none" anchor="ctr"/>
            <a:lstStyle/>
            <a:p>
              <a:endParaRPr lang="ko-KR" altLang="en-US" sz="400"/>
            </a:p>
          </p:txBody>
        </p:sp>
        <p:sp>
          <p:nvSpPr>
            <p:cNvPr id="39306" name="Line 80"/>
            <p:cNvSpPr>
              <a:spLocks noChangeShapeType="1"/>
            </p:cNvSpPr>
            <p:nvPr/>
          </p:nvSpPr>
          <p:spPr bwMode="auto">
            <a:xfrm>
              <a:off x="2329" y="620"/>
              <a:ext cx="0" cy="89"/>
            </a:xfrm>
            <a:prstGeom prst="line">
              <a:avLst/>
            </a:prstGeom>
            <a:noFill/>
            <a:ln w="9525">
              <a:solidFill>
                <a:schemeClr val="tx1"/>
              </a:solidFill>
              <a:round/>
              <a:headEnd/>
              <a:tailEnd/>
            </a:ln>
          </p:spPr>
          <p:txBody>
            <a:bodyPr/>
            <a:lstStyle/>
            <a:p>
              <a:endParaRPr lang="en-US"/>
            </a:p>
          </p:txBody>
        </p:sp>
        <p:sp>
          <p:nvSpPr>
            <p:cNvPr id="39307" name="Oval 81"/>
            <p:cNvSpPr>
              <a:spLocks noChangeArrowheads="1"/>
            </p:cNvSpPr>
            <p:nvPr/>
          </p:nvSpPr>
          <p:spPr bwMode="auto">
            <a:xfrm>
              <a:off x="2327" y="588"/>
              <a:ext cx="296" cy="75"/>
            </a:xfrm>
            <a:prstGeom prst="ellipse">
              <a:avLst/>
            </a:prstGeom>
            <a:solidFill>
              <a:schemeClr val="tx2"/>
            </a:solidFill>
            <a:ln w="9525">
              <a:solidFill>
                <a:schemeClr val="tx1"/>
              </a:solidFill>
              <a:round/>
              <a:headEnd/>
              <a:tailEnd/>
            </a:ln>
          </p:spPr>
          <p:txBody>
            <a:bodyPr wrap="none" anchor="ctr"/>
            <a:lstStyle/>
            <a:p>
              <a:endParaRPr lang="ko-KR" altLang="en-US" sz="400"/>
            </a:p>
          </p:txBody>
        </p:sp>
      </p:grpSp>
      <p:sp>
        <p:nvSpPr>
          <p:cNvPr id="39221" name="Rectangle 179"/>
          <p:cNvSpPr>
            <a:spLocks noChangeArrowheads="1"/>
          </p:cNvSpPr>
          <p:nvPr/>
        </p:nvSpPr>
        <p:spPr bwMode="auto">
          <a:xfrm>
            <a:off x="1458557" y="2251022"/>
            <a:ext cx="893916" cy="112916"/>
          </a:xfrm>
          <a:prstGeom prst="rect">
            <a:avLst/>
          </a:prstGeom>
          <a:gradFill rotWithShape="1">
            <a:gsLst>
              <a:gs pos="0">
                <a:srgbClr val="FF0000"/>
              </a:gs>
              <a:gs pos="100000">
                <a:srgbClr val="FFCC66"/>
              </a:gs>
            </a:gsLst>
            <a:lin ang="0" scaled="1"/>
          </a:gradFill>
          <a:ln w="28575">
            <a:solidFill>
              <a:schemeClr val="tx1"/>
            </a:solidFill>
            <a:miter lim="800000"/>
            <a:headEnd/>
            <a:tailEnd/>
          </a:ln>
        </p:spPr>
        <p:txBody>
          <a:bodyPr wrap="none" anchor="ctr"/>
          <a:lstStyle/>
          <a:p>
            <a:endParaRPr lang="ko-KR" altLang="en-US" sz="400"/>
          </a:p>
        </p:txBody>
      </p:sp>
      <p:grpSp>
        <p:nvGrpSpPr>
          <p:cNvPr id="52" name="Group 77"/>
          <p:cNvGrpSpPr>
            <a:grpSpLocks/>
          </p:cNvGrpSpPr>
          <p:nvPr/>
        </p:nvGrpSpPr>
        <p:grpSpPr bwMode="auto">
          <a:xfrm>
            <a:off x="1931593" y="2031388"/>
            <a:ext cx="510474" cy="178188"/>
            <a:chOff x="2033" y="584"/>
            <a:chExt cx="590" cy="186"/>
          </a:xfrm>
        </p:grpSpPr>
        <p:sp>
          <p:nvSpPr>
            <p:cNvPr id="39300" name="Oval 78"/>
            <p:cNvSpPr>
              <a:spLocks noChangeArrowheads="1"/>
            </p:cNvSpPr>
            <p:nvPr/>
          </p:nvSpPr>
          <p:spPr bwMode="auto">
            <a:xfrm>
              <a:off x="2033" y="584"/>
              <a:ext cx="296" cy="75"/>
            </a:xfrm>
            <a:prstGeom prst="ellipse">
              <a:avLst/>
            </a:prstGeom>
            <a:solidFill>
              <a:schemeClr val="tx2"/>
            </a:solidFill>
            <a:ln w="9525">
              <a:solidFill>
                <a:schemeClr val="tx1"/>
              </a:solidFill>
              <a:round/>
              <a:headEnd/>
              <a:tailEnd/>
            </a:ln>
          </p:spPr>
          <p:txBody>
            <a:bodyPr wrap="none" anchor="ctr"/>
            <a:lstStyle/>
            <a:p>
              <a:endParaRPr lang="ko-KR" altLang="en-US" sz="400"/>
            </a:p>
          </p:txBody>
        </p:sp>
        <p:sp>
          <p:nvSpPr>
            <p:cNvPr id="39301" name="AutoShape 79"/>
            <p:cNvSpPr>
              <a:spLocks noChangeArrowheads="1"/>
            </p:cNvSpPr>
            <p:nvPr/>
          </p:nvSpPr>
          <p:spPr bwMode="auto">
            <a:xfrm rot="10800000">
              <a:off x="2230" y="702"/>
              <a:ext cx="199" cy="68"/>
            </a:xfrm>
            <a:prstGeom prst="flowChartManualOperation">
              <a:avLst/>
            </a:prstGeom>
            <a:solidFill>
              <a:schemeClr val="bg2"/>
            </a:solidFill>
            <a:ln w="9525">
              <a:solidFill>
                <a:schemeClr val="tx1"/>
              </a:solidFill>
              <a:miter lim="800000"/>
              <a:headEnd/>
              <a:tailEnd/>
            </a:ln>
          </p:spPr>
          <p:txBody>
            <a:bodyPr wrap="none" anchor="ctr"/>
            <a:lstStyle/>
            <a:p>
              <a:endParaRPr lang="ko-KR" altLang="en-US" sz="400"/>
            </a:p>
          </p:txBody>
        </p:sp>
        <p:sp>
          <p:nvSpPr>
            <p:cNvPr id="39302" name="Line 80"/>
            <p:cNvSpPr>
              <a:spLocks noChangeShapeType="1"/>
            </p:cNvSpPr>
            <p:nvPr/>
          </p:nvSpPr>
          <p:spPr bwMode="auto">
            <a:xfrm>
              <a:off x="2329" y="620"/>
              <a:ext cx="0" cy="89"/>
            </a:xfrm>
            <a:prstGeom prst="line">
              <a:avLst/>
            </a:prstGeom>
            <a:noFill/>
            <a:ln w="9525">
              <a:solidFill>
                <a:schemeClr val="tx1"/>
              </a:solidFill>
              <a:round/>
              <a:headEnd/>
              <a:tailEnd/>
            </a:ln>
          </p:spPr>
          <p:txBody>
            <a:bodyPr/>
            <a:lstStyle/>
            <a:p>
              <a:endParaRPr lang="en-US"/>
            </a:p>
          </p:txBody>
        </p:sp>
        <p:sp>
          <p:nvSpPr>
            <p:cNvPr id="39303" name="Oval 81"/>
            <p:cNvSpPr>
              <a:spLocks noChangeArrowheads="1"/>
            </p:cNvSpPr>
            <p:nvPr/>
          </p:nvSpPr>
          <p:spPr bwMode="auto">
            <a:xfrm>
              <a:off x="2327" y="588"/>
              <a:ext cx="296" cy="75"/>
            </a:xfrm>
            <a:prstGeom prst="ellipse">
              <a:avLst/>
            </a:prstGeom>
            <a:solidFill>
              <a:schemeClr val="tx2"/>
            </a:solidFill>
            <a:ln w="9525">
              <a:solidFill>
                <a:schemeClr val="tx1"/>
              </a:solidFill>
              <a:round/>
              <a:headEnd/>
              <a:tailEnd/>
            </a:ln>
          </p:spPr>
          <p:txBody>
            <a:bodyPr wrap="none" anchor="ctr"/>
            <a:lstStyle/>
            <a:p>
              <a:endParaRPr lang="ko-KR" altLang="en-US" sz="400"/>
            </a:p>
          </p:txBody>
        </p:sp>
      </p:grpSp>
      <p:sp>
        <p:nvSpPr>
          <p:cNvPr id="39223" name="Line 3"/>
          <p:cNvSpPr>
            <a:spLocks noChangeShapeType="1"/>
          </p:cNvSpPr>
          <p:nvPr/>
        </p:nvSpPr>
        <p:spPr bwMode="auto">
          <a:xfrm flipV="1">
            <a:off x="813416" y="3737215"/>
            <a:ext cx="0" cy="549035"/>
          </a:xfrm>
          <a:prstGeom prst="line">
            <a:avLst/>
          </a:prstGeom>
          <a:noFill/>
          <a:ln w="28575">
            <a:solidFill>
              <a:srgbClr val="FF0000"/>
            </a:solidFill>
            <a:round/>
            <a:headEnd/>
            <a:tailEnd/>
          </a:ln>
        </p:spPr>
        <p:txBody>
          <a:bodyPr/>
          <a:lstStyle/>
          <a:p>
            <a:endParaRPr lang="en-US"/>
          </a:p>
        </p:txBody>
      </p:sp>
      <p:grpSp>
        <p:nvGrpSpPr>
          <p:cNvPr id="53" name="그룹 327"/>
          <p:cNvGrpSpPr>
            <a:grpSpLocks/>
          </p:cNvGrpSpPr>
          <p:nvPr/>
        </p:nvGrpSpPr>
        <p:grpSpPr bwMode="auto">
          <a:xfrm>
            <a:off x="718152" y="4219219"/>
            <a:ext cx="173447" cy="393390"/>
            <a:chOff x="319442" y="3699603"/>
            <a:chExt cx="352425" cy="760413"/>
          </a:xfrm>
        </p:grpSpPr>
        <p:sp>
          <p:nvSpPr>
            <p:cNvPr id="39278" name="AutoShape 23"/>
            <p:cNvSpPr>
              <a:spLocks noChangeArrowheads="1"/>
            </p:cNvSpPr>
            <p:nvPr/>
          </p:nvSpPr>
          <p:spPr bwMode="auto">
            <a:xfrm>
              <a:off x="319442" y="3699603"/>
              <a:ext cx="352425" cy="760413"/>
            </a:xfrm>
            <a:prstGeom prst="roundRect">
              <a:avLst>
                <a:gd name="adj" fmla="val 16667"/>
              </a:avLst>
            </a:prstGeom>
            <a:gradFill rotWithShape="1">
              <a:gsLst>
                <a:gs pos="0">
                  <a:srgbClr val="FF0000"/>
                </a:gs>
                <a:gs pos="100000">
                  <a:srgbClr val="2C658C">
                    <a:alpha val="25000"/>
                  </a:srgbClr>
                </a:gs>
              </a:gsLst>
              <a:lin ang="5400000" scaled="1"/>
            </a:gradFill>
            <a:ln w="19050">
              <a:solidFill>
                <a:schemeClr val="tx1"/>
              </a:solidFill>
              <a:round/>
              <a:headEnd/>
              <a:tailEnd/>
            </a:ln>
          </p:spPr>
          <p:txBody>
            <a:bodyPr wrap="none" anchor="ctr"/>
            <a:lstStyle/>
            <a:p>
              <a:endParaRPr lang="ko-KR" altLang="en-US" sz="400"/>
            </a:p>
          </p:txBody>
        </p:sp>
        <p:grpSp>
          <p:nvGrpSpPr>
            <p:cNvPr id="54" name="그룹 326"/>
            <p:cNvGrpSpPr>
              <a:grpSpLocks/>
            </p:cNvGrpSpPr>
            <p:nvPr/>
          </p:nvGrpSpPr>
          <p:grpSpPr bwMode="auto">
            <a:xfrm>
              <a:off x="320500" y="4309405"/>
              <a:ext cx="347663" cy="74721"/>
              <a:chOff x="328967" y="5003672"/>
              <a:chExt cx="347663" cy="74721"/>
            </a:xfrm>
          </p:grpSpPr>
          <p:grpSp>
            <p:nvGrpSpPr>
              <p:cNvPr id="55" name="Group 113"/>
              <p:cNvGrpSpPr>
                <a:grpSpLocks/>
              </p:cNvGrpSpPr>
              <p:nvPr/>
            </p:nvGrpSpPr>
            <p:grpSpPr bwMode="auto">
              <a:xfrm>
                <a:off x="547720" y="5006022"/>
                <a:ext cx="128910" cy="72371"/>
                <a:chOff x="909" y="4018"/>
                <a:chExt cx="64" cy="31"/>
              </a:xfrm>
            </p:grpSpPr>
            <p:sp>
              <p:nvSpPr>
                <p:cNvPr id="39295" name="Line 114"/>
                <p:cNvSpPr>
                  <a:spLocks noChangeShapeType="1"/>
                </p:cNvSpPr>
                <p:nvPr/>
              </p:nvSpPr>
              <p:spPr bwMode="auto">
                <a:xfrm>
                  <a:off x="913" y="4018"/>
                  <a:ext cx="0" cy="29"/>
                </a:xfrm>
                <a:prstGeom prst="line">
                  <a:avLst/>
                </a:prstGeom>
                <a:noFill/>
                <a:ln w="9525">
                  <a:solidFill>
                    <a:srgbClr val="FF0000"/>
                  </a:solidFill>
                  <a:round/>
                  <a:headEnd/>
                  <a:tailEnd/>
                </a:ln>
              </p:spPr>
              <p:txBody>
                <a:bodyPr/>
                <a:lstStyle/>
                <a:p>
                  <a:endParaRPr lang="en-US"/>
                </a:p>
              </p:txBody>
            </p:sp>
            <p:sp>
              <p:nvSpPr>
                <p:cNvPr id="39296" name="Line 115"/>
                <p:cNvSpPr>
                  <a:spLocks noChangeShapeType="1"/>
                </p:cNvSpPr>
                <p:nvPr/>
              </p:nvSpPr>
              <p:spPr bwMode="auto">
                <a:xfrm rot="2700000">
                  <a:off x="928" y="4013"/>
                  <a:ext cx="0" cy="37"/>
                </a:xfrm>
                <a:prstGeom prst="line">
                  <a:avLst/>
                </a:prstGeom>
                <a:noFill/>
                <a:ln w="9525">
                  <a:solidFill>
                    <a:srgbClr val="FF0000"/>
                  </a:solidFill>
                  <a:round/>
                  <a:headEnd/>
                  <a:tailEnd/>
                </a:ln>
              </p:spPr>
              <p:txBody>
                <a:bodyPr/>
                <a:lstStyle/>
                <a:p>
                  <a:endParaRPr lang="en-US"/>
                </a:p>
              </p:txBody>
            </p:sp>
            <p:sp>
              <p:nvSpPr>
                <p:cNvPr id="39297" name="Line 116"/>
                <p:cNvSpPr>
                  <a:spLocks noChangeShapeType="1"/>
                </p:cNvSpPr>
                <p:nvPr/>
              </p:nvSpPr>
              <p:spPr bwMode="auto">
                <a:xfrm>
                  <a:off x="941" y="4019"/>
                  <a:ext cx="0" cy="29"/>
                </a:xfrm>
                <a:prstGeom prst="line">
                  <a:avLst/>
                </a:prstGeom>
                <a:noFill/>
                <a:ln w="9525">
                  <a:solidFill>
                    <a:srgbClr val="FF0000"/>
                  </a:solidFill>
                  <a:round/>
                  <a:headEnd/>
                  <a:tailEnd/>
                </a:ln>
              </p:spPr>
              <p:txBody>
                <a:bodyPr/>
                <a:lstStyle/>
                <a:p>
                  <a:endParaRPr lang="en-US"/>
                </a:p>
              </p:txBody>
            </p:sp>
            <p:sp>
              <p:nvSpPr>
                <p:cNvPr id="39298" name="Line 117"/>
                <p:cNvSpPr>
                  <a:spLocks noChangeShapeType="1"/>
                </p:cNvSpPr>
                <p:nvPr/>
              </p:nvSpPr>
              <p:spPr bwMode="auto">
                <a:xfrm rot="2700000">
                  <a:off x="955" y="4015"/>
                  <a:ext cx="0" cy="37"/>
                </a:xfrm>
                <a:prstGeom prst="line">
                  <a:avLst/>
                </a:prstGeom>
                <a:noFill/>
                <a:ln w="9525">
                  <a:solidFill>
                    <a:srgbClr val="FF0000"/>
                  </a:solidFill>
                  <a:round/>
                  <a:headEnd/>
                  <a:tailEnd/>
                </a:ln>
              </p:spPr>
              <p:txBody>
                <a:bodyPr/>
                <a:lstStyle/>
                <a:p>
                  <a:endParaRPr lang="en-US"/>
                </a:p>
              </p:txBody>
            </p:sp>
            <p:sp>
              <p:nvSpPr>
                <p:cNvPr id="39299" name="Line 118"/>
                <p:cNvSpPr>
                  <a:spLocks noChangeShapeType="1"/>
                </p:cNvSpPr>
                <p:nvPr/>
              </p:nvSpPr>
              <p:spPr bwMode="auto">
                <a:xfrm>
                  <a:off x="969" y="4020"/>
                  <a:ext cx="0" cy="29"/>
                </a:xfrm>
                <a:prstGeom prst="line">
                  <a:avLst/>
                </a:prstGeom>
                <a:noFill/>
                <a:ln w="9525">
                  <a:solidFill>
                    <a:srgbClr val="FF0000"/>
                  </a:solidFill>
                  <a:round/>
                  <a:headEnd/>
                  <a:tailEnd/>
                </a:ln>
              </p:spPr>
              <p:txBody>
                <a:bodyPr/>
                <a:lstStyle/>
                <a:p>
                  <a:endParaRPr lang="en-US"/>
                </a:p>
              </p:txBody>
            </p:sp>
          </p:grpSp>
          <p:grpSp>
            <p:nvGrpSpPr>
              <p:cNvPr id="56" name="Group 119"/>
              <p:cNvGrpSpPr>
                <a:grpSpLocks/>
              </p:cNvGrpSpPr>
              <p:nvPr/>
            </p:nvGrpSpPr>
            <p:grpSpPr bwMode="auto">
              <a:xfrm>
                <a:off x="328967" y="5003688"/>
                <a:ext cx="128910" cy="72371"/>
                <a:chOff x="909" y="4018"/>
                <a:chExt cx="64" cy="31"/>
              </a:xfrm>
            </p:grpSpPr>
            <p:sp>
              <p:nvSpPr>
                <p:cNvPr id="39290" name="Line 120"/>
                <p:cNvSpPr>
                  <a:spLocks noChangeShapeType="1"/>
                </p:cNvSpPr>
                <p:nvPr/>
              </p:nvSpPr>
              <p:spPr bwMode="auto">
                <a:xfrm>
                  <a:off x="913" y="4018"/>
                  <a:ext cx="0" cy="29"/>
                </a:xfrm>
                <a:prstGeom prst="line">
                  <a:avLst/>
                </a:prstGeom>
                <a:noFill/>
                <a:ln w="9525">
                  <a:solidFill>
                    <a:srgbClr val="FF0000"/>
                  </a:solidFill>
                  <a:round/>
                  <a:headEnd/>
                  <a:tailEnd/>
                </a:ln>
              </p:spPr>
              <p:txBody>
                <a:bodyPr/>
                <a:lstStyle/>
                <a:p>
                  <a:endParaRPr lang="en-US"/>
                </a:p>
              </p:txBody>
            </p:sp>
            <p:sp>
              <p:nvSpPr>
                <p:cNvPr id="39291" name="Line 121"/>
                <p:cNvSpPr>
                  <a:spLocks noChangeShapeType="1"/>
                </p:cNvSpPr>
                <p:nvPr/>
              </p:nvSpPr>
              <p:spPr bwMode="auto">
                <a:xfrm rot="2700000">
                  <a:off x="928" y="4013"/>
                  <a:ext cx="0" cy="37"/>
                </a:xfrm>
                <a:prstGeom prst="line">
                  <a:avLst/>
                </a:prstGeom>
                <a:noFill/>
                <a:ln w="9525">
                  <a:solidFill>
                    <a:srgbClr val="FF0000"/>
                  </a:solidFill>
                  <a:round/>
                  <a:headEnd/>
                  <a:tailEnd/>
                </a:ln>
              </p:spPr>
              <p:txBody>
                <a:bodyPr/>
                <a:lstStyle/>
                <a:p>
                  <a:endParaRPr lang="en-US"/>
                </a:p>
              </p:txBody>
            </p:sp>
            <p:sp>
              <p:nvSpPr>
                <p:cNvPr id="39292" name="Line 122"/>
                <p:cNvSpPr>
                  <a:spLocks noChangeShapeType="1"/>
                </p:cNvSpPr>
                <p:nvPr/>
              </p:nvSpPr>
              <p:spPr bwMode="auto">
                <a:xfrm>
                  <a:off x="941" y="4019"/>
                  <a:ext cx="0" cy="29"/>
                </a:xfrm>
                <a:prstGeom prst="line">
                  <a:avLst/>
                </a:prstGeom>
                <a:noFill/>
                <a:ln w="9525">
                  <a:solidFill>
                    <a:srgbClr val="FF0000"/>
                  </a:solidFill>
                  <a:round/>
                  <a:headEnd/>
                  <a:tailEnd/>
                </a:ln>
              </p:spPr>
              <p:txBody>
                <a:bodyPr/>
                <a:lstStyle/>
                <a:p>
                  <a:endParaRPr lang="en-US"/>
                </a:p>
              </p:txBody>
            </p:sp>
            <p:sp>
              <p:nvSpPr>
                <p:cNvPr id="39293" name="Line 123"/>
                <p:cNvSpPr>
                  <a:spLocks noChangeShapeType="1"/>
                </p:cNvSpPr>
                <p:nvPr/>
              </p:nvSpPr>
              <p:spPr bwMode="auto">
                <a:xfrm rot="2700000">
                  <a:off x="955" y="4015"/>
                  <a:ext cx="0" cy="37"/>
                </a:xfrm>
                <a:prstGeom prst="line">
                  <a:avLst/>
                </a:prstGeom>
                <a:noFill/>
                <a:ln w="9525">
                  <a:solidFill>
                    <a:srgbClr val="FF0000"/>
                  </a:solidFill>
                  <a:round/>
                  <a:headEnd/>
                  <a:tailEnd/>
                </a:ln>
              </p:spPr>
              <p:txBody>
                <a:bodyPr/>
                <a:lstStyle/>
                <a:p>
                  <a:endParaRPr lang="en-US"/>
                </a:p>
              </p:txBody>
            </p:sp>
            <p:sp>
              <p:nvSpPr>
                <p:cNvPr id="39294" name="Line 124"/>
                <p:cNvSpPr>
                  <a:spLocks noChangeShapeType="1"/>
                </p:cNvSpPr>
                <p:nvPr/>
              </p:nvSpPr>
              <p:spPr bwMode="auto">
                <a:xfrm>
                  <a:off x="969" y="4020"/>
                  <a:ext cx="0" cy="29"/>
                </a:xfrm>
                <a:prstGeom prst="line">
                  <a:avLst/>
                </a:prstGeom>
                <a:noFill/>
                <a:ln w="9525">
                  <a:solidFill>
                    <a:srgbClr val="FF0000"/>
                  </a:solidFill>
                  <a:round/>
                  <a:headEnd/>
                  <a:tailEnd/>
                </a:ln>
              </p:spPr>
              <p:txBody>
                <a:bodyPr/>
                <a:lstStyle/>
                <a:p>
                  <a:endParaRPr lang="en-US"/>
                </a:p>
              </p:txBody>
            </p:sp>
          </p:grpSp>
          <p:sp>
            <p:nvSpPr>
              <p:cNvPr id="39282" name="Line 125"/>
              <p:cNvSpPr>
                <a:spLocks noChangeShapeType="1"/>
              </p:cNvSpPr>
              <p:nvPr/>
            </p:nvSpPr>
            <p:spPr bwMode="auto">
              <a:xfrm>
                <a:off x="341858" y="5006022"/>
                <a:ext cx="324853" cy="0"/>
              </a:xfrm>
              <a:prstGeom prst="line">
                <a:avLst/>
              </a:prstGeom>
              <a:noFill/>
              <a:ln w="12700">
                <a:solidFill>
                  <a:schemeClr val="tx1"/>
                </a:solidFill>
                <a:round/>
                <a:headEnd/>
                <a:tailEnd/>
              </a:ln>
            </p:spPr>
            <p:txBody>
              <a:bodyPr/>
              <a:lstStyle/>
              <a:p>
                <a:endParaRPr lang="en-US"/>
              </a:p>
            </p:txBody>
          </p:sp>
          <p:sp>
            <p:nvSpPr>
              <p:cNvPr id="39283" name="Line 126"/>
              <p:cNvSpPr>
                <a:spLocks noChangeShapeType="1"/>
              </p:cNvSpPr>
              <p:nvPr/>
            </p:nvSpPr>
            <p:spPr bwMode="auto">
              <a:xfrm>
                <a:off x="341858" y="5076059"/>
                <a:ext cx="324853" cy="0"/>
              </a:xfrm>
              <a:prstGeom prst="line">
                <a:avLst/>
              </a:prstGeom>
              <a:noFill/>
              <a:ln w="12700">
                <a:solidFill>
                  <a:schemeClr val="tx1"/>
                </a:solidFill>
                <a:round/>
                <a:headEnd/>
                <a:tailEnd/>
              </a:ln>
            </p:spPr>
            <p:txBody>
              <a:bodyPr/>
              <a:lstStyle/>
              <a:p>
                <a:endParaRPr lang="en-US"/>
              </a:p>
            </p:txBody>
          </p:sp>
          <p:grpSp>
            <p:nvGrpSpPr>
              <p:cNvPr id="57" name="Group 119"/>
              <p:cNvGrpSpPr>
                <a:grpSpLocks/>
              </p:cNvGrpSpPr>
              <p:nvPr/>
            </p:nvGrpSpPr>
            <p:grpSpPr bwMode="auto">
              <a:xfrm>
                <a:off x="438500" y="5003672"/>
                <a:ext cx="128910" cy="72371"/>
                <a:chOff x="909" y="4018"/>
                <a:chExt cx="64" cy="31"/>
              </a:xfrm>
            </p:grpSpPr>
            <p:sp>
              <p:nvSpPr>
                <p:cNvPr id="39285" name="Line 120"/>
                <p:cNvSpPr>
                  <a:spLocks noChangeShapeType="1"/>
                </p:cNvSpPr>
                <p:nvPr/>
              </p:nvSpPr>
              <p:spPr bwMode="auto">
                <a:xfrm>
                  <a:off x="913" y="4018"/>
                  <a:ext cx="0" cy="29"/>
                </a:xfrm>
                <a:prstGeom prst="line">
                  <a:avLst/>
                </a:prstGeom>
                <a:noFill/>
                <a:ln w="9525">
                  <a:solidFill>
                    <a:srgbClr val="FF0000"/>
                  </a:solidFill>
                  <a:round/>
                  <a:headEnd/>
                  <a:tailEnd/>
                </a:ln>
              </p:spPr>
              <p:txBody>
                <a:bodyPr/>
                <a:lstStyle/>
                <a:p>
                  <a:endParaRPr lang="en-US"/>
                </a:p>
              </p:txBody>
            </p:sp>
            <p:sp>
              <p:nvSpPr>
                <p:cNvPr id="39286" name="Line 121"/>
                <p:cNvSpPr>
                  <a:spLocks noChangeShapeType="1"/>
                </p:cNvSpPr>
                <p:nvPr/>
              </p:nvSpPr>
              <p:spPr bwMode="auto">
                <a:xfrm rot="2700000">
                  <a:off x="928" y="4013"/>
                  <a:ext cx="0" cy="37"/>
                </a:xfrm>
                <a:prstGeom prst="line">
                  <a:avLst/>
                </a:prstGeom>
                <a:noFill/>
                <a:ln w="9525">
                  <a:solidFill>
                    <a:srgbClr val="FF0000"/>
                  </a:solidFill>
                  <a:round/>
                  <a:headEnd/>
                  <a:tailEnd/>
                </a:ln>
              </p:spPr>
              <p:txBody>
                <a:bodyPr/>
                <a:lstStyle/>
                <a:p>
                  <a:endParaRPr lang="en-US"/>
                </a:p>
              </p:txBody>
            </p:sp>
            <p:sp>
              <p:nvSpPr>
                <p:cNvPr id="39287" name="Line 122"/>
                <p:cNvSpPr>
                  <a:spLocks noChangeShapeType="1"/>
                </p:cNvSpPr>
                <p:nvPr/>
              </p:nvSpPr>
              <p:spPr bwMode="auto">
                <a:xfrm>
                  <a:off x="941" y="4019"/>
                  <a:ext cx="0" cy="29"/>
                </a:xfrm>
                <a:prstGeom prst="line">
                  <a:avLst/>
                </a:prstGeom>
                <a:noFill/>
                <a:ln w="9525">
                  <a:solidFill>
                    <a:srgbClr val="FF0000"/>
                  </a:solidFill>
                  <a:round/>
                  <a:headEnd/>
                  <a:tailEnd/>
                </a:ln>
              </p:spPr>
              <p:txBody>
                <a:bodyPr/>
                <a:lstStyle/>
                <a:p>
                  <a:endParaRPr lang="en-US"/>
                </a:p>
              </p:txBody>
            </p:sp>
            <p:sp>
              <p:nvSpPr>
                <p:cNvPr id="39288" name="Line 123"/>
                <p:cNvSpPr>
                  <a:spLocks noChangeShapeType="1"/>
                </p:cNvSpPr>
                <p:nvPr/>
              </p:nvSpPr>
              <p:spPr bwMode="auto">
                <a:xfrm rot="2700000">
                  <a:off x="955" y="4015"/>
                  <a:ext cx="0" cy="37"/>
                </a:xfrm>
                <a:prstGeom prst="line">
                  <a:avLst/>
                </a:prstGeom>
                <a:noFill/>
                <a:ln w="9525">
                  <a:solidFill>
                    <a:srgbClr val="FF0000"/>
                  </a:solidFill>
                  <a:round/>
                  <a:headEnd/>
                  <a:tailEnd/>
                </a:ln>
              </p:spPr>
              <p:txBody>
                <a:bodyPr/>
                <a:lstStyle/>
                <a:p>
                  <a:endParaRPr lang="en-US"/>
                </a:p>
              </p:txBody>
            </p:sp>
            <p:sp>
              <p:nvSpPr>
                <p:cNvPr id="39289" name="Line 124"/>
                <p:cNvSpPr>
                  <a:spLocks noChangeShapeType="1"/>
                </p:cNvSpPr>
                <p:nvPr/>
              </p:nvSpPr>
              <p:spPr bwMode="auto">
                <a:xfrm>
                  <a:off x="969" y="4020"/>
                  <a:ext cx="0" cy="29"/>
                </a:xfrm>
                <a:prstGeom prst="line">
                  <a:avLst/>
                </a:prstGeom>
                <a:noFill/>
                <a:ln w="9525">
                  <a:solidFill>
                    <a:srgbClr val="FF0000"/>
                  </a:solidFill>
                  <a:round/>
                  <a:headEnd/>
                  <a:tailEnd/>
                </a:ln>
              </p:spPr>
              <p:txBody>
                <a:bodyPr/>
                <a:lstStyle/>
                <a:p>
                  <a:endParaRPr lang="en-US"/>
                </a:p>
              </p:txBody>
            </p:sp>
          </p:grpSp>
        </p:grpSp>
      </p:grpSp>
      <p:sp>
        <p:nvSpPr>
          <p:cNvPr id="39225" name="Line 26"/>
          <p:cNvSpPr>
            <a:spLocks noChangeShapeType="1"/>
          </p:cNvSpPr>
          <p:nvPr/>
        </p:nvSpPr>
        <p:spPr bwMode="auto">
          <a:xfrm rot="5400000">
            <a:off x="763319" y="4143683"/>
            <a:ext cx="0" cy="75883"/>
          </a:xfrm>
          <a:prstGeom prst="line">
            <a:avLst/>
          </a:prstGeom>
          <a:noFill/>
          <a:ln w="57150">
            <a:solidFill>
              <a:schemeClr val="accent2"/>
            </a:solidFill>
            <a:round/>
            <a:headEnd/>
            <a:tailEnd/>
          </a:ln>
        </p:spPr>
        <p:txBody>
          <a:bodyPr/>
          <a:lstStyle/>
          <a:p>
            <a:endParaRPr lang="en-US"/>
          </a:p>
        </p:txBody>
      </p:sp>
      <p:sp>
        <p:nvSpPr>
          <p:cNvPr id="599" name="Line 40"/>
          <p:cNvSpPr>
            <a:spLocks noChangeShapeType="1"/>
          </p:cNvSpPr>
          <p:nvPr/>
        </p:nvSpPr>
        <p:spPr bwMode="auto">
          <a:xfrm flipV="1">
            <a:off x="890588" y="4267198"/>
            <a:ext cx="87312" cy="0"/>
          </a:xfrm>
          <a:prstGeom prst="line">
            <a:avLst/>
          </a:prstGeom>
          <a:noFill/>
          <a:ln w="28575">
            <a:solidFill>
              <a:schemeClr val="accent5">
                <a:lumMod val="75000"/>
              </a:schemeClr>
            </a:solidFill>
            <a:round/>
            <a:headEnd/>
            <a:tailEnd/>
          </a:ln>
        </p:spPr>
        <p:txBody>
          <a:bodyPr/>
          <a:lstStyle/>
          <a:p>
            <a:pPr>
              <a:defRPr/>
            </a:pPr>
            <a:endParaRPr lang="ko-KR" altLang="en-US" sz="400">
              <a:ea typeface="ＭＳ Ｐゴシック" charset="-128"/>
            </a:endParaRPr>
          </a:p>
        </p:txBody>
      </p:sp>
      <p:sp>
        <p:nvSpPr>
          <p:cNvPr id="600" name="Line 41"/>
          <p:cNvSpPr>
            <a:spLocks noChangeShapeType="1"/>
          </p:cNvSpPr>
          <p:nvPr/>
        </p:nvSpPr>
        <p:spPr bwMode="auto">
          <a:xfrm flipH="1">
            <a:off x="981076" y="4260848"/>
            <a:ext cx="0" cy="473076"/>
          </a:xfrm>
          <a:prstGeom prst="line">
            <a:avLst/>
          </a:prstGeom>
          <a:noFill/>
          <a:ln w="28575">
            <a:solidFill>
              <a:schemeClr val="accent5">
                <a:lumMod val="75000"/>
              </a:schemeClr>
            </a:solidFill>
            <a:round/>
            <a:headEnd/>
            <a:tailEnd/>
          </a:ln>
        </p:spPr>
        <p:txBody>
          <a:bodyPr/>
          <a:lstStyle/>
          <a:p>
            <a:pPr>
              <a:defRPr/>
            </a:pPr>
            <a:endParaRPr lang="ko-KR" altLang="en-US" sz="400">
              <a:ea typeface="ＭＳ Ｐゴシック" charset="-128"/>
            </a:endParaRPr>
          </a:p>
        </p:txBody>
      </p:sp>
      <p:sp>
        <p:nvSpPr>
          <p:cNvPr id="601" name="Line 355"/>
          <p:cNvSpPr>
            <a:spLocks noChangeShapeType="1"/>
          </p:cNvSpPr>
          <p:nvPr/>
        </p:nvSpPr>
        <p:spPr bwMode="auto">
          <a:xfrm>
            <a:off x="847725" y="3809998"/>
            <a:ext cx="542925" cy="0"/>
          </a:xfrm>
          <a:prstGeom prst="line">
            <a:avLst/>
          </a:prstGeom>
          <a:noFill/>
          <a:ln w="19050">
            <a:solidFill>
              <a:schemeClr val="bg1">
                <a:lumMod val="75000"/>
              </a:schemeClr>
            </a:solidFill>
            <a:round/>
            <a:headEnd/>
            <a:tailEnd/>
          </a:ln>
        </p:spPr>
        <p:txBody>
          <a:bodyPr/>
          <a:lstStyle/>
          <a:p>
            <a:pPr>
              <a:defRPr/>
            </a:pPr>
            <a:endParaRPr lang="ko-KR" altLang="en-US" sz="400">
              <a:ea typeface="ＭＳ Ｐゴシック" charset="-128"/>
            </a:endParaRPr>
          </a:p>
        </p:txBody>
      </p:sp>
      <p:sp>
        <p:nvSpPr>
          <p:cNvPr id="602" name="Line 356"/>
          <p:cNvSpPr>
            <a:spLocks noChangeShapeType="1"/>
          </p:cNvSpPr>
          <p:nvPr/>
        </p:nvSpPr>
        <p:spPr bwMode="auto">
          <a:xfrm flipV="1">
            <a:off x="844550" y="3714748"/>
            <a:ext cx="0" cy="95251"/>
          </a:xfrm>
          <a:prstGeom prst="line">
            <a:avLst/>
          </a:prstGeom>
          <a:noFill/>
          <a:ln w="19050">
            <a:solidFill>
              <a:schemeClr val="bg1">
                <a:lumMod val="75000"/>
              </a:schemeClr>
            </a:solidFill>
            <a:round/>
            <a:headEnd/>
            <a:tailEnd/>
          </a:ln>
        </p:spPr>
        <p:txBody>
          <a:bodyPr>
            <a:spAutoFit/>
          </a:bodyPr>
          <a:lstStyle/>
          <a:p>
            <a:pPr>
              <a:defRPr/>
            </a:pPr>
            <a:endParaRPr lang="ko-KR" altLang="en-US" sz="400">
              <a:ea typeface="ＭＳ Ｐゴシック" charset="-128"/>
            </a:endParaRPr>
          </a:p>
        </p:txBody>
      </p:sp>
      <p:sp>
        <p:nvSpPr>
          <p:cNvPr id="603" name="Line 357"/>
          <p:cNvSpPr>
            <a:spLocks noChangeShapeType="1"/>
          </p:cNvSpPr>
          <p:nvPr/>
        </p:nvSpPr>
        <p:spPr bwMode="auto">
          <a:xfrm flipV="1">
            <a:off x="1162050" y="3883023"/>
            <a:ext cx="0" cy="260350"/>
          </a:xfrm>
          <a:prstGeom prst="line">
            <a:avLst/>
          </a:prstGeom>
          <a:noFill/>
          <a:ln w="19050">
            <a:solidFill>
              <a:schemeClr val="bg1">
                <a:lumMod val="75000"/>
              </a:schemeClr>
            </a:solidFill>
            <a:round/>
            <a:headEnd/>
            <a:tailEnd/>
          </a:ln>
        </p:spPr>
        <p:txBody>
          <a:bodyPr>
            <a:spAutoFit/>
          </a:bodyPr>
          <a:lstStyle/>
          <a:p>
            <a:pPr>
              <a:defRPr/>
            </a:pPr>
            <a:endParaRPr lang="ko-KR" altLang="en-US" sz="400">
              <a:ea typeface="ＭＳ Ｐゴシック" charset="-128"/>
            </a:endParaRPr>
          </a:p>
        </p:txBody>
      </p:sp>
      <p:sp>
        <p:nvSpPr>
          <p:cNvPr id="604" name="Line 359"/>
          <p:cNvSpPr>
            <a:spLocks noChangeShapeType="1"/>
          </p:cNvSpPr>
          <p:nvPr/>
        </p:nvSpPr>
        <p:spPr bwMode="auto">
          <a:xfrm flipV="1">
            <a:off x="1152524" y="4316411"/>
            <a:ext cx="0" cy="411162"/>
          </a:xfrm>
          <a:prstGeom prst="line">
            <a:avLst/>
          </a:prstGeom>
          <a:noFill/>
          <a:ln w="19050">
            <a:solidFill>
              <a:schemeClr val="bg1">
                <a:lumMod val="75000"/>
              </a:schemeClr>
            </a:solidFill>
            <a:round/>
            <a:headEnd/>
            <a:tailEnd/>
          </a:ln>
        </p:spPr>
        <p:txBody>
          <a:bodyPr>
            <a:spAutoFit/>
          </a:bodyPr>
          <a:lstStyle/>
          <a:p>
            <a:pPr>
              <a:defRPr/>
            </a:pPr>
            <a:endParaRPr lang="ko-KR" altLang="en-US" sz="400">
              <a:ea typeface="ＭＳ Ｐゴシック" charset="-128"/>
            </a:endParaRPr>
          </a:p>
        </p:txBody>
      </p:sp>
      <p:sp>
        <p:nvSpPr>
          <p:cNvPr id="605" name="AutoShape 43"/>
          <p:cNvSpPr>
            <a:spLocks noChangeArrowheads="1"/>
          </p:cNvSpPr>
          <p:nvPr/>
        </p:nvSpPr>
        <p:spPr bwMode="auto">
          <a:xfrm>
            <a:off x="765175" y="3578223"/>
            <a:ext cx="123826" cy="163514"/>
          </a:xfrm>
          <a:prstGeom prst="roundRect">
            <a:avLst>
              <a:gd name="adj" fmla="val 16667"/>
            </a:avLst>
          </a:prstGeom>
          <a:gradFill rotWithShape="1">
            <a:gsLst>
              <a:gs pos="0">
                <a:schemeClr val="bg2"/>
              </a:gs>
              <a:gs pos="50000">
                <a:srgbClr val="FFFFFF"/>
              </a:gs>
              <a:gs pos="100000">
                <a:schemeClr val="bg2"/>
              </a:gs>
            </a:gsLst>
            <a:lin ang="0" scaled="1"/>
          </a:gradFill>
          <a:ln w="19050">
            <a:solidFill>
              <a:schemeClr val="tx1"/>
            </a:solidFill>
            <a:round/>
            <a:headEnd/>
            <a:tailEnd/>
          </a:ln>
          <a:effectLst/>
        </p:spPr>
        <p:txBody>
          <a:bodyPr wrap="none" anchor="ctr"/>
          <a:lstStyle/>
          <a:p>
            <a:pPr algn="ctr">
              <a:defRPr/>
            </a:pPr>
            <a:endParaRPr lang="ko-KR" altLang="ko-KR" sz="400">
              <a:ea typeface="돋움" pitchFamily="50" charset="-127"/>
            </a:endParaRPr>
          </a:p>
        </p:txBody>
      </p:sp>
      <p:sp>
        <p:nvSpPr>
          <p:cNvPr id="39233" name="Line 286"/>
          <p:cNvSpPr>
            <a:spLocks noChangeShapeType="1"/>
          </p:cNvSpPr>
          <p:nvPr/>
        </p:nvSpPr>
        <p:spPr bwMode="auto">
          <a:xfrm>
            <a:off x="845610" y="4058349"/>
            <a:ext cx="0" cy="78730"/>
          </a:xfrm>
          <a:prstGeom prst="line">
            <a:avLst/>
          </a:prstGeom>
          <a:noFill/>
          <a:ln w="57150">
            <a:solidFill>
              <a:schemeClr val="accent2"/>
            </a:solidFill>
            <a:round/>
            <a:headEnd/>
            <a:tailEnd/>
          </a:ln>
        </p:spPr>
        <p:txBody>
          <a:bodyPr/>
          <a:lstStyle/>
          <a:p>
            <a:endParaRPr lang="en-US"/>
          </a:p>
        </p:txBody>
      </p:sp>
      <p:cxnSp>
        <p:nvCxnSpPr>
          <p:cNvPr id="607" name="직선 연결선 880"/>
          <p:cNvCxnSpPr/>
          <p:nvPr/>
        </p:nvCxnSpPr>
        <p:spPr bwMode="auto">
          <a:xfrm rot="16200000" flipH="1">
            <a:off x="564356" y="4626766"/>
            <a:ext cx="657226" cy="179388"/>
          </a:xfrm>
          <a:prstGeom prst="line">
            <a:avLst/>
          </a:prstGeom>
          <a:noFill/>
          <a:ln w="19050" cap="flat" cmpd="sng" algn="ctr">
            <a:solidFill>
              <a:schemeClr val="bg1">
                <a:lumMod val="50000"/>
              </a:schemeClr>
            </a:solidFill>
            <a:prstDash val="solid"/>
            <a:round/>
            <a:headEnd type="none" w="med" len="med"/>
            <a:tailEnd type="none" w="med" len="med"/>
          </a:ln>
          <a:effectLst/>
        </p:spPr>
      </p:cxnSp>
      <p:grpSp>
        <p:nvGrpSpPr>
          <p:cNvPr id="58" name="그룹 262"/>
          <p:cNvGrpSpPr>
            <a:grpSpLocks/>
          </p:cNvGrpSpPr>
          <p:nvPr/>
        </p:nvGrpSpPr>
        <p:grpSpPr bwMode="auto">
          <a:xfrm rot="20700000">
            <a:off x="866610" y="4664561"/>
            <a:ext cx="54742" cy="140964"/>
            <a:chOff x="6084168" y="2708920"/>
            <a:chExt cx="288032" cy="792086"/>
          </a:xfrm>
        </p:grpSpPr>
        <p:sp>
          <p:nvSpPr>
            <p:cNvPr id="609" name="사다리꼴 922"/>
            <p:cNvSpPr/>
            <p:nvPr/>
          </p:nvSpPr>
          <p:spPr bwMode="auto">
            <a:xfrm>
              <a:off x="6065943" y="2512077"/>
              <a:ext cx="200468" cy="223009"/>
            </a:xfrm>
            <a:prstGeom prst="trapezoid">
              <a:avLst/>
            </a:prstGeom>
            <a:solidFill>
              <a:schemeClr val="bg1">
                <a:lumMod val="75000"/>
              </a:schemeClr>
            </a:solidFill>
            <a:ln w="9525" cap="flat" cmpd="sng" algn="ctr">
              <a:solidFill>
                <a:schemeClr val="tx1">
                  <a:lumMod val="75000"/>
                  <a:lumOff val="25000"/>
                </a:schemeClr>
              </a:solidFill>
              <a:prstDash val="solid"/>
              <a:round/>
              <a:headEnd type="none" w="med" len="med"/>
              <a:tailEnd type="none" w="med" len="med"/>
            </a:ln>
            <a:effectLst/>
          </p:spPr>
          <p:txBody>
            <a:bodyPr lIns="0" tIns="0" rIns="0" bIns="0" anchor="ctr"/>
            <a:lstStyle/>
            <a:p>
              <a:pPr fontAlgn="t" latinLnBrk="1">
                <a:lnSpc>
                  <a:spcPct val="50000"/>
                </a:lnSpc>
                <a:spcBef>
                  <a:spcPct val="50000"/>
                </a:spcBef>
                <a:defRPr/>
              </a:pPr>
              <a:endParaRPr kumimoji="1" lang="ko-KR" altLang="en-US" sz="400" b="0">
                <a:ea typeface="돋움체" pitchFamily="49" charset="-127"/>
              </a:endParaRPr>
            </a:p>
          </p:txBody>
        </p:sp>
        <p:sp>
          <p:nvSpPr>
            <p:cNvPr id="610" name="직사각형 923"/>
            <p:cNvSpPr/>
            <p:nvPr/>
          </p:nvSpPr>
          <p:spPr bwMode="auto">
            <a:xfrm>
              <a:off x="6085518" y="2920014"/>
              <a:ext cx="283996" cy="365734"/>
            </a:xfrm>
            <a:prstGeom prst="rect">
              <a:avLst/>
            </a:prstGeom>
            <a:solidFill>
              <a:schemeClr val="bg1">
                <a:lumMod val="75000"/>
              </a:schemeClr>
            </a:solidFill>
            <a:ln w="9525" cap="flat" cmpd="sng" algn="ctr">
              <a:solidFill>
                <a:schemeClr val="tx1">
                  <a:lumMod val="75000"/>
                  <a:lumOff val="25000"/>
                </a:schemeClr>
              </a:solidFill>
              <a:prstDash val="solid"/>
              <a:round/>
              <a:headEnd type="none" w="med" len="med"/>
              <a:tailEnd type="none" w="med" len="med"/>
            </a:ln>
            <a:effectLst/>
          </p:spPr>
          <p:txBody>
            <a:bodyPr lIns="0" tIns="0" rIns="0" bIns="0" anchor="ctr">
              <a:normAutofit/>
            </a:bodyPr>
            <a:lstStyle/>
            <a:p>
              <a:pPr fontAlgn="t" latinLnBrk="1">
                <a:lnSpc>
                  <a:spcPct val="50000"/>
                </a:lnSpc>
                <a:spcBef>
                  <a:spcPct val="50000"/>
                </a:spcBef>
                <a:defRPr/>
              </a:pPr>
              <a:endParaRPr kumimoji="1" lang="ko-KR" altLang="en-US" sz="400" b="0">
                <a:ea typeface="돋움체" pitchFamily="49" charset="-127"/>
              </a:endParaRPr>
            </a:p>
          </p:txBody>
        </p:sp>
        <p:sp>
          <p:nvSpPr>
            <p:cNvPr id="611" name="사다리꼴 924"/>
            <p:cNvSpPr/>
            <p:nvPr/>
          </p:nvSpPr>
          <p:spPr bwMode="auto">
            <a:xfrm rot="10800000">
              <a:off x="6047386" y="3108078"/>
              <a:ext cx="208818" cy="214086"/>
            </a:xfrm>
            <a:prstGeom prst="trapezoid">
              <a:avLst/>
            </a:prstGeom>
            <a:solidFill>
              <a:schemeClr val="bg1">
                <a:lumMod val="75000"/>
              </a:schemeClr>
            </a:solidFill>
            <a:ln w="9525" cap="flat" cmpd="sng" algn="ctr">
              <a:solidFill>
                <a:schemeClr val="tx1">
                  <a:lumMod val="75000"/>
                  <a:lumOff val="25000"/>
                </a:schemeClr>
              </a:solidFill>
              <a:prstDash val="solid"/>
              <a:round/>
              <a:headEnd type="none" w="med" len="med"/>
              <a:tailEnd type="none" w="med" len="med"/>
            </a:ln>
            <a:effectLst/>
          </p:spPr>
          <p:txBody>
            <a:bodyPr lIns="0" tIns="0" rIns="0" bIns="0" anchor="ctr"/>
            <a:lstStyle/>
            <a:p>
              <a:pPr fontAlgn="t" latinLnBrk="1">
                <a:lnSpc>
                  <a:spcPct val="50000"/>
                </a:lnSpc>
                <a:spcBef>
                  <a:spcPct val="50000"/>
                </a:spcBef>
                <a:defRPr/>
              </a:pPr>
              <a:endParaRPr kumimoji="1" lang="ko-KR" altLang="en-US" sz="400" b="0">
                <a:ea typeface="돋움체" pitchFamily="49" charset="-127"/>
              </a:endParaRPr>
            </a:p>
          </p:txBody>
        </p:sp>
      </p:grpSp>
      <p:sp>
        <p:nvSpPr>
          <p:cNvPr id="612" name="Freeform 108"/>
          <p:cNvSpPr>
            <a:spLocks/>
          </p:cNvSpPr>
          <p:nvPr/>
        </p:nvSpPr>
        <p:spPr bwMode="auto">
          <a:xfrm>
            <a:off x="1098550" y="4146548"/>
            <a:ext cx="119064" cy="161926"/>
          </a:xfrm>
          <a:custGeom>
            <a:avLst/>
            <a:gdLst/>
            <a:ahLst/>
            <a:cxnLst>
              <a:cxn ang="0">
                <a:pos x="150" y="0"/>
              </a:cxn>
              <a:cxn ang="0">
                <a:pos x="16" y="68"/>
              </a:cxn>
              <a:cxn ang="0">
                <a:pos x="247" y="132"/>
              </a:cxn>
              <a:cxn ang="0">
                <a:pos x="18" y="201"/>
              </a:cxn>
              <a:cxn ang="0">
                <a:pos x="247" y="267"/>
              </a:cxn>
              <a:cxn ang="0">
                <a:pos x="16" y="335"/>
              </a:cxn>
              <a:cxn ang="0">
                <a:pos x="247" y="401"/>
              </a:cxn>
              <a:cxn ang="0">
                <a:pos x="109" y="470"/>
              </a:cxn>
            </a:cxnLst>
            <a:rect l="0" t="0" r="r" b="b"/>
            <a:pathLst>
              <a:path w="263" h="470">
                <a:moveTo>
                  <a:pt x="150" y="0"/>
                </a:moveTo>
                <a:cubicBezTo>
                  <a:pt x="75" y="23"/>
                  <a:pt x="0" y="46"/>
                  <a:pt x="16" y="68"/>
                </a:cubicBezTo>
                <a:cubicBezTo>
                  <a:pt x="32" y="90"/>
                  <a:pt x="247" y="110"/>
                  <a:pt x="247" y="132"/>
                </a:cubicBezTo>
                <a:cubicBezTo>
                  <a:pt x="247" y="154"/>
                  <a:pt x="18" y="179"/>
                  <a:pt x="18" y="201"/>
                </a:cubicBezTo>
                <a:cubicBezTo>
                  <a:pt x="18" y="223"/>
                  <a:pt x="247" y="245"/>
                  <a:pt x="247" y="267"/>
                </a:cubicBezTo>
                <a:cubicBezTo>
                  <a:pt x="247" y="289"/>
                  <a:pt x="16" y="313"/>
                  <a:pt x="16" y="335"/>
                </a:cubicBezTo>
                <a:cubicBezTo>
                  <a:pt x="16" y="357"/>
                  <a:pt x="231" y="379"/>
                  <a:pt x="247" y="401"/>
                </a:cubicBezTo>
                <a:cubicBezTo>
                  <a:pt x="263" y="423"/>
                  <a:pt x="186" y="446"/>
                  <a:pt x="109" y="470"/>
                </a:cubicBezTo>
              </a:path>
            </a:pathLst>
          </a:custGeom>
          <a:noFill/>
          <a:ln w="19050">
            <a:solidFill>
              <a:schemeClr val="bg1">
                <a:lumMod val="75000"/>
              </a:schemeClr>
            </a:solidFill>
            <a:round/>
            <a:headEnd/>
            <a:tailEnd/>
          </a:ln>
          <a:effectLst/>
        </p:spPr>
        <p:txBody>
          <a:bodyPr/>
          <a:lstStyle/>
          <a:p>
            <a:pPr>
              <a:defRPr/>
            </a:pPr>
            <a:endParaRPr lang="ko-KR" altLang="en-US" sz="400">
              <a:ea typeface="ＭＳ Ｐゴシック" charset="-128"/>
            </a:endParaRPr>
          </a:p>
        </p:txBody>
      </p:sp>
      <p:sp>
        <p:nvSpPr>
          <p:cNvPr id="39237" name="Rectangle 287"/>
          <p:cNvSpPr>
            <a:spLocks noChangeArrowheads="1"/>
          </p:cNvSpPr>
          <p:nvPr/>
        </p:nvSpPr>
        <p:spPr bwMode="auto">
          <a:xfrm>
            <a:off x="925450" y="3785215"/>
            <a:ext cx="102490" cy="58011"/>
          </a:xfrm>
          <a:prstGeom prst="rect">
            <a:avLst/>
          </a:prstGeom>
          <a:pattFill prst="openDmnd">
            <a:fgClr>
              <a:srgbClr val="99CC00"/>
            </a:fgClr>
            <a:bgClr>
              <a:srgbClr val="FFFFFF"/>
            </a:bgClr>
          </a:pattFill>
          <a:ln w="9525">
            <a:solidFill>
              <a:srgbClr val="808080"/>
            </a:solidFill>
            <a:miter lim="800000"/>
            <a:headEnd/>
            <a:tailEnd/>
          </a:ln>
        </p:spPr>
        <p:txBody>
          <a:bodyPr wrap="none" anchor="ctr"/>
          <a:lstStyle/>
          <a:p>
            <a:endParaRPr lang="ko-KR" altLang="en-US" sz="400"/>
          </a:p>
        </p:txBody>
      </p:sp>
      <p:grpSp>
        <p:nvGrpSpPr>
          <p:cNvPr id="59" name="Group 17"/>
          <p:cNvGrpSpPr>
            <a:grpSpLocks/>
          </p:cNvGrpSpPr>
          <p:nvPr/>
        </p:nvGrpSpPr>
        <p:grpSpPr bwMode="auto">
          <a:xfrm rot="10800000">
            <a:off x="612048" y="3980168"/>
            <a:ext cx="199067" cy="84945"/>
            <a:chOff x="1151" y="2044"/>
            <a:chExt cx="202" cy="82"/>
          </a:xfrm>
          <a:solidFill>
            <a:srgbClr val="FF0000"/>
          </a:solidFill>
        </p:grpSpPr>
        <p:sp>
          <p:nvSpPr>
            <p:cNvPr id="615" name="Line 18"/>
            <p:cNvSpPr>
              <a:spLocks noChangeShapeType="1"/>
            </p:cNvSpPr>
            <p:nvPr/>
          </p:nvSpPr>
          <p:spPr bwMode="auto">
            <a:xfrm>
              <a:off x="1151" y="2086"/>
              <a:ext cx="112" cy="0"/>
            </a:xfrm>
            <a:prstGeom prst="line">
              <a:avLst/>
            </a:prstGeom>
            <a:grpFill/>
            <a:ln w="28575">
              <a:solidFill>
                <a:schemeClr val="tx1"/>
              </a:solidFill>
              <a:round/>
              <a:headEnd/>
              <a:tailEnd/>
            </a:ln>
            <a:effectLst/>
          </p:spPr>
          <p:txBody>
            <a:bodyPr/>
            <a:lstStyle/>
            <a:p>
              <a:pPr>
                <a:defRPr/>
              </a:pPr>
              <a:endParaRPr lang="ko-KR" altLang="en-US" sz="400">
                <a:ea typeface="ＭＳ Ｐゴシック" charset="-128"/>
              </a:endParaRPr>
            </a:p>
          </p:txBody>
        </p:sp>
        <p:sp>
          <p:nvSpPr>
            <p:cNvPr id="616" name="Rectangle 19"/>
            <p:cNvSpPr>
              <a:spLocks noChangeArrowheads="1"/>
            </p:cNvSpPr>
            <p:nvPr/>
          </p:nvSpPr>
          <p:spPr bwMode="auto">
            <a:xfrm>
              <a:off x="1268" y="2044"/>
              <a:ext cx="85" cy="82"/>
            </a:xfrm>
            <a:prstGeom prst="rect">
              <a:avLst/>
            </a:prstGeom>
            <a:grpFill/>
            <a:ln w="28575">
              <a:solidFill>
                <a:schemeClr val="tx1"/>
              </a:solidFill>
              <a:miter lim="800000"/>
              <a:headEnd/>
              <a:tailEnd/>
            </a:ln>
            <a:effectLst/>
          </p:spPr>
          <p:txBody>
            <a:bodyPr wrap="none" anchor="ctr"/>
            <a:lstStyle/>
            <a:p>
              <a:pPr>
                <a:defRPr/>
              </a:pPr>
              <a:endParaRPr lang="ko-KR" altLang="en-US" sz="400">
                <a:ea typeface="ＭＳ Ｐゴシック" charset="-128"/>
              </a:endParaRPr>
            </a:p>
          </p:txBody>
        </p:sp>
      </p:grpSp>
      <p:grpSp>
        <p:nvGrpSpPr>
          <p:cNvPr id="60" name="Group 349"/>
          <p:cNvGrpSpPr>
            <a:grpSpLocks/>
          </p:cNvGrpSpPr>
          <p:nvPr/>
        </p:nvGrpSpPr>
        <p:grpSpPr bwMode="auto">
          <a:xfrm rot="4200000">
            <a:off x="917352" y="4822796"/>
            <a:ext cx="142956" cy="159648"/>
            <a:chOff x="2748" y="3422"/>
            <a:chExt cx="105" cy="108"/>
          </a:xfrm>
          <a:solidFill>
            <a:srgbClr val="FF6600"/>
          </a:solidFill>
        </p:grpSpPr>
        <p:sp>
          <p:nvSpPr>
            <p:cNvPr id="618" name="AutoShape 350"/>
            <p:cNvSpPr>
              <a:spLocks noChangeArrowheads="1"/>
            </p:cNvSpPr>
            <p:nvPr/>
          </p:nvSpPr>
          <p:spPr bwMode="auto">
            <a:xfrm rot="-5400000">
              <a:off x="2772" y="3449"/>
              <a:ext cx="57" cy="105"/>
            </a:xfrm>
            <a:prstGeom prst="flowChartCollate">
              <a:avLst/>
            </a:prstGeom>
            <a:grpFill/>
            <a:ln w="9525">
              <a:solidFill>
                <a:srgbClr val="FF6600"/>
              </a:solidFill>
              <a:miter lim="800000"/>
              <a:headEnd/>
              <a:tailEnd/>
            </a:ln>
          </p:spPr>
          <p:txBody>
            <a:bodyPr vert="eaVert" wrap="none" anchor="ctr"/>
            <a:lstStyle/>
            <a:p>
              <a:pPr>
                <a:defRPr/>
              </a:pPr>
              <a:endParaRPr lang="ko-KR" altLang="en-US" sz="400">
                <a:ea typeface="ＭＳ Ｐゴシック" charset="-128"/>
              </a:endParaRPr>
            </a:p>
          </p:txBody>
        </p:sp>
        <p:sp>
          <p:nvSpPr>
            <p:cNvPr id="619" name="Line 351"/>
            <p:cNvSpPr>
              <a:spLocks noChangeShapeType="1"/>
            </p:cNvSpPr>
            <p:nvPr/>
          </p:nvSpPr>
          <p:spPr bwMode="auto">
            <a:xfrm rot="-5400000">
              <a:off x="2784" y="3485"/>
              <a:ext cx="34" cy="0"/>
            </a:xfrm>
            <a:prstGeom prst="line">
              <a:avLst/>
            </a:prstGeom>
            <a:grpFill/>
            <a:ln w="38100">
              <a:solidFill>
                <a:srgbClr val="FF6600"/>
              </a:solidFill>
              <a:round/>
              <a:headEnd/>
              <a:tailEnd/>
            </a:ln>
          </p:spPr>
          <p:txBody>
            <a:bodyPr/>
            <a:lstStyle/>
            <a:p>
              <a:pPr>
                <a:defRPr/>
              </a:pPr>
              <a:endParaRPr lang="ko-KR" altLang="en-US" sz="400">
                <a:ea typeface="ＭＳ Ｐゴシック" charset="-128"/>
              </a:endParaRPr>
            </a:p>
          </p:txBody>
        </p:sp>
        <p:sp>
          <p:nvSpPr>
            <p:cNvPr id="620" name="AutoShape 352"/>
            <p:cNvSpPr>
              <a:spLocks noChangeArrowheads="1"/>
            </p:cNvSpPr>
            <p:nvPr/>
          </p:nvSpPr>
          <p:spPr bwMode="auto">
            <a:xfrm rot="-5400000">
              <a:off x="2778" y="3421"/>
              <a:ext cx="45" cy="48"/>
            </a:xfrm>
            <a:prstGeom prst="flowChartDelay">
              <a:avLst/>
            </a:prstGeom>
            <a:grpFill/>
            <a:ln w="9525">
              <a:solidFill>
                <a:srgbClr val="FF6600"/>
              </a:solidFill>
              <a:miter lim="800000"/>
              <a:headEnd/>
              <a:tailEnd/>
            </a:ln>
          </p:spPr>
          <p:txBody>
            <a:bodyPr vert="eaVert" wrap="none" tIns="0" bIns="0" anchor="ctr" anchorCtr="1"/>
            <a:lstStyle/>
            <a:p>
              <a:pPr algn="ctr">
                <a:defRPr/>
              </a:pPr>
              <a:r>
                <a:rPr lang="en-US" altLang="ko-KR" sz="400" dirty="0">
                  <a:ea typeface="굴림" pitchFamily="50" charset="-127"/>
                </a:rPr>
                <a:t>s</a:t>
              </a:r>
            </a:p>
          </p:txBody>
        </p:sp>
      </p:grpSp>
      <p:sp>
        <p:nvSpPr>
          <p:cNvPr id="39240" name="Line 13"/>
          <p:cNvSpPr>
            <a:spLocks noChangeShapeType="1"/>
          </p:cNvSpPr>
          <p:nvPr/>
        </p:nvSpPr>
        <p:spPr bwMode="auto">
          <a:xfrm flipH="1" flipV="1">
            <a:off x="401247" y="3330227"/>
            <a:ext cx="431411" cy="0"/>
          </a:xfrm>
          <a:prstGeom prst="line">
            <a:avLst/>
          </a:prstGeom>
          <a:noFill/>
          <a:ln w="28575">
            <a:solidFill>
              <a:srgbClr val="FF0000"/>
            </a:solidFill>
            <a:round/>
            <a:headEnd/>
            <a:tailEnd/>
          </a:ln>
        </p:spPr>
        <p:txBody>
          <a:bodyPr/>
          <a:lstStyle/>
          <a:p>
            <a:endParaRPr lang="en-US"/>
          </a:p>
        </p:txBody>
      </p:sp>
      <p:sp>
        <p:nvSpPr>
          <p:cNvPr id="622" name="Line 40"/>
          <p:cNvSpPr>
            <a:spLocks noChangeShapeType="1"/>
          </p:cNvSpPr>
          <p:nvPr/>
        </p:nvSpPr>
        <p:spPr bwMode="auto">
          <a:xfrm flipV="1">
            <a:off x="569914" y="4795837"/>
            <a:ext cx="946149" cy="0"/>
          </a:xfrm>
          <a:prstGeom prst="line">
            <a:avLst/>
          </a:prstGeom>
          <a:noFill/>
          <a:ln w="28575">
            <a:solidFill>
              <a:schemeClr val="accent5">
                <a:lumMod val="75000"/>
              </a:schemeClr>
            </a:solidFill>
            <a:round/>
            <a:headEnd/>
            <a:tailEnd/>
          </a:ln>
        </p:spPr>
        <p:txBody>
          <a:bodyPr/>
          <a:lstStyle/>
          <a:p>
            <a:pPr>
              <a:defRPr/>
            </a:pPr>
            <a:endParaRPr lang="ko-KR" altLang="en-US" sz="400">
              <a:ea typeface="ＭＳ Ｐゴシック" charset="-128"/>
            </a:endParaRPr>
          </a:p>
        </p:txBody>
      </p:sp>
      <p:sp>
        <p:nvSpPr>
          <p:cNvPr id="623" name="Line 40"/>
          <p:cNvSpPr>
            <a:spLocks noChangeShapeType="1"/>
          </p:cNvSpPr>
          <p:nvPr/>
        </p:nvSpPr>
        <p:spPr bwMode="auto">
          <a:xfrm flipV="1">
            <a:off x="982663" y="4722810"/>
            <a:ext cx="538162" cy="0"/>
          </a:xfrm>
          <a:prstGeom prst="line">
            <a:avLst/>
          </a:prstGeom>
          <a:noFill/>
          <a:ln w="28575">
            <a:solidFill>
              <a:schemeClr val="accent5">
                <a:lumMod val="75000"/>
              </a:schemeClr>
            </a:solidFill>
            <a:round/>
            <a:headEnd/>
            <a:tailEnd/>
          </a:ln>
        </p:spPr>
        <p:txBody>
          <a:bodyPr/>
          <a:lstStyle/>
          <a:p>
            <a:pPr>
              <a:defRPr/>
            </a:pPr>
            <a:endParaRPr lang="ko-KR" altLang="en-US" sz="400">
              <a:ea typeface="ＭＳ Ｐゴシック" charset="-128"/>
            </a:endParaRPr>
          </a:p>
        </p:txBody>
      </p:sp>
      <p:sp>
        <p:nvSpPr>
          <p:cNvPr id="39243" name="AutoShape 257"/>
          <p:cNvSpPr>
            <a:spLocks noChangeArrowheads="1"/>
          </p:cNvSpPr>
          <p:nvPr/>
        </p:nvSpPr>
        <p:spPr bwMode="auto">
          <a:xfrm rot="16200000">
            <a:off x="1510529" y="4708887"/>
            <a:ext cx="98412" cy="100519"/>
          </a:xfrm>
          <a:prstGeom prst="flowChartMerge">
            <a:avLst/>
          </a:prstGeom>
          <a:solidFill>
            <a:srgbClr val="996633"/>
          </a:solidFill>
          <a:ln w="9525">
            <a:solidFill>
              <a:srgbClr val="996633"/>
            </a:solidFill>
            <a:miter lim="800000"/>
            <a:headEnd/>
            <a:tailEnd/>
          </a:ln>
        </p:spPr>
        <p:txBody>
          <a:bodyPr wrap="none" anchor="ctr"/>
          <a:lstStyle/>
          <a:p>
            <a:endParaRPr lang="ko-KR" altLang="en-US" sz="400"/>
          </a:p>
        </p:txBody>
      </p:sp>
      <p:sp>
        <p:nvSpPr>
          <p:cNvPr id="625" name="Arc 375"/>
          <p:cNvSpPr>
            <a:spLocks/>
          </p:cNvSpPr>
          <p:nvPr/>
        </p:nvSpPr>
        <p:spPr bwMode="auto">
          <a:xfrm>
            <a:off x="773113" y="3856035"/>
            <a:ext cx="79375" cy="134936"/>
          </a:xfrm>
          <a:custGeom>
            <a:avLst/>
            <a:gdLst>
              <a:gd name="T0" fmla="*/ 0 w 26531"/>
              <a:gd name="T1" fmla="*/ 2147483647 h 21600"/>
              <a:gd name="T2" fmla="*/ 2147483647 w 26531"/>
              <a:gd name="T3" fmla="*/ 2147483647 h 21600"/>
              <a:gd name="T4" fmla="*/ 2147483647 w 26531"/>
              <a:gd name="T5" fmla="*/ 2147483647 h 21600"/>
              <a:gd name="T6" fmla="*/ 0 60000 65536"/>
              <a:gd name="T7" fmla="*/ 0 60000 65536"/>
              <a:gd name="T8" fmla="*/ 0 60000 65536"/>
              <a:gd name="T9" fmla="*/ 0 w 26531"/>
              <a:gd name="T10" fmla="*/ 0 h 21600"/>
              <a:gd name="T11" fmla="*/ 26531 w 26531"/>
              <a:gd name="T12" fmla="*/ 21600 h 21600"/>
            </a:gdLst>
            <a:ahLst/>
            <a:cxnLst>
              <a:cxn ang="T6">
                <a:pos x="T0" y="T1"/>
              </a:cxn>
              <a:cxn ang="T7">
                <a:pos x="T2" y="T3"/>
              </a:cxn>
              <a:cxn ang="T8">
                <a:pos x="T4" y="T5"/>
              </a:cxn>
            </a:cxnLst>
            <a:rect l="T9" t="T10" r="T11" b="T12"/>
            <a:pathLst>
              <a:path w="26531" h="21600" fill="none" extrusionOk="0">
                <a:moveTo>
                  <a:pt x="-1" y="4863"/>
                </a:moveTo>
                <a:cubicBezTo>
                  <a:pt x="3855" y="1718"/>
                  <a:pt x="8678" y="-1"/>
                  <a:pt x="13655" y="0"/>
                </a:cubicBezTo>
                <a:cubicBezTo>
                  <a:pt x="18292" y="0"/>
                  <a:pt x="22807" y="1492"/>
                  <a:pt x="26530" y="4257"/>
                </a:cubicBezTo>
              </a:path>
              <a:path w="26531" h="21600" stroke="0" extrusionOk="0">
                <a:moveTo>
                  <a:pt x="-1" y="4863"/>
                </a:moveTo>
                <a:cubicBezTo>
                  <a:pt x="3855" y="1718"/>
                  <a:pt x="8678" y="-1"/>
                  <a:pt x="13655" y="0"/>
                </a:cubicBezTo>
                <a:cubicBezTo>
                  <a:pt x="18292" y="0"/>
                  <a:pt x="22807" y="1492"/>
                  <a:pt x="26530" y="4257"/>
                </a:cubicBezTo>
                <a:lnTo>
                  <a:pt x="13655" y="21600"/>
                </a:lnTo>
                <a:close/>
              </a:path>
            </a:pathLst>
          </a:custGeom>
          <a:noFill/>
          <a:ln w="19050">
            <a:solidFill>
              <a:schemeClr val="bg1">
                <a:lumMod val="75000"/>
              </a:schemeClr>
            </a:solidFill>
            <a:round/>
            <a:headEnd/>
            <a:tailEnd/>
          </a:ln>
        </p:spPr>
        <p:txBody>
          <a:bodyPr/>
          <a:lstStyle/>
          <a:p>
            <a:pPr>
              <a:defRPr/>
            </a:pPr>
            <a:endParaRPr lang="ko-KR" altLang="en-US" sz="400">
              <a:ea typeface="ＭＳ Ｐゴシック" charset="-128"/>
            </a:endParaRPr>
          </a:p>
        </p:txBody>
      </p:sp>
      <p:sp>
        <p:nvSpPr>
          <p:cNvPr id="626" name="Line 355"/>
          <p:cNvSpPr>
            <a:spLocks noChangeShapeType="1"/>
          </p:cNvSpPr>
          <p:nvPr/>
        </p:nvSpPr>
        <p:spPr bwMode="auto">
          <a:xfrm>
            <a:off x="854075" y="3884611"/>
            <a:ext cx="306388" cy="0"/>
          </a:xfrm>
          <a:prstGeom prst="line">
            <a:avLst/>
          </a:prstGeom>
          <a:noFill/>
          <a:ln w="19050">
            <a:solidFill>
              <a:schemeClr val="bg1">
                <a:lumMod val="75000"/>
              </a:schemeClr>
            </a:solidFill>
            <a:round/>
            <a:headEnd/>
            <a:tailEnd/>
          </a:ln>
        </p:spPr>
        <p:txBody>
          <a:bodyPr/>
          <a:lstStyle/>
          <a:p>
            <a:pPr>
              <a:defRPr/>
            </a:pPr>
            <a:endParaRPr lang="ko-KR" altLang="en-US" sz="400">
              <a:ea typeface="ＭＳ Ｐゴシック" charset="-128"/>
            </a:endParaRPr>
          </a:p>
        </p:txBody>
      </p:sp>
      <p:grpSp>
        <p:nvGrpSpPr>
          <p:cNvPr id="61" name="Group 542"/>
          <p:cNvGrpSpPr>
            <a:grpSpLocks/>
          </p:cNvGrpSpPr>
          <p:nvPr/>
        </p:nvGrpSpPr>
        <p:grpSpPr bwMode="auto">
          <a:xfrm>
            <a:off x="1279856" y="4676792"/>
            <a:ext cx="128113" cy="129488"/>
            <a:chOff x="1237" y="3390"/>
            <a:chExt cx="130" cy="125"/>
          </a:xfrm>
        </p:grpSpPr>
        <p:sp>
          <p:nvSpPr>
            <p:cNvPr id="628" name="Arc 389"/>
            <p:cNvSpPr>
              <a:spLocks/>
            </p:cNvSpPr>
            <p:nvPr/>
          </p:nvSpPr>
          <p:spPr bwMode="auto">
            <a:xfrm rot="5400000">
              <a:off x="1261" y="3364"/>
              <a:ext cx="81" cy="130"/>
            </a:xfrm>
            <a:custGeom>
              <a:avLst/>
              <a:gdLst>
                <a:gd name="T0" fmla="*/ 0 w 26531"/>
                <a:gd name="T1" fmla="*/ 0 h 21600"/>
                <a:gd name="T2" fmla="*/ 0 w 26531"/>
                <a:gd name="T3" fmla="*/ 0 h 21600"/>
                <a:gd name="T4" fmla="*/ 0 w 26531"/>
                <a:gd name="T5" fmla="*/ 0 h 21600"/>
                <a:gd name="T6" fmla="*/ 0 60000 65536"/>
                <a:gd name="T7" fmla="*/ 0 60000 65536"/>
                <a:gd name="T8" fmla="*/ 0 60000 65536"/>
                <a:gd name="T9" fmla="*/ 0 w 26531"/>
                <a:gd name="T10" fmla="*/ 0 h 21600"/>
                <a:gd name="T11" fmla="*/ 26531 w 26531"/>
                <a:gd name="T12" fmla="*/ 21600 h 21600"/>
              </a:gdLst>
              <a:ahLst/>
              <a:cxnLst>
                <a:cxn ang="T6">
                  <a:pos x="T0" y="T1"/>
                </a:cxn>
                <a:cxn ang="T7">
                  <a:pos x="T2" y="T3"/>
                </a:cxn>
                <a:cxn ang="T8">
                  <a:pos x="T4" y="T5"/>
                </a:cxn>
              </a:cxnLst>
              <a:rect l="T9" t="T10" r="T11" b="T12"/>
              <a:pathLst>
                <a:path w="26531" h="21600" fill="none" extrusionOk="0">
                  <a:moveTo>
                    <a:pt x="-1" y="4863"/>
                  </a:moveTo>
                  <a:cubicBezTo>
                    <a:pt x="3855" y="1718"/>
                    <a:pt x="8678" y="-1"/>
                    <a:pt x="13655" y="0"/>
                  </a:cubicBezTo>
                  <a:cubicBezTo>
                    <a:pt x="18292" y="0"/>
                    <a:pt x="22807" y="1492"/>
                    <a:pt x="26530" y="4257"/>
                  </a:cubicBezTo>
                </a:path>
                <a:path w="26531" h="21600" stroke="0" extrusionOk="0">
                  <a:moveTo>
                    <a:pt x="-1" y="4863"/>
                  </a:moveTo>
                  <a:cubicBezTo>
                    <a:pt x="3855" y="1718"/>
                    <a:pt x="8678" y="-1"/>
                    <a:pt x="13655" y="0"/>
                  </a:cubicBezTo>
                  <a:cubicBezTo>
                    <a:pt x="18292" y="0"/>
                    <a:pt x="22807" y="1492"/>
                    <a:pt x="26530" y="4257"/>
                  </a:cubicBezTo>
                  <a:lnTo>
                    <a:pt x="13655" y="21600"/>
                  </a:lnTo>
                  <a:close/>
                </a:path>
              </a:pathLst>
            </a:custGeom>
            <a:noFill/>
            <a:ln w="19050">
              <a:solidFill>
                <a:schemeClr val="bg1">
                  <a:lumMod val="65000"/>
                </a:schemeClr>
              </a:solidFill>
              <a:round/>
              <a:headEnd/>
              <a:tailEnd/>
            </a:ln>
          </p:spPr>
          <p:txBody>
            <a:bodyPr/>
            <a:lstStyle/>
            <a:p>
              <a:pPr>
                <a:defRPr/>
              </a:pPr>
              <a:endParaRPr lang="ko-KR" altLang="en-US" sz="400">
                <a:ea typeface="ＭＳ Ｐゴシック" charset="-128"/>
              </a:endParaRPr>
            </a:p>
          </p:txBody>
        </p:sp>
        <p:sp>
          <p:nvSpPr>
            <p:cNvPr id="629" name="Line 390"/>
            <p:cNvSpPr>
              <a:spLocks noChangeShapeType="1"/>
            </p:cNvSpPr>
            <p:nvPr/>
          </p:nvSpPr>
          <p:spPr bwMode="auto">
            <a:xfrm flipH="1">
              <a:off x="1338" y="3470"/>
              <a:ext cx="0" cy="61"/>
            </a:xfrm>
            <a:prstGeom prst="line">
              <a:avLst/>
            </a:prstGeom>
            <a:noFill/>
            <a:ln w="19050">
              <a:solidFill>
                <a:schemeClr val="bg1">
                  <a:lumMod val="65000"/>
                </a:schemeClr>
              </a:solidFill>
              <a:round/>
              <a:headEnd/>
              <a:tailEnd/>
            </a:ln>
          </p:spPr>
          <p:txBody>
            <a:bodyPr>
              <a:spAutoFit/>
            </a:bodyPr>
            <a:lstStyle/>
            <a:p>
              <a:pPr>
                <a:defRPr/>
              </a:pPr>
              <a:endParaRPr lang="ko-KR" altLang="en-US" sz="400">
                <a:ea typeface="ＭＳ Ｐゴシック" charset="-128"/>
              </a:endParaRPr>
            </a:p>
          </p:txBody>
        </p:sp>
      </p:grpSp>
      <p:grpSp>
        <p:nvGrpSpPr>
          <p:cNvPr id="62" name="Group 240"/>
          <p:cNvGrpSpPr>
            <a:grpSpLocks/>
          </p:cNvGrpSpPr>
          <p:nvPr/>
        </p:nvGrpSpPr>
        <p:grpSpPr bwMode="auto">
          <a:xfrm flipV="1">
            <a:off x="783598" y="3448196"/>
            <a:ext cx="80809" cy="68370"/>
            <a:chOff x="3655" y="1977"/>
            <a:chExt cx="82" cy="88"/>
          </a:xfrm>
        </p:grpSpPr>
        <p:sp>
          <p:nvSpPr>
            <p:cNvPr id="39271" name="AutoShape 241"/>
            <p:cNvSpPr>
              <a:spLocks noChangeArrowheads="1"/>
            </p:cNvSpPr>
            <p:nvPr/>
          </p:nvSpPr>
          <p:spPr bwMode="auto">
            <a:xfrm>
              <a:off x="3655" y="1977"/>
              <a:ext cx="82" cy="76"/>
            </a:xfrm>
            <a:prstGeom prst="flowChartMerge">
              <a:avLst/>
            </a:prstGeom>
            <a:solidFill>
              <a:srgbClr val="996633"/>
            </a:solidFill>
            <a:ln w="9525">
              <a:solidFill>
                <a:srgbClr val="996633"/>
              </a:solidFill>
              <a:miter lim="800000"/>
              <a:headEnd/>
              <a:tailEnd/>
            </a:ln>
          </p:spPr>
          <p:txBody>
            <a:bodyPr rot="10800000" wrap="none" anchor="ctr"/>
            <a:lstStyle/>
            <a:p>
              <a:endParaRPr lang="ko-KR" altLang="en-US" sz="400"/>
            </a:p>
          </p:txBody>
        </p:sp>
        <p:sp>
          <p:nvSpPr>
            <p:cNvPr id="39272" name="Line 242"/>
            <p:cNvSpPr>
              <a:spLocks noChangeShapeType="1"/>
            </p:cNvSpPr>
            <p:nvPr/>
          </p:nvSpPr>
          <p:spPr bwMode="auto">
            <a:xfrm flipH="1">
              <a:off x="3665" y="2065"/>
              <a:ext cx="71" cy="0"/>
            </a:xfrm>
            <a:prstGeom prst="line">
              <a:avLst/>
            </a:prstGeom>
            <a:noFill/>
            <a:ln w="28575">
              <a:solidFill>
                <a:srgbClr val="996633"/>
              </a:solidFill>
              <a:round/>
              <a:headEnd/>
              <a:tailEnd/>
            </a:ln>
          </p:spPr>
          <p:txBody>
            <a:bodyPr/>
            <a:lstStyle/>
            <a:p>
              <a:endParaRPr lang="en-US"/>
            </a:p>
          </p:txBody>
        </p:sp>
      </p:grpSp>
      <p:sp>
        <p:nvSpPr>
          <p:cNvPr id="39248" name="Rectangle 342"/>
          <p:cNvSpPr>
            <a:spLocks noChangeArrowheads="1"/>
          </p:cNvSpPr>
          <p:nvPr/>
        </p:nvSpPr>
        <p:spPr bwMode="auto">
          <a:xfrm>
            <a:off x="3047999" y="3103561"/>
            <a:ext cx="88901" cy="263525"/>
          </a:xfrm>
          <a:prstGeom prst="rect">
            <a:avLst/>
          </a:prstGeom>
          <a:pattFill prst="openDmnd">
            <a:fgClr>
              <a:schemeClr val="accent1">
                <a:alpha val="61176"/>
              </a:schemeClr>
            </a:fgClr>
            <a:bgClr>
              <a:schemeClr val="bg1">
                <a:alpha val="61176"/>
              </a:schemeClr>
            </a:bgClr>
          </a:pattFill>
          <a:ln w="28575">
            <a:solidFill>
              <a:srgbClr val="E3724F"/>
            </a:solidFill>
            <a:miter lim="800000"/>
            <a:headEnd/>
            <a:tailEnd/>
          </a:ln>
        </p:spPr>
        <p:txBody>
          <a:bodyPr vert="eaVert" wrap="none" anchor="ctr"/>
          <a:lstStyle/>
          <a:p>
            <a:pPr algn="ctr"/>
            <a:endParaRPr lang="en-US" altLang="ko-KR" sz="400">
              <a:latin typeface="Malgun Gothic" pitchFamily="34" charset="-127"/>
              <a:ea typeface="Malgun Gothic" pitchFamily="34" charset="-127"/>
            </a:endParaRPr>
          </a:p>
        </p:txBody>
      </p:sp>
      <p:sp>
        <p:nvSpPr>
          <p:cNvPr id="39249" name="Rectangle 343"/>
          <p:cNvSpPr>
            <a:spLocks noChangeArrowheads="1"/>
          </p:cNvSpPr>
          <p:nvPr/>
        </p:nvSpPr>
        <p:spPr bwMode="auto">
          <a:xfrm>
            <a:off x="3225800" y="3106736"/>
            <a:ext cx="90488" cy="263525"/>
          </a:xfrm>
          <a:prstGeom prst="rect">
            <a:avLst/>
          </a:prstGeom>
          <a:pattFill prst="openDmnd">
            <a:fgClr>
              <a:schemeClr val="accent1">
                <a:alpha val="61176"/>
              </a:schemeClr>
            </a:fgClr>
            <a:bgClr>
              <a:schemeClr val="bg1">
                <a:alpha val="61176"/>
              </a:schemeClr>
            </a:bgClr>
          </a:pattFill>
          <a:ln w="28575">
            <a:solidFill>
              <a:srgbClr val="E3724F"/>
            </a:solidFill>
            <a:miter lim="800000"/>
            <a:headEnd/>
            <a:tailEnd/>
          </a:ln>
        </p:spPr>
        <p:txBody>
          <a:bodyPr vert="eaVert" wrap="none" anchor="ctr"/>
          <a:lstStyle/>
          <a:p>
            <a:pPr algn="ctr"/>
            <a:endParaRPr lang="en-US" altLang="ko-KR" sz="400">
              <a:latin typeface="Malgun Gothic" pitchFamily="34" charset="-127"/>
              <a:ea typeface="Malgun Gothic" pitchFamily="34" charset="-127"/>
            </a:endParaRPr>
          </a:p>
        </p:txBody>
      </p:sp>
      <p:cxnSp>
        <p:nvCxnSpPr>
          <p:cNvPr id="39250" name="Shape 634"/>
          <p:cNvCxnSpPr>
            <a:cxnSpLocks noChangeShapeType="1"/>
            <a:stCxn id="39248" idx="2"/>
            <a:endCxn id="39249" idx="0"/>
          </p:cNvCxnSpPr>
          <p:nvPr/>
        </p:nvCxnSpPr>
        <p:spPr bwMode="auto">
          <a:xfrm rot="5400000" flipH="1" flipV="1">
            <a:off x="3051263" y="3148136"/>
            <a:ext cx="261052" cy="178371"/>
          </a:xfrm>
          <a:prstGeom prst="bentConnector5">
            <a:avLst>
              <a:gd name="adj1" fmla="val -15079"/>
              <a:gd name="adj2" fmla="val 50000"/>
              <a:gd name="adj3" fmla="val 123014"/>
            </a:avLst>
          </a:prstGeom>
          <a:noFill/>
          <a:ln w="19050" algn="ctr">
            <a:solidFill>
              <a:srgbClr val="FF9900"/>
            </a:solidFill>
            <a:round/>
            <a:headEnd/>
            <a:tailEnd/>
          </a:ln>
        </p:spPr>
      </p:cxnSp>
      <p:sp>
        <p:nvSpPr>
          <p:cNvPr id="39251" name="자유형 309"/>
          <p:cNvSpPr>
            <a:spLocks/>
          </p:cNvSpPr>
          <p:nvPr/>
        </p:nvSpPr>
        <p:spPr bwMode="auto">
          <a:xfrm rot="5400000">
            <a:off x="3091640" y="3005194"/>
            <a:ext cx="93977" cy="92328"/>
          </a:xfrm>
          <a:custGeom>
            <a:avLst/>
            <a:gdLst>
              <a:gd name="T0" fmla="*/ 0 w 269875"/>
              <a:gd name="T1" fmla="*/ 0 h 327025"/>
              <a:gd name="T2" fmla="*/ 0 w 269875"/>
              <a:gd name="T3" fmla="*/ 0 h 327025"/>
              <a:gd name="T4" fmla="*/ 0 w 269875"/>
              <a:gd name="T5" fmla="*/ 0 h 327025"/>
              <a:gd name="T6" fmla="*/ 0 60000 65536"/>
              <a:gd name="T7" fmla="*/ 0 60000 65536"/>
              <a:gd name="T8" fmla="*/ 0 60000 65536"/>
              <a:gd name="T9" fmla="*/ 0 w 269875"/>
              <a:gd name="T10" fmla="*/ 0 h 327025"/>
              <a:gd name="T11" fmla="*/ 269875 w 269875"/>
              <a:gd name="T12" fmla="*/ 327025 h 327025"/>
            </a:gdLst>
            <a:ahLst/>
            <a:cxnLst>
              <a:cxn ang="T6">
                <a:pos x="T0" y="T1"/>
              </a:cxn>
              <a:cxn ang="T7">
                <a:pos x="T2" y="T3"/>
              </a:cxn>
              <a:cxn ang="T8">
                <a:pos x="T4" y="T5"/>
              </a:cxn>
            </a:cxnLst>
            <a:rect l="T9" t="T10" r="T11" b="T12"/>
            <a:pathLst>
              <a:path w="269875" h="327025">
                <a:moveTo>
                  <a:pt x="0" y="0"/>
                </a:moveTo>
                <a:lnTo>
                  <a:pt x="0" y="327025"/>
                </a:lnTo>
                <a:lnTo>
                  <a:pt x="269875" y="327025"/>
                </a:lnTo>
              </a:path>
            </a:pathLst>
          </a:custGeom>
          <a:noFill/>
          <a:ln w="19050" cap="flat" cmpd="sng" algn="ctr">
            <a:solidFill>
              <a:srgbClr val="FF9900"/>
            </a:solidFill>
            <a:prstDash val="solid"/>
            <a:round/>
            <a:headEnd type="none" w="med" len="med"/>
            <a:tailEnd type="none" w="med" len="med"/>
          </a:ln>
        </p:spPr>
        <p:txBody>
          <a:bodyPr lIns="0" tIns="0" rIns="0" bIns="0" anchor="ctr"/>
          <a:lstStyle/>
          <a:p>
            <a:endParaRPr lang="en-US"/>
          </a:p>
        </p:txBody>
      </p:sp>
      <p:sp>
        <p:nvSpPr>
          <p:cNvPr id="39252" name="자유형 309"/>
          <p:cNvSpPr>
            <a:spLocks/>
          </p:cNvSpPr>
          <p:nvPr/>
        </p:nvSpPr>
        <p:spPr bwMode="auto">
          <a:xfrm rot="16200000">
            <a:off x="3183011" y="3391534"/>
            <a:ext cx="93977" cy="82535"/>
          </a:xfrm>
          <a:custGeom>
            <a:avLst/>
            <a:gdLst>
              <a:gd name="T0" fmla="*/ 0 w 269875"/>
              <a:gd name="T1" fmla="*/ 0 h 327025"/>
              <a:gd name="T2" fmla="*/ 0 w 269875"/>
              <a:gd name="T3" fmla="*/ 0 h 327025"/>
              <a:gd name="T4" fmla="*/ 0 w 269875"/>
              <a:gd name="T5" fmla="*/ 0 h 327025"/>
              <a:gd name="T6" fmla="*/ 0 60000 65536"/>
              <a:gd name="T7" fmla="*/ 0 60000 65536"/>
              <a:gd name="T8" fmla="*/ 0 60000 65536"/>
              <a:gd name="T9" fmla="*/ 0 w 269875"/>
              <a:gd name="T10" fmla="*/ 0 h 327025"/>
              <a:gd name="T11" fmla="*/ 269875 w 269875"/>
              <a:gd name="T12" fmla="*/ 327025 h 327025"/>
            </a:gdLst>
            <a:ahLst/>
            <a:cxnLst>
              <a:cxn ang="T6">
                <a:pos x="T0" y="T1"/>
              </a:cxn>
              <a:cxn ang="T7">
                <a:pos x="T2" y="T3"/>
              </a:cxn>
              <a:cxn ang="T8">
                <a:pos x="T4" y="T5"/>
              </a:cxn>
            </a:cxnLst>
            <a:rect l="T9" t="T10" r="T11" b="T12"/>
            <a:pathLst>
              <a:path w="269875" h="327025">
                <a:moveTo>
                  <a:pt x="0" y="0"/>
                </a:moveTo>
                <a:lnTo>
                  <a:pt x="0" y="327025"/>
                </a:lnTo>
                <a:lnTo>
                  <a:pt x="269875" y="327025"/>
                </a:lnTo>
              </a:path>
            </a:pathLst>
          </a:custGeom>
          <a:noFill/>
          <a:ln w="19050" cap="flat" cmpd="sng" algn="ctr">
            <a:solidFill>
              <a:srgbClr val="FF9900"/>
            </a:solidFill>
            <a:prstDash val="solid"/>
            <a:round/>
            <a:headEnd type="none" w="med" len="med"/>
            <a:tailEnd type="none" w="med" len="med"/>
          </a:ln>
        </p:spPr>
        <p:txBody>
          <a:bodyPr lIns="0" tIns="0" rIns="0" bIns="0" anchor="ctr"/>
          <a:lstStyle/>
          <a:p>
            <a:endParaRPr lang="en-US"/>
          </a:p>
        </p:txBody>
      </p:sp>
      <p:sp>
        <p:nvSpPr>
          <p:cNvPr id="39253" name="Line 18"/>
          <p:cNvSpPr>
            <a:spLocks noChangeShapeType="1"/>
          </p:cNvSpPr>
          <p:nvPr/>
        </p:nvSpPr>
        <p:spPr bwMode="auto">
          <a:xfrm flipH="1" flipV="1">
            <a:off x="3184462" y="3470656"/>
            <a:ext cx="0" cy="1199837"/>
          </a:xfrm>
          <a:prstGeom prst="line">
            <a:avLst/>
          </a:prstGeom>
          <a:noFill/>
          <a:ln w="19050">
            <a:solidFill>
              <a:srgbClr val="FF9900"/>
            </a:solidFill>
            <a:round/>
            <a:headEnd/>
            <a:tailEnd/>
          </a:ln>
        </p:spPr>
        <p:txBody>
          <a:bodyPr/>
          <a:lstStyle/>
          <a:p>
            <a:endParaRPr lang="en-US"/>
          </a:p>
        </p:txBody>
      </p:sp>
      <p:sp>
        <p:nvSpPr>
          <p:cNvPr id="39254" name="AutoShape 361"/>
          <p:cNvSpPr>
            <a:spLocks noChangeArrowheads="1"/>
          </p:cNvSpPr>
          <p:nvPr/>
        </p:nvSpPr>
        <p:spPr bwMode="auto">
          <a:xfrm>
            <a:off x="669378" y="2031371"/>
            <a:ext cx="75360" cy="128238"/>
          </a:xfrm>
          <a:prstGeom prst="flowChartCollate">
            <a:avLst/>
          </a:prstGeom>
          <a:solidFill>
            <a:srgbClr val="FF6600"/>
          </a:solidFill>
          <a:ln w="9525">
            <a:solidFill>
              <a:srgbClr val="FF6600"/>
            </a:solidFill>
            <a:miter lim="800000"/>
            <a:headEnd/>
            <a:tailEnd/>
          </a:ln>
        </p:spPr>
        <p:txBody>
          <a:bodyPr wrap="none" anchor="ctr"/>
          <a:lstStyle/>
          <a:p>
            <a:endParaRPr lang="ko-KR" altLang="en-US" sz="400">
              <a:latin typeface="Malgun Gothic" pitchFamily="34" charset="-127"/>
              <a:ea typeface="Malgun Gothic" pitchFamily="34" charset="-127"/>
            </a:endParaRPr>
          </a:p>
        </p:txBody>
      </p:sp>
      <p:sp>
        <p:nvSpPr>
          <p:cNvPr id="39255" name="Line 362"/>
          <p:cNvSpPr>
            <a:spLocks noChangeShapeType="1"/>
          </p:cNvSpPr>
          <p:nvPr/>
        </p:nvSpPr>
        <p:spPr bwMode="auto">
          <a:xfrm>
            <a:off x="706396" y="2096101"/>
            <a:ext cx="44952" cy="0"/>
          </a:xfrm>
          <a:prstGeom prst="line">
            <a:avLst/>
          </a:prstGeom>
          <a:noFill/>
          <a:ln w="38100">
            <a:solidFill>
              <a:srgbClr val="FF6600"/>
            </a:solidFill>
            <a:round/>
            <a:headEnd/>
            <a:tailEnd/>
          </a:ln>
        </p:spPr>
        <p:txBody>
          <a:bodyPr/>
          <a:lstStyle/>
          <a:p>
            <a:endParaRPr lang="en-US"/>
          </a:p>
        </p:txBody>
      </p:sp>
      <p:sp>
        <p:nvSpPr>
          <p:cNvPr id="39256" name="AutoShape 363"/>
          <p:cNvSpPr>
            <a:spLocks noChangeArrowheads="1"/>
          </p:cNvSpPr>
          <p:nvPr/>
        </p:nvSpPr>
        <p:spPr bwMode="auto">
          <a:xfrm>
            <a:off x="752010" y="2066179"/>
            <a:ext cx="59495" cy="58624"/>
          </a:xfrm>
          <a:prstGeom prst="flowChartDelay">
            <a:avLst/>
          </a:prstGeom>
          <a:solidFill>
            <a:srgbClr val="FF6600"/>
          </a:solidFill>
          <a:ln w="9525">
            <a:solidFill>
              <a:srgbClr val="FF6600"/>
            </a:solidFill>
            <a:miter lim="800000"/>
            <a:headEnd/>
            <a:tailEnd/>
          </a:ln>
        </p:spPr>
        <p:txBody>
          <a:bodyPr vert="eaVert" wrap="none" tIns="0" bIns="0" anchor="ctr" anchorCtr="1"/>
          <a:lstStyle/>
          <a:p>
            <a:pPr algn="ctr"/>
            <a:r>
              <a:rPr lang="en-US" altLang="ko-KR" sz="400">
                <a:latin typeface="Malgun Gothic" pitchFamily="34" charset="-127"/>
                <a:ea typeface="Malgun Gothic" pitchFamily="34" charset="-127"/>
              </a:rPr>
              <a:t>s</a:t>
            </a:r>
          </a:p>
        </p:txBody>
      </p:sp>
      <p:sp>
        <p:nvSpPr>
          <p:cNvPr id="39257" name="AutoShape 296"/>
          <p:cNvSpPr>
            <a:spLocks noChangeArrowheads="1"/>
          </p:cNvSpPr>
          <p:nvPr/>
        </p:nvSpPr>
        <p:spPr bwMode="auto">
          <a:xfrm>
            <a:off x="2827512" y="2703547"/>
            <a:ext cx="75801" cy="46548"/>
          </a:xfrm>
          <a:prstGeom prst="flowChartMerge">
            <a:avLst/>
          </a:prstGeom>
          <a:solidFill>
            <a:srgbClr val="996633"/>
          </a:solidFill>
          <a:ln w="9525">
            <a:solidFill>
              <a:srgbClr val="996633"/>
            </a:solidFill>
            <a:miter lim="800000"/>
            <a:headEnd/>
            <a:tailEnd/>
          </a:ln>
        </p:spPr>
        <p:txBody>
          <a:bodyPr wrap="none" anchor="ctr"/>
          <a:lstStyle/>
          <a:p>
            <a:endParaRPr lang="ko-KR" altLang="en-US" sz="400">
              <a:latin typeface="Malgun Gothic" pitchFamily="34" charset="-127"/>
              <a:ea typeface="Malgun Gothic" pitchFamily="34" charset="-127"/>
            </a:endParaRPr>
          </a:p>
        </p:txBody>
      </p:sp>
      <p:sp>
        <p:nvSpPr>
          <p:cNvPr id="39258" name="Line 297"/>
          <p:cNvSpPr>
            <a:spLocks noChangeShapeType="1"/>
          </p:cNvSpPr>
          <p:nvPr/>
        </p:nvSpPr>
        <p:spPr bwMode="auto">
          <a:xfrm flipH="1">
            <a:off x="2836756" y="2757444"/>
            <a:ext cx="65632" cy="0"/>
          </a:xfrm>
          <a:prstGeom prst="line">
            <a:avLst/>
          </a:prstGeom>
          <a:noFill/>
          <a:ln w="28575">
            <a:solidFill>
              <a:srgbClr val="996633"/>
            </a:solidFill>
            <a:round/>
            <a:headEnd/>
            <a:tailEnd/>
          </a:ln>
        </p:spPr>
        <p:txBody>
          <a:bodyPr/>
          <a:lstStyle/>
          <a:p>
            <a:endParaRPr lang="en-US"/>
          </a:p>
        </p:txBody>
      </p:sp>
      <p:sp>
        <p:nvSpPr>
          <p:cNvPr id="39259" name="AutoShape 361"/>
          <p:cNvSpPr>
            <a:spLocks noChangeArrowheads="1"/>
          </p:cNvSpPr>
          <p:nvPr/>
        </p:nvSpPr>
        <p:spPr bwMode="auto">
          <a:xfrm>
            <a:off x="2827512" y="2470561"/>
            <a:ext cx="75360" cy="128238"/>
          </a:xfrm>
          <a:prstGeom prst="flowChartCollate">
            <a:avLst/>
          </a:prstGeom>
          <a:solidFill>
            <a:srgbClr val="FF6600"/>
          </a:solidFill>
          <a:ln w="9525">
            <a:solidFill>
              <a:srgbClr val="FF6600"/>
            </a:solidFill>
            <a:miter lim="800000"/>
            <a:headEnd/>
            <a:tailEnd/>
          </a:ln>
        </p:spPr>
        <p:txBody>
          <a:bodyPr wrap="none" anchor="ctr"/>
          <a:lstStyle/>
          <a:p>
            <a:endParaRPr lang="ko-KR" altLang="en-US" sz="400">
              <a:latin typeface="Malgun Gothic" pitchFamily="34" charset="-127"/>
              <a:ea typeface="Malgun Gothic" pitchFamily="34" charset="-127"/>
            </a:endParaRPr>
          </a:p>
        </p:txBody>
      </p:sp>
      <p:sp>
        <p:nvSpPr>
          <p:cNvPr id="39260" name="Line 362"/>
          <p:cNvSpPr>
            <a:spLocks noChangeShapeType="1"/>
          </p:cNvSpPr>
          <p:nvPr/>
        </p:nvSpPr>
        <p:spPr bwMode="auto">
          <a:xfrm>
            <a:off x="2864530" y="2535291"/>
            <a:ext cx="44952" cy="0"/>
          </a:xfrm>
          <a:prstGeom prst="line">
            <a:avLst/>
          </a:prstGeom>
          <a:noFill/>
          <a:ln w="38100">
            <a:solidFill>
              <a:srgbClr val="FF6600"/>
            </a:solidFill>
            <a:round/>
            <a:headEnd/>
            <a:tailEnd/>
          </a:ln>
        </p:spPr>
        <p:txBody>
          <a:bodyPr/>
          <a:lstStyle/>
          <a:p>
            <a:endParaRPr lang="en-US"/>
          </a:p>
        </p:txBody>
      </p:sp>
      <p:sp>
        <p:nvSpPr>
          <p:cNvPr id="39261" name="AutoShape 363"/>
          <p:cNvSpPr>
            <a:spLocks noChangeArrowheads="1"/>
          </p:cNvSpPr>
          <p:nvPr/>
        </p:nvSpPr>
        <p:spPr bwMode="auto">
          <a:xfrm>
            <a:off x="2910142" y="2505369"/>
            <a:ext cx="59495" cy="58624"/>
          </a:xfrm>
          <a:prstGeom prst="flowChartDelay">
            <a:avLst/>
          </a:prstGeom>
          <a:solidFill>
            <a:srgbClr val="FF6600"/>
          </a:solidFill>
          <a:ln w="9525">
            <a:solidFill>
              <a:srgbClr val="FF6600"/>
            </a:solidFill>
            <a:miter lim="800000"/>
            <a:headEnd/>
            <a:tailEnd/>
          </a:ln>
        </p:spPr>
        <p:txBody>
          <a:bodyPr vert="eaVert" wrap="none" tIns="0" bIns="0" anchor="ctr" anchorCtr="1"/>
          <a:lstStyle/>
          <a:p>
            <a:pPr algn="ctr"/>
            <a:r>
              <a:rPr lang="en-US" altLang="ko-KR" sz="400">
                <a:latin typeface="Malgun Gothic" pitchFamily="34" charset="-127"/>
                <a:ea typeface="Malgun Gothic" pitchFamily="34" charset="-127"/>
              </a:rPr>
              <a:t>s</a:t>
            </a:r>
          </a:p>
        </p:txBody>
      </p:sp>
      <p:sp>
        <p:nvSpPr>
          <p:cNvPr id="39262" name="AutoShape 361"/>
          <p:cNvSpPr>
            <a:spLocks noChangeArrowheads="1"/>
          </p:cNvSpPr>
          <p:nvPr/>
        </p:nvSpPr>
        <p:spPr bwMode="auto">
          <a:xfrm>
            <a:off x="3588062" y="2534678"/>
            <a:ext cx="75360" cy="128238"/>
          </a:xfrm>
          <a:prstGeom prst="flowChartCollate">
            <a:avLst/>
          </a:prstGeom>
          <a:solidFill>
            <a:srgbClr val="FF6600"/>
          </a:solidFill>
          <a:ln w="9525">
            <a:solidFill>
              <a:srgbClr val="FF6600"/>
            </a:solidFill>
            <a:miter lim="800000"/>
            <a:headEnd/>
            <a:tailEnd/>
          </a:ln>
        </p:spPr>
        <p:txBody>
          <a:bodyPr wrap="none" anchor="ctr"/>
          <a:lstStyle/>
          <a:p>
            <a:endParaRPr lang="ko-KR" altLang="en-US" sz="400">
              <a:latin typeface="Malgun Gothic" pitchFamily="34" charset="-127"/>
              <a:ea typeface="Malgun Gothic" pitchFamily="34" charset="-127"/>
            </a:endParaRPr>
          </a:p>
        </p:txBody>
      </p:sp>
      <p:sp>
        <p:nvSpPr>
          <p:cNvPr id="39263" name="Line 362"/>
          <p:cNvSpPr>
            <a:spLocks noChangeShapeType="1"/>
          </p:cNvSpPr>
          <p:nvPr/>
        </p:nvSpPr>
        <p:spPr bwMode="auto">
          <a:xfrm>
            <a:off x="3625081" y="2599408"/>
            <a:ext cx="44952" cy="0"/>
          </a:xfrm>
          <a:prstGeom prst="line">
            <a:avLst/>
          </a:prstGeom>
          <a:noFill/>
          <a:ln w="38100">
            <a:solidFill>
              <a:srgbClr val="FF6600"/>
            </a:solidFill>
            <a:round/>
            <a:headEnd/>
            <a:tailEnd/>
          </a:ln>
        </p:spPr>
        <p:txBody>
          <a:bodyPr/>
          <a:lstStyle/>
          <a:p>
            <a:endParaRPr lang="en-US"/>
          </a:p>
        </p:txBody>
      </p:sp>
      <p:sp>
        <p:nvSpPr>
          <p:cNvPr id="39264" name="AutoShape 363"/>
          <p:cNvSpPr>
            <a:spLocks noChangeArrowheads="1"/>
          </p:cNvSpPr>
          <p:nvPr/>
        </p:nvSpPr>
        <p:spPr bwMode="auto">
          <a:xfrm>
            <a:off x="3670692" y="2569486"/>
            <a:ext cx="59495" cy="58624"/>
          </a:xfrm>
          <a:prstGeom prst="flowChartDelay">
            <a:avLst/>
          </a:prstGeom>
          <a:solidFill>
            <a:srgbClr val="FF6600"/>
          </a:solidFill>
          <a:ln w="9525">
            <a:solidFill>
              <a:srgbClr val="FF6600"/>
            </a:solidFill>
            <a:miter lim="800000"/>
            <a:headEnd/>
            <a:tailEnd/>
          </a:ln>
        </p:spPr>
        <p:txBody>
          <a:bodyPr vert="eaVert" wrap="none" tIns="0" bIns="0" anchor="ctr" anchorCtr="1"/>
          <a:lstStyle/>
          <a:p>
            <a:pPr algn="ctr"/>
            <a:r>
              <a:rPr lang="en-US" altLang="ko-KR" sz="400">
                <a:latin typeface="Malgun Gothic" pitchFamily="34" charset="-127"/>
                <a:ea typeface="Malgun Gothic" pitchFamily="34" charset="-127"/>
              </a:rPr>
              <a:t>s</a:t>
            </a:r>
          </a:p>
        </p:txBody>
      </p:sp>
      <p:sp>
        <p:nvSpPr>
          <p:cNvPr id="39265" name="Line 55"/>
          <p:cNvSpPr>
            <a:spLocks noChangeShapeType="1"/>
          </p:cNvSpPr>
          <p:nvPr/>
        </p:nvSpPr>
        <p:spPr bwMode="auto">
          <a:xfrm>
            <a:off x="2395865" y="3780034"/>
            <a:ext cx="0" cy="82286"/>
          </a:xfrm>
          <a:prstGeom prst="line">
            <a:avLst/>
          </a:prstGeom>
          <a:noFill/>
          <a:ln w="57150">
            <a:solidFill>
              <a:schemeClr val="accent2"/>
            </a:solidFill>
            <a:round/>
            <a:headEnd/>
            <a:tailEnd/>
          </a:ln>
        </p:spPr>
        <p:txBody>
          <a:bodyPr/>
          <a:lstStyle/>
          <a:p>
            <a:endParaRPr lang="en-US"/>
          </a:p>
        </p:txBody>
      </p:sp>
      <p:cxnSp>
        <p:nvCxnSpPr>
          <p:cNvPr id="651" name="꺾인 연결선 1292"/>
          <p:cNvCxnSpPr/>
          <p:nvPr/>
        </p:nvCxnSpPr>
        <p:spPr bwMode="auto">
          <a:xfrm flipV="1">
            <a:off x="4203700" y="2092321"/>
            <a:ext cx="180976" cy="2562226"/>
          </a:xfrm>
          <a:prstGeom prst="bentConnector3">
            <a:avLst>
              <a:gd name="adj1" fmla="val 110926"/>
            </a:avLst>
          </a:prstGeom>
          <a:ln w="28575">
            <a:solidFill>
              <a:srgbClr val="FF9900"/>
            </a:solidFill>
          </a:ln>
        </p:spPr>
        <p:style>
          <a:lnRef idx="1">
            <a:schemeClr val="accent1"/>
          </a:lnRef>
          <a:fillRef idx="0">
            <a:schemeClr val="accent1"/>
          </a:fillRef>
          <a:effectRef idx="0">
            <a:schemeClr val="accent1"/>
          </a:effectRef>
          <a:fontRef idx="minor">
            <a:schemeClr val="tx1"/>
          </a:fontRef>
        </p:style>
      </p:cxnSp>
      <p:sp>
        <p:nvSpPr>
          <p:cNvPr id="652" name="Line 35"/>
          <p:cNvSpPr>
            <a:spLocks noChangeShapeType="1"/>
          </p:cNvSpPr>
          <p:nvPr/>
        </p:nvSpPr>
        <p:spPr bwMode="auto">
          <a:xfrm rot="5400000">
            <a:off x="2172493" y="3275804"/>
            <a:ext cx="519113" cy="0"/>
          </a:xfrm>
          <a:prstGeom prst="line">
            <a:avLst/>
          </a:prstGeom>
          <a:noFill/>
          <a:ln w="28575">
            <a:solidFill>
              <a:schemeClr val="bg1">
                <a:lumMod val="75000"/>
              </a:schemeClr>
            </a:solidFill>
            <a:round/>
            <a:headEnd/>
            <a:tailEnd/>
          </a:ln>
        </p:spPr>
        <p:txBody>
          <a:bodyPr/>
          <a:lstStyle/>
          <a:p>
            <a:pPr>
              <a:defRPr/>
            </a:pPr>
            <a:endParaRPr lang="ko-KR" altLang="en-US" sz="400">
              <a:ea typeface="ＭＳ Ｐゴシック" charset="-128"/>
            </a:endParaRPr>
          </a:p>
        </p:txBody>
      </p:sp>
      <p:sp>
        <p:nvSpPr>
          <p:cNvPr id="659" name="TextBox 658"/>
          <p:cNvSpPr txBox="1"/>
          <p:nvPr/>
        </p:nvSpPr>
        <p:spPr bwMode="auto">
          <a:xfrm>
            <a:off x="115889" y="777314"/>
            <a:ext cx="3382963" cy="738664"/>
          </a:xfrm>
          <a:prstGeom prst="rect">
            <a:avLst/>
          </a:prstGeom>
          <a:ln/>
        </p:spPr>
        <p:style>
          <a:lnRef idx="1">
            <a:schemeClr val="accent5"/>
          </a:lnRef>
          <a:fillRef idx="3">
            <a:schemeClr val="accent5"/>
          </a:fillRef>
          <a:effectRef idx="2">
            <a:schemeClr val="accent5"/>
          </a:effectRef>
          <a:fontRef idx="minor">
            <a:schemeClr val="lt1"/>
          </a:fontRef>
        </p:style>
        <p:txBody>
          <a:bodyPr>
            <a:spAutoFit/>
          </a:bodyPr>
          <a:lstStyle/>
          <a:p>
            <a:pPr algn="ctr">
              <a:defRPr/>
            </a:pPr>
            <a:r>
              <a:rPr lang="en-US" sz="1400" b="0" dirty="0">
                <a:solidFill>
                  <a:schemeClr val="bg1"/>
                </a:solidFill>
                <a:latin typeface="Malgun Gothic" pitchFamily="34" charset="-127"/>
                <a:ea typeface="Malgun Gothic" pitchFamily="34" charset="-127"/>
              </a:rPr>
              <a:t>HGBP-2 equalizes pressure between gas return lines &amp; allows both gas lines to return suction gas from MCU’s.</a:t>
            </a:r>
          </a:p>
        </p:txBody>
      </p:sp>
      <p:sp>
        <p:nvSpPr>
          <p:cNvPr id="39270" name="Text Box 484"/>
          <p:cNvSpPr txBox="1">
            <a:spLocks noChangeArrowheads="1"/>
          </p:cNvSpPr>
          <p:nvPr/>
        </p:nvSpPr>
        <p:spPr bwMode="auto">
          <a:xfrm>
            <a:off x="7273351" y="1018097"/>
            <a:ext cx="1676974" cy="435156"/>
          </a:xfrm>
          <a:prstGeom prst="rect">
            <a:avLst/>
          </a:prstGeom>
          <a:noFill/>
          <a:ln w="9525">
            <a:noFill/>
            <a:miter lim="800000"/>
            <a:headEnd/>
            <a:tailEnd/>
          </a:ln>
        </p:spPr>
        <p:txBody>
          <a:bodyPr>
            <a:spAutoFit/>
          </a:bodyPr>
          <a:lstStyle/>
          <a:p>
            <a:pPr algn="ctr" latinLnBrk="1">
              <a:spcBef>
                <a:spcPct val="50000"/>
              </a:spcBef>
            </a:pPr>
            <a:r>
              <a:rPr lang="en-US" altLang="ko-KR" sz="1200">
                <a:solidFill>
                  <a:srgbClr val="333399"/>
                </a:solidFill>
                <a:latin typeface="Malgun Gothic" pitchFamily="34" charset="-127"/>
                <a:ea typeface="Malgun Gothic" pitchFamily="34" charset="-127"/>
              </a:rPr>
              <a:t>All Cooling</a:t>
            </a:r>
          </a:p>
        </p:txBody>
      </p:sp>
      <p:sp>
        <p:nvSpPr>
          <p:cNvPr id="655" name="Title 1"/>
          <p:cNvSpPr txBox="1">
            <a:spLocks/>
          </p:cNvSpPr>
          <p:nvPr/>
        </p:nvSpPr>
        <p:spPr bwMode="auto">
          <a:xfrm>
            <a:off x="-12700" y="27296"/>
            <a:ext cx="8232775" cy="609600"/>
          </a:xfrm>
          <a:prstGeom prst="rect">
            <a:avLst/>
          </a:prstGeom>
          <a:noFill/>
          <a:ln>
            <a:noFill/>
          </a:ln>
          <a:effectLst/>
        </p:spPr>
        <p:txBody>
          <a:bodyPr anchor="b"/>
          <a:lstStyle/>
          <a:p>
            <a:pPr eaLnBrk="0" hangingPunct="0">
              <a:lnSpc>
                <a:spcPct val="85000"/>
              </a:lnSpc>
              <a:defRPr/>
            </a:pPr>
            <a:r>
              <a:rPr lang="en-US" sz="3200" b="0" kern="0" dirty="0">
                <a:solidFill>
                  <a:schemeClr val="bg1"/>
                </a:solidFill>
                <a:ea typeface="ＭＳ Ｐゴシック" charset="-128"/>
                <a:cs typeface="ＭＳ Ｐゴシック" charset="0"/>
              </a:rPr>
              <a:t>Refrigerant Flow HR: </a:t>
            </a:r>
            <a:r>
              <a:rPr lang="en-US" sz="3200" b="0" kern="0" dirty="0">
                <a:solidFill>
                  <a:srgbClr val="FFFF00"/>
                </a:solidFill>
                <a:ea typeface="ＭＳ Ｐゴシック" charset="-128"/>
                <a:cs typeface="ＭＳ Ｐゴシック" charset="0"/>
              </a:rPr>
              <a:t>Cooling-Only</a:t>
            </a:r>
          </a:p>
        </p:txBody>
      </p:sp>
      <p:cxnSp>
        <p:nvCxnSpPr>
          <p:cNvPr id="38916" name="Straight Arrow Connector 659"/>
          <p:cNvCxnSpPr>
            <a:cxnSpLocks noChangeShapeType="1"/>
          </p:cNvCxnSpPr>
          <p:nvPr/>
        </p:nvCxnSpPr>
        <p:spPr bwMode="auto">
          <a:xfrm>
            <a:off x="3076575" y="1511300"/>
            <a:ext cx="479425" cy="969963"/>
          </a:xfrm>
          <a:prstGeom prst="straightConnector1">
            <a:avLst/>
          </a:prstGeom>
          <a:noFill/>
          <a:ln w="19050" algn="ctr">
            <a:solidFill>
              <a:schemeClr val="tx1"/>
            </a:solidFill>
            <a:round/>
            <a:headEnd/>
            <a:tailEnd type="arrow" w="med" len="med"/>
          </a:ln>
        </p:spPr>
      </p:cxnSp>
      <p:sp>
        <p:nvSpPr>
          <p:cNvPr id="38918" name="Text Box 167"/>
          <p:cNvSpPr txBox="1">
            <a:spLocks noChangeArrowheads="1"/>
          </p:cNvSpPr>
          <p:nvPr/>
        </p:nvSpPr>
        <p:spPr bwMode="auto">
          <a:xfrm>
            <a:off x="3678238" y="1603375"/>
            <a:ext cx="396875" cy="107950"/>
          </a:xfrm>
          <a:prstGeom prst="rect">
            <a:avLst/>
          </a:prstGeom>
          <a:noFill/>
          <a:ln w="9525">
            <a:noFill/>
            <a:miter lim="800000"/>
            <a:headEnd/>
            <a:tailEnd/>
          </a:ln>
        </p:spPr>
        <p:txBody>
          <a:bodyPr lIns="0" tIns="0" rIns="0" bIns="0">
            <a:spAutoFit/>
          </a:bodyPr>
          <a:lstStyle/>
          <a:p>
            <a:pPr algn="ctr"/>
            <a:r>
              <a:rPr lang="en-US" altLang="ko-KR" sz="700">
                <a:latin typeface="Arial Black" pitchFamily="34" charset="0"/>
                <a:ea typeface="Malgun Gothic" pitchFamily="34" charset="-127"/>
                <a:cs typeface="AIral"/>
              </a:rPr>
              <a:t>SV_HG</a:t>
            </a:r>
          </a:p>
        </p:txBody>
      </p:sp>
      <p:sp>
        <p:nvSpPr>
          <p:cNvPr id="38919" name="Text Box 167"/>
          <p:cNvSpPr txBox="1">
            <a:spLocks noChangeArrowheads="1"/>
          </p:cNvSpPr>
          <p:nvPr/>
        </p:nvSpPr>
        <p:spPr bwMode="auto">
          <a:xfrm>
            <a:off x="3663950" y="3592513"/>
            <a:ext cx="422275" cy="107950"/>
          </a:xfrm>
          <a:prstGeom prst="rect">
            <a:avLst/>
          </a:prstGeom>
          <a:noFill/>
          <a:ln w="9525">
            <a:noFill/>
            <a:miter lim="800000"/>
            <a:headEnd/>
            <a:tailEnd/>
          </a:ln>
        </p:spPr>
        <p:txBody>
          <a:bodyPr lIns="0" tIns="0" rIns="0" bIns="0">
            <a:spAutoFit/>
          </a:bodyPr>
          <a:lstStyle/>
          <a:p>
            <a:pPr algn="ctr"/>
            <a:r>
              <a:rPr lang="en-US" altLang="ko-KR" sz="700">
                <a:latin typeface="Arial Black" pitchFamily="34" charset="0"/>
                <a:ea typeface="Malgun Gothic" pitchFamily="34" charset="-127"/>
                <a:cs typeface="AIral"/>
              </a:rPr>
              <a:t>SV_LG</a:t>
            </a:r>
          </a:p>
        </p:txBody>
      </p:sp>
      <p:sp>
        <p:nvSpPr>
          <p:cNvPr id="38920" name="Text Box 167"/>
          <p:cNvSpPr txBox="1">
            <a:spLocks noChangeArrowheads="1"/>
          </p:cNvSpPr>
          <p:nvPr/>
        </p:nvSpPr>
        <p:spPr bwMode="auto">
          <a:xfrm>
            <a:off x="3816350" y="4724400"/>
            <a:ext cx="268288" cy="107950"/>
          </a:xfrm>
          <a:prstGeom prst="rect">
            <a:avLst/>
          </a:prstGeom>
          <a:noFill/>
          <a:ln w="9525">
            <a:noFill/>
            <a:miter lim="800000"/>
            <a:headEnd/>
            <a:tailEnd/>
          </a:ln>
        </p:spPr>
        <p:txBody>
          <a:bodyPr lIns="0" tIns="0" rIns="0" bIns="0">
            <a:spAutoFit/>
          </a:bodyPr>
          <a:lstStyle/>
          <a:p>
            <a:pPr algn="ctr"/>
            <a:r>
              <a:rPr lang="en-US" altLang="ko-KR" sz="700">
                <a:latin typeface="Arial Black" pitchFamily="34" charset="0"/>
                <a:ea typeface="AIral"/>
                <a:cs typeface="AIral"/>
              </a:rPr>
              <a:t>SV_L</a:t>
            </a:r>
          </a:p>
        </p:txBody>
      </p:sp>
      <p:sp>
        <p:nvSpPr>
          <p:cNvPr id="663" name="Line Callout 1 653"/>
          <p:cNvSpPr>
            <a:spLocks/>
          </p:cNvSpPr>
          <p:nvPr/>
        </p:nvSpPr>
        <p:spPr bwMode="auto">
          <a:xfrm>
            <a:off x="4074403" y="5845566"/>
            <a:ext cx="4670351" cy="561673"/>
          </a:xfrm>
          <a:prstGeom prst="borderCallout1">
            <a:avLst>
              <a:gd name="adj1" fmla="val 153"/>
              <a:gd name="adj2" fmla="val 63218"/>
              <a:gd name="adj3" fmla="val -153556"/>
              <a:gd name="adj4" fmla="val 33343"/>
            </a:avLst>
          </a:prstGeom>
          <a:gradFill rotWithShape="1">
            <a:gsLst>
              <a:gs pos="0">
                <a:srgbClr val="FFD9AC"/>
              </a:gs>
              <a:gs pos="50000">
                <a:srgbClr val="FFE6CB"/>
              </a:gs>
              <a:gs pos="100000">
                <a:srgbClr val="FFF2E5"/>
              </a:gs>
            </a:gsLst>
            <a:lin ang="16200000" scaled="1"/>
          </a:gradFill>
          <a:ln w="19050" algn="ctr">
            <a:solidFill>
              <a:srgbClr val="555555"/>
            </a:solidFill>
            <a:round/>
            <a:headEnd/>
            <a:tailEnd/>
          </a:ln>
        </p:spPr>
        <p:txBody>
          <a:bodyPr/>
          <a:lstStyle/>
          <a:p>
            <a:pPr algn="ctr"/>
            <a:r>
              <a:rPr lang="en-US" sz="1600" b="0" dirty="0">
                <a:solidFill>
                  <a:srgbClr val="555555"/>
                </a:solidFill>
                <a:latin typeface="Malgun Gothic" pitchFamily="34" charset="-127"/>
                <a:ea typeface="Malgun Gothic" pitchFamily="34" charset="-127"/>
              </a:rPr>
              <a:t>MCU’s Sub-Cooling allows for greater distance and reduces sound </a:t>
            </a:r>
            <a:r>
              <a:rPr lang="en-US" sz="1600" b="0">
                <a:solidFill>
                  <a:srgbClr val="555555"/>
                </a:solidFill>
                <a:latin typeface="Malgun Gothic" pitchFamily="34" charset="-127"/>
                <a:ea typeface="Malgun Gothic" pitchFamily="34" charset="-127"/>
              </a:rPr>
              <a:t>as EEV can </a:t>
            </a:r>
            <a:r>
              <a:rPr lang="en-US" sz="1600" b="0" dirty="0">
                <a:solidFill>
                  <a:srgbClr val="555555"/>
                </a:solidFill>
                <a:latin typeface="Malgun Gothic" pitchFamily="34" charset="-127"/>
                <a:ea typeface="Malgun Gothic" pitchFamily="34" charset="-127"/>
              </a:rPr>
              <a:t>open more.</a:t>
            </a:r>
          </a:p>
        </p:txBody>
      </p:sp>
      <p:cxnSp>
        <p:nvCxnSpPr>
          <p:cNvPr id="665" name="Straight Arrow Connector 664"/>
          <p:cNvCxnSpPr/>
          <p:nvPr/>
        </p:nvCxnSpPr>
        <p:spPr bwMode="auto">
          <a:xfrm flipV="1">
            <a:off x="4494727" y="4095482"/>
            <a:ext cx="0" cy="360608"/>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cxnSp>
        <p:nvCxnSpPr>
          <p:cNvPr id="666" name="Straight Arrow Connector 665"/>
          <p:cNvCxnSpPr/>
          <p:nvPr/>
        </p:nvCxnSpPr>
        <p:spPr bwMode="auto">
          <a:xfrm flipH="1" flipV="1">
            <a:off x="4866061" y="1659230"/>
            <a:ext cx="362758" cy="2145"/>
          </a:xfrm>
          <a:prstGeom prst="straightConnector1">
            <a:avLst/>
          </a:prstGeom>
          <a:solidFill>
            <a:schemeClr val="accent1"/>
          </a:solidFill>
          <a:ln w="28575" cap="flat" cmpd="sng" algn="ctr">
            <a:solidFill>
              <a:schemeClr val="bg2">
                <a:lumMod val="40000"/>
                <a:lumOff val="60000"/>
              </a:schemeClr>
            </a:solidFill>
            <a:prstDash val="solid"/>
            <a:round/>
            <a:headEnd type="none" w="med" len="med"/>
            <a:tailEnd type="arrow"/>
          </a:ln>
          <a:effectLst/>
        </p:spPr>
      </p:cxnSp>
      <p:cxnSp>
        <p:nvCxnSpPr>
          <p:cNvPr id="670" name="Straight Arrow Connector 669"/>
          <p:cNvCxnSpPr/>
          <p:nvPr/>
        </p:nvCxnSpPr>
        <p:spPr bwMode="auto">
          <a:xfrm flipH="1">
            <a:off x="4198494" y="2586518"/>
            <a:ext cx="10728" cy="336995"/>
          </a:xfrm>
          <a:prstGeom prst="straightConnector1">
            <a:avLst/>
          </a:prstGeom>
          <a:solidFill>
            <a:schemeClr val="accent1"/>
          </a:solidFill>
          <a:ln w="28575" cap="flat" cmpd="sng" algn="ctr">
            <a:solidFill>
              <a:schemeClr val="bg2">
                <a:lumMod val="40000"/>
                <a:lumOff val="60000"/>
              </a:schemeClr>
            </a:solidFill>
            <a:prstDash val="solid"/>
            <a:round/>
            <a:headEnd type="none" w="med" len="med"/>
            <a:tailEnd type="arrow"/>
          </a:ln>
          <a:effectLst/>
        </p:spPr>
      </p:cxnSp>
    </p:spTree>
    <p:extLst>
      <p:ext uri="{BB962C8B-B14F-4D97-AF65-F5344CB8AC3E}">
        <p14:creationId xmlns:p14="http://schemas.microsoft.com/office/powerpoint/2010/main" val="785903893"/>
      </p:ext>
    </p:extLst>
  </p:cSld>
  <p:clrMapOvr>
    <a:masterClrMapping/>
  </p:clrMapOvr>
  <p:transition spd="med">
    <p:fade thruBlk="1"/>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78" name="Text Box 484"/>
          <p:cNvSpPr txBox="1">
            <a:spLocks noChangeArrowheads="1"/>
          </p:cNvSpPr>
          <p:nvPr/>
        </p:nvSpPr>
        <p:spPr bwMode="auto">
          <a:xfrm>
            <a:off x="8043109" y="713985"/>
            <a:ext cx="723900" cy="247650"/>
          </a:xfrm>
          <a:prstGeom prst="rect">
            <a:avLst/>
          </a:prstGeom>
          <a:noFill/>
          <a:ln w="9525">
            <a:noFill/>
            <a:miter lim="800000"/>
            <a:headEnd/>
            <a:tailEnd/>
          </a:ln>
        </p:spPr>
        <p:txBody>
          <a:bodyPr>
            <a:spAutoFit/>
          </a:bodyPr>
          <a:lstStyle/>
          <a:p>
            <a:pPr algn="ctr" latinLnBrk="1">
              <a:spcBef>
                <a:spcPct val="50000"/>
              </a:spcBef>
            </a:pPr>
            <a:r>
              <a:rPr lang="en-US" altLang="ko-KR" sz="1000" dirty="0">
                <a:solidFill>
                  <a:srgbClr val="333399"/>
                </a:solidFill>
                <a:latin typeface="Malgun Gothic" pitchFamily="34" charset="-127"/>
                <a:ea typeface="Malgun Gothic" pitchFamily="34" charset="-127"/>
              </a:rPr>
              <a:t>Cooling</a:t>
            </a:r>
          </a:p>
        </p:txBody>
      </p:sp>
      <p:grpSp>
        <p:nvGrpSpPr>
          <p:cNvPr id="663" name="Group 662"/>
          <p:cNvGrpSpPr/>
          <p:nvPr/>
        </p:nvGrpSpPr>
        <p:grpSpPr>
          <a:xfrm>
            <a:off x="231820" y="965915"/>
            <a:ext cx="8718997" cy="5130085"/>
            <a:chOff x="681038" y="1997075"/>
            <a:chExt cx="7602537" cy="4098925"/>
          </a:xfrm>
        </p:grpSpPr>
        <p:cxnSp>
          <p:nvCxnSpPr>
            <p:cNvPr id="40963" name="꺾인 연결선 806"/>
            <p:cNvCxnSpPr>
              <a:cxnSpLocks noChangeShapeType="1"/>
            </p:cNvCxnSpPr>
            <p:nvPr/>
          </p:nvCxnSpPr>
          <p:spPr bwMode="auto">
            <a:xfrm>
              <a:off x="4367213" y="2259013"/>
              <a:ext cx="1131887" cy="331787"/>
            </a:xfrm>
            <a:prstGeom prst="bentConnector4">
              <a:avLst>
                <a:gd name="adj1" fmla="val 49019"/>
                <a:gd name="adj2" fmla="val -5"/>
              </a:avLst>
            </a:prstGeom>
            <a:noFill/>
            <a:ln w="28575">
              <a:solidFill>
                <a:srgbClr val="FF0000"/>
              </a:solidFill>
              <a:round/>
              <a:headEnd/>
              <a:tailEnd/>
            </a:ln>
          </p:spPr>
        </p:cxnSp>
        <p:sp>
          <p:nvSpPr>
            <p:cNvPr id="40964" name="Line 17"/>
            <p:cNvSpPr>
              <a:spLocks noChangeShapeType="1"/>
            </p:cNvSpPr>
            <p:nvPr/>
          </p:nvSpPr>
          <p:spPr bwMode="auto">
            <a:xfrm flipV="1">
              <a:off x="1249363" y="2265363"/>
              <a:ext cx="1587" cy="257175"/>
            </a:xfrm>
            <a:prstGeom prst="line">
              <a:avLst/>
            </a:prstGeom>
            <a:noFill/>
            <a:ln w="28575">
              <a:solidFill>
                <a:srgbClr val="FF0000"/>
              </a:solidFill>
              <a:round/>
              <a:headEnd/>
              <a:tailEnd/>
            </a:ln>
          </p:spPr>
          <p:txBody>
            <a:bodyPr/>
            <a:lstStyle/>
            <a:p>
              <a:endParaRPr lang="en-US"/>
            </a:p>
          </p:txBody>
        </p:sp>
        <p:cxnSp>
          <p:nvCxnSpPr>
            <p:cNvPr id="8" name="꺾인 연결선 1196"/>
            <p:cNvCxnSpPr>
              <a:endCxn id="41208" idx="2"/>
            </p:cNvCxnSpPr>
            <p:nvPr/>
          </p:nvCxnSpPr>
          <p:spPr>
            <a:xfrm rot="5400000" flipH="1" flipV="1">
              <a:off x="4084637" y="2936876"/>
              <a:ext cx="1254125" cy="482600"/>
            </a:xfrm>
            <a:prstGeom prst="bentConnector3">
              <a:avLst>
                <a:gd name="adj1" fmla="val 117143"/>
              </a:avLst>
            </a:prstGeom>
            <a:ln w="28575">
              <a:solidFill>
                <a:srgbClr val="99CCFF"/>
              </a:solidFill>
            </a:ln>
          </p:spPr>
          <p:style>
            <a:lnRef idx="1">
              <a:schemeClr val="accent1"/>
            </a:lnRef>
            <a:fillRef idx="0">
              <a:schemeClr val="accent1"/>
            </a:fillRef>
            <a:effectRef idx="0">
              <a:schemeClr val="accent1"/>
            </a:effectRef>
            <a:fontRef idx="minor">
              <a:schemeClr val="tx1"/>
            </a:fontRef>
          </p:style>
        </p:cxnSp>
        <p:sp>
          <p:nvSpPr>
            <p:cNvPr id="9" name="막힌 원호 755"/>
            <p:cNvSpPr/>
            <p:nvPr/>
          </p:nvSpPr>
          <p:spPr>
            <a:xfrm rot="16200000">
              <a:off x="4528344" y="2470944"/>
              <a:ext cx="95250" cy="96838"/>
            </a:xfrm>
            <a:prstGeom prst="blockArc">
              <a:avLst/>
            </a:prstGeom>
            <a:solidFill>
              <a:srgbClr val="FF99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solidFill>
                  <a:schemeClr val="tx1"/>
                </a:solidFill>
              </a:endParaRPr>
            </a:p>
          </p:txBody>
        </p:sp>
        <p:cxnSp>
          <p:nvCxnSpPr>
            <p:cNvPr id="10" name="꺾인 연결선 791"/>
            <p:cNvCxnSpPr/>
            <p:nvPr/>
          </p:nvCxnSpPr>
          <p:spPr>
            <a:xfrm>
              <a:off x="4541838" y="2392363"/>
              <a:ext cx="514350" cy="161925"/>
            </a:xfrm>
            <a:prstGeom prst="bentConnector2">
              <a:avLst/>
            </a:prstGeom>
            <a:ln w="28575">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1" name="직선 연결선 804"/>
            <p:cNvCxnSpPr/>
            <p:nvPr/>
          </p:nvCxnSpPr>
          <p:spPr>
            <a:xfrm rot="5400000">
              <a:off x="4514056" y="2429669"/>
              <a:ext cx="96838" cy="0"/>
            </a:xfrm>
            <a:prstGeom prst="line">
              <a:avLst/>
            </a:prstGeom>
            <a:ln w="28575">
              <a:solidFill>
                <a:srgbClr val="FF9900"/>
              </a:solidFill>
            </a:ln>
          </p:spPr>
          <p:style>
            <a:lnRef idx="1">
              <a:schemeClr val="accent1"/>
            </a:lnRef>
            <a:fillRef idx="0">
              <a:schemeClr val="accent1"/>
            </a:fillRef>
            <a:effectRef idx="0">
              <a:schemeClr val="accent1"/>
            </a:effectRef>
            <a:fontRef idx="minor">
              <a:schemeClr val="tx1"/>
            </a:fontRef>
          </p:style>
        </p:cxnSp>
        <p:sp>
          <p:nvSpPr>
            <p:cNvPr id="12" name="Line 35"/>
            <p:cNvSpPr>
              <a:spLocks noChangeShapeType="1"/>
            </p:cNvSpPr>
            <p:nvPr/>
          </p:nvSpPr>
          <p:spPr bwMode="auto">
            <a:xfrm rot="5400000">
              <a:off x="2552700" y="4033838"/>
              <a:ext cx="482600" cy="0"/>
            </a:xfrm>
            <a:prstGeom prst="line">
              <a:avLst/>
            </a:prstGeom>
            <a:noFill/>
            <a:ln w="28575">
              <a:solidFill>
                <a:schemeClr val="accent5">
                  <a:lumMod val="75000"/>
                </a:schemeClr>
              </a:solidFill>
              <a:round/>
              <a:headEnd/>
              <a:tailEnd/>
            </a:ln>
          </p:spPr>
          <p:txBody>
            <a:bodyPr/>
            <a:lstStyle/>
            <a:p>
              <a:pPr>
                <a:defRPr/>
              </a:pPr>
              <a:endParaRPr lang="ko-KR" altLang="en-US" sz="800">
                <a:ea typeface="ＭＳ Ｐゴシック" charset="-128"/>
              </a:endParaRPr>
            </a:p>
          </p:txBody>
        </p:sp>
        <p:sp>
          <p:nvSpPr>
            <p:cNvPr id="40970" name="Line 17"/>
            <p:cNvSpPr>
              <a:spLocks noChangeShapeType="1"/>
            </p:cNvSpPr>
            <p:nvPr/>
          </p:nvSpPr>
          <p:spPr bwMode="auto">
            <a:xfrm flipV="1">
              <a:off x="1246188" y="2555875"/>
              <a:ext cx="1587" cy="546100"/>
            </a:xfrm>
            <a:prstGeom prst="line">
              <a:avLst/>
            </a:prstGeom>
            <a:noFill/>
            <a:ln w="28575">
              <a:solidFill>
                <a:srgbClr val="FF0000"/>
              </a:solidFill>
              <a:round/>
              <a:headEnd/>
              <a:tailEnd/>
            </a:ln>
          </p:spPr>
          <p:txBody>
            <a:bodyPr/>
            <a:lstStyle/>
            <a:p>
              <a:endParaRPr lang="en-US"/>
            </a:p>
          </p:txBody>
        </p:sp>
        <p:cxnSp>
          <p:nvCxnSpPr>
            <p:cNvPr id="14" name="꺾인 연결선 768"/>
            <p:cNvCxnSpPr/>
            <p:nvPr/>
          </p:nvCxnSpPr>
          <p:spPr>
            <a:xfrm rot="16200000" flipV="1">
              <a:off x="559594" y="2548731"/>
              <a:ext cx="814388" cy="244475"/>
            </a:xfrm>
            <a:prstGeom prst="bentConnector3">
              <a:avLst>
                <a:gd name="adj1" fmla="val 20965"/>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0972" name="AutoShape 66"/>
            <p:cNvSpPr>
              <a:spLocks noChangeArrowheads="1"/>
            </p:cNvSpPr>
            <p:nvPr/>
          </p:nvSpPr>
          <p:spPr bwMode="auto">
            <a:xfrm flipV="1">
              <a:off x="804863" y="2576513"/>
              <a:ext cx="71437" cy="52387"/>
            </a:xfrm>
            <a:prstGeom prst="flowChartMerge">
              <a:avLst/>
            </a:prstGeom>
            <a:solidFill>
              <a:srgbClr val="996633"/>
            </a:solidFill>
            <a:ln w="9525">
              <a:solidFill>
                <a:srgbClr val="996633"/>
              </a:solidFill>
              <a:miter lim="800000"/>
              <a:headEnd/>
              <a:tailEnd/>
            </a:ln>
          </p:spPr>
          <p:txBody>
            <a:bodyPr wrap="none" anchor="ctr"/>
            <a:lstStyle/>
            <a:p>
              <a:pPr latinLnBrk="1"/>
              <a:endParaRPr kumimoji="1" lang="ko-KR" altLang="en-US" sz="800">
                <a:latin typeface="Malgun Gothic" pitchFamily="34" charset="-127"/>
                <a:ea typeface="Malgun Gothic" pitchFamily="34" charset="-127"/>
              </a:endParaRPr>
            </a:p>
          </p:txBody>
        </p:sp>
        <p:sp>
          <p:nvSpPr>
            <p:cNvPr id="40973" name="Line 67"/>
            <p:cNvSpPr>
              <a:spLocks noChangeShapeType="1"/>
            </p:cNvSpPr>
            <p:nvPr/>
          </p:nvSpPr>
          <p:spPr bwMode="auto">
            <a:xfrm flipH="1" flipV="1">
              <a:off x="804863" y="2566988"/>
              <a:ext cx="61912" cy="0"/>
            </a:xfrm>
            <a:prstGeom prst="line">
              <a:avLst/>
            </a:prstGeom>
            <a:noFill/>
            <a:ln w="28575">
              <a:solidFill>
                <a:srgbClr val="996633"/>
              </a:solidFill>
              <a:round/>
              <a:headEnd/>
              <a:tailEnd/>
            </a:ln>
          </p:spPr>
          <p:txBody>
            <a:bodyPr/>
            <a:lstStyle/>
            <a:p>
              <a:endParaRPr lang="en-US"/>
            </a:p>
          </p:txBody>
        </p:sp>
        <p:sp>
          <p:nvSpPr>
            <p:cNvPr id="40974" name="AutoShape 66"/>
            <p:cNvSpPr>
              <a:spLocks noChangeArrowheads="1"/>
            </p:cNvSpPr>
            <p:nvPr/>
          </p:nvSpPr>
          <p:spPr bwMode="auto">
            <a:xfrm flipV="1">
              <a:off x="1214438" y="2371725"/>
              <a:ext cx="71437" cy="52388"/>
            </a:xfrm>
            <a:prstGeom prst="flowChartMerge">
              <a:avLst/>
            </a:prstGeom>
            <a:solidFill>
              <a:srgbClr val="996633"/>
            </a:solidFill>
            <a:ln w="9525">
              <a:solidFill>
                <a:srgbClr val="996633"/>
              </a:solidFill>
              <a:miter lim="800000"/>
              <a:headEnd/>
              <a:tailEnd/>
            </a:ln>
          </p:spPr>
          <p:txBody>
            <a:bodyPr wrap="none" anchor="ctr"/>
            <a:lstStyle/>
            <a:p>
              <a:pPr latinLnBrk="1"/>
              <a:endParaRPr kumimoji="1" lang="ko-KR" altLang="en-US" sz="800">
                <a:latin typeface="Malgun Gothic" pitchFamily="34" charset="-127"/>
                <a:ea typeface="Malgun Gothic" pitchFamily="34" charset="-127"/>
              </a:endParaRPr>
            </a:p>
          </p:txBody>
        </p:sp>
        <p:sp>
          <p:nvSpPr>
            <p:cNvPr id="40975" name="Line 67"/>
            <p:cNvSpPr>
              <a:spLocks noChangeShapeType="1"/>
            </p:cNvSpPr>
            <p:nvPr/>
          </p:nvSpPr>
          <p:spPr bwMode="auto">
            <a:xfrm flipH="1" flipV="1">
              <a:off x="1223963" y="2363788"/>
              <a:ext cx="61912" cy="0"/>
            </a:xfrm>
            <a:prstGeom prst="line">
              <a:avLst/>
            </a:prstGeom>
            <a:noFill/>
            <a:ln w="28575">
              <a:solidFill>
                <a:srgbClr val="996633"/>
              </a:solidFill>
              <a:round/>
              <a:headEnd/>
              <a:tailEnd/>
            </a:ln>
          </p:spPr>
          <p:txBody>
            <a:bodyPr/>
            <a:lstStyle/>
            <a:p>
              <a:endParaRPr lang="en-US"/>
            </a:p>
          </p:txBody>
        </p:sp>
        <p:cxnSp>
          <p:nvCxnSpPr>
            <p:cNvPr id="19" name="직선 연결선 227"/>
            <p:cNvCxnSpPr>
              <a:cxnSpLocks noChangeShapeType="1"/>
            </p:cNvCxnSpPr>
            <p:nvPr/>
          </p:nvCxnSpPr>
          <p:spPr bwMode="auto">
            <a:xfrm>
              <a:off x="2801938" y="3806825"/>
              <a:ext cx="631825" cy="0"/>
            </a:xfrm>
            <a:prstGeom prst="line">
              <a:avLst/>
            </a:prstGeom>
            <a:noFill/>
            <a:ln w="28575" algn="ctr">
              <a:solidFill>
                <a:schemeClr val="accent5">
                  <a:lumMod val="75000"/>
                </a:schemeClr>
              </a:solidFill>
              <a:round/>
              <a:headEnd/>
              <a:tailEnd/>
            </a:ln>
          </p:spPr>
        </p:cxnSp>
        <p:sp>
          <p:nvSpPr>
            <p:cNvPr id="40977" name="AutoShape 48"/>
            <p:cNvSpPr>
              <a:spLocks noChangeArrowheads="1"/>
            </p:cNvSpPr>
            <p:nvPr/>
          </p:nvSpPr>
          <p:spPr bwMode="auto">
            <a:xfrm rot="5400000">
              <a:off x="4257675" y="3736975"/>
              <a:ext cx="69850" cy="114300"/>
            </a:xfrm>
            <a:prstGeom prst="flowChartCollate">
              <a:avLst/>
            </a:prstGeom>
            <a:solidFill>
              <a:srgbClr val="996633"/>
            </a:solidFill>
            <a:ln w="9525">
              <a:solidFill>
                <a:schemeClr val="tx1"/>
              </a:solidFill>
              <a:miter lim="800000"/>
              <a:headEnd/>
              <a:tailEnd/>
            </a:ln>
          </p:spPr>
          <p:txBody>
            <a:bodyPr rot="10800000" vert="eaVert" wrap="none" anchor="ctr"/>
            <a:lstStyle/>
            <a:p>
              <a:endParaRPr lang="ko-KR" altLang="en-US" sz="800">
                <a:latin typeface="Malgun Gothic" pitchFamily="34" charset="-127"/>
                <a:ea typeface="Malgun Gothic" pitchFamily="34" charset="-127"/>
              </a:endParaRPr>
            </a:p>
          </p:txBody>
        </p:sp>
        <p:sp>
          <p:nvSpPr>
            <p:cNvPr id="21" name="Arc 82"/>
            <p:cNvSpPr>
              <a:spLocks/>
            </p:cNvSpPr>
            <p:nvPr/>
          </p:nvSpPr>
          <p:spPr bwMode="auto">
            <a:xfrm>
              <a:off x="3424238" y="3778250"/>
              <a:ext cx="82550" cy="104775"/>
            </a:xfrm>
            <a:custGeom>
              <a:avLst/>
              <a:gdLst>
                <a:gd name="T0" fmla="*/ 0 w 26531"/>
                <a:gd name="T1" fmla="*/ 2147483647 h 21600"/>
                <a:gd name="T2" fmla="*/ 2147483647 w 26531"/>
                <a:gd name="T3" fmla="*/ 2147483647 h 21600"/>
                <a:gd name="T4" fmla="*/ 2147483647 w 26531"/>
                <a:gd name="T5" fmla="*/ 2147483647 h 21600"/>
                <a:gd name="T6" fmla="*/ 0 60000 65536"/>
                <a:gd name="T7" fmla="*/ 0 60000 65536"/>
                <a:gd name="T8" fmla="*/ 0 60000 65536"/>
                <a:gd name="T9" fmla="*/ 0 w 26531"/>
                <a:gd name="T10" fmla="*/ 0 h 21600"/>
                <a:gd name="T11" fmla="*/ 26531 w 26531"/>
                <a:gd name="T12" fmla="*/ 21600 h 21600"/>
              </a:gdLst>
              <a:ahLst/>
              <a:cxnLst>
                <a:cxn ang="T6">
                  <a:pos x="T0" y="T1"/>
                </a:cxn>
                <a:cxn ang="T7">
                  <a:pos x="T2" y="T3"/>
                </a:cxn>
                <a:cxn ang="T8">
                  <a:pos x="T4" y="T5"/>
                </a:cxn>
              </a:cxnLst>
              <a:rect l="T9" t="T10" r="T11" b="T12"/>
              <a:pathLst>
                <a:path w="26531" h="21600" fill="none" extrusionOk="0">
                  <a:moveTo>
                    <a:pt x="-1" y="4863"/>
                  </a:moveTo>
                  <a:cubicBezTo>
                    <a:pt x="3855" y="1718"/>
                    <a:pt x="8678" y="-1"/>
                    <a:pt x="13655" y="0"/>
                  </a:cubicBezTo>
                  <a:cubicBezTo>
                    <a:pt x="18292" y="0"/>
                    <a:pt x="22807" y="1492"/>
                    <a:pt x="26530" y="4257"/>
                  </a:cubicBezTo>
                </a:path>
                <a:path w="26531" h="21600" stroke="0" extrusionOk="0">
                  <a:moveTo>
                    <a:pt x="-1" y="4863"/>
                  </a:moveTo>
                  <a:cubicBezTo>
                    <a:pt x="3855" y="1718"/>
                    <a:pt x="8678" y="-1"/>
                    <a:pt x="13655" y="0"/>
                  </a:cubicBezTo>
                  <a:cubicBezTo>
                    <a:pt x="18292" y="0"/>
                    <a:pt x="22807" y="1492"/>
                    <a:pt x="26530" y="4257"/>
                  </a:cubicBezTo>
                  <a:lnTo>
                    <a:pt x="13655" y="21600"/>
                  </a:lnTo>
                  <a:close/>
                </a:path>
              </a:pathLst>
            </a:custGeom>
            <a:noFill/>
            <a:ln w="28575">
              <a:solidFill>
                <a:schemeClr val="bg1">
                  <a:lumMod val="75000"/>
                </a:schemeClr>
              </a:solidFill>
              <a:round/>
              <a:headEnd/>
              <a:tailEnd/>
            </a:ln>
          </p:spPr>
          <p:txBody>
            <a:bodyPr/>
            <a:lstStyle/>
            <a:p>
              <a:pPr>
                <a:defRPr/>
              </a:pPr>
              <a:endParaRPr lang="ko-KR" altLang="en-US" sz="800">
                <a:latin typeface="맑은 고딕" pitchFamily="50" charset="-127"/>
                <a:ea typeface="맑은 고딕" pitchFamily="50" charset="-127"/>
              </a:endParaRPr>
            </a:p>
          </p:txBody>
        </p:sp>
        <p:cxnSp>
          <p:nvCxnSpPr>
            <p:cNvPr id="22" name="직선 연결선 227"/>
            <p:cNvCxnSpPr>
              <a:cxnSpLocks noChangeShapeType="1"/>
            </p:cNvCxnSpPr>
            <p:nvPr/>
          </p:nvCxnSpPr>
          <p:spPr bwMode="auto">
            <a:xfrm>
              <a:off x="3505200" y="3800475"/>
              <a:ext cx="733425" cy="0"/>
            </a:xfrm>
            <a:prstGeom prst="line">
              <a:avLst/>
            </a:prstGeom>
            <a:noFill/>
            <a:ln w="28575" algn="ctr">
              <a:solidFill>
                <a:schemeClr val="accent5">
                  <a:lumMod val="75000"/>
                </a:schemeClr>
              </a:solidFill>
              <a:round/>
              <a:headEnd/>
              <a:tailEnd/>
            </a:ln>
          </p:spPr>
        </p:cxnSp>
        <p:cxnSp>
          <p:nvCxnSpPr>
            <p:cNvPr id="23" name="직선 연결선 777"/>
            <p:cNvCxnSpPr/>
            <p:nvPr/>
          </p:nvCxnSpPr>
          <p:spPr>
            <a:xfrm>
              <a:off x="3179763" y="2741613"/>
              <a:ext cx="0" cy="50800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직선 연결선 778"/>
            <p:cNvCxnSpPr/>
            <p:nvPr/>
          </p:nvCxnSpPr>
          <p:spPr>
            <a:xfrm>
              <a:off x="3176588" y="3246438"/>
              <a:ext cx="28575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 name="Line 30"/>
            <p:cNvSpPr>
              <a:spLocks noChangeShapeType="1"/>
            </p:cNvSpPr>
            <p:nvPr/>
          </p:nvSpPr>
          <p:spPr bwMode="auto">
            <a:xfrm flipV="1">
              <a:off x="3859213" y="2265363"/>
              <a:ext cx="0" cy="1527175"/>
            </a:xfrm>
            <a:prstGeom prst="line">
              <a:avLst/>
            </a:prstGeom>
            <a:noFill/>
            <a:ln w="28575">
              <a:solidFill>
                <a:schemeClr val="bg1">
                  <a:lumMod val="75000"/>
                </a:schemeClr>
              </a:solidFill>
              <a:round/>
              <a:headEnd/>
              <a:tailEnd/>
            </a:ln>
            <a:effectLst/>
          </p:spPr>
          <p:txBody>
            <a:bodyPr/>
            <a:lstStyle>
              <a:defPPr>
                <a:defRPr lang="ko-KR"/>
              </a:defPPr>
              <a:lvl1pPr algn="l" rtl="0" fontAlgn="base" latinLnBrk="1">
                <a:spcBef>
                  <a:spcPct val="0"/>
                </a:spcBef>
                <a:spcAft>
                  <a:spcPct val="0"/>
                </a:spcAft>
                <a:defRPr kumimoji="1" sz="1400" kern="1200">
                  <a:solidFill>
                    <a:schemeClr val="tx1"/>
                  </a:solidFill>
                  <a:latin typeface="Arial" pitchFamily="34" charset="0"/>
                  <a:ea typeface="굴림" pitchFamily="50" charset="-127"/>
                  <a:cs typeface="+mn-cs"/>
                </a:defRPr>
              </a:lvl1pPr>
              <a:lvl2pPr marL="457200" algn="l" rtl="0" fontAlgn="base" latinLnBrk="1">
                <a:spcBef>
                  <a:spcPct val="0"/>
                </a:spcBef>
                <a:spcAft>
                  <a:spcPct val="0"/>
                </a:spcAft>
                <a:defRPr kumimoji="1" sz="1400" kern="1200">
                  <a:solidFill>
                    <a:schemeClr val="tx1"/>
                  </a:solidFill>
                  <a:latin typeface="Arial" pitchFamily="34" charset="0"/>
                  <a:ea typeface="굴림" pitchFamily="50" charset="-127"/>
                  <a:cs typeface="+mn-cs"/>
                </a:defRPr>
              </a:lvl2pPr>
              <a:lvl3pPr marL="914400" algn="l" rtl="0" fontAlgn="base" latinLnBrk="1">
                <a:spcBef>
                  <a:spcPct val="0"/>
                </a:spcBef>
                <a:spcAft>
                  <a:spcPct val="0"/>
                </a:spcAft>
                <a:defRPr kumimoji="1" sz="1400" kern="1200">
                  <a:solidFill>
                    <a:schemeClr val="tx1"/>
                  </a:solidFill>
                  <a:latin typeface="Arial" pitchFamily="34" charset="0"/>
                  <a:ea typeface="굴림" pitchFamily="50" charset="-127"/>
                  <a:cs typeface="+mn-cs"/>
                </a:defRPr>
              </a:lvl3pPr>
              <a:lvl4pPr marL="1371600" algn="l" rtl="0" fontAlgn="base" latinLnBrk="1">
                <a:spcBef>
                  <a:spcPct val="0"/>
                </a:spcBef>
                <a:spcAft>
                  <a:spcPct val="0"/>
                </a:spcAft>
                <a:defRPr kumimoji="1" sz="1400" kern="1200">
                  <a:solidFill>
                    <a:schemeClr val="tx1"/>
                  </a:solidFill>
                  <a:latin typeface="Arial" pitchFamily="34" charset="0"/>
                  <a:ea typeface="굴림" pitchFamily="50" charset="-127"/>
                  <a:cs typeface="+mn-cs"/>
                </a:defRPr>
              </a:lvl4pPr>
              <a:lvl5pPr marL="1828800" algn="l" rtl="0" fontAlgn="base" latinLnBrk="1">
                <a:spcBef>
                  <a:spcPct val="0"/>
                </a:spcBef>
                <a:spcAft>
                  <a:spcPct val="0"/>
                </a:spcAft>
                <a:defRPr kumimoji="1" sz="1400" kern="1200">
                  <a:solidFill>
                    <a:schemeClr val="tx1"/>
                  </a:solidFill>
                  <a:latin typeface="Arial" pitchFamily="34" charset="0"/>
                  <a:ea typeface="굴림" pitchFamily="50" charset="-127"/>
                  <a:cs typeface="+mn-cs"/>
                </a:defRPr>
              </a:lvl5pPr>
              <a:lvl6pPr marL="2286000" algn="l" defTabSz="914400" rtl="0" eaLnBrk="1" latinLnBrk="1" hangingPunct="1">
                <a:defRPr kumimoji="1" sz="1400" kern="1200">
                  <a:solidFill>
                    <a:schemeClr val="tx1"/>
                  </a:solidFill>
                  <a:latin typeface="Arial" pitchFamily="34" charset="0"/>
                  <a:ea typeface="굴림" pitchFamily="50" charset="-127"/>
                  <a:cs typeface="+mn-cs"/>
                </a:defRPr>
              </a:lvl6pPr>
              <a:lvl7pPr marL="2743200" algn="l" defTabSz="914400" rtl="0" eaLnBrk="1" latinLnBrk="1" hangingPunct="1">
                <a:defRPr kumimoji="1" sz="1400" kern="1200">
                  <a:solidFill>
                    <a:schemeClr val="tx1"/>
                  </a:solidFill>
                  <a:latin typeface="Arial" pitchFamily="34" charset="0"/>
                  <a:ea typeface="굴림" pitchFamily="50" charset="-127"/>
                  <a:cs typeface="+mn-cs"/>
                </a:defRPr>
              </a:lvl7pPr>
              <a:lvl8pPr marL="3200400" algn="l" defTabSz="914400" rtl="0" eaLnBrk="1" latinLnBrk="1" hangingPunct="1">
                <a:defRPr kumimoji="1" sz="1400" kern="1200">
                  <a:solidFill>
                    <a:schemeClr val="tx1"/>
                  </a:solidFill>
                  <a:latin typeface="Arial" pitchFamily="34" charset="0"/>
                  <a:ea typeface="굴림" pitchFamily="50" charset="-127"/>
                  <a:cs typeface="+mn-cs"/>
                </a:defRPr>
              </a:lvl8pPr>
              <a:lvl9pPr marL="3657600" algn="l" defTabSz="914400" rtl="0" eaLnBrk="1" latinLnBrk="1" hangingPunct="1">
                <a:defRPr kumimoji="1" sz="1400" kern="1200">
                  <a:solidFill>
                    <a:schemeClr val="tx1"/>
                  </a:solidFill>
                  <a:latin typeface="Arial" pitchFamily="34" charset="0"/>
                  <a:ea typeface="굴림" pitchFamily="50" charset="-127"/>
                  <a:cs typeface="+mn-cs"/>
                </a:defRPr>
              </a:lvl9pPr>
            </a:lstStyle>
            <a:p>
              <a:pPr>
                <a:defRPr/>
              </a:pPr>
              <a:endParaRPr lang="ko-KR" altLang="en-US" sz="800">
                <a:latin typeface="맑은 고딕" pitchFamily="50" charset="-127"/>
                <a:ea typeface="맑은 고딕" pitchFamily="50" charset="-127"/>
              </a:endParaRPr>
            </a:p>
          </p:txBody>
        </p:sp>
        <p:sp>
          <p:nvSpPr>
            <p:cNvPr id="40983" name="Rectangle 284"/>
            <p:cNvSpPr>
              <a:spLocks noChangeArrowheads="1"/>
            </p:cNvSpPr>
            <p:nvPr/>
          </p:nvSpPr>
          <p:spPr bwMode="auto">
            <a:xfrm rot="5400000">
              <a:off x="2750344" y="4136232"/>
              <a:ext cx="84137" cy="44450"/>
            </a:xfrm>
            <a:prstGeom prst="rect">
              <a:avLst/>
            </a:prstGeom>
            <a:pattFill prst="openDmnd">
              <a:fgClr>
                <a:srgbClr val="99CC00"/>
              </a:fgClr>
              <a:bgClr>
                <a:srgbClr val="FFFFFF"/>
              </a:bgClr>
            </a:pattFill>
            <a:ln w="9525">
              <a:solidFill>
                <a:srgbClr val="808080"/>
              </a:solidFill>
              <a:miter lim="800000"/>
              <a:headEnd/>
              <a:tailEnd/>
            </a:ln>
          </p:spPr>
          <p:txBody>
            <a:bodyPr wrap="none" anchor="ctr"/>
            <a:lstStyle/>
            <a:p>
              <a:endParaRPr lang="ko-KR" altLang="en-US" sz="900">
                <a:latin typeface="Malgun Gothic" pitchFamily="34" charset="-127"/>
                <a:ea typeface="Malgun Gothic" pitchFamily="34" charset="-127"/>
              </a:endParaRPr>
            </a:p>
          </p:txBody>
        </p:sp>
        <p:sp>
          <p:nvSpPr>
            <p:cNvPr id="40984" name="Line 13"/>
            <p:cNvSpPr>
              <a:spLocks noChangeShapeType="1"/>
            </p:cNvSpPr>
            <p:nvPr/>
          </p:nvSpPr>
          <p:spPr bwMode="auto">
            <a:xfrm flipH="1" flipV="1">
              <a:off x="1349375" y="3617913"/>
              <a:ext cx="0" cy="233362"/>
            </a:xfrm>
            <a:prstGeom prst="line">
              <a:avLst/>
            </a:prstGeom>
            <a:noFill/>
            <a:ln w="28575">
              <a:solidFill>
                <a:srgbClr val="FF0000"/>
              </a:solidFill>
              <a:round/>
              <a:headEnd/>
              <a:tailEnd/>
            </a:ln>
          </p:spPr>
          <p:txBody>
            <a:bodyPr/>
            <a:lstStyle/>
            <a:p>
              <a:endParaRPr lang="en-US"/>
            </a:p>
          </p:txBody>
        </p:sp>
        <p:sp>
          <p:nvSpPr>
            <p:cNvPr id="40985" name="Line 13"/>
            <p:cNvSpPr>
              <a:spLocks noChangeShapeType="1"/>
            </p:cNvSpPr>
            <p:nvPr/>
          </p:nvSpPr>
          <p:spPr bwMode="auto">
            <a:xfrm flipH="1" flipV="1">
              <a:off x="984250" y="3613150"/>
              <a:ext cx="0" cy="231775"/>
            </a:xfrm>
            <a:prstGeom prst="line">
              <a:avLst/>
            </a:prstGeom>
            <a:noFill/>
            <a:ln w="28575">
              <a:solidFill>
                <a:srgbClr val="FF0000"/>
              </a:solidFill>
              <a:round/>
              <a:headEnd/>
              <a:tailEnd/>
            </a:ln>
          </p:spPr>
          <p:txBody>
            <a:bodyPr/>
            <a:lstStyle/>
            <a:p>
              <a:endParaRPr lang="en-US"/>
            </a:p>
          </p:txBody>
        </p:sp>
        <p:sp>
          <p:nvSpPr>
            <p:cNvPr id="29" name="자유형 783"/>
            <p:cNvSpPr/>
            <p:nvPr/>
          </p:nvSpPr>
          <p:spPr bwMode="auto">
            <a:xfrm rot="10800000">
              <a:off x="2886075" y="4179888"/>
              <a:ext cx="492125" cy="193675"/>
            </a:xfrm>
            <a:custGeom>
              <a:avLst/>
              <a:gdLst>
                <a:gd name="connsiteX0" fmla="*/ 4186106 w 4186106"/>
                <a:gd name="connsiteY0" fmla="*/ 0 h 1585520"/>
                <a:gd name="connsiteX1" fmla="*/ 4186106 w 4186106"/>
                <a:gd name="connsiteY1" fmla="*/ 0 h 1585520"/>
                <a:gd name="connsiteX2" fmla="*/ 4186106 w 4186106"/>
                <a:gd name="connsiteY2" fmla="*/ 1585520 h 1585520"/>
                <a:gd name="connsiteX3" fmla="*/ 0 w 4186106"/>
                <a:gd name="connsiteY3" fmla="*/ 1585520 h 1585520"/>
              </a:gdLst>
              <a:ahLst/>
              <a:cxnLst>
                <a:cxn ang="0">
                  <a:pos x="connsiteX0" y="connsiteY0"/>
                </a:cxn>
                <a:cxn ang="0">
                  <a:pos x="connsiteX1" y="connsiteY1"/>
                </a:cxn>
                <a:cxn ang="0">
                  <a:pos x="connsiteX2" y="connsiteY2"/>
                </a:cxn>
                <a:cxn ang="0">
                  <a:pos x="connsiteX3" y="connsiteY3"/>
                </a:cxn>
              </a:cxnLst>
              <a:rect l="l" t="t" r="r" b="b"/>
              <a:pathLst>
                <a:path w="4186106" h="1585520">
                  <a:moveTo>
                    <a:pt x="4186106" y="0"/>
                  </a:moveTo>
                  <a:lnTo>
                    <a:pt x="4186106" y="0"/>
                  </a:lnTo>
                  <a:lnTo>
                    <a:pt x="4186106" y="1585520"/>
                  </a:lnTo>
                  <a:lnTo>
                    <a:pt x="0" y="1585520"/>
                  </a:lnTo>
                </a:path>
              </a:pathLst>
            </a:custGeom>
            <a:noFill/>
            <a:ln w="19050" cap="flat" cmpd="sng" algn="ctr">
              <a:solidFill>
                <a:schemeClr val="bg1">
                  <a:lumMod val="75000"/>
                </a:schemeClr>
              </a:solidFill>
              <a:prstDash val="solid"/>
              <a:round/>
              <a:headEnd type="none" w="med" len="med"/>
              <a:tailEnd type="none" w="med" len="med"/>
            </a:ln>
            <a:effectLst/>
          </p:spPr>
          <p:txBody>
            <a:bodyPr lIns="0" tIns="0" rIns="0" bIns="0" anchor="ctr"/>
            <a:lstStyle/>
            <a:p>
              <a:pPr fontAlgn="t" latinLnBrk="1">
                <a:lnSpc>
                  <a:spcPct val="50000"/>
                </a:lnSpc>
                <a:spcBef>
                  <a:spcPct val="50000"/>
                </a:spcBef>
                <a:defRPr/>
              </a:pPr>
              <a:endParaRPr kumimoji="1" lang="ko-KR" altLang="en-US" sz="800" b="0">
                <a:ea typeface="돋움체" pitchFamily="49" charset="-127"/>
              </a:endParaRPr>
            </a:p>
          </p:txBody>
        </p:sp>
        <p:sp>
          <p:nvSpPr>
            <p:cNvPr id="30" name="자유형 309"/>
            <p:cNvSpPr>
              <a:spLocks/>
            </p:cNvSpPr>
            <p:nvPr/>
          </p:nvSpPr>
          <p:spPr bwMode="auto">
            <a:xfrm rot="16200000">
              <a:off x="3446463" y="4183063"/>
              <a:ext cx="238125" cy="200025"/>
            </a:xfrm>
            <a:custGeom>
              <a:avLst/>
              <a:gdLst>
                <a:gd name="T0" fmla="*/ 0 w 269875"/>
                <a:gd name="T1" fmla="*/ 0 h 327025"/>
                <a:gd name="T2" fmla="*/ 0 w 269875"/>
                <a:gd name="T3" fmla="*/ 4060412 h 327025"/>
                <a:gd name="T4" fmla="*/ 167854 w 269875"/>
                <a:gd name="T5" fmla="*/ 4060412 h 327025"/>
                <a:gd name="T6" fmla="*/ 0 60000 65536"/>
                <a:gd name="T7" fmla="*/ 0 60000 65536"/>
                <a:gd name="T8" fmla="*/ 0 60000 65536"/>
                <a:gd name="T9" fmla="*/ 0 w 269875"/>
                <a:gd name="T10" fmla="*/ 0 h 327025"/>
                <a:gd name="T11" fmla="*/ 269875 w 269875"/>
                <a:gd name="T12" fmla="*/ 327025 h 327025"/>
              </a:gdLst>
              <a:ahLst/>
              <a:cxnLst>
                <a:cxn ang="T6">
                  <a:pos x="T0" y="T1"/>
                </a:cxn>
                <a:cxn ang="T7">
                  <a:pos x="T2" y="T3"/>
                </a:cxn>
                <a:cxn ang="T8">
                  <a:pos x="T4" y="T5"/>
                </a:cxn>
              </a:cxnLst>
              <a:rect l="T9" t="T10" r="T11" b="T12"/>
              <a:pathLst>
                <a:path w="269875" h="327025">
                  <a:moveTo>
                    <a:pt x="0" y="0"/>
                  </a:moveTo>
                  <a:lnTo>
                    <a:pt x="0" y="327025"/>
                  </a:lnTo>
                  <a:lnTo>
                    <a:pt x="269875" y="327025"/>
                  </a:lnTo>
                </a:path>
              </a:pathLst>
            </a:custGeom>
            <a:noFill/>
            <a:ln w="19050" cap="flat" cmpd="sng" algn="ctr">
              <a:solidFill>
                <a:schemeClr val="bg1">
                  <a:lumMod val="75000"/>
                </a:schemeClr>
              </a:solidFill>
              <a:prstDash val="solid"/>
              <a:round/>
              <a:headEnd type="none" w="med" len="med"/>
              <a:tailEnd type="none" w="med" len="med"/>
            </a:ln>
          </p:spPr>
          <p:txBody>
            <a:bodyPr lIns="0" tIns="0" rIns="0" bIns="0" anchor="ctr"/>
            <a:lstStyle/>
            <a:p>
              <a:pPr>
                <a:defRPr/>
              </a:pPr>
              <a:endParaRPr lang="ko-KR" altLang="en-US" sz="800">
                <a:ea typeface="ＭＳ Ｐゴシック" charset="-128"/>
              </a:endParaRPr>
            </a:p>
          </p:txBody>
        </p:sp>
        <p:sp>
          <p:nvSpPr>
            <p:cNvPr id="31" name="자유형 309"/>
            <p:cNvSpPr>
              <a:spLocks/>
            </p:cNvSpPr>
            <p:nvPr/>
          </p:nvSpPr>
          <p:spPr bwMode="auto">
            <a:xfrm rot="10800000">
              <a:off x="3544888" y="3929063"/>
              <a:ext cx="119062" cy="182562"/>
            </a:xfrm>
            <a:custGeom>
              <a:avLst/>
              <a:gdLst>
                <a:gd name="T0" fmla="*/ 0 w 269875"/>
                <a:gd name="T1" fmla="*/ 0 h 327025"/>
                <a:gd name="T2" fmla="*/ 0 w 269875"/>
                <a:gd name="T3" fmla="*/ 4060412 h 327025"/>
                <a:gd name="T4" fmla="*/ 167854 w 269875"/>
                <a:gd name="T5" fmla="*/ 4060412 h 327025"/>
                <a:gd name="T6" fmla="*/ 0 60000 65536"/>
                <a:gd name="T7" fmla="*/ 0 60000 65536"/>
                <a:gd name="T8" fmla="*/ 0 60000 65536"/>
                <a:gd name="T9" fmla="*/ 0 w 269875"/>
                <a:gd name="T10" fmla="*/ 0 h 327025"/>
                <a:gd name="T11" fmla="*/ 269875 w 269875"/>
                <a:gd name="T12" fmla="*/ 327025 h 327025"/>
              </a:gdLst>
              <a:ahLst/>
              <a:cxnLst>
                <a:cxn ang="T6">
                  <a:pos x="T0" y="T1"/>
                </a:cxn>
                <a:cxn ang="T7">
                  <a:pos x="T2" y="T3"/>
                </a:cxn>
                <a:cxn ang="T8">
                  <a:pos x="T4" y="T5"/>
                </a:cxn>
              </a:cxnLst>
              <a:rect l="T9" t="T10" r="T11" b="T12"/>
              <a:pathLst>
                <a:path w="269875" h="327025">
                  <a:moveTo>
                    <a:pt x="0" y="0"/>
                  </a:moveTo>
                  <a:lnTo>
                    <a:pt x="0" y="327025"/>
                  </a:lnTo>
                  <a:lnTo>
                    <a:pt x="269875" y="327025"/>
                  </a:lnTo>
                </a:path>
              </a:pathLst>
            </a:custGeom>
            <a:noFill/>
            <a:ln w="19050" cap="flat" cmpd="sng" algn="ctr">
              <a:solidFill>
                <a:schemeClr val="bg1">
                  <a:lumMod val="75000"/>
                </a:schemeClr>
              </a:solidFill>
              <a:prstDash val="solid"/>
              <a:round/>
              <a:headEnd type="none" w="med" len="med"/>
              <a:tailEnd type="none" w="med" len="med"/>
            </a:ln>
          </p:spPr>
          <p:txBody>
            <a:bodyPr lIns="0" tIns="0" rIns="0" bIns="0" anchor="ctr"/>
            <a:lstStyle/>
            <a:p>
              <a:pPr>
                <a:defRPr/>
              </a:pPr>
              <a:endParaRPr lang="ko-KR" altLang="en-US" sz="800">
                <a:ea typeface="ＭＳ Ｐゴシック" charset="-128"/>
              </a:endParaRPr>
            </a:p>
          </p:txBody>
        </p:sp>
        <p:sp>
          <p:nvSpPr>
            <p:cNvPr id="32" name="자유형 309"/>
            <p:cNvSpPr>
              <a:spLocks/>
            </p:cNvSpPr>
            <p:nvPr/>
          </p:nvSpPr>
          <p:spPr bwMode="auto">
            <a:xfrm rot="10800000">
              <a:off x="1173163" y="3559175"/>
              <a:ext cx="1009650" cy="1050925"/>
            </a:xfrm>
            <a:custGeom>
              <a:avLst/>
              <a:gdLst>
                <a:gd name="T0" fmla="*/ 0 w 269875"/>
                <a:gd name="T1" fmla="*/ 0 h 327025"/>
                <a:gd name="T2" fmla="*/ 0 w 269875"/>
                <a:gd name="T3" fmla="*/ 4060412 h 327025"/>
                <a:gd name="T4" fmla="*/ 167854 w 269875"/>
                <a:gd name="T5" fmla="*/ 4060412 h 327025"/>
                <a:gd name="T6" fmla="*/ 0 60000 65536"/>
                <a:gd name="T7" fmla="*/ 0 60000 65536"/>
                <a:gd name="T8" fmla="*/ 0 60000 65536"/>
                <a:gd name="T9" fmla="*/ 0 w 269875"/>
                <a:gd name="T10" fmla="*/ 0 h 327025"/>
                <a:gd name="T11" fmla="*/ 269875 w 269875"/>
                <a:gd name="T12" fmla="*/ 327025 h 327025"/>
              </a:gdLst>
              <a:ahLst/>
              <a:cxnLst>
                <a:cxn ang="T6">
                  <a:pos x="T0" y="T1"/>
                </a:cxn>
                <a:cxn ang="T7">
                  <a:pos x="T2" y="T3"/>
                </a:cxn>
                <a:cxn ang="T8">
                  <a:pos x="T4" y="T5"/>
                </a:cxn>
              </a:cxnLst>
              <a:rect l="T9" t="T10" r="T11" b="T12"/>
              <a:pathLst>
                <a:path w="269875" h="327025">
                  <a:moveTo>
                    <a:pt x="0" y="0"/>
                  </a:moveTo>
                  <a:lnTo>
                    <a:pt x="0" y="327025"/>
                  </a:lnTo>
                  <a:lnTo>
                    <a:pt x="269875" y="327025"/>
                  </a:lnTo>
                </a:path>
              </a:pathLst>
            </a:custGeom>
            <a:noFill/>
            <a:ln w="19050" cap="flat" cmpd="sng" algn="ctr">
              <a:solidFill>
                <a:schemeClr val="bg1">
                  <a:lumMod val="75000"/>
                </a:schemeClr>
              </a:solidFill>
              <a:prstDash val="solid"/>
              <a:round/>
              <a:headEnd type="none" w="med" len="med"/>
              <a:tailEnd type="none" w="med" len="med"/>
            </a:ln>
          </p:spPr>
          <p:txBody>
            <a:bodyPr lIns="0" tIns="0" rIns="0" bIns="0" anchor="ctr"/>
            <a:lstStyle/>
            <a:p>
              <a:pPr>
                <a:defRPr/>
              </a:pPr>
              <a:endParaRPr lang="ko-KR" altLang="en-US" sz="800">
                <a:ea typeface="ＭＳ Ｐゴシック" charset="-128"/>
              </a:endParaRPr>
            </a:p>
          </p:txBody>
        </p:sp>
        <p:sp>
          <p:nvSpPr>
            <p:cNvPr id="33" name="Line 12"/>
            <p:cNvSpPr>
              <a:spLocks noChangeShapeType="1"/>
            </p:cNvSpPr>
            <p:nvPr/>
          </p:nvSpPr>
          <p:spPr bwMode="auto">
            <a:xfrm flipV="1">
              <a:off x="1176338" y="2986088"/>
              <a:ext cx="3175" cy="111125"/>
            </a:xfrm>
            <a:prstGeom prst="line">
              <a:avLst/>
            </a:prstGeom>
            <a:noFill/>
            <a:ln w="28575">
              <a:solidFill>
                <a:schemeClr val="bg1">
                  <a:lumMod val="75000"/>
                </a:schemeClr>
              </a:solidFill>
              <a:round/>
              <a:headEnd/>
              <a:tailEnd/>
            </a:ln>
          </p:spPr>
          <p:txBody>
            <a:bodyPr/>
            <a:lstStyle/>
            <a:p>
              <a:pPr>
                <a:defRPr/>
              </a:pPr>
              <a:endParaRPr lang="ko-KR" altLang="en-US" sz="800">
                <a:ea typeface="ＭＳ Ｐゴシック" charset="-128"/>
              </a:endParaRPr>
            </a:p>
          </p:txBody>
        </p:sp>
        <p:sp>
          <p:nvSpPr>
            <p:cNvPr id="40991" name="Line 13"/>
            <p:cNvSpPr>
              <a:spLocks noChangeShapeType="1"/>
            </p:cNvSpPr>
            <p:nvPr/>
          </p:nvSpPr>
          <p:spPr bwMode="auto">
            <a:xfrm flipH="1" flipV="1">
              <a:off x="1174750" y="3238500"/>
              <a:ext cx="0" cy="381000"/>
            </a:xfrm>
            <a:prstGeom prst="line">
              <a:avLst/>
            </a:prstGeom>
            <a:noFill/>
            <a:ln w="28575">
              <a:solidFill>
                <a:srgbClr val="FF0000"/>
              </a:solidFill>
              <a:round/>
              <a:headEnd/>
              <a:tailEnd/>
            </a:ln>
          </p:spPr>
          <p:txBody>
            <a:bodyPr/>
            <a:lstStyle/>
            <a:p>
              <a:endParaRPr lang="en-US"/>
            </a:p>
          </p:txBody>
        </p:sp>
        <p:grpSp>
          <p:nvGrpSpPr>
            <p:cNvPr id="2" name="Group 19"/>
            <p:cNvGrpSpPr>
              <a:grpSpLocks/>
            </p:cNvGrpSpPr>
            <p:nvPr/>
          </p:nvGrpSpPr>
          <p:grpSpPr bwMode="auto">
            <a:xfrm>
              <a:off x="1046163" y="3067050"/>
              <a:ext cx="261937" cy="198438"/>
              <a:chOff x="2030" y="2218"/>
              <a:chExt cx="291" cy="280"/>
            </a:xfrm>
          </p:grpSpPr>
          <p:sp>
            <p:nvSpPr>
              <p:cNvPr id="41596" name="AutoShape 20"/>
              <p:cNvSpPr>
                <a:spLocks noChangeArrowheads="1"/>
              </p:cNvSpPr>
              <p:nvPr/>
            </p:nvSpPr>
            <p:spPr bwMode="auto">
              <a:xfrm>
                <a:off x="2151" y="2402"/>
                <a:ext cx="45" cy="96"/>
              </a:xfrm>
              <a:prstGeom prst="roundRect">
                <a:avLst>
                  <a:gd name="adj" fmla="val 16667"/>
                </a:avLst>
              </a:prstGeom>
              <a:solidFill>
                <a:srgbClr val="996633"/>
              </a:solidFill>
              <a:ln w="12700">
                <a:solidFill>
                  <a:schemeClr val="tx1"/>
                </a:solidFill>
                <a:round/>
                <a:headEnd/>
                <a:tailEnd/>
              </a:ln>
            </p:spPr>
            <p:txBody>
              <a:bodyPr wrap="none" anchor="ctr"/>
              <a:lstStyle/>
              <a:p>
                <a:endParaRPr lang="ko-KR" altLang="en-US" sz="800"/>
              </a:p>
            </p:txBody>
          </p:sp>
          <p:sp>
            <p:nvSpPr>
              <p:cNvPr id="41597" name="AutoShape 21"/>
              <p:cNvSpPr>
                <a:spLocks noChangeArrowheads="1"/>
              </p:cNvSpPr>
              <p:nvPr/>
            </p:nvSpPr>
            <p:spPr bwMode="auto">
              <a:xfrm>
                <a:off x="2151" y="2223"/>
                <a:ext cx="45" cy="96"/>
              </a:xfrm>
              <a:prstGeom prst="roundRect">
                <a:avLst>
                  <a:gd name="adj" fmla="val 16667"/>
                </a:avLst>
              </a:prstGeom>
              <a:solidFill>
                <a:srgbClr val="996633"/>
              </a:solidFill>
              <a:ln w="12700">
                <a:solidFill>
                  <a:schemeClr val="tx1"/>
                </a:solidFill>
                <a:round/>
                <a:headEnd/>
                <a:tailEnd/>
              </a:ln>
            </p:spPr>
            <p:txBody>
              <a:bodyPr wrap="none" anchor="ctr"/>
              <a:lstStyle/>
              <a:p>
                <a:endParaRPr lang="ko-KR" altLang="en-US" sz="800"/>
              </a:p>
            </p:txBody>
          </p:sp>
          <p:sp>
            <p:nvSpPr>
              <p:cNvPr id="41598" name="AutoShape 22"/>
              <p:cNvSpPr>
                <a:spLocks noChangeArrowheads="1"/>
              </p:cNvSpPr>
              <p:nvPr/>
            </p:nvSpPr>
            <p:spPr bwMode="auto">
              <a:xfrm>
                <a:off x="2229" y="2218"/>
                <a:ext cx="45" cy="96"/>
              </a:xfrm>
              <a:prstGeom prst="roundRect">
                <a:avLst>
                  <a:gd name="adj" fmla="val 16667"/>
                </a:avLst>
              </a:prstGeom>
              <a:solidFill>
                <a:srgbClr val="996633"/>
              </a:solidFill>
              <a:ln w="12700">
                <a:solidFill>
                  <a:schemeClr val="tx1"/>
                </a:solidFill>
                <a:round/>
                <a:headEnd/>
                <a:tailEnd/>
              </a:ln>
            </p:spPr>
            <p:txBody>
              <a:bodyPr wrap="none" anchor="ctr"/>
              <a:lstStyle/>
              <a:p>
                <a:endParaRPr lang="ko-KR" altLang="en-US" sz="800"/>
              </a:p>
            </p:txBody>
          </p:sp>
          <p:sp>
            <p:nvSpPr>
              <p:cNvPr id="41599" name="AutoShape 23"/>
              <p:cNvSpPr>
                <a:spLocks noChangeArrowheads="1"/>
              </p:cNvSpPr>
              <p:nvPr/>
            </p:nvSpPr>
            <p:spPr bwMode="auto">
              <a:xfrm>
                <a:off x="2067" y="2224"/>
                <a:ext cx="45" cy="96"/>
              </a:xfrm>
              <a:prstGeom prst="roundRect">
                <a:avLst>
                  <a:gd name="adj" fmla="val 16667"/>
                </a:avLst>
              </a:prstGeom>
              <a:solidFill>
                <a:srgbClr val="996633"/>
              </a:solidFill>
              <a:ln w="12700">
                <a:solidFill>
                  <a:schemeClr val="tx1"/>
                </a:solidFill>
                <a:round/>
                <a:headEnd/>
                <a:tailEnd/>
              </a:ln>
            </p:spPr>
            <p:txBody>
              <a:bodyPr wrap="none" anchor="ctr"/>
              <a:lstStyle/>
              <a:p>
                <a:endParaRPr lang="ko-KR" altLang="en-US" sz="800"/>
              </a:p>
            </p:txBody>
          </p:sp>
          <p:sp>
            <p:nvSpPr>
              <p:cNvPr id="41600" name="AutoShape 24"/>
              <p:cNvSpPr>
                <a:spLocks noChangeArrowheads="1"/>
              </p:cNvSpPr>
              <p:nvPr/>
            </p:nvSpPr>
            <p:spPr bwMode="auto">
              <a:xfrm>
                <a:off x="2030" y="2314"/>
                <a:ext cx="291" cy="90"/>
              </a:xfrm>
              <a:prstGeom prst="roundRect">
                <a:avLst>
                  <a:gd name="adj" fmla="val 16667"/>
                </a:avLst>
              </a:prstGeom>
              <a:solidFill>
                <a:srgbClr val="F4D8AA"/>
              </a:solidFill>
              <a:ln w="9525">
                <a:solidFill>
                  <a:schemeClr val="tx1"/>
                </a:solidFill>
                <a:round/>
                <a:headEnd/>
                <a:tailEnd/>
              </a:ln>
            </p:spPr>
            <p:txBody>
              <a:bodyPr wrap="none" anchor="ctr"/>
              <a:lstStyle/>
              <a:p>
                <a:endParaRPr lang="ko-KR" altLang="en-US" sz="800"/>
              </a:p>
            </p:txBody>
          </p:sp>
        </p:grpSp>
        <p:sp>
          <p:nvSpPr>
            <p:cNvPr id="40993" name="Line 25"/>
            <p:cNvSpPr>
              <a:spLocks noChangeShapeType="1"/>
            </p:cNvSpPr>
            <p:nvPr/>
          </p:nvSpPr>
          <p:spPr bwMode="auto">
            <a:xfrm flipV="1">
              <a:off x="1246188" y="2738438"/>
              <a:ext cx="982662" cy="0"/>
            </a:xfrm>
            <a:prstGeom prst="line">
              <a:avLst/>
            </a:prstGeom>
            <a:noFill/>
            <a:ln w="28575">
              <a:solidFill>
                <a:srgbClr val="FF0000"/>
              </a:solidFill>
              <a:round/>
              <a:headEnd/>
              <a:tailEnd/>
            </a:ln>
          </p:spPr>
          <p:txBody>
            <a:bodyPr/>
            <a:lstStyle/>
            <a:p>
              <a:endParaRPr lang="en-US"/>
            </a:p>
          </p:txBody>
        </p:sp>
        <p:sp>
          <p:nvSpPr>
            <p:cNvPr id="42" name="Arc 32"/>
            <p:cNvSpPr>
              <a:spLocks/>
            </p:cNvSpPr>
            <p:nvPr/>
          </p:nvSpPr>
          <p:spPr bwMode="auto">
            <a:xfrm rot="11137884">
              <a:off x="1095375" y="3055938"/>
              <a:ext cx="92075" cy="103187"/>
            </a:xfrm>
            <a:custGeom>
              <a:avLst/>
              <a:gdLst>
                <a:gd name="T0" fmla="*/ 0 w 29056"/>
                <a:gd name="T1" fmla="*/ 2147483647 h 21600"/>
                <a:gd name="T2" fmla="*/ 2147483647 w 29056"/>
                <a:gd name="T3" fmla="*/ 2147483647 h 21600"/>
                <a:gd name="T4" fmla="*/ 2147483647 w 29056"/>
                <a:gd name="T5" fmla="*/ 2147483647 h 21600"/>
                <a:gd name="T6" fmla="*/ 0 60000 65536"/>
                <a:gd name="T7" fmla="*/ 0 60000 65536"/>
                <a:gd name="T8" fmla="*/ 0 60000 65536"/>
                <a:gd name="T9" fmla="*/ 0 w 29056"/>
                <a:gd name="T10" fmla="*/ 0 h 21600"/>
                <a:gd name="T11" fmla="*/ 29056 w 29056"/>
                <a:gd name="T12" fmla="*/ 21600 h 21600"/>
              </a:gdLst>
              <a:ahLst/>
              <a:cxnLst>
                <a:cxn ang="T6">
                  <a:pos x="T0" y="T1"/>
                </a:cxn>
                <a:cxn ang="T7">
                  <a:pos x="T2" y="T3"/>
                </a:cxn>
                <a:cxn ang="T8">
                  <a:pos x="T4" y="T5"/>
                </a:cxn>
              </a:cxnLst>
              <a:rect l="T9" t="T10" r="T11" b="T12"/>
              <a:pathLst>
                <a:path w="29056" h="21600" fill="none" extrusionOk="0">
                  <a:moveTo>
                    <a:pt x="0" y="6932"/>
                  </a:moveTo>
                  <a:cubicBezTo>
                    <a:pt x="4088" y="2512"/>
                    <a:pt x="9835" y="-1"/>
                    <a:pt x="15856" y="0"/>
                  </a:cubicBezTo>
                  <a:cubicBezTo>
                    <a:pt x="20632" y="0"/>
                    <a:pt x="25274" y="1583"/>
                    <a:pt x="29055" y="4502"/>
                  </a:cubicBezTo>
                </a:path>
                <a:path w="29056" h="21600" stroke="0" extrusionOk="0">
                  <a:moveTo>
                    <a:pt x="0" y="6932"/>
                  </a:moveTo>
                  <a:cubicBezTo>
                    <a:pt x="4088" y="2512"/>
                    <a:pt x="9835" y="-1"/>
                    <a:pt x="15856" y="0"/>
                  </a:cubicBezTo>
                  <a:cubicBezTo>
                    <a:pt x="20632" y="0"/>
                    <a:pt x="25274" y="1583"/>
                    <a:pt x="29055" y="4502"/>
                  </a:cubicBezTo>
                  <a:lnTo>
                    <a:pt x="15856" y="21600"/>
                  </a:lnTo>
                  <a:close/>
                </a:path>
              </a:pathLst>
            </a:custGeom>
            <a:noFill/>
            <a:ln w="28575">
              <a:solidFill>
                <a:schemeClr val="bg1">
                  <a:lumMod val="75000"/>
                </a:schemeClr>
              </a:solidFill>
              <a:round/>
              <a:headEnd/>
              <a:tailEnd/>
            </a:ln>
          </p:spPr>
          <p:txBody>
            <a:bodyPr rot="10800000" wrap="none" anchor="ctr"/>
            <a:lstStyle/>
            <a:p>
              <a:pPr>
                <a:defRPr/>
              </a:pPr>
              <a:endParaRPr lang="ko-KR" altLang="en-US" sz="800">
                <a:ea typeface="ＭＳ Ｐゴシック" charset="-128"/>
              </a:endParaRPr>
            </a:p>
          </p:txBody>
        </p:sp>
        <p:sp>
          <p:nvSpPr>
            <p:cNvPr id="40995" name="Line 33"/>
            <p:cNvSpPr>
              <a:spLocks noChangeShapeType="1"/>
            </p:cNvSpPr>
            <p:nvPr/>
          </p:nvSpPr>
          <p:spPr bwMode="auto">
            <a:xfrm flipH="1" flipV="1">
              <a:off x="1244600" y="2259013"/>
              <a:ext cx="2603500" cy="0"/>
            </a:xfrm>
            <a:prstGeom prst="line">
              <a:avLst/>
            </a:prstGeom>
            <a:noFill/>
            <a:ln w="28575">
              <a:solidFill>
                <a:srgbClr val="FF0000"/>
              </a:solidFill>
              <a:round/>
              <a:headEnd/>
              <a:tailEnd/>
            </a:ln>
          </p:spPr>
          <p:txBody>
            <a:bodyPr/>
            <a:lstStyle/>
            <a:p>
              <a:endParaRPr lang="en-US"/>
            </a:p>
          </p:txBody>
        </p:sp>
        <p:sp>
          <p:nvSpPr>
            <p:cNvPr id="40996" name="Line 34"/>
            <p:cNvSpPr>
              <a:spLocks noChangeShapeType="1"/>
            </p:cNvSpPr>
            <p:nvPr/>
          </p:nvSpPr>
          <p:spPr bwMode="auto">
            <a:xfrm rot="-2700000">
              <a:off x="1171575" y="3162300"/>
              <a:ext cx="90488" cy="0"/>
            </a:xfrm>
            <a:prstGeom prst="line">
              <a:avLst/>
            </a:prstGeom>
            <a:noFill/>
            <a:ln w="19050">
              <a:solidFill>
                <a:srgbClr val="FF0000"/>
              </a:solidFill>
              <a:round/>
              <a:headEnd/>
              <a:tailEnd type="triangle" w="med" len="med"/>
            </a:ln>
          </p:spPr>
          <p:txBody>
            <a:bodyPr/>
            <a:lstStyle/>
            <a:p>
              <a:endParaRPr lang="en-US"/>
            </a:p>
          </p:txBody>
        </p:sp>
        <p:sp>
          <p:nvSpPr>
            <p:cNvPr id="40997" name="Line 36"/>
            <p:cNvSpPr>
              <a:spLocks noChangeShapeType="1"/>
            </p:cNvSpPr>
            <p:nvPr/>
          </p:nvSpPr>
          <p:spPr bwMode="auto">
            <a:xfrm flipH="1">
              <a:off x="3455988" y="4776788"/>
              <a:ext cx="811212" cy="0"/>
            </a:xfrm>
            <a:prstGeom prst="line">
              <a:avLst/>
            </a:prstGeom>
            <a:noFill/>
            <a:ln w="19050">
              <a:solidFill>
                <a:srgbClr val="FF9900"/>
              </a:solidFill>
              <a:round/>
              <a:headEnd/>
              <a:tailEnd/>
            </a:ln>
          </p:spPr>
          <p:txBody>
            <a:bodyPr/>
            <a:lstStyle/>
            <a:p>
              <a:endParaRPr lang="en-US"/>
            </a:p>
          </p:txBody>
        </p:sp>
        <p:sp>
          <p:nvSpPr>
            <p:cNvPr id="40998" name="AutoShape 37"/>
            <p:cNvSpPr>
              <a:spLocks noChangeArrowheads="1"/>
            </p:cNvSpPr>
            <p:nvPr/>
          </p:nvSpPr>
          <p:spPr bwMode="auto">
            <a:xfrm rot="5400000">
              <a:off x="4264025" y="4708526"/>
              <a:ext cx="79375" cy="127000"/>
            </a:xfrm>
            <a:prstGeom prst="flowChartCollate">
              <a:avLst/>
            </a:prstGeom>
            <a:solidFill>
              <a:srgbClr val="996633"/>
            </a:solidFill>
            <a:ln w="9525">
              <a:solidFill>
                <a:schemeClr val="tx1"/>
              </a:solidFill>
              <a:miter lim="800000"/>
              <a:headEnd/>
              <a:tailEnd/>
            </a:ln>
          </p:spPr>
          <p:txBody>
            <a:bodyPr rot="10800000" vert="eaVert" wrap="none" anchor="ctr"/>
            <a:lstStyle/>
            <a:p>
              <a:endParaRPr lang="ko-KR" altLang="en-US" sz="800"/>
            </a:p>
          </p:txBody>
        </p:sp>
        <p:sp>
          <p:nvSpPr>
            <p:cNvPr id="40999" name="AutoShape 48"/>
            <p:cNvSpPr>
              <a:spLocks noChangeArrowheads="1"/>
            </p:cNvSpPr>
            <p:nvPr/>
          </p:nvSpPr>
          <p:spPr bwMode="auto">
            <a:xfrm rot="5400000">
              <a:off x="4264025" y="2198688"/>
              <a:ext cx="79375" cy="127000"/>
            </a:xfrm>
            <a:prstGeom prst="flowChartCollate">
              <a:avLst/>
            </a:prstGeom>
            <a:solidFill>
              <a:srgbClr val="996633"/>
            </a:solidFill>
            <a:ln w="9525">
              <a:solidFill>
                <a:schemeClr val="tx1"/>
              </a:solidFill>
              <a:miter lim="800000"/>
              <a:headEnd/>
              <a:tailEnd/>
            </a:ln>
          </p:spPr>
          <p:txBody>
            <a:bodyPr rot="10800000" vert="eaVert" wrap="none" anchor="ctr"/>
            <a:lstStyle/>
            <a:p>
              <a:endParaRPr lang="ko-KR" altLang="en-US" sz="800"/>
            </a:p>
          </p:txBody>
        </p:sp>
        <p:sp>
          <p:nvSpPr>
            <p:cNvPr id="41000" name="Line 50"/>
            <p:cNvSpPr>
              <a:spLocks noChangeShapeType="1"/>
            </p:cNvSpPr>
            <p:nvPr/>
          </p:nvSpPr>
          <p:spPr bwMode="auto">
            <a:xfrm flipH="1" flipV="1">
              <a:off x="3265488" y="4144963"/>
              <a:ext cx="68262" cy="0"/>
            </a:xfrm>
            <a:prstGeom prst="line">
              <a:avLst/>
            </a:prstGeom>
            <a:noFill/>
            <a:ln w="57150">
              <a:solidFill>
                <a:schemeClr val="accent2"/>
              </a:solidFill>
              <a:round/>
              <a:headEnd/>
              <a:tailEnd/>
            </a:ln>
          </p:spPr>
          <p:txBody>
            <a:bodyPr/>
            <a:lstStyle/>
            <a:p>
              <a:endParaRPr lang="en-US"/>
            </a:p>
          </p:txBody>
        </p:sp>
        <p:sp>
          <p:nvSpPr>
            <p:cNvPr id="41001" name="Line 51"/>
            <p:cNvSpPr>
              <a:spLocks noChangeShapeType="1"/>
            </p:cNvSpPr>
            <p:nvPr/>
          </p:nvSpPr>
          <p:spPr bwMode="auto">
            <a:xfrm>
              <a:off x="3492500" y="4649788"/>
              <a:ext cx="0" cy="68262"/>
            </a:xfrm>
            <a:prstGeom prst="line">
              <a:avLst/>
            </a:prstGeom>
            <a:noFill/>
            <a:ln w="57150">
              <a:solidFill>
                <a:schemeClr val="accent2"/>
              </a:solidFill>
              <a:round/>
              <a:headEnd/>
              <a:tailEnd/>
            </a:ln>
          </p:spPr>
          <p:txBody>
            <a:bodyPr/>
            <a:lstStyle/>
            <a:p>
              <a:endParaRPr lang="en-US"/>
            </a:p>
          </p:txBody>
        </p:sp>
        <p:sp>
          <p:nvSpPr>
            <p:cNvPr id="50" name="Arc 82"/>
            <p:cNvSpPr>
              <a:spLocks/>
            </p:cNvSpPr>
            <p:nvPr/>
          </p:nvSpPr>
          <p:spPr bwMode="auto">
            <a:xfrm>
              <a:off x="1211263" y="2970213"/>
              <a:ext cx="69850" cy="117475"/>
            </a:xfrm>
            <a:custGeom>
              <a:avLst/>
              <a:gdLst>
                <a:gd name="T0" fmla="*/ 0 w 26531"/>
                <a:gd name="T1" fmla="*/ 2147483647 h 21600"/>
                <a:gd name="T2" fmla="*/ 2147483647 w 26531"/>
                <a:gd name="T3" fmla="*/ 2147483647 h 21600"/>
                <a:gd name="T4" fmla="*/ 2147483647 w 26531"/>
                <a:gd name="T5" fmla="*/ 2147483647 h 21600"/>
                <a:gd name="T6" fmla="*/ 0 60000 65536"/>
                <a:gd name="T7" fmla="*/ 0 60000 65536"/>
                <a:gd name="T8" fmla="*/ 0 60000 65536"/>
                <a:gd name="T9" fmla="*/ 0 w 26531"/>
                <a:gd name="T10" fmla="*/ 0 h 21600"/>
                <a:gd name="T11" fmla="*/ 26531 w 26531"/>
                <a:gd name="T12" fmla="*/ 21600 h 21600"/>
              </a:gdLst>
              <a:ahLst/>
              <a:cxnLst>
                <a:cxn ang="T6">
                  <a:pos x="T0" y="T1"/>
                </a:cxn>
                <a:cxn ang="T7">
                  <a:pos x="T2" y="T3"/>
                </a:cxn>
                <a:cxn ang="T8">
                  <a:pos x="T4" y="T5"/>
                </a:cxn>
              </a:cxnLst>
              <a:rect l="T9" t="T10" r="T11" b="T12"/>
              <a:pathLst>
                <a:path w="26531" h="21600" fill="none" extrusionOk="0">
                  <a:moveTo>
                    <a:pt x="-1" y="4863"/>
                  </a:moveTo>
                  <a:cubicBezTo>
                    <a:pt x="3855" y="1718"/>
                    <a:pt x="8678" y="-1"/>
                    <a:pt x="13655" y="0"/>
                  </a:cubicBezTo>
                  <a:cubicBezTo>
                    <a:pt x="18292" y="0"/>
                    <a:pt x="22807" y="1492"/>
                    <a:pt x="26530" y="4257"/>
                  </a:cubicBezTo>
                </a:path>
                <a:path w="26531" h="21600" stroke="0" extrusionOk="0">
                  <a:moveTo>
                    <a:pt x="-1" y="4863"/>
                  </a:moveTo>
                  <a:cubicBezTo>
                    <a:pt x="3855" y="1718"/>
                    <a:pt x="8678" y="-1"/>
                    <a:pt x="13655" y="0"/>
                  </a:cubicBezTo>
                  <a:cubicBezTo>
                    <a:pt x="18292" y="0"/>
                    <a:pt x="22807" y="1492"/>
                    <a:pt x="26530" y="4257"/>
                  </a:cubicBezTo>
                  <a:lnTo>
                    <a:pt x="13655" y="21600"/>
                  </a:lnTo>
                  <a:close/>
                </a:path>
              </a:pathLst>
            </a:custGeom>
            <a:noFill/>
            <a:ln w="28575">
              <a:solidFill>
                <a:schemeClr val="bg1">
                  <a:lumMod val="75000"/>
                </a:schemeClr>
              </a:solidFill>
              <a:round/>
              <a:headEnd/>
              <a:tailEnd/>
            </a:ln>
          </p:spPr>
          <p:txBody>
            <a:bodyPr/>
            <a:lstStyle/>
            <a:p>
              <a:pPr>
                <a:defRPr/>
              </a:pPr>
              <a:endParaRPr lang="ko-KR" altLang="en-US" sz="800">
                <a:ea typeface="ＭＳ Ｐゴシック" charset="-128"/>
              </a:endParaRPr>
            </a:p>
          </p:txBody>
        </p:sp>
        <p:sp>
          <p:nvSpPr>
            <p:cNvPr id="51" name="Line 83"/>
            <p:cNvSpPr>
              <a:spLocks noChangeShapeType="1"/>
            </p:cNvSpPr>
            <p:nvPr/>
          </p:nvSpPr>
          <p:spPr bwMode="auto">
            <a:xfrm flipV="1">
              <a:off x="1181100" y="2994025"/>
              <a:ext cx="39688" cy="0"/>
            </a:xfrm>
            <a:prstGeom prst="line">
              <a:avLst/>
            </a:prstGeom>
            <a:noFill/>
            <a:ln w="28575">
              <a:solidFill>
                <a:schemeClr val="bg1">
                  <a:lumMod val="75000"/>
                </a:schemeClr>
              </a:solidFill>
              <a:round/>
              <a:headEnd/>
              <a:tailEnd/>
            </a:ln>
          </p:spPr>
          <p:txBody>
            <a:bodyPr/>
            <a:lstStyle/>
            <a:p>
              <a:pPr>
                <a:defRPr/>
              </a:pPr>
              <a:endParaRPr lang="ko-KR" altLang="en-US" sz="800">
                <a:ea typeface="ＭＳ Ｐゴシック" charset="-128"/>
              </a:endParaRPr>
            </a:p>
          </p:txBody>
        </p:sp>
        <p:sp>
          <p:nvSpPr>
            <p:cNvPr id="52" name="Line 87"/>
            <p:cNvSpPr>
              <a:spLocks noChangeShapeType="1"/>
            </p:cNvSpPr>
            <p:nvPr/>
          </p:nvSpPr>
          <p:spPr bwMode="auto">
            <a:xfrm flipH="1" flipV="1">
              <a:off x="1282700" y="2992438"/>
              <a:ext cx="276225" cy="0"/>
            </a:xfrm>
            <a:prstGeom prst="line">
              <a:avLst/>
            </a:prstGeom>
            <a:noFill/>
            <a:ln w="28575">
              <a:solidFill>
                <a:schemeClr val="bg1">
                  <a:lumMod val="75000"/>
                </a:schemeClr>
              </a:solidFill>
              <a:round/>
              <a:headEnd/>
              <a:tailEnd/>
            </a:ln>
          </p:spPr>
          <p:txBody>
            <a:bodyPr/>
            <a:lstStyle/>
            <a:p>
              <a:pPr>
                <a:defRPr/>
              </a:pPr>
              <a:endParaRPr lang="ko-KR" altLang="en-US" sz="800">
                <a:ea typeface="ＭＳ Ｐゴシック" charset="-128"/>
              </a:endParaRPr>
            </a:p>
          </p:txBody>
        </p:sp>
        <p:sp>
          <p:nvSpPr>
            <p:cNvPr id="41005" name="Rectangle 89"/>
            <p:cNvSpPr>
              <a:spLocks noChangeArrowheads="1"/>
            </p:cNvSpPr>
            <p:nvPr/>
          </p:nvSpPr>
          <p:spPr bwMode="auto">
            <a:xfrm>
              <a:off x="682625" y="2106613"/>
              <a:ext cx="3613150" cy="3044825"/>
            </a:xfrm>
            <a:prstGeom prst="rect">
              <a:avLst/>
            </a:prstGeom>
            <a:noFill/>
            <a:ln w="19050">
              <a:solidFill>
                <a:schemeClr val="tx1"/>
              </a:solidFill>
              <a:miter lim="800000"/>
              <a:headEnd/>
              <a:tailEnd/>
            </a:ln>
          </p:spPr>
          <p:txBody>
            <a:bodyPr wrap="none" anchor="ctr"/>
            <a:lstStyle/>
            <a:p>
              <a:pPr algn="ctr"/>
              <a:endParaRPr lang="ko-KR" altLang="ko-KR" sz="1200">
                <a:ea typeface="Gulim" pitchFamily="34" charset="-127"/>
              </a:endParaRPr>
            </a:p>
          </p:txBody>
        </p:sp>
        <p:sp>
          <p:nvSpPr>
            <p:cNvPr id="41006" name="Line 94"/>
            <p:cNvSpPr>
              <a:spLocks noChangeShapeType="1"/>
            </p:cNvSpPr>
            <p:nvPr/>
          </p:nvSpPr>
          <p:spPr bwMode="auto">
            <a:xfrm>
              <a:off x="3170238" y="2419350"/>
              <a:ext cx="96837" cy="0"/>
            </a:xfrm>
            <a:prstGeom prst="line">
              <a:avLst/>
            </a:prstGeom>
            <a:noFill/>
            <a:ln w="57150">
              <a:solidFill>
                <a:schemeClr val="accent2"/>
              </a:solidFill>
              <a:round/>
              <a:headEnd/>
              <a:tailEnd/>
            </a:ln>
          </p:spPr>
          <p:txBody>
            <a:bodyPr/>
            <a:lstStyle/>
            <a:p>
              <a:endParaRPr lang="en-US"/>
            </a:p>
          </p:txBody>
        </p:sp>
        <p:sp>
          <p:nvSpPr>
            <p:cNvPr id="41007" name="Line 97"/>
            <p:cNvSpPr>
              <a:spLocks noChangeShapeType="1"/>
            </p:cNvSpPr>
            <p:nvPr/>
          </p:nvSpPr>
          <p:spPr bwMode="auto">
            <a:xfrm>
              <a:off x="2789238" y="2713038"/>
              <a:ext cx="98425" cy="0"/>
            </a:xfrm>
            <a:prstGeom prst="line">
              <a:avLst/>
            </a:prstGeom>
            <a:noFill/>
            <a:ln w="57150">
              <a:solidFill>
                <a:schemeClr val="accent2"/>
              </a:solidFill>
              <a:round/>
              <a:headEnd/>
              <a:tailEnd/>
            </a:ln>
          </p:spPr>
          <p:txBody>
            <a:bodyPr/>
            <a:lstStyle/>
            <a:p>
              <a:endParaRPr lang="en-US"/>
            </a:p>
          </p:txBody>
        </p:sp>
        <p:sp>
          <p:nvSpPr>
            <p:cNvPr id="41008" name="Line 99"/>
            <p:cNvSpPr>
              <a:spLocks noChangeShapeType="1"/>
            </p:cNvSpPr>
            <p:nvPr/>
          </p:nvSpPr>
          <p:spPr bwMode="auto">
            <a:xfrm flipV="1">
              <a:off x="2684463" y="2736850"/>
              <a:ext cx="777875" cy="0"/>
            </a:xfrm>
            <a:prstGeom prst="line">
              <a:avLst/>
            </a:prstGeom>
            <a:noFill/>
            <a:ln w="19050">
              <a:solidFill>
                <a:srgbClr val="FF9900"/>
              </a:solidFill>
              <a:round/>
              <a:headEnd/>
              <a:tailEnd/>
            </a:ln>
          </p:spPr>
          <p:txBody>
            <a:bodyPr/>
            <a:lstStyle/>
            <a:p>
              <a:endParaRPr lang="en-US"/>
            </a:p>
          </p:txBody>
        </p:sp>
        <p:sp>
          <p:nvSpPr>
            <p:cNvPr id="57" name="Line 118"/>
            <p:cNvSpPr>
              <a:spLocks noChangeShapeType="1"/>
            </p:cNvSpPr>
            <p:nvPr/>
          </p:nvSpPr>
          <p:spPr bwMode="auto">
            <a:xfrm flipV="1">
              <a:off x="1555750" y="2994025"/>
              <a:ext cx="0" cy="368300"/>
            </a:xfrm>
            <a:prstGeom prst="line">
              <a:avLst/>
            </a:prstGeom>
            <a:noFill/>
            <a:ln w="28575">
              <a:solidFill>
                <a:schemeClr val="bg1">
                  <a:lumMod val="75000"/>
                </a:schemeClr>
              </a:solidFill>
              <a:round/>
              <a:headEnd/>
              <a:tailEnd/>
            </a:ln>
          </p:spPr>
          <p:txBody>
            <a:bodyPr/>
            <a:lstStyle/>
            <a:p>
              <a:pPr>
                <a:defRPr/>
              </a:pPr>
              <a:endParaRPr lang="ko-KR" altLang="en-US" sz="800">
                <a:ea typeface="ＭＳ Ｐゴシック" charset="-128"/>
              </a:endParaRPr>
            </a:p>
          </p:txBody>
        </p:sp>
        <p:sp>
          <p:nvSpPr>
            <p:cNvPr id="41010" name="Line 132"/>
            <p:cNvSpPr>
              <a:spLocks noChangeShapeType="1"/>
            </p:cNvSpPr>
            <p:nvPr/>
          </p:nvSpPr>
          <p:spPr bwMode="auto">
            <a:xfrm>
              <a:off x="1928813" y="3333750"/>
              <a:ext cx="98425" cy="0"/>
            </a:xfrm>
            <a:prstGeom prst="line">
              <a:avLst/>
            </a:prstGeom>
            <a:noFill/>
            <a:ln w="57150">
              <a:solidFill>
                <a:schemeClr val="accent2"/>
              </a:solidFill>
              <a:round/>
              <a:headEnd/>
              <a:tailEnd/>
            </a:ln>
          </p:spPr>
          <p:txBody>
            <a:bodyPr/>
            <a:lstStyle/>
            <a:p>
              <a:endParaRPr lang="en-US"/>
            </a:p>
          </p:txBody>
        </p:sp>
        <p:sp>
          <p:nvSpPr>
            <p:cNvPr id="59" name="Line 133"/>
            <p:cNvSpPr>
              <a:spLocks noChangeShapeType="1"/>
            </p:cNvSpPr>
            <p:nvPr/>
          </p:nvSpPr>
          <p:spPr bwMode="auto">
            <a:xfrm>
              <a:off x="2035175" y="4852988"/>
              <a:ext cx="487363" cy="0"/>
            </a:xfrm>
            <a:prstGeom prst="line">
              <a:avLst/>
            </a:prstGeom>
            <a:noFill/>
            <a:ln w="28575">
              <a:solidFill>
                <a:schemeClr val="accent5">
                  <a:lumMod val="75000"/>
                </a:schemeClr>
              </a:solidFill>
              <a:round/>
              <a:headEnd/>
              <a:tailEnd/>
            </a:ln>
          </p:spPr>
          <p:txBody>
            <a:bodyPr/>
            <a:lstStyle/>
            <a:p>
              <a:pPr>
                <a:defRPr/>
              </a:pPr>
              <a:endParaRPr lang="ko-KR" altLang="en-US" sz="800">
                <a:ea typeface="ＭＳ Ｐゴシック" charset="-128"/>
              </a:endParaRPr>
            </a:p>
          </p:txBody>
        </p:sp>
        <p:grpSp>
          <p:nvGrpSpPr>
            <p:cNvPr id="3" name="Group 240"/>
            <p:cNvGrpSpPr>
              <a:grpSpLocks/>
            </p:cNvGrpSpPr>
            <p:nvPr/>
          </p:nvGrpSpPr>
          <p:grpSpPr bwMode="auto">
            <a:xfrm flipV="1">
              <a:off x="952500" y="3716338"/>
              <a:ext cx="71438" cy="58737"/>
              <a:chOff x="3655" y="1977"/>
              <a:chExt cx="82" cy="88"/>
            </a:xfrm>
          </p:grpSpPr>
          <p:sp>
            <p:nvSpPr>
              <p:cNvPr id="41594" name="AutoShape 241"/>
              <p:cNvSpPr>
                <a:spLocks noChangeArrowheads="1"/>
              </p:cNvSpPr>
              <p:nvPr/>
            </p:nvSpPr>
            <p:spPr bwMode="auto">
              <a:xfrm>
                <a:off x="3655" y="1977"/>
                <a:ext cx="82" cy="76"/>
              </a:xfrm>
              <a:prstGeom prst="flowChartMerge">
                <a:avLst/>
              </a:prstGeom>
              <a:solidFill>
                <a:srgbClr val="996633"/>
              </a:solidFill>
              <a:ln w="9525">
                <a:solidFill>
                  <a:srgbClr val="996633"/>
                </a:solidFill>
                <a:miter lim="800000"/>
                <a:headEnd/>
                <a:tailEnd/>
              </a:ln>
            </p:spPr>
            <p:txBody>
              <a:bodyPr rot="10800000" wrap="none" anchor="ctr"/>
              <a:lstStyle/>
              <a:p>
                <a:endParaRPr lang="ko-KR" altLang="en-US" sz="800"/>
              </a:p>
            </p:txBody>
          </p:sp>
          <p:sp>
            <p:nvSpPr>
              <p:cNvPr id="41595" name="Line 242"/>
              <p:cNvSpPr>
                <a:spLocks noChangeShapeType="1"/>
              </p:cNvSpPr>
              <p:nvPr/>
            </p:nvSpPr>
            <p:spPr bwMode="auto">
              <a:xfrm flipH="1">
                <a:off x="3665" y="2065"/>
                <a:ext cx="71" cy="0"/>
              </a:xfrm>
              <a:prstGeom prst="line">
                <a:avLst/>
              </a:prstGeom>
              <a:noFill/>
              <a:ln w="28575">
                <a:solidFill>
                  <a:srgbClr val="996633"/>
                </a:solidFill>
                <a:round/>
                <a:headEnd/>
                <a:tailEnd/>
              </a:ln>
            </p:spPr>
            <p:txBody>
              <a:bodyPr/>
              <a:lstStyle/>
              <a:p>
                <a:endParaRPr lang="en-US"/>
              </a:p>
            </p:txBody>
          </p:sp>
        </p:grpSp>
        <p:sp>
          <p:nvSpPr>
            <p:cNvPr id="63" name="Line 329"/>
            <p:cNvSpPr>
              <a:spLocks noChangeShapeType="1"/>
            </p:cNvSpPr>
            <p:nvPr/>
          </p:nvSpPr>
          <p:spPr bwMode="auto">
            <a:xfrm rot="5400000" flipV="1">
              <a:off x="2209800" y="4540250"/>
              <a:ext cx="622300" cy="0"/>
            </a:xfrm>
            <a:prstGeom prst="line">
              <a:avLst/>
            </a:prstGeom>
            <a:noFill/>
            <a:ln w="28575">
              <a:solidFill>
                <a:schemeClr val="accent5">
                  <a:lumMod val="75000"/>
                </a:schemeClr>
              </a:solidFill>
              <a:round/>
              <a:headEnd/>
              <a:tailEnd/>
            </a:ln>
          </p:spPr>
          <p:txBody>
            <a:bodyPr/>
            <a:lstStyle/>
            <a:p>
              <a:pPr>
                <a:defRPr/>
              </a:pPr>
              <a:endParaRPr lang="ko-KR" altLang="en-US" sz="800">
                <a:ea typeface="ＭＳ Ｐゴシック" charset="-128"/>
              </a:endParaRPr>
            </a:p>
          </p:txBody>
        </p:sp>
        <p:sp>
          <p:nvSpPr>
            <p:cNvPr id="64" name="Line 336"/>
            <p:cNvSpPr>
              <a:spLocks noChangeShapeType="1"/>
            </p:cNvSpPr>
            <p:nvPr/>
          </p:nvSpPr>
          <p:spPr bwMode="auto">
            <a:xfrm>
              <a:off x="2759075" y="4733925"/>
              <a:ext cx="0" cy="274638"/>
            </a:xfrm>
            <a:prstGeom prst="line">
              <a:avLst/>
            </a:prstGeom>
            <a:noFill/>
            <a:ln w="19050">
              <a:solidFill>
                <a:schemeClr val="bg1">
                  <a:lumMod val="75000"/>
                </a:schemeClr>
              </a:solidFill>
              <a:round/>
              <a:headEnd/>
              <a:tailEnd/>
            </a:ln>
          </p:spPr>
          <p:txBody>
            <a:bodyPr/>
            <a:lstStyle/>
            <a:p>
              <a:pPr>
                <a:defRPr/>
              </a:pPr>
              <a:endParaRPr lang="ko-KR" altLang="en-US" sz="800">
                <a:ea typeface="ＭＳ Ｐゴシック" charset="-128"/>
              </a:endParaRPr>
            </a:p>
          </p:txBody>
        </p:sp>
        <p:sp>
          <p:nvSpPr>
            <p:cNvPr id="65" name="Line 348"/>
            <p:cNvSpPr>
              <a:spLocks noChangeShapeType="1"/>
            </p:cNvSpPr>
            <p:nvPr/>
          </p:nvSpPr>
          <p:spPr bwMode="auto">
            <a:xfrm flipV="1">
              <a:off x="2219325" y="5006975"/>
              <a:ext cx="544513" cy="0"/>
            </a:xfrm>
            <a:prstGeom prst="line">
              <a:avLst/>
            </a:prstGeom>
            <a:noFill/>
            <a:ln w="19050">
              <a:solidFill>
                <a:schemeClr val="bg1">
                  <a:lumMod val="75000"/>
                </a:schemeClr>
              </a:solidFill>
              <a:round/>
              <a:headEnd/>
              <a:tailEnd/>
            </a:ln>
          </p:spPr>
          <p:txBody>
            <a:bodyPr/>
            <a:lstStyle/>
            <a:p>
              <a:pPr>
                <a:defRPr/>
              </a:pPr>
              <a:endParaRPr lang="ko-KR" altLang="en-US" sz="800">
                <a:ea typeface="ＭＳ Ｐゴシック" charset="-128"/>
              </a:endParaRPr>
            </a:p>
          </p:txBody>
        </p:sp>
        <p:grpSp>
          <p:nvGrpSpPr>
            <p:cNvPr id="5" name="Group 349"/>
            <p:cNvGrpSpPr>
              <a:grpSpLocks/>
            </p:cNvGrpSpPr>
            <p:nvPr/>
          </p:nvGrpSpPr>
          <p:grpSpPr bwMode="auto">
            <a:xfrm>
              <a:off x="2359887" y="4897125"/>
              <a:ext cx="121637" cy="145267"/>
              <a:chOff x="2748" y="3422"/>
              <a:chExt cx="105" cy="108"/>
            </a:xfrm>
            <a:solidFill>
              <a:srgbClr val="FF6600"/>
            </a:solidFill>
          </p:grpSpPr>
          <p:sp>
            <p:nvSpPr>
              <p:cNvPr id="67" name="AutoShape 350"/>
              <p:cNvSpPr>
                <a:spLocks noChangeArrowheads="1"/>
              </p:cNvSpPr>
              <p:nvPr/>
            </p:nvSpPr>
            <p:spPr bwMode="auto">
              <a:xfrm rot="-5400000">
                <a:off x="2772" y="3449"/>
                <a:ext cx="57" cy="105"/>
              </a:xfrm>
              <a:prstGeom prst="flowChartCollate">
                <a:avLst/>
              </a:prstGeom>
              <a:grpFill/>
              <a:ln w="9525">
                <a:solidFill>
                  <a:srgbClr val="FF6600"/>
                </a:solidFill>
                <a:miter lim="800000"/>
                <a:headEnd/>
                <a:tailEnd/>
              </a:ln>
            </p:spPr>
            <p:txBody>
              <a:bodyPr vert="eaVert" wrap="none" anchor="ctr"/>
              <a:lstStyle/>
              <a:p>
                <a:pPr>
                  <a:defRPr/>
                </a:pPr>
                <a:endParaRPr lang="ko-KR" altLang="en-US" sz="800">
                  <a:ea typeface="ＭＳ Ｐゴシック" charset="-128"/>
                </a:endParaRPr>
              </a:p>
            </p:txBody>
          </p:sp>
          <p:sp>
            <p:nvSpPr>
              <p:cNvPr id="68" name="Line 351"/>
              <p:cNvSpPr>
                <a:spLocks noChangeShapeType="1"/>
              </p:cNvSpPr>
              <p:nvPr/>
            </p:nvSpPr>
            <p:spPr bwMode="auto">
              <a:xfrm rot="-5400000">
                <a:off x="2784" y="3485"/>
                <a:ext cx="34" cy="0"/>
              </a:xfrm>
              <a:prstGeom prst="line">
                <a:avLst/>
              </a:prstGeom>
              <a:grpFill/>
              <a:ln w="38100">
                <a:solidFill>
                  <a:srgbClr val="FF6600"/>
                </a:solidFill>
                <a:round/>
                <a:headEnd/>
                <a:tailEnd/>
              </a:ln>
            </p:spPr>
            <p:txBody>
              <a:bodyPr/>
              <a:lstStyle/>
              <a:p>
                <a:pPr>
                  <a:defRPr/>
                </a:pPr>
                <a:endParaRPr lang="ko-KR" altLang="en-US" sz="800">
                  <a:ea typeface="ＭＳ Ｐゴシック" charset="-128"/>
                </a:endParaRPr>
              </a:p>
            </p:txBody>
          </p:sp>
          <p:sp>
            <p:nvSpPr>
              <p:cNvPr id="69" name="AutoShape 352"/>
              <p:cNvSpPr>
                <a:spLocks noChangeArrowheads="1"/>
              </p:cNvSpPr>
              <p:nvPr/>
            </p:nvSpPr>
            <p:spPr bwMode="auto">
              <a:xfrm rot="-5400000">
                <a:off x="2778" y="3421"/>
                <a:ext cx="45" cy="48"/>
              </a:xfrm>
              <a:prstGeom prst="flowChartDelay">
                <a:avLst/>
              </a:prstGeom>
              <a:grpFill/>
              <a:ln w="9525">
                <a:solidFill>
                  <a:srgbClr val="FF6600"/>
                </a:solidFill>
                <a:miter lim="800000"/>
                <a:headEnd/>
                <a:tailEnd/>
              </a:ln>
            </p:spPr>
            <p:txBody>
              <a:bodyPr vert="eaVert" wrap="none" tIns="0" bIns="0" anchor="ctr" anchorCtr="1"/>
              <a:lstStyle/>
              <a:p>
                <a:pPr algn="ctr">
                  <a:defRPr/>
                </a:pPr>
                <a:r>
                  <a:rPr lang="en-US" altLang="ko-KR" sz="800" dirty="0">
                    <a:ea typeface="굴림" pitchFamily="50" charset="-127"/>
                  </a:rPr>
                  <a:t>s</a:t>
                </a:r>
              </a:p>
            </p:txBody>
          </p:sp>
        </p:grpSp>
        <p:sp>
          <p:nvSpPr>
            <p:cNvPr id="70" name="Line 353"/>
            <p:cNvSpPr>
              <a:spLocks noChangeShapeType="1"/>
            </p:cNvSpPr>
            <p:nvPr/>
          </p:nvSpPr>
          <p:spPr bwMode="auto">
            <a:xfrm>
              <a:off x="2219325" y="4849813"/>
              <a:ext cx="0" cy="163512"/>
            </a:xfrm>
            <a:prstGeom prst="line">
              <a:avLst/>
            </a:prstGeom>
            <a:noFill/>
            <a:ln w="19050">
              <a:solidFill>
                <a:schemeClr val="bg1">
                  <a:lumMod val="75000"/>
                </a:schemeClr>
              </a:solidFill>
              <a:round/>
              <a:headEnd/>
              <a:tailEnd/>
            </a:ln>
          </p:spPr>
          <p:txBody>
            <a:bodyPr/>
            <a:lstStyle/>
            <a:p>
              <a:pPr>
                <a:defRPr/>
              </a:pPr>
              <a:endParaRPr lang="ko-KR" altLang="en-US" sz="800">
                <a:ea typeface="ＭＳ Ｐゴシック" charset="-128"/>
              </a:endParaRPr>
            </a:p>
          </p:txBody>
        </p:sp>
        <p:grpSp>
          <p:nvGrpSpPr>
            <p:cNvPr id="6" name="Group 264"/>
            <p:cNvGrpSpPr>
              <a:grpSpLocks/>
            </p:cNvGrpSpPr>
            <p:nvPr/>
          </p:nvGrpSpPr>
          <p:grpSpPr bwMode="auto">
            <a:xfrm rot="5400000">
              <a:off x="3666331" y="4050507"/>
              <a:ext cx="79375" cy="169862"/>
              <a:chOff x="2877" y="3766"/>
              <a:chExt cx="68" cy="130"/>
            </a:xfrm>
          </p:grpSpPr>
          <p:sp>
            <p:nvSpPr>
              <p:cNvPr id="41591" name="Line 265"/>
              <p:cNvSpPr>
                <a:spLocks noChangeShapeType="1"/>
              </p:cNvSpPr>
              <p:nvPr/>
            </p:nvSpPr>
            <p:spPr bwMode="auto">
              <a:xfrm rot="-5400000">
                <a:off x="2903" y="3821"/>
                <a:ext cx="18" cy="0"/>
              </a:xfrm>
              <a:prstGeom prst="line">
                <a:avLst/>
              </a:prstGeom>
              <a:noFill/>
              <a:ln w="38100">
                <a:solidFill>
                  <a:srgbClr val="E3724F"/>
                </a:solidFill>
                <a:round/>
                <a:headEnd/>
                <a:tailEnd/>
              </a:ln>
            </p:spPr>
            <p:txBody>
              <a:bodyPr/>
              <a:lstStyle/>
              <a:p>
                <a:endParaRPr lang="en-US"/>
              </a:p>
            </p:txBody>
          </p:sp>
          <p:sp>
            <p:nvSpPr>
              <p:cNvPr id="41592" name="AutoShape 266"/>
              <p:cNvSpPr>
                <a:spLocks noChangeArrowheads="1"/>
              </p:cNvSpPr>
              <p:nvPr/>
            </p:nvSpPr>
            <p:spPr bwMode="auto">
              <a:xfrm rot="-5400000">
                <a:off x="2877" y="3828"/>
                <a:ext cx="68" cy="68"/>
              </a:xfrm>
              <a:prstGeom prst="flowChartSummingJunction">
                <a:avLst/>
              </a:prstGeom>
              <a:solidFill>
                <a:srgbClr val="E3724F"/>
              </a:solidFill>
              <a:ln w="12700">
                <a:solidFill>
                  <a:schemeClr val="tx1"/>
                </a:solidFill>
                <a:round/>
                <a:headEnd/>
                <a:tailEnd/>
              </a:ln>
            </p:spPr>
            <p:txBody>
              <a:bodyPr wrap="none" anchor="ctr"/>
              <a:lstStyle/>
              <a:p>
                <a:endParaRPr lang="ko-KR" altLang="en-US" sz="800"/>
              </a:p>
            </p:txBody>
          </p:sp>
          <p:sp>
            <p:nvSpPr>
              <p:cNvPr id="41593" name="AutoShape 267"/>
              <p:cNvSpPr>
                <a:spLocks noChangeArrowheads="1"/>
              </p:cNvSpPr>
              <p:nvPr/>
            </p:nvSpPr>
            <p:spPr bwMode="auto">
              <a:xfrm rot="-5400000">
                <a:off x="2889" y="3765"/>
                <a:ext cx="45" cy="48"/>
              </a:xfrm>
              <a:prstGeom prst="flowChartDelay">
                <a:avLst/>
              </a:prstGeom>
              <a:solidFill>
                <a:srgbClr val="E3724F"/>
              </a:solidFill>
              <a:ln w="12700">
                <a:solidFill>
                  <a:schemeClr val="tx1"/>
                </a:solidFill>
                <a:miter lim="800000"/>
                <a:headEnd/>
                <a:tailEnd/>
              </a:ln>
            </p:spPr>
            <p:txBody>
              <a:bodyPr vert="eaVert" wrap="none" tIns="0" bIns="0" anchor="ctr" anchorCtr="1"/>
              <a:lstStyle/>
              <a:p>
                <a:pPr algn="ctr"/>
                <a:r>
                  <a:rPr lang="en-US" altLang="ko-KR" sz="800">
                    <a:ea typeface="Gulim" pitchFamily="34" charset="-127"/>
                  </a:rPr>
                  <a:t>E</a:t>
                </a:r>
              </a:p>
            </p:txBody>
          </p:sp>
        </p:grpSp>
        <p:sp>
          <p:nvSpPr>
            <p:cNvPr id="41019" name="Line 18"/>
            <p:cNvSpPr>
              <a:spLocks noChangeShapeType="1"/>
            </p:cNvSpPr>
            <p:nvPr/>
          </p:nvSpPr>
          <p:spPr bwMode="auto">
            <a:xfrm flipH="1" flipV="1">
              <a:off x="3463925" y="2735263"/>
              <a:ext cx="0" cy="608012"/>
            </a:xfrm>
            <a:prstGeom prst="line">
              <a:avLst/>
            </a:prstGeom>
            <a:noFill/>
            <a:ln w="19050">
              <a:solidFill>
                <a:srgbClr val="FF9900"/>
              </a:solidFill>
              <a:round/>
              <a:headEnd/>
              <a:tailEnd/>
            </a:ln>
          </p:spPr>
          <p:txBody>
            <a:bodyPr/>
            <a:lstStyle/>
            <a:p>
              <a:endParaRPr lang="en-US"/>
            </a:p>
          </p:txBody>
        </p:sp>
        <p:sp>
          <p:nvSpPr>
            <p:cNvPr id="41020" name="Line 286"/>
            <p:cNvSpPr>
              <a:spLocks noChangeShapeType="1"/>
            </p:cNvSpPr>
            <p:nvPr/>
          </p:nvSpPr>
          <p:spPr bwMode="auto">
            <a:xfrm>
              <a:off x="3689350" y="3970338"/>
              <a:ext cx="0" cy="68262"/>
            </a:xfrm>
            <a:prstGeom prst="line">
              <a:avLst/>
            </a:prstGeom>
            <a:noFill/>
            <a:ln w="57150">
              <a:solidFill>
                <a:schemeClr val="accent2"/>
              </a:solidFill>
              <a:round/>
              <a:headEnd/>
              <a:tailEnd/>
            </a:ln>
          </p:spPr>
          <p:txBody>
            <a:bodyPr/>
            <a:lstStyle/>
            <a:p>
              <a:endParaRPr lang="en-US"/>
            </a:p>
          </p:txBody>
        </p:sp>
        <p:grpSp>
          <p:nvGrpSpPr>
            <p:cNvPr id="7" name="Group 360"/>
            <p:cNvGrpSpPr>
              <a:grpSpLocks/>
            </p:cNvGrpSpPr>
            <p:nvPr/>
          </p:nvGrpSpPr>
          <p:grpSpPr bwMode="auto">
            <a:xfrm rot="5400000">
              <a:off x="2155029" y="4362130"/>
              <a:ext cx="123747" cy="142791"/>
              <a:chOff x="2748" y="3422"/>
              <a:chExt cx="105" cy="108"/>
            </a:xfrm>
            <a:solidFill>
              <a:srgbClr val="FF6600"/>
            </a:solidFill>
          </p:grpSpPr>
          <p:sp>
            <p:nvSpPr>
              <p:cNvPr id="78" name="AutoShape 361"/>
              <p:cNvSpPr>
                <a:spLocks noChangeArrowheads="1"/>
              </p:cNvSpPr>
              <p:nvPr/>
            </p:nvSpPr>
            <p:spPr bwMode="auto">
              <a:xfrm rot="-5400000">
                <a:off x="2772" y="3449"/>
                <a:ext cx="57" cy="105"/>
              </a:xfrm>
              <a:prstGeom prst="flowChartCollate">
                <a:avLst/>
              </a:prstGeom>
              <a:grpFill/>
              <a:ln w="9525">
                <a:solidFill>
                  <a:srgbClr val="FF6600"/>
                </a:solidFill>
                <a:miter lim="800000"/>
                <a:headEnd/>
                <a:tailEnd/>
              </a:ln>
            </p:spPr>
            <p:txBody>
              <a:bodyPr wrap="none" anchor="ctr"/>
              <a:lstStyle/>
              <a:p>
                <a:pPr>
                  <a:defRPr/>
                </a:pPr>
                <a:endParaRPr lang="ko-KR" altLang="en-US" sz="800">
                  <a:ea typeface="ＭＳ Ｐゴシック" charset="-128"/>
                </a:endParaRPr>
              </a:p>
            </p:txBody>
          </p:sp>
          <p:sp>
            <p:nvSpPr>
              <p:cNvPr id="79" name="Line 362"/>
              <p:cNvSpPr>
                <a:spLocks noChangeShapeType="1"/>
              </p:cNvSpPr>
              <p:nvPr/>
            </p:nvSpPr>
            <p:spPr bwMode="auto">
              <a:xfrm rot="-5400000">
                <a:off x="2784" y="3485"/>
                <a:ext cx="34" cy="0"/>
              </a:xfrm>
              <a:prstGeom prst="line">
                <a:avLst/>
              </a:prstGeom>
              <a:grpFill/>
              <a:ln w="38100">
                <a:solidFill>
                  <a:srgbClr val="FF6600"/>
                </a:solidFill>
                <a:round/>
                <a:headEnd/>
                <a:tailEnd/>
              </a:ln>
            </p:spPr>
            <p:txBody>
              <a:bodyPr/>
              <a:lstStyle/>
              <a:p>
                <a:pPr>
                  <a:defRPr/>
                </a:pPr>
                <a:endParaRPr lang="ko-KR" altLang="en-US" sz="800">
                  <a:ea typeface="ＭＳ Ｐゴシック" charset="-128"/>
                </a:endParaRPr>
              </a:p>
            </p:txBody>
          </p:sp>
          <p:sp>
            <p:nvSpPr>
              <p:cNvPr id="80" name="AutoShape 363"/>
              <p:cNvSpPr>
                <a:spLocks noChangeArrowheads="1"/>
              </p:cNvSpPr>
              <p:nvPr/>
            </p:nvSpPr>
            <p:spPr bwMode="auto">
              <a:xfrm rot="-5400000">
                <a:off x="2778" y="3421"/>
                <a:ext cx="45" cy="48"/>
              </a:xfrm>
              <a:prstGeom prst="flowChartDelay">
                <a:avLst/>
              </a:prstGeom>
              <a:grpFill/>
              <a:ln w="9525">
                <a:solidFill>
                  <a:srgbClr val="FF6600"/>
                </a:solidFill>
                <a:miter lim="800000"/>
                <a:headEnd/>
                <a:tailEnd/>
              </a:ln>
            </p:spPr>
            <p:txBody>
              <a:bodyPr vert="eaVert" wrap="none" tIns="0" bIns="0" anchor="ctr" anchorCtr="1"/>
              <a:lstStyle/>
              <a:p>
                <a:pPr algn="ctr">
                  <a:defRPr/>
                </a:pPr>
                <a:r>
                  <a:rPr lang="en-US" altLang="ko-KR" sz="800">
                    <a:ea typeface="굴림" pitchFamily="50" charset="-127"/>
                  </a:rPr>
                  <a:t>s</a:t>
                </a:r>
              </a:p>
            </p:txBody>
          </p:sp>
        </p:grpSp>
        <p:cxnSp>
          <p:nvCxnSpPr>
            <p:cNvPr id="81" name="직선 연결선 227"/>
            <p:cNvCxnSpPr>
              <a:cxnSpLocks noChangeShapeType="1"/>
            </p:cNvCxnSpPr>
            <p:nvPr/>
          </p:nvCxnSpPr>
          <p:spPr bwMode="auto">
            <a:xfrm>
              <a:off x="1558925" y="3357563"/>
              <a:ext cx="1243013" cy="1587"/>
            </a:xfrm>
            <a:prstGeom prst="line">
              <a:avLst/>
            </a:prstGeom>
            <a:noFill/>
            <a:ln w="28575" algn="ctr">
              <a:solidFill>
                <a:schemeClr val="bg1">
                  <a:lumMod val="75000"/>
                </a:schemeClr>
              </a:solidFill>
              <a:round/>
              <a:headEnd/>
              <a:tailEnd/>
            </a:ln>
          </p:spPr>
        </p:cxnSp>
        <p:sp>
          <p:nvSpPr>
            <p:cNvPr id="82" name="자유형 228"/>
            <p:cNvSpPr>
              <a:spLocks noChangeArrowheads="1"/>
            </p:cNvSpPr>
            <p:nvPr/>
          </p:nvSpPr>
          <p:spPr bwMode="auto">
            <a:xfrm>
              <a:off x="2520950" y="4229100"/>
              <a:ext cx="200025" cy="69850"/>
            </a:xfrm>
            <a:custGeom>
              <a:avLst/>
              <a:gdLst>
                <a:gd name="T0" fmla="*/ 0 w 457200"/>
                <a:gd name="T1" fmla="*/ 0 h 502920"/>
                <a:gd name="T2" fmla="*/ 457200 w 457200"/>
                <a:gd name="T3" fmla="*/ 0 h 502920"/>
                <a:gd name="T4" fmla="*/ 457200 w 457200"/>
                <a:gd name="T5" fmla="*/ 504193 h 502920"/>
                <a:gd name="T6" fmla="*/ 0 60000 65536"/>
                <a:gd name="T7" fmla="*/ 0 60000 65536"/>
                <a:gd name="T8" fmla="*/ 0 60000 65536"/>
                <a:gd name="T9" fmla="*/ 0 w 457200"/>
                <a:gd name="T10" fmla="*/ 0 h 502920"/>
                <a:gd name="T11" fmla="*/ 457200 w 457200"/>
                <a:gd name="T12" fmla="*/ 502920 h 502920"/>
              </a:gdLst>
              <a:ahLst/>
              <a:cxnLst>
                <a:cxn ang="T6">
                  <a:pos x="T0" y="T1"/>
                </a:cxn>
                <a:cxn ang="T7">
                  <a:pos x="T2" y="T3"/>
                </a:cxn>
                <a:cxn ang="T8">
                  <a:pos x="T4" y="T5"/>
                </a:cxn>
              </a:cxnLst>
              <a:rect l="T9" t="T10" r="T11" b="T12"/>
              <a:pathLst>
                <a:path w="457200" h="502920">
                  <a:moveTo>
                    <a:pt x="0" y="0"/>
                  </a:moveTo>
                  <a:lnTo>
                    <a:pt x="457200" y="0"/>
                  </a:lnTo>
                  <a:lnTo>
                    <a:pt x="457200" y="502920"/>
                  </a:lnTo>
                </a:path>
              </a:pathLst>
            </a:custGeom>
            <a:noFill/>
            <a:ln w="28575" algn="ctr">
              <a:solidFill>
                <a:schemeClr val="accent5">
                  <a:lumMod val="75000"/>
                </a:schemeClr>
              </a:solidFill>
              <a:round/>
              <a:headEnd/>
              <a:tailEnd/>
            </a:ln>
          </p:spPr>
          <p:txBody>
            <a:bodyPr lIns="0" tIns="0" rIns="0" bIns="0" anchor="ctr">
              <a:spAutoFit/>
            </a:bodyPr>
            <a:lstStyle/>
            <a:p>
              <a:pPr>
                <a:defRPr/>
              </a:pPr>
              <a:endParaRPr lang="ko-KR" altLang="en-US" sz="800">
                <a:ea typeface="ＭＳ Ｐゴシック" charset="-128"/>
              </a:endParaRPr>
            </a:p>
          </p:txBody>
        </p:sp>
        <p:sp>
          <p:nvSpPr>
            <p:cNvPr id="41024" name="AutoShape 324"/>
            <p:cNvSpPr>
              <a:spLocks noChangeArrowheads="1"/>
            </p:cNvSpPr>
            <p:nvPr/>
          </p:nvSpPr>
          <p:spPr bwMode="auto">
            <a:xfrm>
              <a:off x="2644775" y="4249738"/>
              <a:ext cx="301625" cy="484187"/>
            </a:xfrm>
            <a:prstGeom prst="roundRect">
              <a:avLst>
                <a:gd name="adj" fmla="val 16667"/>
              </a:avLst>
            </a:prstGeom>
            <a:gradFill rotWithShape="1">
              <a:gsLst>
                <a:gs pos="0">
                  <a:srgbClr val="FFFFFF"/>
                </a:gs>
                <a:gs pos="100000">
                  <a:schemeClr val="bg2"/>
                </a:gs>
              </a:gsLst>
              <a:lin ang="5400000" scaled="1"/>
            </a:gradFill>
            <a:ln w="19050">
              <a:solidFill>
                <a:schemeClr val="tx1"/>
              </a:solidFill>
              <a:round/>
              <a:headEnd/>
              <a:tailEnd/>
            </a:ln>
          </p:spPr>
          <p:txBody>
            <a:bodyPr wrap="none" anchor="ctr"/>
            <a:lstStyle/>
            <a:p>
              <a:endParaRPr lang="ko-KR" altLang="en-US" sz="800"/>
            </a:p>
          </p:txBody>
        </p:sp>
        <p:sp>
          <p:nvSpPr>
            <p:cNvPr id="84" name="자유형 828"/>
            <p:cNvSpPr/>
            <p:nvPr/>
          </p:nvSpPr>
          <p:spPr bwMode="auto">
            <a:xfrm>
              <a:off x="1119188" y="4184650"/>
              <a:ext cx="2079625" cy="915988"/>
            </a:xfrm>
            <a:custGeom>
              <a:avLst/>
              <a:gdLst>
                <a:gd name="connsiteX0" fmla="*/ 4186106 w 4186106"/>
                <a:gd name="connsiteY0" fmla="*/ 0 h 1585520"/>
                <a:gd name="connsiteX1" fmla="*/ 4186106 w 4186106"/>
                <a:gd name="connsiteY1" fmla="*/ 0 h 1585520"/>
                <a:gd name="connsiteX2" fmla="*/ 4186106 w 4186106"/>
                <a:gd name="connsiteY2" fmla="*/ 1585520 h 1585520"/>
                <a:gd name="connsiteX3" fmla="*/ 0 w 4186106"/>
                <a:gd name="connsiteY3" fmla="*/ 1585520 h 1585520"/>
              </a:gdLst>
              <a:ahLst/>
              <a:cxnLst>
                <a:cxn ang="0">
                  <a:pos x="connsiteX0" y="connsiteY0"/>
                </a:cxn>
                <a:cxn ang="0">
                  <a:pos x="connsiteX1" y="connsiteY1"/>
                </a:cxn>
                <a:cxn ang="0">
                  <a:pos x="connsiteX2" y="connsiteY2"/>
                </a:cxn>
                <a:cxn ang="0">
                  <a:pos x="connsiteX3" y="connsiteY3"/>
                </a:cxn>
              </a:cxnLst>
              <a:rect l="l" t="t" r="r" b="b"/>
              <a:pathLst>
                <a:path w="4186106" h="1585520">
                  <a:moveTo>
                    <a:pt x="4186106" y="0"/>
                  </a:moveTo>
                  <a:lnTo>
                    <a:pt x="4186106" y="0"/>
                  </a:lnTo>
                  <a:lnTo>
                    <a:pt x="4186106" y="1585520"/>
                  </a:lnTo>
                  <a:lnTo>
                    <a:pt x="0" y="1585520"/>
                  </a:lnTo>
                </a:path>
              </a:pathLst>
            </a:custGeom>
            <a:noFill/>
            <a:ln w="19050" cap="flat" cmpd="sng" algn="ctr">
              <a:solidFill>
                <a:schemeClr val="bg1">
                  <a:lumMod val="75000"/>
                </a:schemeClr>
              </a:solidFill>
              <a:prstDash val="solid"/>
              <a:round/>
              <a:headEnd type="none" w="med" len="med"/>
              <a:tailEnd type="none" w="med" len="med"/>
            </a:ln>
            <a:effectLst/>
          </p:spPr>
          <p:txBody>
            <a:bodyPr lIns="0" tIns="0" rIns="0" bIns="0" anchor="ctr"/>
            <a:lstStyle/>
            <a:p>
              <a:pPr fontAlgn="t" latinLnBrk="1">
                <a:lnSpc>
                  <a:spcPct val="50000"/>
                </a:lnSpc>
                <a:spcBef>
                  <a:spcPct val="50000"/>
                </a:spcBef>
                <a:defRPr/>
              </a:pPr>
              <a:endParaRPr kumimoji="1" lang="ko-KR" altLang="en-US" sz="800" b="0">
                <a:ea typeface="돋움체" pitchFamily="49" charset="-127"/>
              </a:endParaRPr>
            </a:p>
          </p:txBody>
        </p:sp>
        <p:sp>
          <p:nvSpPr>
            <p:cNvPr id="85" name="현 829"/>
            <p:cNvSpPr/>
            <p:nvPr/>
          </p:nvSpPr>
          <p:spPr bwMode="auto">
            <a:xfrm rot="5400000">
              <a:off x="2675731" y="4680744"/>
              <a:ext cx="163513" cy="104775"/>
            </a:xfrm>
            <a:prstGeom prst="chord">
              <a:avLst>
                <a:gd name="adj1" fmla="val 5393989"/>
                <a:gd name="adj2" fmla="val 16200000"/>
              </a:avLst>
            </a:prstGeom>
            <a:noFill/>
            <a:ln w="9525" cap="flat" cmpd="sng" algn="ctr">
              <a:solidFill>
                <a:schemeClr val="tx1">
                  <a:lumMod val="75000"/>
                  <a:lumOff val="25000"/>
                </a:schemeClr>
              </a:solidFill>
              <a:prstDash val="sysDash"/>
              <a:round/>
              <a:headEnd type="none" w="med" len="med"/>
              <a:tailEnd type="none" w="med" len="med"/>
            </a:ln>
            <a:effectLst/>
          </p:spPr>
          <p:txBody>
            <a:bodyPr lIns="0" tIns="0" rIns="0" bIns="0" anchor="ctr"/>
            <a:lstStyle/>
            <a:p>
              <a:pPr fontAlgn="t" latinLnBrk="1">
                <a:lnSpc>
                  <a:spcPct val="50000"/>
                </a:lnSpc>
                <a:spcBef>
                  <a:spcPct val="50000"/>
                </a:spcBef>
                <a:defRPr/>
              </a:pPr>
              <a:endParaRPr kumimoji="1" lang="ko-KR" altLang="en-US" sz="800" b="0">
                <a:ea typeface="돋움체" pitchFamily="49" charset="-127"/>
              </a:endParaRPr>
            </a:p>
          </p:txBody>
        </p:sp>
        <p:sp>
          <p:nvSpPr>
            <p:cNvPr id="41027" name="Rectangle 287"/>
            <p:cNvSpPr>
              <a:spLocks noChangeArrowheads="1"/>
            </p:cNvSpPr>
            <p:nvPr/>
          </p:nvSpPr>
          <p:spPr bwMode="auto">
            <a:xfrm>
              <a:off x="4030663" y="4751388"/>
              <a:ext cx="92075" cy="49212"/>
            </a:xfrm>
            <a:prstGeom prst="rect">
              <a:avLst/>
            </a:prstGeom>
            <a:pattFill prst="openDmnd">
              <a:fgClr>
                <a:srgbClr val="99CC00"/>
              </a:fgClr>
              <a:bgClr>
                <a:srgbClr val="FFFFFF"/>
              </a:bgClr>
            </a:pattFill>
            <a:ln w="9525">
              <a:solidFill>
                <a:srgbClr val="808080"/>
              </a:solidFill>
              <a:miter lim="800000"/>
              <a:headEnd/>
              <a:tailEnd/>
            </a:ln>
          </p:spPr>
          <p:txBody>
            <a:bodyPr wrap="none" anchor="ctr"/>
            <a:lstStyle/>
            <a:p>
              <a:endParaRPr lang="ko-KR" altLang="en-US" sz="800"/>
            </a:p>
          </p:txBody>
        </p:sp>
        <p:sp>
          <p:nvSpPr>
            <p:cNvPr id="41028" name="Rectangle 284"/>
            <p:cNvSpPr>
              <a:spLocks noChangeArrowheads="1"/>
            </p:cNvSpPr>
            <p:nvPr/>
          </p:nvSpPr>
          <p:spPr bwMode="auto">
            <a:xfrm rot="5400000">
              <a:off x="3621087" y="4289426"/>
              <a:ext cx="93663" cy="49212"/>
            </a:xfrm>
            <a:prstGeom prst="rect">
              <a:avLst/>
            </a:prstGeom>
            <a:pattFill prst="openDmnd">
              <a:fgClr>
                <a:srgbClr val="99CC00"/>
              </a:fgClr>
              <a:bgClr>
                <a:srgbClr val="FFFFFF"/>
              </a:bgClr>
            </a:pattFill>
            <a:ln w="9525">
              <a:solidFill>
                <a:srgbClr val="808080"/>
              </a:solidFill>
              <a:miter lim="800000"/>
              <a:headEnd/>
              <a:tailEnd/>
            </a:ln>
          </p:spPr>
          <p:txBody>
            <a:bodyPr wrap="none" anchor="ctr"/>
            <a:lstStyle/>
            <a:p>
              <a:endParaRPr lang="ko-KR" altLang="en-US" sz="800"/>
            </a:p>
          </p:txBody>
        </p:sp>
        <p:sp>
          <p:nvSpPr>
            <p:cNvPr id="41029" name="Rectangle 168"/>
            <p:cNvSpPr>
              <a:spLocks noChangeArrowheads="1"/>
            </p:cNvSpPr>
            <p:nvPr/>
          </p:nvSpPr>
          <p:spPr bwMode="auto">
            <a:xfrm>
              <a:off x="3376613" y="3859213"/>
              <a:ext cx="173037" cy="406400"/>
            </a:xfrm>
            <a:prstGeom prst="rect">
              <a:avLst/>
            </a:prstGeom>
            <a:pattFill prst="openDmnd">
              <a:fgClr>
                <a:schemeClr val="accent1">
                  <a:alpha val="61176"/>
                </a:schemeClr>
              </a:fgClr>
              <a:bgClr>
                <a:schemeClr val="bg1">
                  <a:alpha val="61176"/>
                </a:schemeClr>
              </a:bgClr>
            </a:pattFill>
            <a:ln w="28575">
              <a:solidFill>
                <a:srgbClr val="E3724F"/>
              </a:solidFill>
              <a:miter lim="800000"/>
              <a:headEnd/>
              <a:tailEnd/>
            </a:ln>
          </p:spPr>
          <p:txBody>
            <a:bodyPr wrap="none" anchor="ctr"/>
            <a:lstStyle/>
            <a:p>
              <a:endParaRPr lang="ko-KR" altLang="en-US" sz="800"/>
            </a:p>
          </p:txBody>
        </p:sp>
        <p:sp>
          <p:nvSpPr>
            <p:cNvPr id="41030" name="Rectangle 284"/>
            <p:cNvSpPr>
              <a:spLocks noChangeArrowheads="1"/>
            </p:cNvSpPr>
            <p:nvPr/>
          </p:nvSpPr>
          <p:spPr bwMode="auto">
            <a:xfrm>
              <a:off x="2957513" y="2711450"/>
              <a:ext cx="93662" cy="49213"/>
            </a:xfrm>
            <a:prstGeom prst="rect">
              <a:avLst/>
            </a:prstGeom>
            <a:pattFill prst="openDmnd">
              <a:fgClr>
                <a:srgbClr val="99CC00"/>
              </a:fgClr>
              <a:bgClr>
                <a:srgbClr val="FFFFFF"/>
              </a:bgClr>
            </a:pattFill>
            <a:ln w="9525">
              <a:solidFill>
                <a:srgbClr val="808080"/>
              </a:solidFill>
              <a:miter lim="800000"/>
              <a:headEnd/>
              <a:tailEnd/>
            </a:ln>
          </p:spPr>
          <p:txBody>
            <a:bodyPr wrap="none" anchor="ctr"/>
            <a:lstStyle/>
            <a:p>
              <a:endParaRPr lang="ko-KR" altLang="en-US" sz="800"/>
            </a:p>
          </p:txBody>
        </p:sp>
        <p:sp>
          <p:nvSpPr>
            <p:cNvPr id="41031" name="Rectangle 287"/>
            <p:cNvSpPr>
              <a:spLocks noChangeArrowheads="1"/>
            </p:cNvSpPr>
            <p:nvPr/>
          </p:nvSpPr>
          <p:spPr bwMode="auto">
            <a:xfrm>
              <a:off x="2587625" y="4975225"/>
              <a:ext cx="92075" cy="50800"/>
            </a:xfrm>
            <a:prstGeom prst="rect">
              <a:avLst/>
            </a:prstGeom>
            <a:pattFill prst="openDmnd">
              <a:fgClr>
                <a:srgbClr val="99CC00"/>
              </a:fgClr>
              <a:bgClr>
                <a:srgbClr val="FFFFFF"/>
              </a:bgClr>
            </a:pattFill>
            <a:ln w="9525">
              <a:solidFill>
                <a:srgbClr val="808080"/>
              </a:solidFill>
              <a:miter lim="800000"/>
              <a:headEnd/>
              <a:tailEnd/>
            </a:ln>
          </p:spPr>
          <p:txBody>
            <a:bodyPr wrap="none" anchor="ctr"/>
            <a:lstStyle/>
            <a:p>
              <a:endParaRPr lang="ko-KR" altLang="en-US" sz="800"/>
            </a:p>
          </p:txBody>
        </p:sp>
        <p:sp>
          <p:nvSpPr>
            <p:cNvPr id="41032" name="Rectangle 284"/>
            <p:cNvSpPr>
              <a:spLocks noChangeArrowheads="1"/>
            </p:cNvSpPr>
            <p:nvPr/>
          </p:nvSpPr>
          <p:spPr bwMode="auto">
            <a:xfrm rot="5400000">
              <a:off x="2478881" y="4666457"/>
              <a:ext cx="92075" cy="49212"/>
            </a:xfrm>
            <a:prstGeom prst="rect">
              <a:avLst/>
            </a:prstGeom>
            <a:pattFill prst="openDmnd">
              <a:fgClr>
                <a:srgbClr val="99CC00"/>
              </a:fgClr>
              <a:bgClr>
                <a:srgbClr val="FFFFFF"/>
              </a:bgClr>
            </a:pattFill>
            <a:ln w="9525">
              <a:solidFill>
                <a:srgbClr val="808080"/>
              </a:solidFill>
              <a:miter lim="800000"/>
              <a:headEnd/>
              <a:tailEnd/>
            </a:ln>
          </p:spPr>
          <p:txBody>
            <a:bodyPr wrap="none" anchor="ctr"/>
            <a:lstStyle/>
            <a:p>
              <a:endParaRPr lang="ko-KR" altLang="en-US" sz="800"/>
            </a:p>
          </p:txBody>
        </p:sp>
        <p:sp>
          <p:nvSpPr>
            <p:cNvPr id="92" name="Freeform 108"/>
            <p:cNvSpPr>
              <a:spLocks/>
            </p:cNvSpPr>
            <p:nvPr/>
          </p:nvSpPr>
          <p:spPr bwMode="auto">
            <a:xfrm>
              <a:off x="2128838" y="4611688"/>
              <a:ext cx="106362" cy="141287"/>
            </a:xfrm>
            <a:custGeom>
              <a:avLst/>
              <a:gdLst/>
              <a:ahLst/>
              <a:cxnLst>
                <a:cxn ang="0">
                  <a:pos x="150" y="0"/>
                </a:cxn>
                <a:cxn ang="0">
                  <a:pos x="16" y="68"/>
                </a:cxn>
                <a:cxn ang="0">
                  <a:pos x="247" y="132"/>
                </a:cxn>
                <a:cxn ang="0">
                  <a:pos x="18" y="201"/>
                </a:cxn>
                <a:cxn ang="0">
                  <a:pos x="247" y="267"/>
                </a:cxn>
                <a:cxn ang="0">
                  <a:pos x="16" y="335"/>
                </a:cxn>
                <a:cxn ang="0">
                  <a:pos x="247" y="401"/>
                </a:cxn>
                <a:cxn ang="0">
                  <a:pos x="109" y="470"/>
                </a:cxn>
              </a:cxnLst>
              <a:rect l="0" t="0" r="r" b="b"/>
              <a:pathLst>
                <a:path w="263" h="470">
                  <a:moveTo>
                    <a:pt x="150" y="0"/>
                  </a:moveTo>
                  <a:cubicBezTo>
                    <a:pt x="75" y="23"/>
                    <a:pt x="0" y="46"/>
                    <a:pt x="16" y="68"/>
                  </a:cubicBezTo>
                  <a:cubicBezTo>
                    <a:pt x="32" y="90"/>
                    <a:pt x="247" y="110"/>
                    <a:pt x="247" y="132"/>
                  </a:cubicBezTo>
                  <a:cubicBezTo>
                    <a:pt x="247" y="154"/>
                    <a:pt x="18" y="179"/>
                    <a:pt x="18" y="201"/>
                  </a:cubicBezTo>
                  <a:cubicBezTo>
                    <a:pt x="18" y="223"/>
                    <a:pt x="247" y="245"/>
                    <a:pt x="247" y="267"/>
                  </a:cubicBezTo>
                  <a:cubicBezTo>
                    <a:pt x="247" y="289"/>
                    <a:pt x="16" y="313"/>
                    <a:pt x="16" y="335"/>
                  </a:cubicBezTo>
                  <a:cubicBezTo>
                    <a:pt x="16" y="357"/>
                    <a:pt x="231" y="379"/>
                    <a:pt x="247" y="401"/>
                  </a:cubicBezTo>
                  <a:cubicBezTo>
                    <a:pt x="263" y="423"/>
                    <a:pt x="186" y="446"/>
                    <a:pt x="109" y="470"/>
                  </a:cubicBezTo>
                </a:path>
              </a:pathLst>
            </a:custGeom>
            <a:noFill/>
            <a:ln w="19050">
              <a:solidFill>
                <a:schemeClr val="bg1">
                  <a:lumMod val="75000"/>
                </a:schemeClr>
              </a:solidFill>
              <a:round/>
              <a:headEnd/>
              <a:tailEnd/>
            </a:ln>
            <a:effectLst/>
          </p:spPr>
          <p:txBody>
            <a:bodyPr/>
            <a:lstStyle/>
            <a:p>
              <a:pPr>
                <a:defRPr/>
              </a:pPr>
              <a:endParaRPr lang="ko-KR" altLang="en-US" sz="800">
                <a:ea typeface="ＭＳ Ｐゴシック" charset="-128"/>
              </a:endParaRPr>
            </a:p>
          </p:txBody>
        </p:sp>
        <p:sp>
          <p:nvSpPr>
            <p:cNvPr id="93" name="Line 359"/>
            <p:cNvSpPr>
              <a:spLocks noChangeShapeType="1"/>
            </p:cNvSpPr>
            <p:nvPr/>
          </p:nvSpPr>
          <p:spPr bwMode="auto">
            <a:xfrm flipV="1">
              <a:off x="2176463" y="4749800"/>
              <a:ext cx="0" cy="104775"/>
            </a:xfrm>
            <a:prstGeom prst="line">
              <a:avLst/>
            </a:prstGeom>
            <a:noFill/>
            <a:ln w="19050">
              <a:solidFill>
                <a:schemeClr val="bg1">
                  <a:lumMod val="65000"/>
                </a:schemeClr>
              </a:solidFill>
              <a:round/>
              <a:headEnd/>
              <a:tailEnd/>
            </a:ln>
          </p:spPr>
          <p:txBody>
            <a:bodyPr>
              <a:spAutoFit/>
            </a:bodyPr>
            <a:lstStyle/>
            <a:p>
              <a:pPr>
                <a:defRPr/>
              </a:pPr>
              <a:endParaRPr lang="ko-KR" altLang="en-US" sz="800">
                <a:ea typeface="ＭＳ Ｐゴシック" charset="-128"/>
              </a:endParaRPr>
            </a:p>
          </p:txBody>
        </p:sp>
        <p:grpSp>
          <p:nvGrpSpPr>
            <p:cNvPr id="13" name="Group 93"/>
            <p:cNvGrpSpPr>
              <a:grpSpLocks/>
            </p:cNvGrpSpPr>
            <p:nvPr/>
          </p:nvGrpSpPr>
          <p:grpSpPr bwMode="auto">
            <a:xfrm rot="10800000">
              <a:off x="1012825" y="3409950"/>
              <a:ext cx="163513" cy="79375"/>
              <a:chOff x="3382" y="2535"/>
              <a:chExt cx="114" cy="59"/>
            </a:xfrm>
          </p:grpSpPr>
          <p:sp>
            <p:nvSpPr>
              <p:cNvPr id="41589" name="Line 94"/>
              <p:cNvSpPr>
                <a:spLocks noChangeShapeType="1"/>
              </p:cNvSpPr>
              <p:nvPr/>
            </p:nvSpPr>
            <p:spPr bwMode="auto">
              <a:xfrm>
                <a:off x="3382" y="2565"/>
                <a:ext cx="69" cy="0"/>
              </a:xfrm>
              <a:prstGeom prst="line">
                <a:avLst/>
              </a:prstGeom>
              <a:noFill/>
              <a:ln w="28575">
                <a:solidFill>
                  <a:schemeClr val="tx1"/>
                </a:solidFill>
                <a:round/>
                <a:headEnd/>
                <a:tailEnd/>
              </a:ln>
            </p:spPr>
            <p:txBody>
              <a:bodyPr/>
              <a:lstStyle/>
              <a:p>
                <a:endParaRPr lang="en-US"/>
              </a:p>
            </p:txBody>
          </p:sp>
          <p:sp>
            <p:nvSpPr>
              <p:cNvPr id="41590" name="AutoShape 95"/>
              <p:cNvSpPr>
                <a:spLocks noChangeArrowheads="1"/>
              </p:cNvSpPr>
              <p:nvPr/>
            </p:nvSpPr>
            <p:spPr bwMode="auto">
              <a:xfrm rot="-5400000">
                <a:off x="3437" y="2535"/>
                <a:ext cx="59" cy="59"/>
              </a:xfrm>
              <a:prstGeom prst="triangle">
                <a:avLst>
                  <a:gd name="adj" fmla="val 50000"/>
                </a:avLst>
              </a:prstGeom>
              <a:solidFill>
                <a:srgbClr val="FF0000"/>
              </a:solidFill>
              <a:ln w="28575">
                <a:solidFill>
                  <a:schemeClr val="tx1"/>
                </a:solidFill>
                <a:miter lim="800000"/>
                <a:headEnd/>
                <a:tailEnd/>
              </a:ln>
            </p:spPr>
            <p:txBody>
              <a:bodyPr wrap="none" anchor="ctr"/>
              <a:lstStyle/>
              <a:p>
                <a:endParaRPr lang="ko-KR" altLang="en-US" sz="800"/>
              </a:p>
            </p:txBody>
          </p:sp>
        </p:grpSp>
        <p:grpSp>
          <p:nvGrpSpPr>
            <p:cNvPr id="15" name="Group 225"/>
            <p:cNvGrpSpPr>
              <a:grpSpLocks/>
            </p:cNvGrpSpPr>
            <p:nvPr/>
          </p:nvGrpSpPr>
          <p:grpSpPr bwMode="auto">
            <a:xfrm rot="10800000">
              <a:off x="2368550" y="4349750"/>
              <a:ext cx="150813" cy="87313"/>
              <a:chOff x="3382" y="2535"/>
              <a:chExt cx="114" cy="59"/>
            </a:xfrm>
          </p:grpSpPr>
          <p:sp>
            <p:nvSpPr>
              <p:cNvPr id="41587" name="Line 226"/>
              <p:cNvSpPr>
                <a:spLocks noChangeShapeType="1"/>
              </p:cNvSpPr>
              <p:nvPr/>
            </p:nvSpPr>
            <p:spPr bwMode="auto">
              <a:xfrm>
                <a:off x="3382" y="2565"/>
                <a:ext cx="69" cy="0"/>
              </a:xfrm>
              <a:prstGeom prst="line">
                <a:avLst/>
              </a:prstGeom>
              <a:noFill/>
              <a:ln w="28575">
                <a:solidFill>
                  <a:schemeClr val="tx1"/>
                </a:solidFill>
                <a:round/>
                <a:headEnd/>
                <a:tailEnd/>
              </a:ln>
            </p:spPr>
            <p:txBody>
              <a:bodyPr/>
              <a:lstStyle/>
              <a:p>
                <a:endParaRPr lang="en-US"/>
              </a:p>
            </p:txBody>
          </p:sp>
          <p:sp>
            <p:nvSpPr>
              <p:cNvPr id="41588" name="AutoShape 227"/>
              <p:cNvSpPr>
                <a:spLocks noChangeArrowheads="1"/>
              </p:cNvSpPr>
              <p:nvPr/>
            </p:nvSpPr>
            <p:spPr bwMode="auto">
              <a:xfrm rot="-5400000">
                <a:off x="3437" y="2535"/>
                <a:ext cx="59" cy="59"/>
              </a:xfrm>
              <a:prstGeom prst="triangle">
                <a:avLst>
                  <a:gd name="adj" fmla="val 50000"/>
                </a:avLst>
              </a:prstGeom>
              <a:solidFill>
                <a:schemeClr val="accent1"/>
              </a:solidFill>
              <a:ln w="28575">
                <a:solidFill>
                  <a:schemeClr val="tx1"/>
                </a:solidFill>
                <a:miter lim="800000"/>
                <a:headEnd/>
                <a:tailEnd/>
              </a:ln>
            </p:spPr>
            <p:txBody>
              <a:bodyPr wrap="none" anchor="ctr"/>
              <a:lstStyle/>
              <a:p>
                <a:endParaRPr lang="ko-KR" altLang="en-US" sz="800"/>
              </a:p>
            </p:txBody>
          </p:sp>
        </p:grpSp>
        <p:grpSp>
          <p:nvGrpSpPr>
            <p:cNvPr id="16" name="Group 163"/>
            <p:cNvGrpSpPr>
              <a:grpSpLocks/>
            </p:cNvGrpSpPr>
            <p:nvPr/>
          </p:nvGrpSpPr>
          <p:grpSpPr bwMode="auto">
            <a:xfrm rot="5400000">
              <a:off x="3460750" y="2903538"/>
              <a:ext cx="92075" cy="187325"/>
              <a:chOff x="2877" y="3766"/>
              <a:chExt cx="68" cy="130"/>
            </a:xfrm>
          </p:grpSpPr>
          <p:sp>
            <p:nvSpPr>
              <p:cNvPr id="41584" name="Line 164"/>
              <p:cNvSpPr>
                <a:spLocks noChangeShapeType="1"/>
              </p:cNvSpPr>
              <p:nvPr/>
            </p:nvSpPr>
            <p:spPr bwMode="auto">
              <a:xfrm rot="-5400000">
                <a:off x="2903" y="3821"/>
                <a:ext cx="18" cy="0"/>
              </a:xfrm>
              <a:prstGeom prst="line">
                <a:avLst/>
              </a:prstGeom>
              <a:noFill/>
              <a:ln w="38100">
                <a:solidFill>
                  <a:srgbClr val="E3724F"/>
                </a:solidFill>
                <a:round/>
                <a:headEnd/>
                <a:tailEnd/>
              </a:ln>
            </p:spPr>
            <p:txBody>
              <a:bodyPr/>
              <a:lstStyle/>
              <a:p>
                <a:endParaRPr lang="en-US"/>
              </a:p>
            </p:txBody>
          </p:sp>
          <p:sp>
            <p:nvSpPr>
              <p:cNvPr id="41585" name="AutoShape 165"/>
              <p:cNvSpPr>
                <a:spLocks noChangeArrowheads="1"/>
              </p:cNvSpPr>
              <p:nvPr/>
            </p:nvSpPr>
            <p:spPr bwMode="auto">
              <a:xfrm rot="-5400000">
                <a:off x="2877" y="3828"/>
                <a:ext cx="68" cy="68"/>
              </a:xfrm>
              <a:prstGeom prst="flowChartSummingJunction">
                <a:avLst/>
              </a:prstGeom>
              <a:solidFill>
                <a:srgbClr val="E3724F"/>
              </a:solidFill>
              <a:ln w="12700">
                <a:solidFill>
                  <a:schemeClr val="tx1"/>
                </a:solidFill>
                <a:round/>
                <a:headEnd/>
                <a:tailEnd/>
              </a:ln>
            </p:spPr>
            <p:txBody>
              <a:bodyPr wrap="none" anchor="ctr"/>
              <a:lstStyle/>
              <a:p>
                <a:endParaRPr lang="ko-KR" altLang="en-US" sz="800"/>
              </a:p>
            </p:txBody>
          </p:sp>
          <p:sp>
            <p:nvSpPr>
              <p:cNvPr id="41586" name="AutoShape 166"/>
              <p:cNvSpPr>
                <a:spLocks noChangeArrowheads="1"/>
              </p:cNvSpPr>
              <p:nvPr/>
            </p:nvSpPr>
            <p:spPr bwMode="auto">
              <a:xfrm rot="-5400000">
                <a:off x="2889" y="3765"/>
                <a:ext cx="45" cy="48"/>
              </a:xfrm>
              <a:prstGeom prst="flowChartDelay">
                <a:avLst/>
              </a:prstGeom>
              <a:solidFill>
                <a:srgbClr val="E3724F"/>
              </a:solidFill>
              <a:ln w="12700">
                <a:solidFill>
                  <a:schemeClr val="tx1"/>
                </a:solidFill>
                <a:miter lim="800000"/>
                <a:headEnd/>
                <a:tailEnd/>
              </a:ln>
            </p:spPr>
            <p:txBody>
              <a:bodyPr vert="eaVert" wrap="none" tIns="0" bIns="0" anchor="ctr" anchorCtr="1"/>
              <a:lstStyle/>
              <a:p>
                <a:pPr algn="ctr">
                  <a:lnSpc>
                    <a:spcPct val="150000"/>
                  </a:lnSpc>
                </a:pPr>
                <a:r>
                  <a:rPr lang="en-US" altLang="ko-KR" sz="800"/>
                  <a:t>E</a:t>
                </a:r>
              </a:p>
            </p:txBody>
          </p:sp>
        </p:grpSp>
        <p:grpSp>
          <p:nvGrpSpPr>
            <p:cNvPr id="17" name="Group 349"/>
            <p:cNvGrpSpPr>
              <a:grpSpLocks/>
            </p:cNvGrpSpPr>
            <p:nvPr/>
          </p:nvGrpSpPr>
          <p:grpSpPr bwMode="auto">
            <a:xfrm>
              <a:off x="2957494" y="4064430"/>
              <a:ext cx="121637" cy="145267"/>
              <a:chOff x="2748" y="3422"/>
              <a:chExt cx="105" cy="108"/>
            </a:xfrm>
            <a:solidFill>
              <a:srgbClr val="FF6600"/>
            </a:solidFill>
          </p:grpSpPr>
          <p:sp>
            <p:nvSpPr>
              <p:cNvPr id="105" name="AutoShape 350"/>
              <p:cNvSpPr>
                <a:spLocks noChangeArrowheads="1"/>
              </p:cNvSpPr>
              <p:nvPr/>
            </p:nvSpPr>
            <p:spPr bwMode="auto">
              <a:xfrm rot="-5400000">
                <a:off x="2772" y="3449"/>
                <a:ext cx="57" cy="105"/>
              </a:xfrm>
              <a:prstGeom prst="flowChartCollate">
                <a:avLst/>
              </a:prstGeom>
              <a:grpFill/>
              <a:ln w="9525">
                <a:solidFill>
                  <a:srgbClr val="FF6600"/>
                </a:solidFill>
                <a:miter lim="800000"/>
                <a:headEnd/>
                <a:tailEnd/>
              </a:ln>
            </p:spPr>
            <p:txBody>
              <a:bodyPr vert="eaVert" wrap="none" anchor="ctr"/>
              <a:lstStyle/>
              <a:p>
                <a:pPr>
                  <a:defRPr/>
                </a:pPr>
                <a:endParaRPr lang="ko-KR" altLang="en-US" sz="800">
                  <a:ea typeface="ＭＳ Ｐゴシック" charset="-128"/>
                </a:endParaRPr>
              </a:p>
            </p:txBody>
          </p:sp>
          <p:sp>
            <p:nvSpPr>
              <p:cNvPr id="106" name="Line 351"/>
              <p:cNvSpPr>
                <a:spLocks noChangeShapeType="1"/>
              </p:cNvSpPr>
              <p:nvPr/>
            </p:nvSpPr>
            <p:spPr bwMode="auto">
              <a:xfrm rot="-5400000">
                <a:off x="2784" y="3485"/>
                <a:ext cx="34" cy="0"/>
              </a:xfrm>
              <a:prstGeom prst="line">
                <a:avLst/>
              </a:prstGeom>
              <a:grpFill/>
              <a:ln w="38100">
                <a:solidFill>
                  <a:srgbClr val="FF6600"/>
                </a:solidFill>
                <a:round/>
                <a:headEnd/>
                <a:tailEnd/>
              </a:ln>
            </p:spPr>
            <p:txBody>
              <a:bodyPr/>
              <a:lstStyle/>
              <a:p>
                <a:pPr>
                  <a:defRPr/>
                </a:pPr>
                <a:endParaRPr lang="ko-KR" altLang="en-US" sz="800">
                  <a:ea typeface="ＭＳ Ｐゴシック" charset="-128"/>
                </a:endParaRPr>
              </a:p>
            </p:txBody>
          </p:sp>
          <p:sp>
            <p:nvSpPr>
              <p:cNvPr id="107" name="AutoShape 352"/>
              <p:cNvSpPr>
                <a:spLocks noChangeArrowheads="1"/>
              </p:cNvSpPr>
              <p:nvPr/>
            </p:nvSpPr>
            <p:spPr bwMode="auto">
              <a:xfrm rot="-5400000">
                <a:off x="2778" y="3421"/>
                <a:ext cx="45" cy="48"/>
              </a:xfrm>
              <a:prstGeom prst="flowChartDelay">
                <a:avLst/>
              </a:prstGeom>
              <a:grpFill/>
              <a:ln w="9525">
                <a:solidFill>
                  <a:srgbClr val="FF6600"/>
                </a:solidFill>
                <a:miter lim="800000"/>
                <a:headEnd/>
                <a:tailEnd/>
              </a:ln>
            </p:spPr>
            <p:txBody>
              <a:bodyPr vert="eaVert" wrap="none" tIns="0" bIns="0" anchor="ctr" anchorCtr="1"/>
              <a:lstStyle/>
              <a:p>
                <a:pPr algn="ctr">
                  <a:defRPr/>
                </a:pPr>
                <a:r>
                  <a:rPr lang="en-US" altLang="ko-KR" sz="800" dirty="0">
                    <a:ea typeface="굴림" pitchFamily="50" charset="-127"/>
                  </a:rPr>
                  <a:t>s</a:t>
                </a:r>
              </a:p>
            </p:txBody>
          </p:sp>
        </p:grpSp>
        <p:sp>
          <p:nvSpPr>
            <p:cNvPr id="41039" name="Line 3"/>
            <p:cNvSpPr>
              <a:spLocks noChangeShapeType="1"/>
            </p:cNvSpPr>
            <p:nvPr/>
          </p:nvSpPr>
          <p:spPr bwMode="auto">
            <a:xfrm flipV="1">
              <a:off x="984250" y="3971925"/>
              <a:ext cx="0" cy="474663"/>
            </a:xfrm>
            <a:prstGeom prst="line">
              <a:avLst/>
            </a:prstGeom>
            <a:noFill/>
            <a:ln w="28575">
              <a:solidFill>
                <a:srgbClr val="FF0000"/>
              </a:solidFill>
              <a:round/>
              <a:headEnd/>
              <a:tailEnd/>
            </a:ln>
          </p:spPr>
          <p:txBody>
            <a:bodyPr/>
            <a:lstStyle/>
            <a:p>
              <a:endParaRPr lang="en-US"/>
            </a:p>
          </p:txBody>
        </p:sp>
        <p:grpSp>
          <p:nvGrpSpPr>
            <p:cNvPr id="18" name="그룹 327"/>
            <p:cNvGrpSpPr>
              <a:grpSpLocks/>
            </p:cNvGrpSpPr>
            <p:nvPr/>
          </p:nvGrpSpPr>
          <p:grpSpPr bwMode="auto">
            <a:xfrm>
              <a:off x="898525" y="4389438"/>
              <a:ext cx="155575" cy="339725"/>
              <a:chOff x="319442" y="3699603"/>
              <a:chExt cx="352425" cy="760413"/>
            </a:xfrm>
          </p:grpSpPr>
          <p:sp>
            <p:nvSpPr>
              <p:cNvPr id="41562" name="AutoShape 23"/>
              <p:cNvSpPr>
                <a:spLocks noChangeArrowheads="1"/>
              </p:cNvSpPr>
              <p:nvPr/>
            </p:nvSpPr>
            <p:spPr bwMode="auto">
              <a:xfrm>
                <a:off x="319442" y="3699603"/>
                <a:ext cx="352425" cy="760413"/>
              </a:xfrm>
              <a:prstGeom prst="roundRect">
                <a:avLst>
                  <a:gd name="adj" fmla="val 16667"/>
                </a:avLst>
              </a:prstGeom>
              <a:gradFill rotWithShape="1">
                <a:gsLst>
                  <a:gs pos="0">
                    <a:srgbClr val="FF0000"/>
                  </a:gs>
                  <a:gs pos="100000">
                    <a:srgbClr val="2C658C">
                      <a:alpha val="25000"/>
                    </a:srgbClr>
                  </a:gs>
                </a:gsLst>
                <a:lin ang="5400000" scaled="1"/>
              </a:gradFill>
              <a:ln w="19050">
                <a:solidFill>
                  <a:schemeClr val="tx1"/>
                </a:solidFill>
                <a:round/>
                <a:headEnd/>
                <a:tailEnd/>
              </a:ln>
            </p:spPr>
            <p:txBody>
              <a:bodyPr wrap="none" anchor="ctr"/>
              <a:lstStyle/>
              <a:p>
                <a:endParaRPr lang="ko-KR" altLang="en-US" sz="800"/>
              </a:p>
            </p:txBody>
          </p:sp>
          <p:grpSp>
            <p:nvGrpSpPr>
              <p:cNvPr id="20" name="그룹 326"/>
              <p:cNvGrpSpPr>
                <a:grpSpLocks/>
              </p:cNvGrpSpPr>
              <p:nvPr/>
            </p:nvGrpSpPr>
            <p:grpSpPr bwMode="auto">
              <a:xfrm>
                <a:off x="320500" y="4309405"/>
                <a:ext cx="347663" cy="74721"/>
                <a:chOff x="328967" y="5003672"/>
                <a:chExt cx="347663" cy="74721"/>
              </a:xfrm>
            </p:grpSpPr>
            <p:grpSp>
              <p:nvGrpSpPr>
                <p:cNvPr id="26" name="Group 113"/>
                <p:cNvGrpSpPr>
                  <a:grpSpLocks/>
                </p:cNvGrpSpPr>
                <p:nvPr/>
              </p:nvGrpSpPr>
              <p:grpSpPr bwMode="auto">
                <a:xfrm>
                  <a:off x="547720" y="5006022"/>
                  <a:ext cx="128910" cy="72371"/>
                  <a:chOff x="909" y="4018"/>
                  <a:chExt cx="64" cy="31"/>
                </a:xfrm>
              </p:grpSpPr>
              <p:sp>
                <p:nvSpPr>
                  <p:cNvPr id="41579" name="Line 114"/>
                  <p:cNvSpPr>
                    <a:spLocks noChangeShapeType="1"/>
                  </p:cNvSpPr>
                  <p:nvPr/>
                </p:nvSpPr>
                <p:spPr bwMode="auto">
                  <a:xfrm>
                    <a:off x="913" y="4018"/>
                    <a:ext cx="0" cy="29"/>
                  </a:xfrm>
                  <a:prstGeom prst="line">
                    <a:avLst/>
                  </a:prstGeom>
                  <a:noFill/>
                  <a:ln w="9525">
                    <a:solidFill>
                      <a:srgbClr val="FF0000"/>
                    </a:solidFill>
                    <a:round/>
                    <a:headEnd/>
                    <a:tailEnd/>
                  </a:ln>
                </p:spPr>
                <p:txBody>
                  <a:bodyPr/>
                  <a:lstStyle/>
                  <a:p>
                    <a:endParaRPr lang="en-US"/>
                  </a:p>
                </p:txBody>
              </p:sp>
              <p:sp>
                <p:nvSpPr>
                  <p:cNvPr id="41580" name="Line 115"/>
                  <p:cNvSpPr>
                    <a:spLocks noChangeShapeType="1"/>
                  </p:cNvSpPr>
                  <p:nvPr/>
                </p:nvSpPr>
                <p:spPr bwMode="auto">
                  <a:xfrm rot="2700000">
                    <a:off x="928" y="4013"/>
                    <a:ext cx="0" cy="37"/>
                  </a:xfrm>
                  <a:prstGeom prst="line">
                    <a:avLst/>
                  </a:prstGeom>
                  <a:noFill/>
                  <a:ln w="9525">
                    <a:solidFill>
                      <a:srgbClr val="FF0000"/>
                    </a:solidFill>
                    <a:round/>
                    <a:headEnd/>
                    <a:tailEnd/>
                  </a:ln>
                </p:spPr>
                <p:txBody>
                  <a:bodyPr/>
                  <a:lstStyle/>
                  <a:p>
                    <a:endParaRPr lang="en-US"/>
                  </a:p>
                </p:txBody>
              </p:sp>
              <p:sp>
                <p:nvSpPr>
                  <p:cNvPr id="41581" name="Line 116"/>
                  <p:cNvSpPr>
                    <a:spLocks noChangeShapeType="1"/>
                  </p:cNvSpPr>
                  <p:nvPr/>
                </p:nvSpPr>
                <p:spPr bwMode="auto">
                  <a:xfrm>
                    <a:off x="941" y="4019"/>
                    <a:ext cx="0" cy="29"/>
                  </a:xfrm>
                  <a:prstGeom prst="line">
                    <a:avLst/>
                  </a:prstGeom>
                  <a:noFill/>
                  <a:ln w="9525">
                    <a:solidFill>
                      <a:srgbClr val="FF0000"/>
                    </a:solidFill>
                    <a:round/>
                    <a:headEnd/>
                    <a:tailEnd/>
                  </a:ln>
                </p:spPr>
                <p:txBody>
                  <a:bodyPr/>
                  <a:lstStyle/>
                  <a:p>
                    <a:endParaRPr lang="en-US"/>
                  </a:p>
                </p:txBody>
              </p:sp>
              <p:sp>
                <p:nvSpPr>
                  <p:cNvPr id="41582" name="Line 117"/>
                  <p:cNvSpPr>
                    <a:spLocks noChangeShapeType="1"/>
                  </p:cNvSpPr>
                  <p:nvPr/>
                </p:nvSpPr>
                <p:spPr bwMode="auto">
                  <a:xfrm rot="2700000">
                    <a:off x="955" y="4015"/>
                    <a:ext cx="0" cy="37"/>
                  </a:xfrm>
                  <a:prstGeom prst="line">
                    <a:avLst/>
                  </a:prstGeom>
                  <a:noFill/>
                  <a:ln w="9525">
                    <a:solidFill>
                      <a:srgbClr val="FF0000"/>
                    </a:solidFill>
                    <a:round/>
                    <a:headEnd/>
                    <a:tailEnd/>
                  </a:ln>
                </p:spPr>
                <p:txBody>
                  <a:bodyPr/>
                  <a:lstStyle/>
                  <a:p>
                    <a:endParaRPr lang="en-US"/>
                  </a:p>
                </p:txBody>
              </p:sp>
              <p:sp>
                <p:nvSpPr>
                  <p:cNvPr id="41583" name="Line 118"/>
                  <p:cNvSpPr>
                    <a:spLocks noChangeShapeType="1"/>
                  </p:cNvSpPr>
                  <p:nvPr/>
                </p:nvSpPr>
                <p:spPr bwMode="auto">
                  <a:xfrm>
                    <a:off x="969" y="4020"/>
                    <a:ext cx="0" cy="29"/>
                  </a:xfrm>
                  <a:prstGeom prst="line">
                    <a:avLst/>
                  </a:prstGeom>
                  <a:noFill/>
                  <a:ln w="9525">
                    <a:solidFill>
                      <a:srgbClr val="FF0000"/>
                    </a:solidFill>
                    <a:round/>
                    <a:headEnd/>
                    <a:tailEnd/>
                  </a:ln>
                </p:spPr>
                <p:txBody>
                  <a:bodyPr/>
                  <a:lstStyle/>
                  <a:p>
                    <a:endParaRPr lang="en-US"/>
                  </a:p>
                </p:txBody>
              </p:sp>
            </p:grpSp>
            <p:grpSp>
              <p:nvGrpSpPr>
                <p:cNvPr id="27" name="Group 119"/>
                <p:cNvGrpSpPr>
                  <a:grpSpLocks/>
                </p:cNvGrpSpPr>
                <p:nvPr/>
              </p:nvGrpSpPr>
              <p:grpSpPr bwMode="auto">
                <a:xfrm>
                  <a:off x="328967" y="5003688"/>
                  <a:ext cx="128910" cy="72371"/>
                  <a:chOff x="909" y="4018"/>
                  <a:chExt cx="64" cy="31"/>
                </a:xfrm>
              </p:grpSpPr>
              <p:sp>
                <p:nvSpPr>
                  <p:cNvPr id="41574" name="Line 120"/>
                  <p:cNvSpPr>
                    <a:spLocks noChangeShapeType="1"/>
                  </p:cNvSpPr>
                  <p:nvPr/>
                </p:nvSpPr>
                <p:spPr bwMode="auto">
                  <a:xfrm>
                    <a:off x="913" y="4018"/>
                    <a:ext cx="0" cy="29"/>
                  </a:xfrm>
                  <a:prstGeom prst="line">
                    <a:avLst/>
                  </a:prstGeom>
                  <a:noFill/>
                  <a:ln w="9525">
                    <a:solidFill>
                      <a:srgbClr val="FF0000"/>
                    </a:solidFill>
                    <a:round/>
                    <a:headEnd/>
                    <a:tailEnd/>
                  </a:ln>
                </p:spPr>
                <p:txBody>
                  <a:bodyPr/>
                  <a:lstStyle/>
                  <a:p>
                    <a:endParaRPr lang="en-US"/>
                  </a:p>
                </p:txBody>
              </p:sp>
              <p:sp>
                <p:nvSpPr>
                  <p:cNvPr id="41575" name="Line 121"/>
                  <p:cNvSpPr>
                    <a:spLocks noChangeShapeType="1"/>
                  </p:cNvSpPr>
                  <p:nvPr/>
                </p:nvSpPr>
                <p:spPr bwMode="auto">
                  <a:xfrm rot="2700000">
                    <a:off x="928" y="4013"/>
                    <a:ext cx="0" cy="37"/>
                  </a:xfrm>
                  <a:prstGeom prst="line">
                    <a:avLst/>
                  </a:prstGeom>
                  <a:noFill/>
                  <a:ln w="9525">
                    <a:solidFill>
                      <a:srgbClr val="FF0000"/>
                    </a:solidFill>
                    <a:round/>
                    <a:headEnd/>
                    <a:tailEnd/>
                  </a:ln>
                </p:spPr>
                <p:txBody>
                  <a:bodyPr/>
                  <a:lstStyle/>
                  <a:p>
                    <a:endParaRPr lang="en-US"/>
                  </a:p>
                </p:txBody>
              </p:sp>
              <p:sp>
                <p:nvSpPr>
                  <p:cNvPr id="41576" name="Line 122"/>
                  <p:cNvSpPr>
                    <a:spLocks noChangeShapeType="1"/>
                  </p:cNvSpPr>
                  <p:nvPr/>
                </p:nvSpPr>
                <p:spPr bwMode="auto">
                  <a:xfrm>
                    <a:off x="941" y="4019"/>
                    <a:ext cx="0" cy="29"/>
                  </a:xfrm>
                  <a:prstGeom prst="line">
                    <a:avLst/>
                  </a:prstGeom>
                  <a:noFill/>
                  <a:ln w="9525">
                    <a:solidFill>
                      <a:srgbClr val="FF0000"/>
                    </a:solidFill>
                    <a:round/>
                    <a:headEnd/>
                    <a:tailEnd/>
                  </a:ln>
                </p:spPr>
                <p:txBody>
                  <a:bodyPr/>
                  <a:lstStyle/>
                  <a:p>
                    <a:endParaRPr lang="en-US"/>
                  </a:p>
                </p:txBody>
              </p:sp>
              <p:sp>
                <p:nvSpPr>
                  <p:cNvPr id="41577" name="Line 123"/>
                  <p:cNvSpPr>
                    <a:spLocks noChangeShapeType="1"/>
                  </p:cNvSpPr>
                  <p:nvPr/>
                </p:nvSpPr>
                <p:spPr bwMode="auto">
                  <a:xfrm rot="2700000">
                    <a:off x="955" y="4015"/>
                    <a:ext cx="0" cy="37"/>
                  </a:xfrm>
                  <a:prstGeom prst="line">
                    <a:avLst/>
                  </a:prstGeom>
                  <a:noFill/>
                  <a:ln w="9525">
                    <a:solidFill>
                      <a:srgbClr val="FF0000"/>
                    </a:solidFill>
                    <a:round/>
                    <a:headEnd/>
                    <a:tailEnd/>
                  </a:ln>
                </p:spPr>
                <p:txBody>
                  <a:bodyPr/>
                  <a:lstStyle/>
                  <a:p>
                    <a:endParaRPr lang="en-US"/>
                  </a:p>
                </p:txBody>
              </p:sp>
              <p:sp>
                <p:nvSpPr>
                  <p:cNvPr id="41578" name="Line 124"/>
                  <p:cNvSpPr>
                    <a:spLocks noChangeShapeType="1"/>
                  </p:cNvSpPr>
                  <p:nvPr/>
                </p:nvSpPr>
                <p:spPr bwMode="auto">
                  <a:xfrm>
                    <a:off x="969" y="4020"/>
                    <a:ext cx="0" cy="29"/>
                  </a:xfrm>
                  <a:prstGeom prst="line">
                    <a:avLst/>
                  </a:prstGeom>
                  <a:noFill/>
                  <a:ln w="9525">
                    <a:solidFill>
                      <a:srgbClr val="FF0000"/>
                    </a:solidFill>
                    <a:round/>
                    <a:headEnd/>
                    <a:tailEnd/>
                  </a:ln>
                </p:spPr>
                <p:txBody>
                  <a:bodyPr/>
                  <a:lstStyle/>
                  <a:p>
                    <a:endParaRPr lang="en-US"/>
                  </a:p>
                </p:txBody>
              </p:sp>
            </p:grpSp>
            <p:sp>
              <p:nvSpPr>
                <p:cNvPr id="41566" name="Line 125"/>
                <p:cNvSpPr>
                  <a:spLocks noChangeShapeType="1"/>
                </p:cNvSpPr>
                <p:nvPr/>
              </p:nvSpPr>
              <p:spPr bwMode="auto">
                <a:xfrm>
                  <a:off x="341858" y="5006022"/>
                  <a:ext cx="324853" cy="0"/>
                </a:xfrm>
                <a:prstGeom prst="line">
                  <a:avLst/>
                </a:prstGeom>
                <a:noFill/>
                <a:ln w="12700">
                  <a:solidFill>
                    <a:schemeClr val="tx1"/>
                  </a:solidFill>
                  <a:round/>
                  <a:headEnd/>
                  <a:tailEnd/>
                </a:ln>
              </p:spPr>
              <p:txBody>
                <a:bodyPr/>
                <a:lstStyle/>
                <a:p>
                  <a:endParaRPr lang="en-US"/>
                </a:p>
              </p:txBody>
            </p:sp>
            <p:sp>
              <p:nvSpPr>
                <p:cNvPr id="41567" name="Line 126"/>
                <p:cNvSpPr>
                  <a:spLocks noChangeShapeType="1"/>
                </p:cNvSpPr>
                <p:nvPr/>
              </p:nvSpPr>
              <p:spPr bwMode="auto">
                <a:xfrm>
                  <a:off x="341858" y="5076059"/>
                  <a:ext cx="324853" cy="0"/>
                </a:xfrm>
                <a:prstGeom prst="line">
                  <a:avLst/>
                </a:prstGeom>
                <a:noFill/>
                <a:ln w="12700">
                  <a:solidFill>
                    <a:schemeClr val="tx1"/>
                  </a:solidFill>
                  <a:round/>
                  <a:headEnd/>
                  <a:tailEnd/>
                </a:ln>
              </p:spPr>
              <p:txBody>
                <a:bodyPr/>
                <a:lstStyle/>
                <a:p>
                  <a:endParaRPr lang="en-US"/>
                </a:p>
              </p:txBody>
            </p:sp>
            <p:grpSp>
              <p:nvGrpSpPr>
                <p:cNvPr id="28" name="Group 119"/>
                <p:cNvGrpSpPr>
                  <a:grpSpLocks/>
                </p:cNvGrpSpPr>
                <p:nvPr/>
              </p:nvGrpSpPr>
              <p:grpSpPr bwMode="auto">
                <a:xfrm>
                  <a:off x="438500" y="5003672"/>
                  <a:ext cx="128910" cy="72371"/>
                  <a:chOff x="909" y="4018"/>
                  <a:chExt cx="64" cy="31"/>
                </a:xfrm>
              </p:grpSpPr>
              <p:sp>
                <p:nvSpPr>
                  <p:cNvPr id="41569" name="Line 120"/>
                  <p:cNvSpPr>
                    <a:spLocks noChangeShapeType="1"/>
                  </p:cNvSpPr>
                  <p:nvPr/>
                </p:nvSpPr>
                <p:spPr bwMode="auto">
                  <a:xfrm>
                    <a:off x="913" y="4018"/>
                    <a:ext cx="0" cy="29"/>
                  </a:xfrm>
                  <a:prstGeom prst="line">
                    <a:avLst/>
                  </a:prstGeom>
                  <a:noFill/>
                  <a:ln w="9525">
                    <a:solidFill>
                      <a:srgbClr val="FF0000"/>
                    </a:solidFill>
                    <a:round/>
                    <a:headEnd/>
                    <a:tailEnd/>
                  </a:ln>
                </p:spPr>
                <p:txBody>
                  <a:bodyPr/>
                  <a:lstStyle/>
                  <a:p>
                    <a:endParaRPr lang="en-US"/>
                  </a:p>
                </p:txBody>
              </p:sp>
              <p:sp>
                <p:nvSpPr>
                  <p:cNvPr id="41570" name="Line 121"/>
                  <p:cNvSpPr>
                    <a:spLocks noChangeShapeType="1"/>
                  </p:cNvSpPr>
                  <p:nvPr/>
                </p:nvSpPr>
                <p:spPr bwMode="auto">
                  <a:xfrm rot="2700000">
                    <a:off x="928" y="4013"/>
                    <a:ext cx="0" cy="37"/>
                  </a:xfrm>
                  <a:prstGeom prst="line">
                    <a:avLst/>
                  </a:prstGeom>
                  <a:noFill/>
                  <a:ln w="9525">
                    <a:solidFill>
                      <a:srgbClr val="FF0000"/>
                    </a:solidFill>
                    <a:round/>
                    <a:headEnd/>
                    <a:tailEnd/>
                  </a:ln>
                </p:spPr>
                <p:txBody>
                  <a:bodyPr/>
                  <a:lstStyle/>
                  <a:p>
                    <a:endParaRPr lang="en-US"/>
                  </a:p>
                </p:txBody>
              </p:sp>
              <p:sp>
                <p:nvSpPr>
                  <p:cNvPr id="41571" name="Line 122"/>
                  <p:cNvSpPr>
                    <a:spLocks noChangeShapeType="1"/>
                  </p:cNvSpPr>
                  <p:nvPr/>
                </p:nvSpPr>
                <p:spPr bwMode="auto">
                  <a:xfrm>
                    <a:off x="941" y="4019"/>
                    <a:ext cx="0" cy="29"/>
                  </a:xfrm>
                  <a:prstGeom prst="line">
                    <a:avLst/>
                  </a:prstGeom>
                  <a:noFill/>
                  <a:ln w="9525">
                    <a:solidFill>
                      <a:srgbClr val="FF0000"/>
                    </a:solidFill>
                    <a:round/>
                    <a:headEnd/>
                    <a:tailEnd/>
                  </a:ln>
                </p:spPr>
                <p:txBody>
                  <a:bodyPr/>
                  <a:lstStyle/>
                  <a:p>
                    <a:endParaRPr lang="en-US"/>
                  </a:p>
                </p:txBody>
              </p:sp>
              <p:sp>
                <p:nvSpPr>
                  <p:cNvPr id="41572" name="Line 123"/>
                  <p:cNvSpPr>
                    <a:spLocks noChangeShapeType="1"/>
                  </p:cNvSpPr>
                  <p:nvPr/>
                </p:nvSpPr>
                <p:spPr bwMode="auto">
                  <a:xfrm rot="2700000">
                    <a:off x="955" y="4015"/>
                    <a:ext cx="0" cy="37"/>
                  </a:xfrm>
                  <a:prstGeom prst="line">
                    <a:avLst/>
                  </a:prstGeom>
                  <a:noFill/>
                  <a:ln w="9525">
                    <a:solidFill>
                      <a:srgbClr val="FF0000"/>
                    </a:solidFill>
                    <a:round/>
                    <a:headEnd/>
                    <a:tailEnd/>
                  </a:ln>
                </p:spPr>
                <p:txBody>
                  <a:bodyPr/>
                  <a:lstStyle/>
                  <a:p>
                    <a:endParaRPr lang="en-US"/>
                  </a:p>
                </p:txBody>
              </p:sp>
              <p:sp>
                <p:nvSpPr>
                  <p:cNvPr id="41573" name="Line 124"/>
                  <p:cNvSpPr>
                    <a:spLocks noChangeShapeType="1"/>
                  </p:cNvSpPr>
                  <p:nvPr/>
                </p:nvSpPr>
                <p:spPr bwMode="auto">
                  <a:xfrm>
                    <a:off x="969" y="4020"/>
                    <a:ext cx="0" cy="29"/>
                  </a:xfrm>
                  <a:prstGeom prst="line">
                    <a:avLst/>
                  </a:prstGeom>
                  <a:noFill/>
                  <a:ln w="9525">
                    <a:solidFill>
                      <a:srgbClr val="FF0000"/>
                    </a:solidFill>
                    <a:round/>
                    <a:headEnd/>
                    <a:tailEnd/>
                  </a:ln>
                </p:spPr>
                <p:txBody>
                  <a:bodyPr/>
                  <a:lstStyle/>
                  <a:p>
                    <a:endParaRPr lang="en-US"/>
                  </a:p>
                </p:txBody>
              </p:sp>
            </p:grpSp>
          </p:grpSp>
        </p:grpSp>
        <p:sp>
          <p:nvSpPr>
            <p:cNvPr id="41041" name="Line 26"/>
            <p:cNvSpPr>
              <a:spLocks noChangeShapeType="1"/>
            </p:cNvSpPr>
            <p:nvPr/>
          </p:nvSpPr>
          <p:spPr bwMode="auto">
            <a:xfrm rot="5400000">
              <a:off x="939801" y="4322762"/>
              <a:ext cx="0" cy="66675"/>
            </a:xfrm>
            <a:prstGeom prst="line">
              <a:avLst/>
            </a:prstGeom>
            <a:noFill/>
            <a:ln w="57150">
              <a:solidFill>
                <a:schemeClr val="accent2"/>
              </a:solidFill>
              <a:round/>
              <a:headEnd/>
              <a:tailEnd/>
            </a:ln>
          </p:spPr>
          <p:txBody>
            <a:bodyPr/>
            <a:lstStyle/>
            <a:p>
              <a:endParaRPr lang="en-US"/>
            </a:p>
          </p:txBody>
        </p:sp>
        <p:sp>
          <p:nvSpPr>
            <p:cNvPr id="133" name="Line 40"/>
            <p:cNvSpPr>
              <a:spLocks noChangeShapeType="1"/>
            </p:cNvSpPr>
            <p:nvPr/>
          </p:nvSpPr>
          <p:spPr bwMode="auto">
            <a:xfrm flipV="1">
              <a:off x="1054100" y="4430713"/>
              <a:ext cx="77788" cy="0"/>
            </a:xfrm>
            <a:prstGeom prst="line">
              <a:avLst/>
            </a:prstGeom>
            <a:noFill/>
            <a:ln w="28575">
              <a:solidFill>
                <a:schemeClr val="accent5">
                  <a:lumMod val="75000"/>
                </a:schemeClr>
              </a:solidFill>
              <a:round/>
              <a:headEnd/>
              <a:tailEnd/>
            </a:ln>
          </p:spPr>
          <p:txBody>
            <a:bodyPr/>
            <a:lstStyle/>
            <a:p>
              <a:pPr>
                <a:defRPr/>
              </a:pPr>
              <a:endParaRPr lang="ko-KR" altLang="en-US" sz="800">
                <a:ea typeface="ＭＳ Ｐゴシック" charset="-128"/>
              </a:endParaRPr>
            </a:p>
          </p:txBody>
        </p:sp>
        <p:sp>
          <p:nvSpPr>
            <p:cNvPr id="134" name="Line 41"/>
            <p:cNvSpPr>
              <a:spLocks noChangeShapeType="1"/>
            </p:cNvSpPr>
            <p:nvPr/>
          </p:nvSpPr>
          <p:spPr bwMode="auto">
            <a:xfrm flipH="1">
              <a:off x="1131888" y="4425950"/>
              <a:ext cx="0" cy="461963"/>
            </a:xfrm>
            <a:prstGeom prst="line">
              <a:avLst/>
            </a:prstGeom>
            <a:noFill/>
            <a:ln w="28575">
              <a:solidFill>
                <a:schemeClr val="accent5">
                  <a:lumMod val="75000"/>
                </a:schemeClr>
              </a:solidFill>
              <a:round/>
              <a:headEnd/>
              <a:tailEnd/>
            </a:ln>
          </p:spPr>
          <p:txBody>
            <a:bodyPr/>
            <a:lstStyle/>
            <a:p>
              <a:pPr>
                <a:defRPr/>
              </a:pPr>
              <a:endParaRPr lang="ko-KR" altLang="en-US" sz="800">
                <a:ea typeface="ＭＳ Ｐゴシック" charset="-128"/>
              </a:endParaRPr>
            </a:p>
          </p:txBody>
        </p:sp>
        <p:sp>
          <p:nvSpPr>
            <p:cNvPr id="135" name="Line 355"/>
            <p:cNvSpPr>
              <a:spLocks noChangeShapeType="1"/>
            </p:cNvSpPr>
            <p:nvPr/>
          </p:nvSpPr>
          <p:spPr bwMode="auto">
            <a:xfrm>
              <a:off x="1016000" y="4098925"/>
              <a:ext cx="293688" cy="0"/>
            </a:xfrm>
            <a:prstGeom prst="line">
              <a:avLst/>
            </a:prstGeom>
            <a:noFill/>
            <a:ln w="19050">
              <a:solidFill>
                <a:schemeClr val="bg1">
                  <a:lumMod val="75000"/>
                </a:schemeClr>
              </a:solidFill>
              <a:round/>
              <a:headEnd/>
              <a:tailEnd/>
            </a:ln>
          </p:spPr>
          <p:txBody>
            <a:bodyPr/>
            <a:lstStyle/>
            <a:p>
              <a:pPr>
                <a:defRPr/>
              </a:pPr>
              <a:endParaRPr lang="ko-KR" altLang="en-US" sz="800">
                <a:ea typeface="ＭＳ Ｐゴシック" charset="-128"/>
              </a:endParaRPr>
            </a:p>
          </p:txBody>
        </p:sp>
        <p:sp>
          <p:nvSpPr>
            <p:cNvPr id="136" name="Line 356"/>
            <p:cNvSpPr>
              <a:spLocks noChangeShapeType="1"/>
            </p:cNvSpPr>
            <p:nvPr/>
          </p:nvSpPr>
          <p:spPr bwMode="auto">
            <a:xfrm flipV="1">
              <a:off x="1012825" y="3963988"/>
              <a:ext cx="0" cy="138112"/>
            </a:xfrm>
            <a:prstGeom prst="line">
              <a:avLst/>
            </a:prstGeom>
            <a:noFill/>
            <a:ln w="19050">
              <a:solidFill>
                <a:schemeClr val="bg1">
                  <a:lumMod val="75000"/>
                </a:schemeClr>
              </a:solidFill>
              <a:round/>
              <a:headEnd/>
              <a:tailEnd/>
            </a:ln>
          </p:spPr>
          <p:txBody>
            <a:bodyPr>
              <a:spAutoFit/>
            </a:bodyPr>
            <a:lstStyle/>
            <a:p>
              <a:pPr>
                <a:defRPr/>
              </a:pPr>
              <a:endParaRPr lang="ko-KR" altLang="en-US" sz="800">
                <a:ea typeface="ＭＳ Ｐゴシック" charset="-128"/>
              </a:endParaRPr>
            </a:p>
          </p:txBody>
        </p:sp>
        <p:sp>
          <p:nvSpPr>
            <p:cNvPr id="137" name="Line 357"/>
            <p:cNvSpPr>
              <a:spLocks noChangeShapeType="1"/>
            </p:cNvSpPr>
            <p:nvPr/>
          </p:nvSpPr>
          <p:spPr bwMode="auto">
            <a:xfrm flipV="1">
              <a:off x="1855788" y="4032250"/>
              <a:ext cx="0" cy="290513"/>
            </a:xfrm>
            <a:prstGeom prst="line">
              <a:avLst/>
            </a:prstGeom>
            <a:noFill/>
            <a:ln w="19050">
              <a:solidFill>
                <a:schemeClr val="bg1">
                  <a:lumMod val="75000"/>
                </a:schemeClr>
              </a:solidFill>
              <a:round/>
              <a:headEnd/>
              <a:tailEnd/>
            </a:ln>
          </p:spPr>
          <p:txBody>
            <a:bodyPr>
              <a:spAutoFit/>
            </a:bodyPr>
            <a:lstStyle/>
            <a:p>
              <a:pPr>
                <a:defRPr/>
              </a:pPr>
              <a:endParaRPr lang="ko-KR" altLang="en-US" sz="800">
                <a:ea typeface="ＭＳ Ｐゴシック" charset="-128"/>
              </a:endParaRPr>
            </a:p>
          </p:txBody>
        </p:sp>
        <p:sp>
          <p:nvSpPr>
            <p:cNvPr id="138" name="Line 359"/>
            <p:cNvSpPr>
              <a:spLocks noChangeShapeType="1"/>
            </p:cNvSpPr>
            <p:nvPr/>
          </p:nvSpPr>
          <p:spPr bwMode="auto">
            <a:xfrm flipV="1">
              <a:off x="1847850" y="4467225"/>
              <a:ext cx="0" cy="319088"/>
            </a:xfrm>
            <a:prstGeom prst="line">
              <a:avLst/>
            </a:prstGeom>
            <a:noFill/>
            <a:ln w="19050">
              <a:solidFill>
                <a:schemeClr val="bg1">
                  <a:lumMod val="75000"/>
                </a:schemeClr>
              </a:solidFill>
              <a:round/>
              <a:headEnd/>
              <a:tailEnd/>
            </a:ln>
          </p:spPr>
          <p:txBody>
            <a:bodyPr>
              <a:spAutoFit/>
            </a:bodyPr>
            <a:lstStyle/>
            <a:p>
              <a:pPr>
                <a:defRPr/>
              </a:pPr>
              <a:endParaRPr lang="ko-KR" altLang="en-US" sz="800">
                <a:ea typeface="ＭＳ Ｐゴシック" charset="-128"/>
              </a:endParaRPr>
            </a:p>
          </p:txBody>
        </p:sp>
        <p:sp>
          <p:nvSpPr>
            <p:cNvPr id="139" name="AutoShape 43"/>
            <p:cNvSpPr>
              <a:spLocks noChangeArrowheads="1"/>
            </p:cNvSpPr>
            <p:nvPr/>
          </p:nvSpPr>
          <p:spPr bwMode="auto">
            <a:xfrm>
              <a:off x="941388" y="3833813"/>
              <a:ext cx="109537" cy="142875"/>
            </a:xfrm>
            <a:prstGeom prst="roundRect">
              <a:avLst>
                <a:gd name="adj" fmla="val 16667"/>
              </a:avLst>
            </a:prstGeom>
            <a:gradFill rotWithShape="1">
              <a:gsLst>
                <a:gs pos="0">
                  <a:schemeClr val="bg2"/>
                </a:gs>
                <a:gs pos="50000">
                  <a:srgbClr val="FFFFFF"/>
                </a:gs>
                <a:gs pos="100000">
                  <a:schemeClr val="bg2"/>
                </a:gs>
              </a:gsLst>
              <a:lin ang="0" scaled="1"/>
            </a:gradFill>
            <a:ln w="19050">
              <a:solidFill>
                <a:schemeClr val="tx1"/>
              </a:solidFill>
              <a:round/>
              <a:headEnd/>
              <a:tailEnd/>
            </a:ln>
            <a:effectLst/>
          </p:spPr>
          <p:txBody>
            <a:bodyPr wrap="none" anchor="ctr"/>
            <a:lstStyle/>
            <a:p>
              <a:pPr algn="ctr">
                <a:defRPr/>
              </a:pPr>
              <a:endParaRPr lang="ko-KR" altLang="ko-KR" sz="800">
                <a:ea typeface="돋움" pitchFamily="50" charset="-127"/>
              </a:endParaRPr>
            </a:p>
          </p:txBody>
        </p:sp>
        <p:sp>
          <p:nvSpPr>
            <p:cNvPr id="41049" name="Line 286"/>
            <p:cNvSpPr>
              <a:spLocks noChangeShapeType="1"/>
            </p:cNvSpPr>
            <p:nvPr/>
          </p:nvSpPr>
          <p:spPr bwMode="auto">
            <a:xfrm>
              <a:off x="1012825" y="4249738"/>
              <a:ext cx="0" cy="68262"/>
            </a:xfrm>
            <a:prstGeom prst="line">
              <a:avLst/>
            </a:prstGeom>
            <a:noFill/>
            <a:ln w="57150">
              <a:solidFill>
                <a:schemeClr val="accent2"/>
              </a:solidFill>
              <a:round/>
              <a:headEnd/>
              <a:tailEnd/>
            </a:ln>
          </p:spPr>
          <p:txBody>
            <a:bodyPr/>
            <a:lstStyle/>
            <a:p>
              <a:endParaRPr lang="en-US"/>
            </a:p>
          </p:txBody>
        </p:sp>
        <p:cxnSp>
          <p:nvCxnSpPr>
            <p:cNvPr id="141" name="직선 연결선 860"/>
            <p:cNvCxnSpPr/>
            <p:nvPr/>
          </p:nvCxnSpPr>
          <p:spPr bwMode="auto">
            <a:xfrm rot="16200000" flipH="1">
              <a:off x="771525" y="4740276"/>
              <a:ext cx="568325" cy="158750"/>
            </a:xfrm>
            <a:prstGeom prst="line">
              <a:avLst/>
            </a:prstGeom>
            <a:noFill/>
            <a:ln w="19050" cap="flat" cmpd="sng" algn="ctr">
              <a:solidFill>
                <a:schemeClr val="bg1">
                  <a:lumMod val="50000"/>
                </a:schemeClr>
              </a:solidFill>
              <a:prstDash val="solid"/>
              <a:round/>
              <a:headEnd type="none" w="med" len="med"/>
              <a:tailEnd type="none" w="med" len="med"/>
            </a:ln>
            <a:effectLst/>
          </p:spPr>
        </p:cxnSp>
        <p:grpSp>
          <p:nvGrpSpPr>
            <p:cNvPr id="34" name="그룹 262"/>
            <p:cNvGrpSpPr>
              <a:grpSpLocks/>
            </p:cNvGrpSpPr>
            <p:nvPr/>
          </p:nvGrpSpPr>
          <p:grpSpPr bwMode="auto">
            <a:xfrm rot="-900000">
              <a:off x="1031875" y="4775200"/>
              <a:ext cx="49213" cy="120650"/>
              <a:chOff x="6084168" y="2708920"/>
              <a:chExt cx="288032" cy="792086"/>
            </a:xfrm>
          </p:grpSpPr>
          <p:sp>
            <p:nvSpPr>
              <p:cNvPr id="143" name="사다리꼴 974"/>
              <p:cNvSpPr/>
              <p:nvPr/>
            </p:nvSpPr>
            <p:spPr bwMode="auto">
              <a:xfrm>
                <a:off x="6083311" y="2676972"/>
                <a:ext cx="288032" cy="218869"/>
              </a:xfrm>
              <a:prstGeom prst="trapezoid">
                <a:avLst/>
              </a:prstGeom>
              <a:solidFill>
                <a:schemeClr val="bg1">
                  <a:lumMod val="75000"/>
                </a:schemeClr>
              </a:solidFill>
              <a:ln w="9525" cap="flat" cmpd="sng" algn="ctr">
                <a:solidFill>
                  <a:schemeClr val="tx1">
                    <a:lumMod val="75000"/>
                    <a:lumOff val="25000"/>
                  </a:schemeClr>
                </a:solidFill>
                <a:prstDash val="solid"/>
                <a:round/>
                <a:headEnd type="none" w="med" len="med"/>
                <a:tailEnd type="none" w="med" len="med"/>
              </a:ln>
              <a:effectLst/>
            </p:spPr>
            <p:txBody>
              <a:bodyPr lIns="0" tIns="0" rIns="0" bIns="0" anchor="ctr">
                <a:normAutofit fontScale="62500" lnSpcReduction="20000"/>
              </a:bodyPr>
              <a:lstStyle/>
              <a:p>
                <a:pPr fontAlgn="t" latinLnBrk="1">
                  <a:lnSpc>
                    <a:spcPct val="50000"/>
                  </a:lnSpc>
                  <a:spcBef>
                    <a:spcPct val="50000"/>
                  </a:spcBef>
                  <a:defRPr/>
                </a:pPr>
                <a:endParaRPr kumimoji="1" lang="ko-KR" altLang="en-US" sz="800" b="0">
                  <a:ea typeface="돋움체" pitchFamily="49" charset="-127"/>
                </a:endParaRPr>
              </a:p>
            </p:txBody>
          </p:sp>
          <p:sp>
            <p:nvSpPr>
              <p:cNvPr id="144" name="직사각형 975"/>
              <p:cNvSpPr/>
              <p:nvPr/>
            </p:nvSpPr>
            <p:spPr bwMode="auto">
              <a:xfrm>
                <a:off x="6084167" y="2927789"/>
                <a:ext cx="288032" cy="354354"/>
              </a:xfrm>
              <a:prstGeom prst="rect">
                <a:avLst/>
              </a:prstGeom>
              <a:solidFill>
                <a:schemeClr val="bg1">
                  <a:lumMod val="75000"/>
                </a:schemeClr>
              </a:solidFill>
              <a:ln w="9525" cap="flat" cmpd="sng" algn="ctr">
                <a:solidFill>
                  <a:schemeClr val="tx1">
                    <a:lumMod val="75000"/>
                    <a:lumOff val="25000"/>
                  </a:schemeClr>
                </a:solidFill>
                <a:prstDash val="solid"/>
                <a:round/>
                <a:headEnd type="none" w="med" len="med"/>
                <a:tailEnd type="none" w="med" len="med"/>
              </a:ln>
              <a:effectLst/>
            </p:spPr>
            <p:txBody>
              <a:bodyPr lIns="0" tIns="0" rIns="0" bIns="0" anchor="ctr">
                <a:normAutofit lnSpcReduction="10000"/>
              </a:bodyPr>
              <a:lstStyle/>
              <a:p>
                <a:pPr fontAlgn="t" latinLnBrk="1">
                  <a:lnSpc>
                    <a:spcPct val="50000"/>
                  </a:lnSpc>
                  <a:spcBef>
                    <a:spcPct val="50000"/>
                  </a:spcBef>
                  <a:defRPr/>
                </a:pPr>
                <a:endParaRPr kumimoji="1" lang="ko-KR" altLang="en-US" sz="800" b="0">
                  <a:ea typeface="돋움체" pitchFamily="49" charset="-127"/>
                </a:endParaRPr>
              </a:p>
            </p:txBody>
          </p:sp>
          <p:sp>
            <p:nvSpPr>
              <p:cNvPr id="145" name="사다리꼴 983"/>
              <p:cNvSpPr/>
              <p:nvPr/>
            </p:nvSpPr>
            <p:spPr bwMode="auto">
              <a:xfrm rot="10800000">
                <a:off x="6083267" y="3281189"/>
                <a:ext cx="288026" cy="218869"/>
              </a:xfrm>
              <a:prstGeom prst="trapezoid">
                <a:avLst/>
              </a:prstGeom>
              <a:solidFill>
                <a:schemeClr val="bg1">
                  <a:lumMod val="75000"/>
                </a:schemeClr>
              </a:solidFill>
              <a:ln w="9525" cap="flat" cmpd="sng" algn="ctr">
                <a:solidFill>
                  <a:schemeClr val="tx1">
                    <a:lumMod val="75000"/>
                    <a:lumOff val="25000"/>
                  </a:schemeClr>
                </a:solidFill>
                <a:prstDash val="solid"/>
                <a:round/>
                <a:headEnd type="none" w="med" len="med"/>
                <a:tailEnd type="none" w="med" len="med"/>
              </a:ln>
              <a:effectLst/>
            </p:spPr>
            <p:txBody>
              <a:bodyPr lIns="0" tIns="0" rIns="0" bIns="0" anchor="ctr">
                <a:normAutofit fontScale="62500" lnSpcReduction="20000"/>
              </a:bodyPr>
              <a:lstStyle/>
              <a:p>
                <a:pPr fontAlgn="t" latinLnBrk="1">
                  <a:lnSpc>
                    <a:spcPct val="50000"/>
                  </a:lnSpc>
                  <a:spcBef>
                    <a:spcPct val="50000"/>
                  </a:spcBef>
                  <a:defRPr/>
                </a:pPr>
                <a:endParaRPr kumimoji="1" lang="ko-KR" altLang="en-US" sz="800" b="0">
                  <a:ea typeface="돋움체" pitchFamily="49" charset="-127"/>
                </a:endParaRPr>
              </a:p>
            </p:txBody>
          </p:sp>
        </p:grpSp>
        <p:sp>
          <p:nvSpPr>
            <p:cNvPr id="146" name="Freeform 108"/>
            <p:cNvSpPr>
              <a:spLocks/>
            </p:cNvSpPr>
            <p:nvPr/>
          </p:nvSpPr>
          <p:spPr bwMode="auto">
            <a:xfrm>
              <a:off x="1800225" y="4325938"/>
              <a:ext cx="106363" cy="139700"/>
            </a:xfrm>
            <a:custGeom>
              <a:avLst/>
              <a:gdLst/>
              <a:ahLst/>
              <a:cxnLst>
                <a:cxn ang="0">
                  <a:pos x="150" y="0"/>
                </a:cxn>
                <a:cxn ang="0">
                  <a:pos x="16" y="68"/>
                </a:cxn>
                <a:cxn ang="0">
                  <a:pos x="247" y="132"/>
                </a:cxn>
                <a:cxn ang="0">
                  <a:pos x="18" y="201"/>
                </a:cxn>
                <a:cxn ang="0">
                  <a:pos x="247" y="267"/>
                </a:cxn>
                <a:cxn ang="0">
                  <a:pos x="16" y="335"/>
                </a:cxn>
                <a:cxn ang="0">
                  <a:pos x="247" y="401"/>
                </a:cxn>
                <a:cxn ang="0">
                  <a:pos x="109" y="470"/>
                </a:cxn>
              </a:cxnLst>
              <a:rect l="0" t="0" r="r" b="b"/>
              <a:pathLst>
                <a:path w="263" h="470">
                  <a:moveTo>
                    <a:pt x="150" y="0"/>
                  </a:moveTo>
                  <a:cubicBezTo>
                    <a:pt x="75" y="23"/>
                    <a:pt x="0" y="46"/>
                    <a:pt x="16" y="68"/>
                  </a:cubicBezTo>
                  <a:cubicBezTo>
                    <a:pt x="32" y="90"/>
                    <a:pt x="247" y="110"/>
                    <a:pt x="247" y="132"/>
                  </a:cubicBezTo>
                  <a:cubicBezTo>
                    <a:pt x="247" y="154"/>
                    <a:pt x="18" y="179"/>
                    <a:pt x="18" y="201"/>
                  </a:cubicBezTo>
                  <a:cubicBezTo>
                    <a:pt x="18" y="223"/>
                    <a:pt x="247" y="245"/>
                    <a:pt x="247" y="267"/>
                  </a:cubicBezTo>
                  <a:cubicBezTo>
                    <a:pt x="247" y="289"/>
                    <a:pt x="16" y="313"/>
                    <a:pt x="16" y="335"/>
                  </a:cubicBezTo>
                  <a:cubicBezTo>
                    <a:pt x="16" y="357"/>
                    <a:pt x="231" y="379"/>
                    <a:pt x="247" y="401"/>
                  </a:cubicBezTo>
                  <a:cubicBezTo>
                    <a:pt x="263" y="423"/>
                    <a:pt x="186" y="446"/>
                    <a:pt x="109" y="470"/>
                  </a:cubicBezTo>
                </a:path>
              </a:pathLst>
            </a:custGeom>
            <a:noFill/>
            <a:ln w="19050">
              <a:solidFill>
                <a:schemeClr val="bg1">
                  <a:lumMod val="75000"/>
                </a:schemeClr>
              </a:solidFill>
              <a:round/>
              <a:headEnd/>
              <a:tailEnd/>
            </a:ln>
            <a:effectLst/>
          </p:spPr>
          <p:txBody>
            <a:bodyPr/>
            <a:lstStyle/>
            <a:p>
              <a:pPr>
                <a:defRPr/>
              </a:pPr>
              <a:endParaRPr lang="ko-KR" altLang="en-US" sz="800">
                <a:ea typeface="ＭＳ Ｐゴシック" charset="-128"/>
              </a:endParaRPr>
            </a:p>
          </p:txBody>
        </p:sp>
        <p:sp>
          <p:nvSpPr>
            <p:cNvPr id="41053" name="Rectangle 287"/>
            <p:cNvSpPr>
              <a:spLocks noChangeArrowheads="1"/>
            </p:cNvSpPr>
            <p:nvPr/>
          </p:nvSpPr>
          <p:spPr bwMode="auto">
            <a:xfrm>
              <a:off x="1084263" y="4078288"/>
              <a:ext cx="92075" cy="49212"/>
            </a:xfrm>
            <a:prstGeom prst="rect">
              <a:avLst/>
            </a:prstGeom>
            <a:pattFill prst="openDmnd">
              <a:fgClr>
                <a:srgbClr val="99CC00"/>
              </a:fgClr>
              <a:bgClr>
                <a:srgbClr val="FFFFFF"/>
              </a:bgClr>
            </a:pattFill>
            <a:ln w="9525">
              <a:solidFill>
                <a:srgbClr val="808080"/>
              </a:solidFill>
              <a:miter lim="800000"/>
              <a:headEnd/>
              <a:tailEnd/>
            </a:ln>
          </p:spPr>
          <p:txBody>
            <a:bodyPr wrap="none" anchor="ctr"/>
            <a:lstStyle/>
            <a:p>
              <a:endParaRPr lang="ko-KR" altLang="en-US" sz="800"/>
            </a:p>
          </p:txBody>
        </p:sp>
        <p:grpSp>
          <p:nvGrpSpPr>
            <p:cNvPr id="35" name="Group 17"/>
            <p:cNvGrpSpPr>
              <a:grpSpLocks/>
            </p:cNvGrpSpPr>
            <p:nvPr/>
          </p:nvGrpSpPr>
          <p:grpSpPr bwMode="auto">
            <a:xfrm rot="10800000">
              <a:off x="804320" y="4182025"/>
              <a:ext cx="178048" cy="73530"/>
              <a:chOff x="1151" y="2044"/>
              <a:chExt cx="202" cy="82"/>
            </a:xfrm>
            <a:solidFill>
              <a:srgbClr val="FF0000"/>
            </a:solidFill>
          </p:grpSpPr>
          <p:sp>
            <p:nvSpPr>
              <p:cNvPr id="149" name="Line 18"/>
              <p:cNvSpPr>
                <a:spLocks noChangeShapeType="1"/>
              </p:cNvSpPr>
              <p:nvPr/>
            </p:nvSpPr>
            <p:spPr bwMode="auto">
              <a:xfrm>
                <a:off x="1151" y="2086"/>
                <a:ext cx="112" cy="0"/>
              </a:xfrm>
              <a:prstGeom prst="line">
                <a:avLst/>
              </a:prstGeom>
              <a:grpFill/>
              <a:ln w="28575">
                <a:solidFill>
                  <a:schemeClr val="tx1"/>
                </a:solidFill>
                <a:round/>
                <a:headEnd/>
                <a:tailEnd/>
              </a:ln>
              <a:effectLst/>
            </p:spPr>
            <p:txBody>
              <a:bodyPr/>
              <a:lstStyle/>
              <a:p>
                <a:pPr>
                  <a:defRPr/>
                </a:pPr>
                <a:endParaRPr lang="ko-KR" altLang="en-US" sz="800">
                  <a:ea typeface="ＭＳ Ｐゴシック" charset="-128"/>
                </a:endParaRPr>
              </a:p>
            </p:txBody>
          </p:sp>
          <p:sp>
            <p:nvSpPr>
              <p:cNvPr id="150" name="Rectangle 19"/>
              <p:cNvSpPr>
                <a:spLocks noChangeArrowheads="1"/>
              </p:cNvSpPr>
              <p:nvPr/>
            </p:nvSpPr>
            <p:spPr bwMode="auto">
              <a:xfrm>
                <a:off x="1268" y="2044"/>
                <a:ext cx="85" cy="82"/>
              </a:xfrm>
              <a:prstGeom prst="rect">
                <a:avLst/>
              </a:prstGeom>
              <a:grpFill/>
              <a:ln w="28575">
                <a:solidFill>
                  <a:schemeClr val="tx1"/>
                </a:solidFill>
                <a:miter lim="800000"/>
                <a:headEnd/>
                <a:tailEnd/>
              </a:ln>
              <a:effectLst/>
            </p:spPr>
            <p:txBody>
              <a:bodyPr wrap="none" anchor="ctr"/>
              <a:lstStyle/>
              <a:p>
                <a:pPr>
                  <a:defRPr/>
                </a:pPr>
                <a:endParaRPr lang="ko-KR" altLang="en-US" sz="800">
                  <a:ea typeface="ＭＳ Ｐゴシック" charset="-128"/>
                </a:endParaRPr>
              </a:p>
            </p:txBody>
          </p:sp>
        </p:grpSp>
        <p:grpSp>
          <p:nvGrpSpPr>
            <p:cNvPr id="36" name="Group 349"/>
            <p:cNvGrpSpPr>
              <a:grpSpLocks/>
            </p:cNvGrpSpPr>
            <p:nvPr/>
          </p:nvGrpSpPr>
          <p:grpSpPr bwMode="auto">
            <a:xfrm rot="4200000">
              <a:off x="1079446" y="4909123"/>
              <a:ext cx="123747" cy="142791"/>
              <a:chOff x="2748" y="3422"/>
              <a:chExt cx="105" cy="108"/>
            </a:xfrm>
            <a:solidFill>
              <a:srgbClr val="FF6600"/>
            </a:solidFill>
          </p:grpSpPr>
          <p:sp>
            <p:nvSpPr>
              <p:cNvPr id="152" name="AutoShape 350"/>
              <p:cNvSpPr>
                <a:spLocks noChangeArrowheads="1"/>
              </p:cNvSpPr>
              <p:nvPr/>
            </p:nvSpPr>
            <p:spPr bwMode="auto">
              <a:xfrm rot="-5400000">
                <a:off x="2772" y="3449"/>
                <a:ext cx="57" cy="105"/>
              </a:xfrm>
              <a:prstGeom prst="flowChartCollate">
                <a:avLst/>
              </a:prstGeom>
              <a:grpFill/>
              <a:ln w="9525">
                <a:solidFill>
                  <a:srgbClr val="FF6600"/>
                </a:solidFill>
                <a:miter lim="800000"/>
                <a:headEnd/>
                <a:tailEnd/>
              </a:ln>
            </p:spPr>
            <p:txBody>
              <a:bodyPr vert="eaVert" wrap="none" anchor="ctr"/>
              <a:lstStyle/>
              <a:p>
                <a:pPr>
                  <a:defRPr/>
                </a:pPr>
                <a:endParaRPr lang="ko-KR" altLang="en-US" sz="800">
                  <a:ea typeface="ＭＳ Ｐゴシック" charset="-128"/>
                </a:endParaRPr>
              </a:p>
            </p:txBody>
          </p:sp>
          <p:sp>
            <p:nvSpPr>
              <p:cNvPr id="153" name="Line 351"/>
              <p:cNvSpPr>
                <a:spLocks noChangeShapeType="1"/>
              </p:cNvSpPr>
              <p:nvPr/>
            </p:nvSpPr>
            <p:spPr bwMode="auto">
              <a:xfrm rot="-5400000">
                <a:off x="2784" y="3485"/>
                <a:ext cx="34" cy="0"/>
              </a:xfrm>
              <a:prstGeom prst="line">
                <a:avLst/>
              </a:prstGeom>
              <a:grpFill/>
              <a:ln w="38100">
                <a:solidFill>
                  <a:srgbClr val="FF6600"/>
                </a:solidFill>
                <a:round/>
                <a:headEnd/>
                <a:tailEnd/>
              </a:ln>
            </p:spPr>
            <p:txBody>
              <a:bodyPr/>
              <a:lstStyle/>
              <a:p>
                <a:pPr>
                  <a:defRPr/>
                </a:pPr>
                <a:endParaRPr lang="ko-KR" altLang="en-US" sz="800">
                  <a:ea typeface="ＭＳ Ｐゴシック" charset="-128"/>
                </a:endParaRPr>
              </a:p>
            </p:txBody>
          </p:sp>
          <p:sp>
            <p:nvSpPr>
              <p:cNvPr id="154" name="AutoShape 352"/>
              <p:cNvSpPr>
                <a:spLocks noChangeArrowheads="1"/>
              </p:cNvSpPr>
              <p:nvPr/>
            </p:nvSpPr>
            <p:spPr bwMode="auto">
              <a:xfrm rot="-5400000">
                <a:off x="2778" y="3421"/>
                <a:ext cx="45" cy="48"/>
              </a:xfrm>
              <a:prstGeom prst="flowChartDelay">
                <a:avLst/>
              </a:prstGeom>
              <a:grpFill/>
              <a:ln w="9525">
                <a:solidFill>
                  <a:srgbClr val="FF6600"/>
                </a:solidFill>
                <a:miter lim="800000"/>
                <a:headEnd/>
                <a:tailEnd/>
              </a:ln>
            </p:spPr>
            <p:txBody>
              <a:bodyPr vert="eaVert" wrap="none" tIns="0" bIns="0" anchor="ctr" anchorCtr="1"/>
              <a:lstStyle/>
              <a:p>
                <a:pPr algn="ctr">
                  <a:defRPr/>
                </a:pPr>
                <a:r>
                  <a:rPr lang="en-US" altLang="ko-KR" sz="800" dirty="0">
                    <a:ea typeface="굴림" pitchFamily="50" charset="-127"/>
                  </a:rPr>
                  <a:t>s</a:t>
                </a:r>
              </a:p>
            </p:txBody>
          </p:sp>
        </p:grpSp>
        <p:grpSp>
          <p:nvGrpSpPr>
            <p:cNvPr id="37" name="Group 77"/>
            <p:cNvGrpSpPr>
              <a:grpSpLocks/>
            </p:cNvGrpSpPr>
            <p:nvPr/>
          </p:nvGrpSpPr>
          <p:grpSpPr bwMode="auto">
            <a:xfrm>
              <a:off x="1836738" y="2495550"/>
              <a:ext cx="457200" cy="153988"/>
              <a:chOff x="2033" y="584"/>
              <a:chExt cx="590" cy="186"/>
            </a:xfrm>
          </p:grpSpPr>
          <p:sp>
            <p:nvSpPr>
              <p:cNvPr id="41555" name="Oval 78"/>
              <p:cNvSpPr>
                <a:spLocks noChangeArrowheads="1"/>
              </p:cNvSpPr>
              <p:nvPr/>
            </p:nvSpPr>
            <p:spPr bwMode="auto">
              <a:xfrm>
                <a:off x="2033" y="584"/>
                <a:ext cx="296" cy="75"/>
              </a:xfrm>
              <a:prstGeom prst="ellipse">
                <a:avLst/>
              </a:prstGeom>
              <a:solidFill>
                <a:schemeClr val="tx2"/>
              </a:solidFill>
              <a:ln w="9525">
                <a:solidFill>
                  <a:schemeClr val="tx1"/>
                </a:solidFill>
                <a:round/>
                <a:headEnd/>
                <a:tailEnd/>
              </a:ln>
            </p:spPr>
            <p:txBody>
              <a:bodyPr wrap="none" anchor="ctr"/>
              <a:lstStyle/>
              <a:p>
                <a:endParaRPr lang="ko-KR" altLang="en-US" sz="800"/>
              </a:p>
            </p:txBody>
          </p:sp>
          <p:sp>
            <p:nvSpPr>
              <p:cNvPr id="41556" name="AutoShape 79"/>
              <p:cNvSpPr>
                <a:spLocks noChangeArrowheads="1"/>
              </p:cNvSpPr>
              <p:nvPr/>
            </p:nvSpPr>
            <p:spPr bwMode="auto">
              <a:xfrm rot="10800000">
                <a:off x="2230" y="702"/>
                <a:ext cx="199" cy="68"/>
              </a:xfrm>
              <a:prstGeom prst="flowChartManualOperation">
                <a:avLst/>
              </a:prstGeom>
              <a:solidFill>
                <a:schemeClr val="bg2"/>
              </a:solidFill>
              <a:ln w="9525">
                <a:solidFill>
                  <a:schemeClr val="tx1"/>
                </a:solidFill>
                <a:miter lim="800000"/>
                <a:headEnd/>
                <a:tailEnd/>
              </a:ln>
            </p:spPr>
            <p:txBody>
              <a:bodyPr wrap="none" anchor="ctr"/>
              <a:lstStyle/>
              <a:p>
                <a:endParaRPr lang="ko-KR" altLang="en-US" sz="800"/>
              </a:p>
            </p:txBody>
          </p:sp>
          <p:sp>
            <p:nvSpPr>
              <p:cNvPr id="41557" name="Line 80"/>
              <p:cNvSpPr>
                <a:spLocks noChangeShapeType="1"/>
              </p:cNvSpPr>
              <p:nvPr/>
            </p:nvSpPr>
            <p:spPr bwMode="auto">
              <a:xfrm>
                <a:off x="2329" y="620"/>
                <a:ext cx="0" cy="89"/>
              </a:xfrm>
              <a:prstGeom prst="line">
                <a:avLst/>
              </a:prstGeom>
              <a:noFill/>
              <a:ln w="9525">
                <a:solidFill>
                  <a:schemeClr val="tx1"/>
                </a:solidFill>
                <a:round/>
                <a:headEnd/>
                <a:tailEnd/>
              </a:ln>
            </p:spPr>
            <p:txBody>
              <a:bodyPr/>
              <a:lstStyle/>
              <a:p>
                <a:endParaRPr lang="en-US"/>
              </a:p>
            </p:txBody>
          </p:sp>
          <p:sp>
            <p:nvSpPr>
              <p:cNvPr id="41558" name="Oval 81"/>
              <p:cNvSpPr>
                <a:spLocks noChangeArrowheads="1"/>
              </p:cNvSpPr>
              <p:nvPr/>
            </p:nvSpPr>
            <p:spPr bwMode="auto">
              <a:xfrm>
                <a:off x="2327" y="588"/>
                <a:ext cx="296" cy="75"/>
              </a:xfrm>
              <a:prstGeom prst="ellipse">
                <a:avLst/>
              </a:prstGeom>
              <a:solidFill>
                <a:schemeClr val="tx2"/>
              </a:solidFill>
              <a:ln w="9525">
                <a:solidFill>
                  <a:schemeClr val="tx1"/>
                </a:solidFill>
                <a:round/>
                <a:headEnd/>
                <a:tailEnd/>
              </a:ln>
            </p:spPr>
            <p:txBody>
              <a:bodyPr wrap="none" anchor="ctr"/>
              <a:lstStyle/>
              <a:p>
                <a:endParaRPr lang="ko-KR" altLang="en-US" sz="800"/>
              </a:p>
            </p:txBody>
          </p:sp>
        </p:grpSp>
        <p:sp>
          <p:nvSpPr>
            <p:cNvPr id="41057" name="Rectangle 179"/>
            <p:cNvSpPr>
              <a:spLocks noChangeArrowheads="1"/>
            </p:cNvSpPr>
            <p:nvPr/>
          </p:nvSpPr>
          <p:spPr bwMode="auto">
            <a:xfrm>
              <a:off x="1920875" y="2684463"/>
              <a:ext cx="798513" cy="98425"/>
            </a:xfrm>
            <a:prstGeom prst="rect">
              <a:avLst/>
            </a:prstGeom>
            <a:gradFill rotWithShape="1">
              <a:gsLst>
                <a:gs pos="0">
                  <a:srgbClr val="FF0000"/>
                </a:gs>
                <a:gs pos="100000">
                  <a:srgbClr val="FFCC66"/>
                </a:gs>
              </a:gsLst>
              <a:lin ang="0" scaled="1"/>
            </a:gradFill>
            <a:ln w="28575">
              <a:solidFill>
                <a:schemeClr val="tx1"/>
              </a:solidFill>
              <a:miter lim="800000"/>
              <a:headEnd/>
              <a:tailEnd/>
            </a:ln>
          </p:spPr>
          <p:txBody>
            <a:bodyPr wrap="none" anchor="ctr"/>
            <a:lstStyle/>
            <a:p>
              <a:endParaRPr lang="ko-KR" altLang="en-US" sz="800"/>
            </a:p>
          </p:txBody>
        </p:sp>
        <p:grpSp>
          <p:nvGrpSpPr>
            <p:cNvPr id="38" name="Group 77"/>
            <p:cNvGrpSpPr>
              <a:grpSpLocks/>
            </p:cNvGrpSpPr>
            <p:nvPr/>
          </p:nvGrpSpPr>
          <p:grpSpPr bwMode="auto">
            <a:xfrm>
              <a:off x="2343150" y="2495550"/>
              <a:ext cx="457200" cy="153988"/>
              <a:chOff x="2033" y="584"/>
              <a:chExt cx="590" cy="186"/>
            </a:xfrm>
          </p:grpSpPr>
          <p:sp>
            <p:nvSpPr>
              <p:cNvPr id="41551" name="Oval 78"/>
              <p:cNvSpPr>
                <a:spLocks noChangeArrowheads="1"/>
              </p:cNvSpPr>
              <p:nvPr/>
            </p:nvSpPr>
            <p:spPr bwMode="auto">
              <a:xfrm>
                <a:off x="2033" y="584"/>
                <a:ext cx="296" cy="75"/>
              </a:xfrm>
              <a:prstGeom prst="ellipse">
                <a:avLst/>
              </a:prstGeom>
              <a:solidFill>
                <a:schemeClr val="tx2"/>
              </a:solidFill>
              <a:ln w="9525">
                <a:solidFill>
                  <a:schemeClr val="tx1"/>
                </a:solidFill>
                <a:round/>
                <a:headEnd/>
                <a:tailEnd/>
              </a:ln>
            </p:spPr>
            <p:txBody>
              <a:bodyPr wrap="none" anchor="ctr"/>
              <a:lstStyle/>
              <a:p>
                <a:endParaRPr lang="ko-KR" altLang="en-US" sz="800"/>
              </a:p>
            </p:txBody>
          </p:sp>
          <p:sp>
            <p:nvSpPr>
              <p:cNvPr id="41552" name="AutoShape 79"/>
              <p:cNvSpPr>
                <a:spLocks noChangeArrowheads="1"/>
              </p:cNvSpPr>
              <p:nvPr/>
            </p:nvSpPr>
            <p:spPr bwMode="auto">
              <a:xfrm rot="10800000">
                <a:off x="2230" y="702"/>
                <a:ext cx="199" cy="68"/>
              </a:xfrm>
              <a:prstGeom prst="flowChartManualOperation">
                <a:avLst/>
              </a:prstGeom>
              <a:solidFill>
                <a:schemeClr val="bg2"/>
              </a:solidFill>
              <a:ln w="9525">
                <a:solidFill>
                  <a:schemeClr val="tx1"/>
                </a:solidFill>
                <a:miter lim="800000"/>
                <a:headEnd/>
                <a:tailEnd/>
              </a:ln>
            </p:spPr>
            <p:txBody>
              <a:bodyPr wrap="none" anchor="ctr"/>
              <a:lstStyle/>
              <a:p>
                <a:endParaRPr lang="ko-KR" altLang="en-US" sz="800"/>
              </a:p>
            </p:txBody>
          </p:sp>
          <p:sp>
            <p:nvSpPr>
              <p:cNvPr id="41553" name="Line 80"/>
              <p:cNvSpPr>
                <a:spLocks noChangeShapeType="1"/>
              </p:cNvSpPr>
              <p:nvPr/>
            </p:nvSpPr>
            <p:spPr bwMode="auto">
              <a:xfrm>
                <a:off x="2329" y="620"/>
                <a:ext cx="0" cy="89"/>
              </a:xfrm>
              <a:prstGeom prst="line">
                <a:avLst/>
              </a:prstGeom>
              <a:noFill/>
              <a:ln w="9525">
                <a:solidFill>
                  <a:schemeClr val="tx1"/>
                </a:solidFill>
                <a:round/>
                <a:headEnd/>
                <a:tailEnd/>
              </a:ln>
            </p:spPr>
            <p:txBody>
              <a:bodyPr/>
              <a:lstStyle/>
              <a:p>
                <a:endParaRPr lang="en-US"/>
              </a:p>
            </p:txBody>
          </p:sp>
          <p:sp>
            <p:nvSpPr>
              <p:cNvPr id="41554" name="Oval 81"/>
              <p:cNvSpPr>
                <a:spLocks noChangeArrowheads="1"/>
              </p:cNvSpPr>
              <p:nvPr/>
            </p:nvSpPr>
            <p:spPr bwMode="auto">
              <a:xfrm>
                <a:off x="2327" y="588"/>
                <a:ext cx="296" cy="75"/>
              </a:xfrm>
              <a:prstGeom prst="ellipse">
                <a:avLst/>
              </a:prstGeom>
              <a:solidFill>
                <a:schemeClr val="tx2"/>
              </a:solidFill>
              <a:ln w="9525">
                <a:solidFill>
                  <a:schemeClr val="tx1"/>
                </a:solidFill>
                <a:round/>
                <a:headEnd/>
                <a:tailEnd/>
              </a:ln>
            </p:spPr>
            <p:txBody>
              <a:bodyPr wrap="none" anchor="ctr"/>
              <a:lstStyle/>
              <a:p>
                <a:endParaRPr lang="ko-KR" altLang="en-US" sz="800"/>
              </a:p>
            </p:txBody>
          </p:sp>
        </p:grpSp>
        <p:sp>
          <p:nvSpPr>
            <p:cNvPr id="41059" name="Line 3"/>
            <p:cNvSpPr>
              <a:spLocks noChangeShapeType="1"/>
            </p:cNvSpPr>
            <p:nvPr/>
          </p:nvSpPr>
          <p:spPr bwMode="auto">
            <a:xfrm flipV="1">
              <a:off x="1343025" y="3971925"/>
              <a:ext cx="0" cy="474663"/>
            </a:xfrm>
            <a:prstGeom prst="line">
              <a:avLst/>
            </a:prstGeom>
            <a:noFill/>
            <a:ln w="28575">
              <a:solidFill>
                <a:srgbClr val="FF0000"/>
              </a:solidFill>
              <a:round/>
              <a:headEnd/>
              <a:tailEnd/>
            </a:ln>
          </p:spPr>
          <p:txBody>
            <a:bodyPr/>
            <a:lstStyle/>
            <a:p>
              <a:endParaRPr lang="en-US"/>
            </a:p>
          </p:txBody>
        </p:sp>
        <p:grpSp>
          <p:nvGrpSpPr>
            <p:cNvPr id="39" name="그룹 327"/>
            <p:cNvGrpSpPr>
              <a:grpSpLocks/>
            </p:cNvGrpSpPr>
            <p:nvPr/>
          </p:nvGrpSpPr>
          <p:grpSpPr bwMode="auto">
            <a:xfrm>
              <a:off x="1258888" y="4389438"/>
              <a:ext cx="153987" cy="339725"/>
              <a:chOff x="319442" y="3699603"/>
              <a:chExt cx="352425" cy="760413"/>
            </a:xfrm>
          </p:grpSpPr>
          <p:sp>
            <p:nvSpPr>
              <p:cNvPr id="41529" name="AutoShape 23"/>
              <p:cNvSpPr>
                <a:spLocks noChangeArrowheads="1"/>
              </p:cNvSpPr>
              <p:nvPr/>
            </p:nvSpPr>
            <p:spPr bwMode="auto">
              <a:xfrm>
                <a:off x="319442" y="3699603"/>
                <a:ext cx="352425" cy="760413"/>
              </a:xfrm>
              <a:prstGeom prst="roundRect">
                <a:avLst>
                  <a:gd name="adj" fmla="val 16667"/>
                </a:avLst>
              </a:prstGeom>
              <a:gradFill rotWithShape="1">
                <a:gsLst>
                  <a:gs pos="0">
                    <a:srgbClr val="FF0000"/>
                  </a:gs>
                  <a:gs pos="100000">
                    <a:srgbClr val="2C658C">
                      <a:alpha val="25000"/>
                    </a:srgbClr>
                  </a:gs>
                </a:gsLst>
                <a:lin ang="5400000" scaled="1"/>
              </a:gradFill>
              <a:ln w="19050">
                <a:solidFill>
                  <a:schemeClr val="tx1"/>
                </a:solidFill>
                <a:round/>
                <a:headEnd/>
                <a:tailEnd/>
              </a:ln>
            </p:spPr>
            <p:txBody>
              <a:bodyPr wrap="none" anchor="ctr"/>
              <a:lstStyle/>
              <a:p>
                <a:endParaRPr lang="ko-KR" altLang="en-US" sz="800"/>
              </a:p>
            </p:txBody>
          </p:sp>
          <p:grpSp>
            <p:nvGrpSpPr>
              <p:cNvPr id="40" name="그룹 326"/>
              <p:cNvGrpSpPr>
                <a:grpSpLocks/>
              </p:cNvGrpSpPr>
              <p:nvPr/>
            </p:nvGrpSpPr>
            <p:grpSpPr bwMode="auto">
              <a:xfrm>
                <a:off x="320500" y="4309405"/>
                <a:ext cx="347663" cy="74721"/>
                <a:chOff x="328967" y="5003672"/>
                <a:chExt cx="347663" cy="74721"/>
              </a:xfrm>
            </p:grpSpPr>
            <p:grpSp>
              <p:nvGrpSpPr>
                <p:cNvPr id="41" name="Group 113"/>
                <p:cNvGrpSpPr>
                  <a:grpSpLocks/>
                </p:cNvGrpSpPr>
                <p:nvPr/>
              </p:nvGrpSpPr>
              <p:grpSpPr bwMode="auto">
                <a:xfrm>
                  <a:off x="547720" y="5006022"/>
                  <a:ext cx="128910" cy="72371"/>
                  <a:chOff x="909" y="4018"/>
                  <a:chExt cx="64" cy="31"/>
                </a:xfrm>
              </p:grpSpPr>
              <p:sp>
                <p:nvSpPr>
                  <p:cNvPr id="41546" name="Line 114"/>
                  <p:cNvSpPr>
                    <a:spLocks noChangeShapeType="1"/>
                  </p:cNvSpPr>
                  <p:nvPr/>
                </p:nvSpPr>
                <p:spPr bwMode="auto">
                  <a:xfrm>
                    <a:off x="913" y="4018"/>
                    <a:ext cx="0" cy="29"/>
                  </a:xfrm>
                  <a:prstGeom prst="line">
                    <a:avLst/>
                  </a:prstGeom>
                  <a:noFill/>
                  <a:ln w="9525">
                    <a:solidFill>
                      <a:srgbClr val="FF0000"/>
                    </a:solidFill>
                    <a:round/>
                    <a:headEnd/>
                    <a:tailEnd/>
                  </a:ln>
                </p:spPr>
                <p:txBody>
                  <a:bodyPr/>
                  <a:lstStyle/>
                  <a:p>
                    <a:endParaRPr lang="en-US"/>
                  </a:p>
                </p:txBody>
              </p:sp>
              <p:sp>
                <p:nvSpPr>
                  <p:cNvPr id="41547" name="Line 115"/>
                  <p:cNvSpPr>
                    <a:spLocks noChangeShapeType="1"/>
                  </p:cNvSpPr>
                  <p:nvPr/>
                </p:nvSpPr>
                <p:spPr bwMode="auto">
                  <a:xfrm rot="2700000">
                    <a:off x="928" y="4013"/>
                    <a:ext cx="0" cy="37"/>
                  </a:xfrm>
                  <a:prstGeom prst="line">
                    <a:avLst/>
                  </a:prstGeom>
                  <a:noFill/>
                  <a:ln w="9525">
                    <a:solidFill>
                      <a:srgbClr val="FF0000"/>
                    </a:solidFill>
                    <a:round/>
                    <a:headEnd/>
                    <a:tailEnd/>
                  </a:ln>
                </p:spPr>
                <p:txBody>
                  <a:bodyPr/>
                  <a:lstStyle/>
                  <a:p>
                    <a:endParaRPr lang="en-US"/>
                  </a:p>
                </p:txBody>
              </p:sp>
              <p:sp>
                <p:nvSpPr>
                  <p:cNvPr id="41548" name="Line 116"/>
                  <p:cNvSpPr>
                    <a:spLocks noChangeShapeType="1"/>
                  </p:cNvSpPr>
                  <p:nvPr/>
                </p:nvSpPr>
                <p:spPr bwMode="auto">
                  <a:xfrm>
                    <a:off x="941" y="4019"/>
                    <a:ext cx="0" cy="29"/>
                  </a:xfrm>
                  <a:prstGeom prst="line">
                    <a:avLst/>
                  </a:prstGeom>
                  <a:noFill/>
                  <a:ln w="9525">
                    <a:solidFill>
                      <a:srgbClr val="FF0000"/>
                    </a:solidFill>
                    <a:round/>
                    <a:headEnd/>
                    <a:tailEnd/>
                  </a:ln>
                </p:spPr>
                <p:txBody>
                  <a:bodyPr/>
                  <a:lstStyle/>
                  <a:p>
                    <a:endParaRPr lang="en-US"/>
                  </a:p>
                </p:txBody>
              </p:sp>
              <p:sp>
                <p:nvSpPr>
                  <p:cNvPr id="41549" name="Line 117"/>
                  <p:cNvSpPr>
                    <a:spLocks noChangeShapeType="1"/>
                  </p:cNvSpPr>
                  <p:nvPr/>
                </p:nvSpPr>
                <p:spPr bwMode="auto">
                  <a:xfrm rot="2700000">
                    <a:off x="955" y="4015"/>
                    <a:ext cx="0" cy="37"/>
                  </a:xfrm>
                  <a:prstGeom prst="line">
                    <a:avLst/>
                  </a:prstGeom>
                  <a:noFill/>
                  <a:ln w="9525">
                    <a:solidFill>
                      <a:srgbClr val="FF0000"/>
                    </a:solidFill>
                    <a:round/>
                    <a:headEnd/>
                    <a:tailEnd/>
                  </a:ln>
                </p:spPr>
                <p:txBody>
                  <a:bodyPr/>
                  <a:lstStyle/>
                  <a:p>
                    <a:endParaRPr lang="en-US"/>
                  </a:p>
                </p:txBody>
              </p:sp>
              <p:sp>
                <p:nvSpPr>
                  <p:cNvPr id="41550" name="Line 118"/>
                  <p:cNvSpPr>
                    <a:spLocks noChangeShapeType="1"/>
                  </p:cNvSpPr>
                  <p:nvPr/>
                </p:nvSpPr>
                <p:spPr bwMode="auto">
                  <a:xfrm>
                    <a:off x="969" y="4020"/>
                    <a:ext cx="0" cy="29"/>
                  </a:xfrm>
                  <a:prstGeom prst="line">
                    <a:avLst/>
                  </a:prstGeom>
                  <a:noFill/>
                  <a:ln w="9525">
                    <a:solidFill>
                      <a:srgbClr val="FF0000"/>
                    </a:solidFill>
                    <a:round/>
                    <a:headEnd/>
                    <a:tailEnd/>
                  </a:ln>
                </p:spPr>
                <p:txBody>
                  <a:bodyPr/>
                  <a:lstStyle/>
                  <a:p>
                    <a:endParaRPr lang="en-US"/>
                  </a:p>
                </p:txBody>
              </p:sp>
            </p:grpSp>
            <p:grpSp>
              <p:nvGrpSpPr>
                <p:cNvPr id="43" name="Group 119"/>
                <p:cNvGrpSpPr>
                  <a:grpSpLocks/>
                </p:cNvGrpSpPr>
                <p:nvPr/>
              </p:nvGrpSpPr>
              <p:grpSpPr bwMode="auto">
                <a:xfrm>
                  <a:off x="328967" y="5003688"/>
                  <a:ext cx="128910" cy="72371"/>
                  <a:chOff x="909" y="4018"/>
                  <a:chExt cx="64" cy="31"/>
                </a:xfrm>
              </p:grpSpPr>
              <p:sp>
                <p:nvSpPr>
                  <p:cNvPr id="41541" name="Line 120"/>
                  <p:cNvSpPr>
                    <a:spLocks noChangeShapeType="1"/>
                  </p:cNvSpPr>
                  <p:nvPr/>
                </p:nvSpPr>
                <p:spPr bwMode="auto">
                  <a:xfrm>
                    <a:off x="913" y="4018"/>
                    <a:ext cx="0" cy="29"/>
                  </a:xfrm>
                  <a:prstGeom prst="line">
                    <a:avLst/>
                  </a:prstGeom>
                  <a:noFill/>
                  <a:ln w="9525">
                    <a:solidFill>
                      <a:srgbClr val="FF0000"/>
                    </a:solidFill>
                    <a:round/>
                    <a:headEnd/>
                    <a:tailEnd/>
                  </a:ln>
                </p:spPr>
                <p:txBody>
                  <a:bodyPr/>
                  <a:lstStyle/>
                  <a:p>
                    <a:endParaRPr lang="en-US"/>
                  </a:p>
                </p:txBody>
              </p:sp>
              <p:sp>
                <p:nvSpPr>
                  <p:cNvPr id="41542" name="Line 121"/>
                  <p:cNvSpPr>
                    <a:spLocks noChangeShapeType="1"/>
                  </p:cNvSpPr>
                  <p:nvPr/>
                </p:nvSpPr>
                <p:spPr bwMode="auto">
                  <a:xfrm rot="2700000">
                    <a:off x="928" y="4013"/>
                    <a:ext cx="0" cy="37"/>
                  </a:xfrm>
                  <a:prstGeom prst="line">
                    <a:avLst/>
                  </a:prstGeom>
                  <a:noFill/>
                  <a:ln w="9525">
                    <a:solidFill>
                      <a:srgbClr val="FF0000"/>
                    </a:solidFill>
                    <a:round/>
                    <a:headEnd/>
                    <a:tailEnd/>
                  </a:ln>
                </p:spPr>
                <p:txBody>
                  <a:bodyPr/>
                  <a:lstStyle/>
                  <a:p>
                    <a:endParaRPr lang="en-US"/>
                  </a:p>
                </p:txBody>
              </p:sp>
              <p:sp>
                <p:nvSpPr>
                  <p:cNvPr id="41543" name="Line 122"/>
                  <p:cNvSpPr>
                    <a:spLocks noChangeShapeType="1"/>
                  </p:cNvSpPr>
                  <p:nvPr/>
                </p:nvSpPr>
                <p:spPr bwMode="auto">
                  <a:xfrm>
                    <a:off x="941" y="4019"/>
                    <a:ext cx="0" cy="29"/>
                  </a:xfrm>
                  <a:prstGeom prst="line">
                    <a:avLst/>
                  </a:prstGeom>
                  <a:noFill/>
                  <a:ln w="9525">
                    <a:solidFill>
                      <a:srgbClr val="FF0000"/>
                    </a:solidFill>
                    <a:round/>
                    <a:headEnd/>
                    <a:tailEnd/>
                  </a:ln>
                </p:spPr>
                <p:txBody>
                  <a:bodyPr/>
                  <a:lstStyle/>
                  <a:p>
                    <a:endParaRPr lang="en-US"/>
                  </a:p>
                </p:txBody>
              </p:sp>
              <p:sp>
                <p:nvSpPr>
                  <p:cNvPr id="41544" name="Line 123"/>
                  <p:cNvSpPr>
                    <a:spLocks noChangeShapeType="1"/>
                  </p:cNvSpPr>
                  <p:nvPr/>
                </p:nvSpPr>
                <p:spPr bwMode="auto">
                  <a:xfrm rot="2700000">
                    <a:off x="955" y="4015"/>
                    <a:ext cx="0" cy="37"/>
                  </a:xfrm>
                  <a:prstGeom prst="line">
                    <a:avLst/>
                  </a:prstGeom>
                  <a:noFill/>
                  <a:ln w="9525">
                    <a:solidFill>
                      <a:srgbClr val="FF0000"/>
                    </a:solidFill>
                    <a:round/>
                    <a:headEnd/>
                    <a:tailEnd/>
                  </a:ln>
                </p:spPr>
                <p:txBody>
                  <a:bodyPr/>
                  <a:lstStyle/>
                  <a:p>
                    <a:endParaRPr lang="en-US"/>
                  </a:p>
                </p:txBody>
              </p:sp>
              <p:sp>
                <p:nvSpPr>
                  <p:cNvPr id="41545" name="Line 124"/>
                  <p:cNvSpPr>
                    <a:spLocks noChangeShapeType="1"/>
                  </p:cNvSpPr>
                  <p:nvPr/>
                </p:nvSpPr>
                <p:spPr bwMode="auto">
                  <a:xfrm>
                    <a:off x="969" y="4020"/>
                    <a:ext cx="0" cy="29"/>
                  </a:xfrm>
                  <a:prstGeom prst="line">
                    <a:avLst/>
                  </a:prstGeom>
                  <a:noFill/>
                  <a:ln w="9525">
                    <a:solidFill>
                      <a:srgbClr val="FF0000"/>
                    </a:solidFill>
                    <a:round/>
                    <a:headEnd/>
                    <a:tailEnd/>
                  </a:ln>
                </p:spPr>
                <p:txBody>
                  <a:bodyPr/>
                  <a:lstStyle/>
                  <a:p>
                    <a:endParaRPr lang="en-US"/>
                  </a:p>
                </p:txBody>
              </p:sp>
            </p:grpSp>
            <p:sp>
              <p:nvSpPr>
                <p:cNvPr id="41533" name="Line 125"/>
                <p:cNvSpPr>
                  <a:spLocks noChangeShapeType="1"/>
                </p:cNvSpPr>
                <p:nvPr/>
              </p:nvSpPr>
              <p:spPr bwMode="auto">
                <a:xfrm>
                  <a:off x="341858" y="5006022"/>
                  <a:ext cx="324853" cy="0"/>
                </a:xfrm>
                <a:prstGeom prst="line">
                  <a:avLst/>
                </a:prstGeom>
                <a:noFill/>
                <a:ln w="12700">
                  <a:solidFill>
                    <a:schemeClr val="tx1"/>
                  </a:solidFill>
                  <a:round/>
                  <a:headEnd/>
                  <a:tailEnd/>
                </a:ln>
              </p:spPr>
              <p:txBody>
                <a:bodyPr/>
                <a:lstStyle/>
                <a:p>
                  <a:endParaRPr lang="en-US"/>
                </a:p>
              </p:txBody>
            </p:sp>
            <p:sp>
              <p:nvSpPr>
                <p:cNvPr id="41534" name="Line 126"/>
                <p:cNvSpPr>
                  <a:spLocks noChangeShapeType="1"/>
                </p:cNvSpPr>
                <p:nvPr/>
              </p:nvSpPr>
              <p:spPr bwMode="auto">
                <a:xfrm>
                  <a:off x="341858" y="5076059"/>
                  <a:ext cx="324853" cy="0"/>
                </a:xfrm>
                <a:prstGeom prst="line">
                  <a:avLst/>
                </a:prstGeom>
                <a:noFill/>
                <a:ln w="12700">
                  <a:solidFill>
                    <a:schemeClr val="tx1"/>
                  </a:solidFill>
                  <a:round/>
                  <a:headEnd/>
                  <a:tailEnd/>
                </a:ln>
              </p:spPr>
              <p:txBody>
                <a:bodyPr/>
                <a:lstStyle/>
                <a:p>
                  <a:endParaRPr lang="en-US"/>
                </a:p>
              </p:txBody>
            </p:sp>
            <p:grpSp>
              <p:nvGrpSpPr>
                <p:cNvPr id="44" name="Group 119"/>
                <p:cNvGrpSpPr>
                  <a:grpSpLocks/>
                </p:cNvGrpSpPr>
                <p:nvPr/>
              </p:nvGrpSpPr>
              <p:grpSpPr bwMode="auto">
                <a:xfrm>
                  <a:off x="438500" y="5003672"/>
                  <a:ext cx="128910" cy="72371"/>
                  <a:chOff x="909" y="4018"/>
                  <a:chExt cx="64" cy="31"/>
                </a:xfrm>
              </p:grpSpPr>
              <p:sp>
                <p:nvSpPr>
                  <p:cNvPr id="41536" name="Line 120"/>
                  <p:cNvSpPr>
                    <a:spLocks noChangeShapeType="1"/>
                  </p:cNvSpPr>
                  <p:nvPr/>
                </p:nvSpPr>
                <p:spPr bwMode="auto">
                  <a:xfrm>
                    <a:off x="913" y="4018"/>
                    <a:ext cx="0" cy="29"/>
                  </a:xfrm>
                  <a:prstGeom prst="line">
                    <a:avLst/>
                  </a:prstGeom>
                  <a:noFill/>
                  <a:ln w="9525">
                    <a:solidFill>
                      <a:srgbClr val="FF0000"/>
                    </a:solidFill>
                    <a:round/>
                    <a:headEnd/>
                    <a:tailEnd/>
                  </a:ln>
                </p:spPr>
                <p:txBody>
                  <a:bodyPr/>
                  <a:lstStyle/>
                  <a:p>
                    <a:endParaRPr lang="en-US"/>
                  </a:p>
                </p:txBody>
              </p:sp>
              <p:sp>
                <p:nvSpPr>
                  <p:cNvPr id="41537" name="Line 121"/>
                  <p:cNvSpPr>
                    <a:spLocks noChangeShapeType="1"/>
                  </p:cNvSpPr>
                  <p:nvPr/>
                </p:nvSpPr>
                <p:spPr bwMode="auto">
                  <a:xfrm rot="2700000">
                    <a:off x="928" y="4013"/>
                    <a:ext cx="0" cy="37"/>
                  </a:xfrm>
                  <a:prstGeom prst="line">
                    <a:avLst/>
                  </a:prstGeom>
                  <a:noFill/>
                  <a:ln w="9525">
                    <a:solidFill>
                      <a:srgbClr val="FF0000"/>
                    </a:solidFill>
                    <a:round/>
                    <a:headEnd/>
                    <a:tailEnd/>
                  </a:ln>
                </p:spPr>
                <p:txBody>
                  <a:bodyPr/>
                  <a:lstStyle/>
                  <a:p>
                    <a:endParaRPr lang="en-US"/>
                  </a:p>
                </p:txBody>
              </p:sp>
              <p:sp>
                <p:nvSpPr>
                  <p:cNvPr id="41538" name="Line 122"/>
                  <p:cNvSpPr>
                    <a:spLocks noChangeShapeType="1"/>
                  </p:cNvSpPr>
                  <p:nvPr/>
                </p:nvSpPr>
                <p:spPr bwMode="auto">
                  <a:xfrm>
                    <a:off x="941" y="4019"/>
                    <a:ext cx="0" cy="29"/>
                  </a:xfrm>
                  <a:prstGeom prst="line">
                    <a:avLst/>
                  </a:prstGeom>
                  <a:noFill/>
                  <a:ln w="9525">
                    <a:solidFill>
                      <a:srgbClr val="FF0000"/>
                    </a:solidFill>
                    <a:round/>
                    <a:headEnd/>
                    <a:tailEnd/>
                  </a:ln>
                </p:spPr>
                <p:txBody>
                  <a:bodyPr/>
                  <a:lstStyle/>
                  <a:p>
                    <a:endParaRPr lang="en-US"/>
                  </a:p>
                </p:txBody>
              </p:sp>
              <p:sp>
                <p:nvSpPr>
                  <p:cNvPr id="41539" name="Line 123"/>
                  <p:cNvSpPr>
                    <a:spLocks noChangeShapeType="1"/>
                  </p:cNvSpPr>
                  <p:nvPr/>
                </p:nvSpPr>
                <p:spPr bwMode="auto">
                  <a:xfrm rot="2700000">
                    <a:off x="955" y="4015"/>
                    <a:ext cx="0" cy="37"/>
                  </a:xfrm>
                  <a:prstGeom prst="line">
                    <a:avLst/>
                  </a:prstGeom>
                  <a:noFill/>
                  <a:ln w="9525">
                    <a:solidFill>
                      <a:srgbClr val="FF0000"/>
                    </a:solidFill>
                    <a:round/>
                    <a:headEnd/>
                    <a:tailEnd/>
                  </a:ln>
                </p:spPr>
                <p:txBody>
                  <a:bodyPr/>
                  <a:lstStyle/>
                  <a:p>
                    <a:endParaRPr lang="en-US"/>
                  </a:p>
                </p:txBody>
              </p:sp>
              <p:sp>
                <p:nvSpPr>
                  <p:cNvPr id="41540" name="Line 124"/>
                  <p:cNvSpPr>
                    <a:spLocks noChangeShapeType="1"/>
                  </p:cNvSpPr>
                  <p:nvPr/>
                </p:nvSpPr>
                <p:spPr bwMode="auto">
                  <a:xfrm>
                    <a:off x="969" y="4020"/>
                    <a:ext cx="0" cy="29"/>
                  </a:xfrm>
                  <a:prstGeom prst="line">
                    <a:avLst/>
                  </a:prstGeom>
                  <a:noFill/>
                  <a:ln w="9525">
                    <a:solidFill>
                      <a:srgbClr val="FF0000"/>
                    </a:solidFill>
                    <a:round/>
                    <a:headEnd/>
                    <a:tailEnd/>
                  </a:ln>
                </p:spPr>
                <p:txBody>
                  <a:bodyPr/>
                  <a:lstStyle/>
                  <a:p>
                    <a:endParaRPr lang="en-US"/>
                  </a:p>
                </p:txBody>
              </p:sp>
            </p:grpSp>
          </p:grpSp>
        </p:grpSp>
        <p:sp>
          <p:nvSpPr>
            <p:cNvPr id="41061" name="Line 26"/>
            <p:cNvSpPr>
              <a:spLocks noChangeShapeType="1"/>
            </p:cNvSpPr>
            <p:nvPr/>
          </p:nvSpPr>
          <p:spPr bwMode="auto">
            <a:xfrm rot="5400000">
              <a:off x="1298576" y="4322762"/>
              <a:ext cx="0" cy="66675"/>
            </a:xfrm>
            <a:prstGeom prst="line">
              <a:avLst/>
            </a:prstGeom>
            <a:noFill/>
            <a:ln w="57150">
              <a:solidFill>
                <a:schemeClr val="accent2"/>
              </a:solidFill>
              <a:round/>
              <a:headEnd/>
              <a:tailEnd/>
            </a:ln>
          </p:spPr>
          <p:txBody>
            <a:bodyPr/>
            <a:lstStyle/>
            <a:p>
              <a:endParaRPr lang="en-US"/>
            </a:p>
          </p:txBody>
        </p:sp>
        <p:sp>
          <p:nvSpPr>
            <p:cNvPr id="191" name="Line 40"/>
            <p:cNvSpPr>
              <a:spLocks noChangeShapeType="1"/>
            </p:cNvSpPr>
            <p:nvPr/>
          </p:nvSpPr>
          <p:spPr bwMode="auto">
            <a:xfrm flipV="1">
              <a:off x="1412875" y="4430713"/>
              <a:ext cx="77788" cy="0"/>
            </a:xfrm>
            <a:prstGeom prst="line">
              <a:avLst/>
            </a:prstGeom>
            <a:noFill/>
            <a:ln w="28575">
              <a:solidFill>
                <a:schemeClr val="accent5">
                  <a:lumMod val="75000"/>
                </a:schemeClr>
              </a:solidFill>
              <a:round/>
              <a:headEnd/>
              <a:tailEnd/>
            </a:ln>
          </p:spPr>
          <p:txBody>
            <a:bodyPr/>
            <a:lstStyle/>
            <a:p>
              <a:pPr>
                <a:defRPr/>
              </a:pPr>
              <a:endParaRPr lang="ko-KR" altLang="en-US" sz="800">
                <a:ea typeface="ＭＳ Ｐゴシック" charset="-128"/>
              </a:endParaRPr>
            </a:p>
          </p:txBody>
        </p:sp>
        <p:sp>
          <p:nvSpPr>
            <p:cNvPr id="192" name="Line 41"/>
            <p:cNvSpPr>
              <a:spLocks noChangeShapeType="1"/>
            </p:cNvSpPr>
            <p:nvPr/>
          </p:nvSpPr>
          <p:spPr bwMode="auto">
            <a:xfrm flipH="1">
              <a:off x="1493838" y="4425950"/>
              <a:ext cx="0" cy="407988"/>
            </a:xfrm>
            <a:prstGeom prst="line">
              <a:avLst/>
            </a:prstGeom>
            <a:noFill/>
            <a:ln w="28575">
              <a:solidFill>
                <a:schemeClr val="accent5">
                  <a:lumMod val="75000"/>
                </a:schemeClr>
              </a:solidFill>
              <a:round/>
              <a:headEnd/>
              <a:tailEnd/>
            </a:ln>
          </p:spPr>
          <p:txBody>
            <a:bodyPr/>
            <a:lstStyle/>
            <a:p>
              <a:pPr>
                <a:defRPr/>
              </a:pPr>
              <a:endParaRPr lang="ko-KR" altLang="en-US" sz="800">
                <a:ea typeface="ＭＳ Ｐゴシック" charset="-128"/>
              </a:endParaRPr>
            </a:p>
          </p:txBody>
        </p:sp>
        <p:sp>
          <p:nvSpPr>
            <p:cNvPr id="193" name="Line 355"/>
            <p:cNvSpPr>
              <a:spLocks noChangeShapeType="1"/>
            </p:cNvSpPr>
            <p:nvPr/>
          </p:nvSpPr>
          <p:spPr bwMode="auto">
            <a:xfrm>
              <a:off x="1374775" y="4033838"/>
              <a:ext cx="485775" cy="0"/>
            </a:xfrm>
            <a:prstGeom prst="line">
              <a:avLst/>
            </a:prstGeom>
            <a:noFill/>
            <a:ln w="19050">
              <a:solidFill>
                <a:schemeClr val="bg1">
                  <a:lumMod val="75000"/>
                </a:schemeClr>
              </a:solidFill>
              <a:round/>
              <a:headEnd/>
              <a:tailEnd/>
            </a:ln>
          </p:spPr>
          <p:txBody>
            <a:bodyPr/>
            <a:lstStyle/>
            <a:p>
              <a:pPr>
                <a:defRPr/>
              </a:pPr>
              <a:endParaRPr lang="ko-KR" altLang="en-US" sz="800">
                <a:ea typeface="ＭＳ Ｐゴシック" charset="-128"/>
              </a:endParaRPr>
            </a:p>
          </p:txBody>
        </p:sp>
        <p:sp>
          <p:nvSpPr>
            <p:cNvPr id="194" name="Line 356"/>
            <p:cNvSpPr>
              <a:spLocks noChangeShapeType="1"/>
            </p:cNvSpPr>
            <p:nvPr/>
          </p:nvSpPr>
          <p:spPr bwMode="auto">
            <a:xfrm flipV="1">
              <a:off x="1371600" y="3952875"/>
              <a:ext cx="0" cy="80963"/>
            </a:xfrm>
            <a:prstGeom prst="line">
              <a:avLst/>
            </a:prstGeom>
            <a:noFill/>
            <a:ln w="19050">
              <a:solidFill>
                <a:schemeClr val="bg1">
                  <a:lumMod val="75000"/>
                </a:schemeClr>
              </a:solidFill>
              <a:round/>
              <a:headEnd/>
              <a:tailEnd/>
            </a:ln>
          </p:spPr>
          <p:txBody>
            <a:bodyPr>
              <a:spAutoFit/>
            </a:bodyPr>
            <a:lstStyle/>
            <a:p>
              <a:pPr>
                <a:defRPr/>
              </a:pPr>
              <a:endParaRPr lang="ko-KR" altLang="en-US" sz="800">
                <a:ea typeface="ＭＳ Ｐゴシック" charset="-128"/>
              </a:endParaRPr>
            </a:p>
          </p:txBody>
        </p:sp>
        <p:sp>
          <p:nvSpPr>
            <p:cNvPr id="195" name="Line 357"/>
            <p:cNvSpPr>
              <a:spLocks noChangeShapeType="1"/>
            </p:cNvSpPr>
            <p:nvPr/>
          </p:nvSpPr>
          <p:spPr bwMode="auto">
            <a:xfrm flipV="1">
              <a:off x="1654175" y="4097338"/>
              <a:ext cx="0" cy="225425"/>
            </a:xfrm>
            <a:prstGeom prst="line">
              <a:avLst/>
            </a:prstGeom>
            <a:noFill/>
            <a:ln w="19050">
              <a:solidFill>
                <a:schemeClr val="bg1">
                  <a:lumMod val="75000"/>
                </a:schemeClr>
              </a:solidFill>
              <a:round/>
              <a:headEnd/>
              <a:tailEnd/>
            </a:ln>
          </p:spPr>
          <p:txBody>
            <a:bodyPr>
              <a:spAutoFit/>
            </a:bodyPr>
            <a:lstStyle/>
            <a:p>
              <a:pPr>
                <a:defRPr/>
              </a:pPr>
              <a:endParaRPr lang="ko-KR" altLang="en-US" sz="800">
                <a:ea typeface="ＭＳ Ｐゴシック" charset="-128"/>
              </a:endParaRPr>
            </a:p>
          </p:txBody>
        </p:sp>
        <p:sp>
          <p:nvSpPr>
            <p:cNvPr id="196" name="Line 359"/>
            <p:cNvSpPr>
              <a:spLocks noChangeShapeType="1"/>
            </p:cNvSpPr>
            <p:nvPr/>
          </p:nvSpPr>
          <p:spPr bwMode="auto">
            <a:xfrm flipV="1">
              <a:off x="1646238" y="4471988"/>
              <a:ext cx="0" cy="357187"/>
            </a:xfrm>
            <a:prstGeom prst="line">
              <a:avLst/>
            </a:prstGeom>
            <a:noFill/>
            <a:ln w="19050">
              <a:solidFill>
                <a:schemeClr val="bg1">
                  <a:lumMod val="75000"/>
                </a:schemeClr>
              </a:solidFill>
              <a:round/>
              <a:headEnd/>
              <a:tailEnd/>
            </a:ln>
          </p:spPr>
          <p:txBody>
            <a:bodyPr>
              <a:spAutoFit/>
            </a:bodyPr>
            <a:lstStyle/>
            <a:p>
              <a:pPr>
                <a:defRPr/>
              </a:pPr>
              <a:endParaRPr lang="ko-KR" altLang="en-US" sz="800">
                <a:ea typeface="ＭＳ Ｐゴシック" charset="-128"/>
              </a:endParaRPr>
            </a:p>
          </p:txBody>
        </p:sp>
        <p:sp>
          <p:nvSpPr>
            <p:cNvPr id="197" name="AutoShape 43"/>
            <p:cNvSpPr>
              <a:spLocks noChangeArrowheads="1"/>
            </p:cNvSpPr>
            <p:nvPr/>
          </p:nvSpPr>
          <p:spPr bwMode="auto">
            <a:xfrm>
              <a:off x="1300163" y="3833813"/>
              <a:ext cx="109537" cy="142875"/>
            </a:xfrm>
            <a:prstGeom prst="roundRect">
              <a:avLst>
                <a:gd name="adj" fmla="val 16667"/>
              </a:avLst>
            </a:prstGeom>
            <a:gradFill rotWithShape="1">
              <a:gsLst>
                <a:gs pos="0">
                  <a:schemeClr val="bg2"/>
                </a:gs>
                <a:gs pos="50000">
                  <a:srgbClr val="FFFFFF"/>
                </a:gs>
                <a:gs pos="100000">
                  <a:schemeClr val="bg2"/>
                </a:gs>
              </a:gsLst>
              <a:lin ang="0" scaled="1"/>
            </a:gradFill>
            <a:ln w="19050">
              <a:solidFill>
                <a:schemeClr val="tx1"/>
              </a:solidFill>
              <a:round/>
              <a:headEnd/>
              <a:tailEnd/>
            </a:ln>
            <a:effectLst/>
          </p:spPr>
          <p:txBody>
            <a:bodyPr wrap="none" anchor="ctr"/>
            <a:lstStyle/>
            <a:p>
              <a:pPr algn="ctr">
                <a:defRPr/>
              </a:pPr>
              <a:endParaRPr lang="ko-KR" altLang="ko-KR" sz="800">
                <a:ea typeface="돋움" pitchFamily="50" charset="-127"/>
              </a:endParaRPr>
            </a:p>
          </p:txBody>
        </p:sp>
        <p:sp>
          <p:nvSpPr>
            <p:cNvPr id="41069" name="Line 286"/>
            <p:cNvSpPr>
              <a:spLocks noChangeShapeType="1"/>
            </p:cNvSpPr>
            <p:nvPr/>
          </p:nvSpPr>
          <p:spPr bwMode="auto">
            <a:xfrm>
              <a:off x="1371600" y="4249738"/>
              <a:ext cx="0" cy="68262"/>
            </a:xfrm>
            <a:prstGeom prst="line">
              <a:avLst/>
            </a:prstGeom>
            <a:noFill/>
            <a:ln w="57150">
              <a:solidFill>
                <a:schemeClr val="accent2"/>
              </a:solidFill>
              <a:round/>
              <a:headEnd/>
              <a:tailEnd/>
            </a:ln>
          </p:spPr>
          <p:txBody>
            <a:bodyPr/>
            <a:lstStyle/>
            <a:p>
              <a:endParaRPr lang="en-US"/>
            </a:p>
          </p:txBody>
        </p:sp>
        <p:cxnSp>
          <p:nvCxnSpPr>
            <p:cNvPr id="199" name="직선 연결선 880"/>
            <p:cNvCxnSpPr/>
            <p:nvPr/>
          </p:nvCxnSpPr>
          <p:spPr bwMode="auto">
            <a:xfrm rot="16200000" flipH="1">
              <a:off x="1130300" y="4740276"/>
              <a:ext cx="568325" cy="158750"/>
            </a:xfrm>
            <a:prstGeom prst="line">
              <a:avLst/>
            </a:prstGeom>
            <a:noFill/>
            <a:ln w="19050" cap="flat" cmpd="sng" algn="ctr">
              <a:solidFill>
                <a:schemeClr val="bg1">
                  <a:lumMod val="50000"/>
                </a:schemeClr>
              </a:solidFill>
              <a:prstDash val="solid"/>
              <a:round/>
              <a:headEnd type="none" w="med" len="med"/>
              <a:tailEnd type="none" w="med" len="med"/>
            </a:ln>
            <a:effectLst/>
          </p:spPr>
        </p:cxnSp>
        <p:grpSp>
          <p:nvGrpSpPr>
            <p:cNvPr id="45" name="그룹 262"/>
            <p:cNvGrpSpPr>
              <a:grpSpLocks/>
            </p:cNvGrpSpPr>
            <p:nvPr/>
          </p:nvGrpSpPr>
          <p:grpSpPr bwMode="auto">
            <a:xfrm rot="-900000">
              <a:off x="1390650" y="4775200"/>
              <a:ext cx="49213" cy="120650"/>
              <a:chOff x="6084168" y="2708920"/>
              <a:chExt cx="288032" cy="792086"/>
            </a:xfrm>
          </p:grpSpPr>
          <p:sp>
            <p:nvSpPr>
              <p:cNvPr id="201" name="사다리꼴 922"/>
              <p:cNvSpPr/>
              <p:nvPr/>
            </p:nvSpPr>
            <p:spPr bwMode="auto">
              <a:xfrm>
                <a:off x="6083311" y="2676972"/>
                <a:ext cx="288032" cy="218869"/>
              </a:xfrm>
              <a:prstGeom prst="trapezoid">
                <a:avLst/>
              </a:prstGeom>
              <a:solidFill>
                <a:schemeClr val="bg1">
                  <a:lumMod val="75000"/>
                </a:schemeClr>
              </a:solidFill>
              <a:ln w="9525" cap="flat" cmpd="sng" algn="ctr">
                <a:solidFill>
                  <a:schemeClr val="tx1">
                    <a:lumMod val="75000"/>
                    <a:lumOff val="25000"/>
                  </a:schemeClr>
                </a:solidFill>
                <a:prstDash val="solid"/>
                <a:round/>
                <a:headEnd type="none" w="med" len="med"/>
                <a:tailEnd type="none" w="med" len="med"/>
              </a:ln>
              <a:effectLst/>
            </p:spPr>
            <p:txBody>
              <a:bodyPr lIns="0" tIns="0" rIns="0" bIns="0" anchor="ctr">
                <a:normAutofit fontScale="62500" lnSpcReduction="20000"/>
              </a:bodyPr>
              <a:lstStyle/>
              <a:p>
                <a:pPr fontAlgn="t" latinLnBrk="1">
                  <a:lnSpc>
                    <a:spcPct val="50000"/>
                  </a:lnSpc>
                  <a:spcBef>
                    <a:spcPct val="50000"/>
                  </a:spcBef>
                  <a:defRPr/>
                </a:pPr>
                <a:endParaRPr kumimoji="1" lang="ko-KR" altLang="en-US" sz="800" b="0">
                  <a:ea typeface="돋움체" pitchFamily="49" charset="-127"/>
                </a:endParaRPr>
              </a:p>
            </p:txBody>
          </p:sp>
          <p:sp>
            <p:nvSpPr>
              <p:cNvPr id="202" name="직사각형 923"/>
              <p:cNvSpPr/>
              <p:nvPr/>
            </p:nvSpPr>
            <p:spPr bwMode="auto">
              <a:xfrm>
                <a:off x="6084167" y="2927789"/>
                <a:ext cx="288032" cy="354354"/>
              </a:xfrm>
              <a:prstGeom prst="rect">
                <a:avLst/>
              </a:prstGeom>
              <a:solidFill>
                <a:schemeClr val="bg1">
                  <a:lumMod val="75000"/>
                </a:schemeClr>
              </a:solidFill>
              <a:ln w="9525" cap="flat" cmpd="sng" algn="ctr">
                <a:solidFill>
                  <a:schemeClr val="tx1">
                    <a:lumMod val="75000"/>
                    <a:lumOff val="25000"/>
                  </a:schemeClr>
                </a:solidFill>
                <a:prstDash val="solid"/>
                <a:round/>
                <a:headEnd type="none" w="med" len="med"/>
                <a:tailEnd type="none" w="med" len="med"/>
              </a:ln>
              <a:effectLst/>
            </p:spPr>
            <p:txBody>
              <a:bodyPr lIns="0" tIns="0" rIns="0" bIns="0" anchor="ctr">
                <a:normAutofit lnSpcReduction="10000"/>
              </a:bodyPr>
              <a:lstStyle/>
              <a:p>
                <a:pPr fontAlgn="t" latinLnBrk="1">
                  <a:lnSpc>
                    <a:spcPct val="50000"/>
                  </a:lnSpc>
                  <a:spcBef>
                    <a:spcPct val="50000"/>
                  </a:spcBef>
                  <a:defRPr/>
                </a:pPr>
                <a:endParaRPr kumimoji="1" lang="ko-KR" altLang="en-US" sz="800" b="0">
                  <a:ea typeface="돋움체" pitchFamily="49" charset="-127"/>
                </a:endParaRPr>
              </a:p>
            </p:txBody>
          </p:sp>
          <p:sp>
            <p:nvSpPr>
              <p:cNvPr id="203" name="사다리꼴 924"/>
              <p:cNvSpPr/>
              <p:nvPr/>
            </p:nvSpPr>
            <p:spPr bwMode="auto">
              <a:xfrm rot="10800000">
                <a:off x="6083267" y="3281189"/>
                <a:ext cx="288026" cy="218869"/>
              </a:xfrm>
              <a:prstGeom prst="trapezoid">
                <a:avLst/>
              </a:prstGeom>
              <a:solidFill>
                <a:schemeClr val="bg1">
                  <a:lumMod val="75000"/>
                </a:schemeClr>
              </a:solidFill>
              <a:ln w="9525" cap="flat" cmpd="sng" algn="ctr">
                <a:solidFill>
                  <a:schemeClr val="tx1">
                    <a:lumMod val="75000"/>
                    <a:lumOff val="25000"/>
                  </a:schemeClr>
                </a:solidFill>
                <a:prstDash val="solid"/>
                <a:round/>
                <a:headEnd type="none" w="med" len="med"/>
                <a:tailEnd type="none" w="med" len="med"/>
              </a:ln>
              <a:effectLst/>
            </p:spPr>
            <p:txBody>
              <a:bodyPr lIns="0" tIns="0" rIns="0" bIns="0" anchor="ctr">
                <a:normAutofit fontScale="62500" lnSpcReduction="20000"/>
              </a:bodyPr>
              <a:lstStyle/>
              <a:p>
                <a:pPr fontAlgn="t" latinLnBrk="1">
                  <a:lnSpc>
                    <a:spcPct val="50000"/>
                  </a:lnSpc>
                  <a:spcBef>
                    <a:spcPct val="50000"/>
                  </a:spcBef>
                  <a:defRPr/>
                </a:pPr>
                <a:endParaRPr kumimoji="1" lang="ko-KR" altLang="en-US" sz="800" b="0">
                  <a:ea typeface="돋움체" pitchFamily="49" charset="-127"/>
                </a:endParaRPr>
              </a:p>
            </p:txBody>
          </p:sp>
        </p:grpSp>
        <p:sp>
          <p:nvSpPr>
            <p:cNvPr id="204" name="Freeform 108"/>
            <p:cNvSpPr>
              <a:spLocks/>
            </p:cNvSpPr>
            <p:nvPr/>
          </p:nvSpPr>
          <p:spPr bwMode="auto">
            <a:xfrm>
              <a:off x="1598613" y="4325938"/>
              <a:ext cx="106362" cy="139700"/>
            </a:xfrm>
            <a:custGeom>
              <a:avLst/>
              <a:gdLst/>
              <a:ahLst/>
              <a:cxnLst>
                <a:cxn ang="0">
                  <a:pos x="150" y="0"/>
                </a:cxn>
                <a:cxn ang="0">
                  <a:pos x="16" y="68"/>
                </a:cxn>
                <a:cxn ang="0">
                  <a:pos x="247" y="132"/>
                </a:cxn>
                <a:cxn ang="0">
                  <a:pos x="18" y="201"/>
                </a:cxn>
                <a:cxn ang="0">
                  <a:pos x="247" y="267"/>
                </a:cxn>
                <a:cxn ang="0">
                  <a:pos x="16" y="335"/>
                </a:cxn>
                <a:cxn ang="0">
                  <a:pos x="247" y="401"/>
                </a:cxn>
                <a:cxn ang="0">
                  <a:pos x="109" y="470"/>
                </a:cxn>
              </a:cxnLst>
              <a:rect l="0" t="0" r="r" b="b"/>
              <a:pathLst>
                <a:path w="263" h="470">
                  <a:moveTo>
                    <a:pt x="150" y="0"/>
                  </a:moveTo>
                  <a:cubicBezTo>
                    <a:pt x="75" y="23"/>
                    <a:pt x="0" y="46"/>
                    <a:pt x="16" y="68"/>
                  </a:cubicBezTo>
                  <a:cubicBezTo>
                    <a:pt x="32" y="90"/>
                    <a:pt x="247" y="110"/>
                    <a:pt x="247" y="132"/>
                  </a:cubicBezTo>
                  <a:cubicBezTo>
                    <a:pt x="247" y="154"/>
                    <a:pt x="18" y="179"/>
                    <a:pt x="18" y="201"/>
                  </a:cubicBezTo>
                  <a:cubicBezTo>
                    <a:pt x="18" y="223"/>
                    <a:pt x="247" y="245"/>
                    <a:pt x="247" y="267"/>
                  </a:cubicBezTo>
                  <a:cubicBezTo>
                    <a:pt x="247" y="289"/>
                    <a:pt x="16" y="313"/>
                    <a:pt x="16" y="335"/>
                  </a:cubicBezTo>
                  <a:cubicBezTo>
                    <a:pt x="16" y="357"/>
                    <a:pt x="231" y="379"/>
                    <a:pt x="247" y="401"/>
                  </a:cubicBezTo>
                  <a:cubicBezTo>
                    <a:pt x="263" y="423"/>
                    <a:pt x="186" y="446"/>
                    <a:pt x="109" y="470"/>
                  </a:cubicBezTo>
                </a:path>
              </a:pathLst>
            </a:custGeom>
            <a:noFill/>
            <a:ln w="19050">
              <a:solidFill>
                <a:schemeClr val="bg1">
                  <a:lumMod val="75000"/>
                </a:schemeClr>
              </a:solidFill>
              <a:round/>
              <a:headEnd/>
              <a:tailEnd/>
            </a:ln>
            <a:effectLst/>
          </p:spPr>
          <p:txBody>
            <a:bodyPr/>
            <a:lstStyle/>
            <a:p>
              <a:pPr>
                <a:defRPr/>
              </a:pPr>
              <a:endParaRPr lang="ko-KR" altLang="en-US" sz="800">
                <a:ea typeface="ＭＳ Ｐゴシック" charset="-128"/>
              </a:endParaRPr>
            </a:p>
          </p:txBody>
        </p:sp>
        <p:sp>
          <p:nvSpPr>
            <p:cNvPr id="41073" name="Rectangle 287"/>
            <p:cNvSpPr>
              <a:spLocks noChangeArrowheads="1"/>
            </p:cNvSpPr>
            <p:nvPr/>
          </p:nvSpPr>
          <p:spPr bwMode="auto">
            <a:xfrm>
              <a:off x="1443038" y="4013200"/>
              <a:ext cx="92075" cy="50800"/>
            </a:xfrm>
            <a:prstGeom prst="rect">
              <a:avLst/>
            </a:prstGeom>
            <a:pattFill prst="openDmnd">
              <a:fgClr>
                <a:srgbClr val="99CC00"/>
              </a:fgClr>
              <a:bgClr>
                <a:srgbClr val="FFFFFF"/>
              </a:bgClr>
            </a:pattFill>
            <a:ln w="9525">
              <a:solidFill>
                <a:srgbClr val="808080"/>
              </a:solidFill>
              <a:miter lim="800000"/>
              <a:headEnd/>
              <a:tailEnd/>
            </a:ln>
          </p:spPr>
          <p:txBody>
            <a:bodyPr wrap="none" anchor="ctr"/>
            <a:lstStyle/>
            <a:p>
              <a:endParaRPr lang="ko-KR" altLang="en-US" sz="800"/>
            </a:p>
          </p:txBody>
        </p:sp>
        <p:grpSp>
          <p:nvGrpSpPr>
            <p:cNvPr id="46" name="Group 17"/>
            <p:cNvGrpSpPr>
              <a:grpSpLocks/>
            </p:cNvGrpSpPr>
            <p:nvPr/>
          </p:nvGrpSpPr>
          <p:grpSpPr bwMode="auto">
            <a:xfrm rot="10800000">
              <a:off x="1163219" y="4182025"/>
              <a:ext cx="178048" cy="73530"/>
              <a:chOff x="1151" y="2044"/>
              <a:chExt cx="202" cy="82"/>
            </a:xfrm>
            <a:solidFill>
              <a:srgbClr val="FF0000"/>
            </a:solidFill>
          </p:grpSpPr>
          <p:sp>
            <p:nvSpPr>
              <p:cNvPr id="207" name="Line 18"/>
              <p:cNvSpPr>
                <a:spLocks noChangeShapeType="1"/>
              </p:cNvSpPr>
              <p:nvPr/>
            </p:nvSpPr>
            <p:spPr bwMode="auto">
              <a:xfrm>
                <a:off x="1151" y="2086"/>
                <a:ext cx="112" cy="0"/>
              </a:xfrm>
              <a:prstGeom prst="line">
                <a:avLst/>
              </a:prstGeom>
              <a:grpFill/>
              <a:ln w="28575">
                <a:solidFill>
                  <a:schemeClr val="tx1"/>
                </a:solidFill>
                <a:round/>
                <a:headEnd/>
                <a:tailEnd/>
              </a:ln>
              <a:effectLst/>
            </p:spPr>
            <p:txBody>
              <a:bodyPr/>
              <a:lstStyle/>
              <a:p>
                <a:pPr>
                  <a:defRPr/>
                </a:pPr>
                <a:endParaRPr lang="ko-KR" altLang="en-US" sz="800">
                  <a:ea typeface="ＭＳ Ｐゴシック" charset="-128"/>
                </a:endParaRPr>
              </a:p>
            </p:txBody>
          </p:sp>
          <p:sp>
            <p:nvSpPr>
              <p:cNvPr id="208" name="Rectangle 19"/>
              <p:cNvSpPr>
                <a:spLocks noChangeArrowheads="1"/>
              </p:cNvSpPr>
              <p:nvPr/>
            </p:nvSpPr>
            <p:spPr bwMode="auto">
              <a:xfrm>
                <a:off x="1268" y="2044"/>
                <a:ext cx="85" cy="82"/>
              </a:xfrm>
              <a:prstGeom prst="rect">
                <a:avLst/>
              </a:prstGeom>
              <a:grpFill/>
              <a:ln w="28575">
                <a:solidFill>
                  <a:schemeClr val="tx1"/>
                </a:solidFill>
                <a:miter lim="800000"/>
                <a:headEnd/>
                <a:tailEnd/>
              </a:ln>
              <a:effectLst/>
            </p:spPr>
            <p:txBody>
              <a:bodyPr wrap="none" anchor="ctr"/>
              <a:lstStyle/>
              <a:p>
                <a:pPr>
                  <a:defRPr/>
                </a:pPr>
                <a:endParaRPr lang="ko-KR" altLang="en-US" sz="800">
                  <a:ea typeface="ＭＳ Ｐゴシック" charset="-128"/>
                </a:endParaRPr>
              </a:p>
            </p:txBody>
          </p:sp>
        </p:grpSp>
        <p:grpSp>
          <p:nvGrpSpPr>
            <p:cNvPr id="47" name="Group 349"/>
            <p:cNvGrpSpPr>
              <a:grpSpLocks/>
            </p:cNvGrpSpPr>
            <p:nvPr/>
          </p:nvGrpSpPr>
          <p:grpSpPr bwMode="auto">
            <a:xfrm rot="4200000">
              <a:off x="1438345" y="4909123"/>
              <a:ext cx="123747" cy="142791"/>
              <a:chOff x="2748" y="3422"/>
              <a:chExt cx="105" cy="108"/>
            </a:xfrm>
            <a:solidFill>
              <a:srgbClr val="FF6600"/>
            </a:solidFill>
          </p:grpSpPr>
          <p:sp>
            <p:nvSpPr>
              <p:cNvPr id="210" name="AutoShape 350"/>
              <p:cNvSpPr>
                <a:spLocks noChangeArrowheads="1"/>
              </p:cNvSpPr>
              <p:nvPr/>
            </p:nvSpPr>
            <p:spPr bwMode="auto">
              <a:xfrm rot="-5400000">
                <a:off x="2772" y="3449"/>
                <a:ext cx="57" cy="105"/>
              </a:xfrm>
              <a:prstGeom prst="flowChartCollate">
                <a:avLst/>
              </a:prstGeom>
              <a:grpFill/>
              <a:ln w="9525">
                <a:solidFill>
                  <a:srgbClr val="FF6600"/>
                </a:solidFill>
                <a:miter lim="800000"/>
                <a:headEnd/>
                <a:tailEnd/>
              </a:ln>
            </p:spPr>
            <p:txBody>
              <a:bodyPr vert="eaVert" wrap="none" anchor="ctr"/>
              <a:lstStyle/>
              <a:p>
                <a:pPr>
                  <a:defRPr/>
                </a:pPr>
                <a:endParaRPr lang="ko-KR" altLang="en-US" sz="800">
                  <a:ea typeface="ＭＳ Ｐゴシック" charset="-128"/>
                </a:endParaRPr>
              </a:p>
            </p:txBody>
          </p:sp>
          <p:sp>
            <p:nvSpPr>
              <p:cNvPr id="211" name="Line 351"/>
              <p:cNvSpPr>
                <a:spLocks noChangeShapeType="1"/>
              </p:cNvSpPr>
              <p:nvPr/>
            </p:nvSpPr>
            <p:spPr bwMode="auto">
              <a:xfrm rot="-5400000">
                <a:off x="2784" y="3485"/>
                <a:ext cx="34" cy="0"/>
              </a:xfrm>
              <a:prstGeom prst="line">
                <a:avLst/>
              </a:prstGeom>
              <a:grpFill/>
              <a:ln w="38100">
                <a:solidFill>
                  <a:srgbClr val="FF6600"/>
                </a:solidFill>
                <a:round/>
                <a:headEnd/>
                <a:tailEnd/>
              </a:ln>
            </p:spPr>
            <p:txBody>
              <a:bodyPr/>
              <a:lstStyle/>
              <a:p>
                <a:pPr>
                  <a:defRPr/>
                </a:pPr>
                <a:endParaRPr lang="ko-KR" altLang="en-US" sz="800">
                  <a:ea typeface="ＭＳ Ｐゴシック" charset="-128"/>
                </a:endParaRPr>
              </a:p>
            </p:txBody>
          </p:sp>
          <p:sp>
            <p:nvSpPr>
              <p:cNvPr id="212" name="AutoShape 352"/>
              <p:cNvSpPr>
                <a:spLocks noChangeArrowheads="1"/>
              </p:cNvSpPr>
              <p:nvPr/>
            </p:nvSpPr>
            <p:spPr bwMode="auto">
              <a:xfrm rot="-5400000">
                <a:off x="2778" y="3421"/>
                <a:ext cx="45" cy="48"/>
              </a:xfrm>
              <a:prstGeom prst="flowChartDelay">
                <a:avLst/>
              </a:prstGeom>
              <a:grpFill/>
              <a:ln w="9525">
                <a:solidFill>
                  <a:srgbClr val="FF6600"/>
                </a:solidFill>
                <a:miter lim="800000"/>
                <a:headEnd/>
                <a:tailEnd/>
              </a:ln>
            </p:spPr>
            <p:txBody>
              <a:bodyPr vert="eaVert" wrap="none" tIns="0" bIns="0" anchor="ctr" anchorCtr="1"/>
              <a:lstStyle/>
              <a:p>
                <a:pPr algn="ctr">
                  <a:defRPr/>
                </a:pPr>
                <a:r>
                  <a:rPr lang="en-US" altLang="ko-KR" sz="800" dirty="0">
                    <a:ea typeface="굴림" pitchFamily="50" charset="-127"/>
                  </a:rPr>
                  <a:t>s</a:t>
                </a:r>
              </a:p>
            </p:txBody>
          </p:sp>
        </p:grpSp>
        <p:sp>
          <p:nvSpPr>
            <p:cNvPr id="41076" name="Line 13"/>
            <p:cNvSpPr>
              <a:spLocks noChangeShapeType="1"/>
            </p:cNvSpPr>
            <p:nvPr/>
          </p:nvSpPr>
          <p:spPr bwMode="auto">
            <a:xfrm flipH="1" flipV="1">
              <a:off x="977900" y="3619500"/>
              <a:ext cx="373063" cy="0"/>
            </a:xfrm>
            <a:prstGeom prst="line">
              <a:avLst/>
            </a:prstGeom>
            <a:noFill/>
            <a:ln w="28575">
              <a:solidFill>
                <a:srgbClr val="FF0000"/>
              </a:solidFill>
              <a:round/>
              <a:headEnd/>
              <a:tailEnd/>
            </a:ln>
          </p:spPr>
          <p:txBody>
            <a:bodyPr/>
            <a:lstStyle/>
            <a:p>
              <a:endParaRPr lang="en-US"/>
            </a:p>
          </p:txBody>
        </p:sp>
        <p:sp>
          <p:nvSpPr>
            <p:cNvPr id="214" name="Line 40"/>
            <p:cNvSpPr>
              <a:spLocks noChangeShapeType="1"/>
            </p:cNvSpPr>
            <p:nvPr/>
          </p:nvSpPr>
          <p:spPr bwMode="auto">
            <a:xfrm flipV="1">
              <a:off x="1125538" y="4887913"/>
              <a:ext cx="846137" cy="0"/>
            </a:xfrm>
            <a:prstGeom prst="line">
              <a:avLst/>
            </a:prstGeom>
            <a:noFill/>
            <a:ln w="28575">
              <a:solidFill>
                <a:schemeClr val="accent5">
                  <a:lumMod val="75000"/>
                </a:schemeClr>
              </a:solidFill>
              <a:round/>
              <a:headEnd/>
              <a:tailEnd/>
            </a:ln>
          </p:spPr>
          <p:txBody>
            <a:bodyPr/>
            <a:lstStyle/>
            <a:p>
              <a:pPr>
                <a:defRPr/>
              </a:pPr>
              <a:endParaRPr lang="ko-KR" altLang="en-US" sz="800">
                <a:ea typeface="ＭＳ Ｐゴシック" charset="-128"/>
              </a:endParaRPr>
            </a:p>
          </p:txBody>
        </p:sp>
        <p:sp>
          <p:nvSpPr>
            <p:cNvPr id="215" name="Line 40"/>
            <p:cNvSpPr>
              <a:spLocks noChangeShapeType="1"/>
            </p:cNvSpPr>
            <p:nvPr/>
          </p:nvSpPr>
          <p:spPr bwMode="auto">
            <a:xfrm flipV="1">
              <a:off x="1495425" y="4824413"/>
              <a:ext cx="481013" cy="0"/>
            </a:xfrm>
            <a:prstGeom prst="line">
              <a:avLst/>
            </a:prstGeom>
            <a:noFill/>
            <a:ln w="28575">
              <a:solidFill>
                <a:schemeClr val="accent5">
                  <a:lumMod val="75000"/>
                </a:schemeClr>
              </a:solidFill>
              <a:round/>
              <a:headEnd/>
              <a:tailEnd/>
            </a:ln>
          </p:spPr>
          <p:txBody>
            <a:bodyPr/>
            <a:lstStyle/>
            <a:p>
              <a:pPr>
                <a:defRPr/>
              </a:pPr>
              <a:endParaRPr lang="ko-KR" altLang="en-US" sz="800">
                <a:ea typeface="ＭＳ Ｐゴシック" charset="-128"/>
              </a:endParaRPr>
            </a:p>
          </p:txBody>
        </p:sp>
        <p:sp>
          <p:nvSpPr>
            <p:cNvPr id="41079" name="AutoShape 257"/>
            <p:cNvSpPr>
              <a:spLocks noChangeArrowheads="1"/>
            </p:cNvSpPr>
            <p:nvPr/>
          </p:nvSpPr>
          <p:spPr bwMode="auto">
            <a:xfrm rot="-5400000">
              <a:off x="1967706" y="4810919"/>
              <a:ext cx="85725" cy="90488"/>
            </a:xfrm>
            <a:prstGeom prst="flowChartMerge">
              <a:avLst/>
            </a:prstGeom>
            <a:solidFill>
              <a:srgbClr val="996633"/>
            </a:solidFill>
            <a:ln w="9525">
              <a:solidFill>
                <a:srgbClr val="996633"/>
              </a:solidFill>
              <a:miter lim="800000"/>
              <a:headEnd/>
              <a:tailEnd/>
            </a:ln>
          </p:spPr>
          <p:txBody>
            <a:bodyPr wrap="none" anchor="ctr"/>
            <a:lstStyle/>
            <a:p>
              <a:endParaRPr lang="ko-KR" altLang="en-US" sz="800"/>
            </a:p>
          </p:txBody>
        </p:sp>
        <p:sp>
          <p:nvSpPr>
            <p:cNvPr id="217" name="Arc 375"/>
            <p:cNvSpPr>
              <a:spLocks/>
            </p:cNvSpPr>
            <p:nvPr/>
          </p:nvSpPr>
          <p:spPr bwMode="auto">
            <a:xfrm>
              <a:off x="1306513" y="4075113"/>
              <a:ext cx="71437" cy="115887"/>
            </a:xfrm>
            <a:custGeom>
              <a:avLst/>
              <a:gdLst>
                <a:gd name="T0" fmla="*/ 0 w 26531"/>
                <a:gd name="T1" fmla="*/ 2147483647 h 21600"/>
                <a:gd name="T2" fmla="*/ 2147483647 w 26531"/>
                <a:gd name="T3" fmla="*/ 2147483647 h 21600"/>
                <a:gd name="T4" fmla="*/ 2147483647 w 26531"/>
                <a:gd name="T5" fmla="*/ 2147483647 h 21600"/>
                <a:gd name="T6" fmla="*/ 0 60000 65536"/>
                <a:gd name="T7" fmla="*/ 0 60000 65536"/>
                <a:gd name="T8" fmla="*/ 0 60000 65536"/>
                <a:gd name="T9" fmla="*/ 0 w 26531"/>
                <a:gd name="T10" fmla="*/ 0 h 21600"/>
                <a:gd name="T11" fmla="*/ 26531 w 26531"/>
                <a:gd name="T12" fmla="*/ 21600 h 21600"/>
              </a:gdLst>
              <a:ahLst/>
              <a:cxnLst>
                <a:cxn ang="T6">
                  <a:pos x="T0" y="T1"/>
                </a:cxn>
                <a:cxn ang="T7">
                  <a:pos x="T2" y="T3"/>
                </a:cxn>
                <a:cxn ang="T8">
                  <a:pos x="T4" y="T5"/>
                </a:cxn>
              </a:cxnLst>
              <a:rect l="T9" t="T10" r="T11" b="T12"/>
              <a:pathLst>
                <a:path w="26531" h="21600" fill="none" extrusionOk="0">
                  <a:moveTo>
                    <a:pt x="-1" y="4863"/>
                  </a:moveTo>
                  <a:cubicBezTo>
                    <a:pt x="3855" y="1718"/>
                    <a:pt x="8678" y="-1"/>
                    <a:pt x="13655" y="0"/>
                  </a:cubicBezTo>
                  <a:cubicBezTo>
                    <a:pt x="18292" y="0"/>
                    <a:pt x="22807" y="1492"/>
                    <a:pt x="26530" y="4257"/>
                  </a:cubicBezTo>
                </a:path>
                <a:path w="26531" h="21600" stroke="0" extrusionOk="0">
                  <a:moveTo>
                    <a:pt x="-1" y="4863"/>
                  </a:moveTo>
                  <a:cubicBezTo>
                    <a:pt x="3855" y="1718"/>
                    <a:pt x="8678" y="-1"/>
                    <a:pt x="13655" y="0"/>
                  </a:cubicBezTo>
                  <a:cubicBezTo>
                    <a:pt x="18292" y="0"/>
                    <a:pt x="22807" y="1492"/>
                    <a:pt x="26530" y="4257"/>
                  </a:cubicBezTo>
                  <a:lnTo>
                    <a:pt x="13655" y="21600"/>
                  </a:lnTo>
                  <a:close/>
                </a:path>
              </a:pathLst>
            </a:custGeom>
            <a:noFill/>
            <a:ln w="19050">
              <a:solidFill>
                <a:schemeClr val="bg1">
                  <a:lumMod val="75000"/>
                </a:schemeClr>
              </a:solidFill>
              <a:round/>
              <a:headEnd/>
              <a:tailEnd/>
            </a:ln>
          </p:spPr>
          <p:txBody>
            <a:bodyPr/>
            <a:lstStyle/>
            <a:p>
              <a:pPr>
                <a:defRPr/>
              </a:pPr>
              <a:endParaRPr lang="ko-KR" altLang="en-US" sz="800">
                <a:ea typeface="ＭＳ Ｐゴシック" charset="-128"/>
              </a:endParaRPr>
            </a:p>
          </p:txBody>
        </p:sp>
        <p:sp>
          <p:nvSpPr>
            <p:cNvPr id="218" name="Line 355"/>
            <p:cNvSpPr>
              <a:spLocks noChangeShapeType="1"/>
            </p:cNvSpPr>
            <p:nvPr/>
          </p:nvSpPr>
          <p:spPr bwMode="auto">
            <a:xfrm>
              <a:off x="1379538" y="4098925"/>
              <a:ext cx="274637" cy="0"/>
            </a:xfrm>
            <a:prstGeom prst="line">
              <a:avLst/>
            </a:prstGeom>
            <a:noFill/>
            <a:ln w="19050">
              <a:solidFill>
                <a:schemeClr val="bg1">
                  <a:lumMod val="75000"/>
                </a:schemeClr>
              </a:solidFill>
              <a:round/>
              <a:headEnd/>
              <a:tailEnd/>
            </a:ln>
          </p:spPr>
          <p:txBody>
            <a:bodyPr/>
            <a:lstStyle/>
            <a:p>
              <a:pPr>
                <a:defRPr/>
              </a:pPr>
              <a:endParaRPr lang="ko-KR" altLang="en-US" sz="800">
                <a:ea typeface="ＭＳ Ｐゴシック" charset="-128"/>
              </a:endParaRPr>
            </a:p>
          </p:txBody>
        </p:sp>
        <p:grpSp>
          <p:nvGrpSpPr>
            <p:cNvPr id="48" name="Group 542"/>
            <p:cNvGrpSpPr>
              <a:grpSpLocks/>
            </p:cNvGrpSpPr>
            <p:nvPr/>
          </p:nvGrpSpPr>
          <p:grpSpPr bwMode="auto">
            <a:xfrm>
              <a:off x="1760538" y="4784725"/>
              <a:ext cx="114300" cy="112713"/>
              <a:chOff x="1237" y="3390"/>
              <a:chExt cx="130" cy="125"/>
            </a:xfrm>
          </p:grpSpPr>
          <p:sp>
            <p:nvSpPr>
              <p:cNvPr id="220" name="Arc 389"/>
              <p:cNvSpPr>
                <a:spLocks/>
              </p:cNvSpPr>
              <p:nvPr/>
            </p:nvSpPr>
            <p:spPr bwMode="auto">
              <a:xfrm rot="5400000">
                <a:off x="1263" y="3364"/>
                <a:ext cx="81" cy="130"/>
              </a:xfrm>
              <a:custGeom>
                <a:avLst/>
                <a:gdLst>
                  <a:gd name="T0" fmla="*/ 0 w 26531"/>
                  <a:gd name="T1" fmla="*/ 0 h 21600"/>
                  <a:gd name="T2" fmla="*/ 0 w 26531"/>
                  <a:gd name="T3" fmla="*/ 0 h 21600"/>
                  <a:gd name="T4" fmla="*/ 0 w 26531"/>
                  <a:gd name="T5" fmla="*/ 0 h 21600"/>
                  <a:gd name="T6" fmla="*/ 0 60000 65536"/>
                  <a:gd name="T7" fmla="*/ 0 60000 65536"/>
                  <a:gd name="T8" fmla="*/ 0 60000 65536"/>
                  <a:gd name="T9" fmla="*/ 0 w 26531"/>
                  <a:gd name="T10" fmla="*/ 0 h 21600"/>
                  <a:gd name="T11" fmla="*/ 26531 w 26531"/>
                  <a:gd name="T12" fmla="*/ 21600 h 21600"/>
                </a:gdLst>
                <a:ahLst/>
                <a:cxnLst>
                  <a:cxn ang="T6">
                    <a:pos x="T0" y="T1"/>
                  </a:cxn>
                  <a:cxn ang="T7">
                    <a:pos x="T2" y="T3"/>
                  </a:cxn>
                  <a:cxn ang="T8">
                    <a:pos x="T4" y="T5"/>
                  </a:cxn>
                </a:cxnLst>
                <a:rect l="T9" t="T10" r="T11" b="T12"/>
                <a:pathLst>
                  <a:path w="26531" h="21600" fill="none" extrusionOk="0">
                    <a:moveTo>
                      <a:pt x="-1" y="4863"/>
                    </a:moveTo>
                    <a:cubicBezTo>
                      <a:pt x="3855" y="1718"/>
                      <a:pt x="8678" y="-1"/>
                      <a:pt x="13655" y="0"/>
                    </a:cubicBezTo>
                    <a:cubicBezTo>
                      <a:pt x="18292" y="0"/>
                      <a:pt x="22807" y="1492"/>
                      <a:pt x="26530" y="4257"/>
                    </a:cubicBezTo>
                  </a:path>
                  <a:path w="26531" h="21600" stroke="0" extrusionOk="0">
                    <a:moveTo>
                      <a:pt x="-1" y="4863"/>
                    </a:moveTo>
                    <a:cubicBezTo>
                      <a:pt x="3855" y="1718"/>
                      <a:pt x="8678" y="-1"/>
                      <a:pt x="13655" y="0"/>
                    </a:cubicBezTo>
                    <a:cubicBezTo>
                      <a:pt x="18292" y="0"/>
                      <a:pt x="22807" y="1492"/>
                      <a:pt x="26530" y="4257"/>
                    </a:cubicBezTo>
                    <a:lnTo>
                      <a:pt x="13655" y="21600"/>
                    </a:lnTo>
                    <a:close/>
                  </a:path>
                </a:pathLst>
              </a:custGeom>
              <a:noFill/>
              <a:ln w="19050">
                <a:solidFill>
                  <a:schemeClr val="bg1">
                    <a:lumMod val="65000"/>
                  </a:schemeClr>
                </a:solidFill>
                <a:round/>
                <a:headEnd/>
                <a:tailEnd/>
              </a:ln>
            </p:spPr>
            <p:txBody>
              <a:bodyPr/>
              <a:lstStyle/>
              <a:p>
                <a:pPr>
                  <a:defRPr/>
                </a:pPr>
                <a:endParaRPr lang="ko-KR" altLang="en-US" sz="800">
                  <a:ea typeface="ＭＳ Ｐゴシック" charset="-128"/>
                </a:endParaRPr>
              </a:p>
            </p:txBody>
          </p:sp>
          <p:sp>
            <p:nvSpPr>
              <p:cNvPr id="221" name="Line 390"/>
              <p:cNvSpPr>
                <a:spLocks noChangeShapeType="1"/>
              </p:cNvSpPr>
              <p:nvPr/>
            </p:nvSpPr>
            <p:spPr bwMode="auto">
              <a:xfrm flipH="1">
                <a:off x="1338" y="3469"/>
                <a:ext cx="0" cy="46"/>
              </a:xfrm>
              <a:prstGeom prst="line">
                <a:avLst/>
              </a:prstGeom>
              <a:noFill/>
              <a:ln w="19050">
                <a:solidFill>
                  <a:schemeClr val="bg1">
                    <a:lumMod val="65000"/>
                  </a:schemeClr>
                </a:solidFill>
                <a:round/>
                <a:headEnd/>
                <a:tailEnd/>
              </a:ln>
            </p:spPr>
            <p:txBody>
              <a:bodyPr>
                <a:spAutoFit/>
              </a:bodyPr>
              <a:lstStyle/>
              <a:p>
                <a:pPr>
                  <a:defRPr/>
                </a:pPr>
                <a:endParaRPr lang="ko-KR" altLang="en-US" sz="800">
                  <a:ea typeface="ＭＳ Ｐゴシック" charset="-128"/>
                </a:endParaRPr>
              </a:p>
            </p:txBody>
          </p:sp>
        </p:grpSp>
        <p:grpSp>
          <p:nvGrpSpPr>
            <p:cNvPr id="49" name="Group 240"/>
            <p:cNvGrpSpPr>
              <a:grpSpLocks/>
            </p:cNvGrpSpPr>
            <p:nvPr/>
          </p:nvGrpSpPr>
          <p:grpSpPr bwMode="auto">
            <a:xfrm flipV="1">
              <a:off x="1316038" y="3721100"/>
              <a:ext cx="73025" cy="60325"/>
              <a:chOff x="3655" y="1977"/>
              <a:chExt cx="82" cy="88"/>
            </a:xfrm>
          </p:grpSpPr>
          <p:sp>
            <p:nvSpPr>
              <p:cNvPr id="41522" name="AutoShape 241"/>
              <p:cNvSpPr>
                <a:spLocks noChangeArrowheads="1"/>
              </p:cNvSpPr>
              <p:nvPr/>
            </p:nvSpPr>
            <p:spPr bwMode="auto">
              <a:xfrm>
                <a:off x="3655" y="1977"/>
                <a:ext cx="82" cy="76"/>
              </a:xfrm>
              <a:prstGeom prst="flowChartMerge">
                <a:avLst/>
              </a:prstGeom>
              <a:solidFill>
                <a:srgbClr val="996633"/>
              </a:solidFill>
              <a:ln w="9525">
                <a:solidFill>
                  <a:srgbClr val="996633"/>
                </a:solidFill>
                <a:miter lim="800000"/>
                <a:headEnd/>
                <a:tailEnd/>
              </a:ln>
            </p:spPr>
            <p:txBody>
              <a:bodyPr rot="10800000" wrap="none" anchor="ctr"/>
              <a:lstStyle/>
              <a:p>
                <a:endParaRPr lang="ko-KR" altLang="en-US" sz="800"/>
              </a:p>
            </p:txBody>
          </p:sp>
          <p:sp>
            <p:nvSpPr>
              <p:cNvPr id="41523" name="Line 242"/>
              <p:cNvSpPr>
                <a:spLocks noChangeShapeType="1"/>
              </p:cNvSpPr>
              <p:nvPr/>
            </p:nvSpPr>
            <p:spPr bwMode="auto">
              <a:xfrm flipH="1">
                <a:off x="3665" y="2065"/>
                <a:ext cx="71" cy="0"/>
              </a:xfrm>
              <a:prstGeom prst="line">
                <a:avLst/>
              </a:prstGeom>
              <a:noFill/>
              <a:ln w="28575">
                <a:solidFill>
                  <a:srgbClr val="996633"/>
                </a:solidFill>
                <a:round/>
                <a:headEnd/>
                <a:tailEnd/>
              </a:ln>
            </p:spPr>
            <p:txBody>
              <a:bodyPr/>
              <a:lstStyle/>
              <a:p>
                <a:endParaRPr lang="en-US"/>
              </a:p>
            </p:txBody>
          </p:sp>
        </p:grpSp>
        <p:sp>
          <p:nvSpPr>
            <p:cNvPr id="41084" name="Rectangle 342"/>
            <p:cNvSpPr>
              <a:spLocks noChangeArrowheads="1"/>
            </p:cNvSpPr>
            <p:nvPr/>
          </p:nvSpPr>
          <p:spPr bwMode="auto">
            <a:xfrm>
              <a:off x="3341688" y="3422650"/>
              <a:ext cx="80962" cy="228600"/>
            </a:xfrm>
            <a:prstGeom prst="rect">
              <a:avLst/>
            </a:prstGeom>
            <a:pattFill prst="openDmnd">
              <a:fgClr>
                <a:schemeClr val="accent1">
                  <a:alpha val="61176"/>
                </a:schemeClr>
              </a:fgClr>
              <a:bgClr>
                <a:schemeClr val="bg1">
                  <a:alpha val="61176"/>
                </a:schemeClr>
              </a:bgClr>
            </a:pattFill>
            <a:ln w="28575">
              <a:solidFill>
                <a:srgbClr val="E3724F"/>
              </a:solidFill>
              <a:miter lim="800000"/>
              <a:headEnd/>
              <a:tailEnd/>
            </a:ln>
          </p:spPr>
          <p:txBody>
            <a:bodyPr vert="eaVert" wrap="none" anchor="ctr"/>
            <a:lstStyle/>
            <a:p>
              <a:pPr algn="ctr"/>
              <a:endParaRPr lang="en-US" altLang="ko-KR" sz="800">
                <a:latin typeface="Malgun Gothic" pitchFamily="34" charset="-127"/>
                <a:ea typeface="Malgun Gothic" pitchFamily="34" charset="-127"/>
              </a:endParaRPr>
            </a:p>
          </p:txBody>
        </p:sp>
        <p:sp>
          <p:nvSpPr>
            <p:cNvPr id="41085" name="Rectangle 343"/>
            <p:cNvSpPr>
              <a:spLocks noChangeArrowheads="1"/>
            </p:cNvSpPr>
            <p:nvPr/>
          </p:nvSpPr>
          <p:spPr bwMode="auto">
            <a:xfrm>
              <a:off x="3502025" y="3425825"/>
              <a:ext cx="79375" cy="228600"/>
            </a:xfrm>
            <a:prstGeom prst="rect">
              <a:avLst/>
            </a:prstGeom>
            <a:pattFill prst="openDmnd">
              <a:fgClr>
                <a:schemeClr val="accent1">
                  <a:alpha val="61176"/>
                </a:schemeClr>
              </a:fgClr>
              <a:bgClr>
                <a:schemeClr val="bg1">
                  <a:alpha val="61176"/>
                </a:schemeClr>
              </a:bgClr>
            </a:pattFill>
            <a:ln w="28575">
              <a:solidFill>
                <a:srgbClr val="E3724F"/>
              </a:solidFill>
              <a:miter lim="800000"/>
              <a:headEnd/>
              <a:tailEnd/>
            </a:ln>
          </p:spPr>
          <p:txBody>
            <a:bodyPr vert="eaVert" wrap="none" anchor="ctr"/>
            <a:lstStyle/>
            <a:p>
              <a:pPr algn="ctr"/>
              <a:endParaRPr lang="en-US" altLang="ko-KR" sz="800">
                <a:latin typeface="Malgun Gothic" pitchFamily="34" charset="-127"/>
                <a:ea typeface="Malgun Gothic" pitchFamily="34" charset="-127"/>
              </a:endParaRPr>
            </a:p>
          </p:txBody>
        </p:sp>
        <p:cxnSp>
          <p:nvCxnSpPr>
            <p:cNvPr id="41086" name="Shape 226"/>
            <p:cNvCxnSpPr>
              <a:cxnSpLocks noChangeShapeType="1"/>
              <a:stCxn id="41084" idx="2"/>
              <a:endCxn id="41085" idx="0"/>
            </p:cNvCxnSpPr>
            <p:nvPr/>
          </p:nvCxnSpPr>
          <p:spPr bwMode="auto">
            <a:xfrm rot="5400000" flipH="1" flipV="1">
              <a:off x="3348831" y="3458369"/>
              <a:ext cx="225425" cy="160338"/>
            </a:xfrm>
            <a:prstGeom prst="bentConnector5">
              <a:avLst>
                <a:gd name="adj1" fmla="val -15079"/>
                <a:gd name="adj2" fmla="val 50000"/>
                <a:gd name="adj3" fmla="val 123014"/>
              </a:avLst>
            </a:prstGeom>
            <a:noFill/>
            <a:ln w="19050" algn="ctr">
              <a:solidFill>
                <a:srgbClr val="FF9900"/>
              </a:solidFill>
              <a:round/>
              <a:headEnd/>
              <a:tailEnd/>
            </a:ln>
          </p:spPr>
        </p:cxnSp>
        <p:sp>
          <p:nvSpPr>
            <p:cNvPr id="41087" name="자유형 309"/>
            <p:cNvSpPr>
              <a:spLocks/>
            </p:cNvSpPr>
            <p:nvPr/>
          </p:nvSpPr>
          <p:spPr bwMode="auto">
            <a:xfrm rot="5400000">
              <a:off x="3381375" y="3336925"/>
              <a:ext cx="82550" cy="82550"/>
            </a:xfrm>
            <a:custGeom>
              <a:avLst/>
              <a:gdLst>
                <a:gd name="T0" fmla="*/ 0 w 269875"/>
                <a:gd name="T1" fmla="*/ 0 h 327025"/>
                <a:gd name="T2" fmla="*/ 0 w 269875"/>
                <a:gd name="T3" fmla="*/ 0 h 327025"/>
                <a:gd name="T4" fmla="*/ 0 w 269875"/>
                <a:gd name="T5" fmla="*/ 0 h 327025"/>
                <a:gd name="T6" fmla="*/ 0 60000 65536"/>
                <a:gd name="T7" fmla="*/ 0 60000 65536"/>
                <a:gd name="T8" fmla="*/ 0 60000 65536"/>
                <a:gd name="T9" fmla="*/ 0 w 269875"/>
                <a:gd name="T10" fmla="*/ 0 h 327025"/>
                <a:gd name="T11" fmla="*/ 269875 w 269875"/>
                <a:gd name="T12" fmla="*/ 327025 h 327025"/>
              </a:gdLst>
              <a:ahLst/>
              <a:cxnLst>
                <a:cxn ang="T6">
                  <a:pos x="T0" y="T1"/>
                </a:cxn>
                <a:cxn ang="T7">
                  <a:pos x="T2" y="T3"/>
                </a:cxn>
                <a:cxn ang="T8">
                  <a:pos x="T4" y="T5"/>
                </a:cxn>
              </a:cxnLst>
              <a:rect l="T9" t="T10" r="T11" b="T12"/>
              <a:pathLst>
                <a:path w="269875" h="327025">
                  <a:moveTo>
                    <a:pt x="0" y="0"/>
                  </a:moveTo>
                  <a:lnTo>
                    <a:pt x="0" y="327025"/>
                  </a:lnTo>
                  <a:lnTo>
                    <a:pt x="269875" y="327025"/>
                  </a:lnTo>
                </a:path>
              </a:pathLst>
            </a:custGeom>
            <a:noFill/>
            <a:ln w="19050" cap="flat" cmpd="sng" algn="ctr">
              <a:solidFill>
                <a:srgbClr val="FF9900"/>
              </a:solidFill>
              <a:prstDash val="solid"/>
              <a:round/>
              <a:headEnd type="none" w="med" len="med"/>
              <a:tailEnd type="none" w="med" len="med"/>
            </a:ln>
          </p:spPr>
          <p:txBody>
            <a:bodyPr lIns="0" tIns="0" rIns="0" bIns="0" anchor="ctr"/>
            <a:lstStyle/>
            <a:p>
              <a:endParaRPr lang="en-US"/>
            </a:p>
          </p:txBody>
        </p:sp>
        <p:sp>
          <p:nvSpPr>
            <p:cNvPr id="41088" name="자유형 309"/>
            <p:cNvSpPr>
              <a:spLocks/>
            </p:cNvSpPr>
            <p:nvPr/>
          </p:nvSpPr>
          <p:spPr bwMode="auto">
            <a:xfrm rot="-5400000">
              <a:off x="3463132" y="3671093"/>
              <a:ext cx="82550" cy="74613"/>
            </a:xfrm>
            <a:custGeom>
              <a:avLst/>
              <a:gdLst>
                <a:gd name="T0" fmla="*/ 0 w 269875"/>
                <a:gd name="T1" fmla="*/ 0 h 327025"/>
                <a:gd name="T2" fmla="*/ 0 w 269875"/>
                <a:gd name="T3" fmla="*/ 0 h 327025"/>
                <a:gd name="T4" fmla="*/ 0 w 269875"/>
                <a:gd name="T5" fmla="*/ 0 h 327025"/>
                <a:gd name="T6" fmla="*/ 0 60000 65536"/>
                <a:gd name="T7" fmla="*/ 0 60000 65536"/>
                <a:gd name="T8" fmla="*/ 0 60000 65536"/>
                <a:gd name="T9" fmla="*/ 0 w 269875"/>
                <a:gd name="T10" fmla="*/ 0 h 327025"/>
                <a:gd name="T11" fmla="*/ 269875 w 269875"/>
                <a:gd name="T12" fmla="*/ 327025 h 327025"/>
              </a:gdLst>
              <a:ahLst/>
              <a:cxnLst>
                <a:cxn ang="T6">
                  <a:pos x="T0" y="T1"/>
                </a:cxn>
                <a:cxn ang="T7">
                  <a:pos x="T2" y="T3"/>
                </a:cxn>
                <a:cxn ang="T8">
                  <a:pos x="T4" y="T5"/>
                </a:cxn>
              </a:cxnLst>
              <a:rect l="T9" t="T10" r="T11" b="T12"/>
              <a:pathLst>
                <a:path w="269875" h="327025">
                  <a:moveTo>
                    <a:pt x="0" y="0"/>
                  </a:moveTo>
                  <a:lnTo>
                    <a:pt x="0" y="327025"/>
                  </a:lnTo>
                  <a:lnTo>
                    <a:pt x="269875" y="327025"/>
                  </a:lnTo>
                </a:path>
              </a:pathLst>
            </a:custGeom>
            <a:noFill/>
            <a:ln w="19050" cap="flat" cmpd="sng" algn="ctr">
              <a:solidFill>
                <a:srgbClr val="FF9900"/>
              </a:solidFill>
              <a:prstDash val="solid"/>
              <a:round/>
              <a:headEnd type="none" w="med" len="med"/>
              <a:tailEnd type="none" w="med" len="med"/>
            </a:ln>
          </p:spPr>
          <p:txBody>
            <a:bodyPr lIns="0" tIns="0" rIns="0" bIns="0" anchor="ctr"/>
            <a:lstStyle/>
            <a:p>
              <a:endParaRPr lang="en-US"/>
            </a:p>
          </p:txBody>
        </p:sp>
        <p:sp>
          <p:nvSpPr>
            <p:cNvPr id="41089" name="Line 18"/>
            <p:cNvSpPr>
              <a:spLocks noChangeShapeType="1"/>
            </p:cNvSpPr>
            <p:nvPr/>
          </p:nvSpPr>
          <p:spPr bwMode="auto">
            <a:xfrm flipH="1" flipV="1">
              <a:off x="3463925" y="3741738"/>
              <a:ext cx="0" cy="1038225"/>
            </a:xfrm>
            <a:prstGeom prst="line">
              <a:avLst/>
            </a:prstGeom>
            <a:noFill/>
            <a:ln w="19050">
              <a:solidFill>
                <a:srgbClr val="FF9900"/>
              </a:solidFill>
              <a:round/>
              <a:headEnd/>
              <a:tailEnd/>
            </a:ln>
          </p:spPr>
          <p:txBody>
            <a:bodyPr/>
            <a:lstStyle/>
            <a:p>
              <a:endParaRPr lang="en-US"/>
            </a:p>
          </p:txBody>
        </p:sp>
        <p:sp>
          <p:nvSpPr>
            <p:cNvPr id="41090" name="AutoShape 361"/>
            <p:cNvSpPr>
              <a:spLocks noChangeArrowheads="1"/>
            </p:cNvSpPr>
            <p:nvPr/>
          </p:nvSpPr>
          <p:spPr bwMode="auto">
            <a:xfrm>
              <a:off x="1214438" y="2495550"/>
              <a:ext cx="66675" cy="111125"/>
            </a:xfrm>
            <a:prstGeom prst="flowChartCollate">
              <a:avLst/>
            </a:prstGeom>
            <a:solidFill>
              <a:srgbClr val="FF6600"/>
            </a:solidFill>
            <a:ln w="9525">
              <a:solidFill>
                <a:srgbClr val="FF6600"/>
              </a:solidFill>
              <a:miter lim="800000"/>
              <a:headEnd/>
              <a:tailEnd/>
            </a:ln>
          </p:spPr>
          <p:txBody>
            <a:bodyPr wrap="none" anchor="ctr"/>
            <a:lstStyle/>
            <a:p>
              <a:endParaRPr lang="ko-KR" altLang="en-US" sz="800">
                <a:latin typeface="Malgun Gothic" pitchFamily="34" charset="-127"/>
                <a:ea typeface="Malgun Gothic" pitchFamily="34" charset="-127"/>
              </a:endParaRPr>
            </a:p>
          </p:txBody>
        </p:sp>
        <p:sp>
          <p:nvSpPr>
            <p:cNvPr id="41091" name="Line 362"/>
            <p:cNvSpPr>
              <a:spLocks noChangeShapeType="1"/>
            </p:cNvSpPr>
            <p:nvPr/>
          </p:nvSpPr>
          <p:spPr bwMode="auto">
            <a:xfrm>
              <a:off x="1247775" y="2551113"/>
              <a:ext cx="39688" cy="0"/>
            </a:xfrm>
            <a:prstGeom prst="line">
              <a:avLst/>
            </a:prstGeom>
            <a:noFill/>
            <a:ln w="38100">
              <a:solidFill>
                <a:srgbClr val="FF6600"/>
              </a:solidFill>
              <a:round/>
              <a:headEnd/>
              <a:tailEnd/>
            </a:ln>
          </p:spPr>
          <p:txBody>
            <a:bodyPr/>
            <a:lstStyle/>
            <a:p>
              <a:endParaRPr lang="en-US"/>
            </a:p>
          </p:txBody>
        </p:sp>
        <p:sp>
          <p:nvSpPr>
            <p:cNvPr id="41092" name="AutoShape 363"/>
            <p:cNvSpPr>
              <a:spLocks noChangeArrowheads="1"/>
            </p:cNvSpPr>
            <p:nvPr/>
          </p:nvSpPr>
          <p:spPr bwMode="auto">
            <a:xfrm>
              <a:off x="1289050" y="2525713"/>
              <a:ext cx="52388" cy="50800"/>
            </a:xfrm>
            <a:prstGeom prst="flowChartDelay">
              <a:avLst/>
            </a:prstGeom>
            <a:solidFill>
              <a:srgbClr val="FF6600"/>
            </a:solidFill>
            <a:ln w="9525">
              <a:solidFill>
                <a:srgbClr val="FF6600"/>
              </a:solidFill>
              <a:miter lim="800000"/>
              <a:headEnd/>
              <a:tailEnd/>
            </a:ln>
          </p:spPr>
          <p:txBody>
            <a:bodyPr vert="eaVert" wrap="none" tIns="0" bIns="0" anchor="ctr" anchorCtr="1"/>
            <a:lstStyle/>
            <a:p>
              <a:pPr algn="ctr"/>
              <a:r>
                <a:rPr lang="en-US" altLang="ko-KR" sz="800">
                  <a:latin typeface="Malgun Gothic" pitchFamily="34" charset="-127"/>
                  <a:ea typeface="Malgun Gothic" pitchFamily="34" charset="-127"/>
                </a:rPr>
                <a:t>s</a:t>
              </a:r>
            </a:p>
          </p:txBody>
        </p:sp>
        <p:sp>
          <p:nvSpPr>
            <p:cNvPr id="41093" name="AutoShape 296"/>
            <p:cNvSpPr>
              <a:spLocks noChangeArrowheads="1"/>
            </p:cNvSpPr>
            <p:nvPr/>
          </p:nvSpPr>
          <p:spPr bwMode="auto">
            <a:xfrm>
              <a:off x="3144838" y="3076575"/>
              <a:ext cx="68262" cy="41275"/>
            </a:xfrm>
            <a:prstGeom prst="flowChartMerge">
              <a:avLst/>
            </a:prstGeom>
            <a:solidFill>
              <a:srgbClr val="996633"/>
            </a:solidFill>
            <a:ln w="9525">
              <a:solidFill>
                <a:srgbClr val="996633"/>
              </a:solidFill>
              <a:miter lim="800000"/>
              <a:headEnd/>
              <a:tailEnd/>
            </a:ln>
          </p:spPr>
          <p:txBody>
            <a:bodyPr wrap="none" anchor="ctr"/>
            <a:lstStyle/>
            <a:p>
              <a:endParaRPr lang="ko-KR" altLang="en-US" sz="800">
                <a:latin typeface="Malgun Gothic" pitchFamily="34" charset="-127"/>
                <a:ea typeface="Malgun Gothic" pitchFamily="34" charset="-127"/>
              </a:endParaRPr>
            </a:p>
          </p:txBody>
        </p:sp>
        <p:sp>
          <p:nvSpPr>
            <p:cNvPr id="41094" name="Line 297"/>
            <p:cNvSpPr>
              <a:spLocks noChangeShapeType="1"/>
            </p:cNvSpPr>
            <p:nvPr/>
          </p:nvSpPr>
          <p:spPr bwMode="auto">
            <a:xfrm flipH="1">
              <a:off x="3152775" y="3124200"/>
              <a:ext cx="58738" cy="0"/>
            </a:xfrm>
            <a:prstGeom prst="line">
              <a:avLst/>
            </a:prstGeom>
            <a:noFill/>
            <a:ln w="28575">
              <a:solidFill>
                <a:srgbClr val="996633"/>
              </a:solidFill>
              <a:round/>
              <a:headEnd/>
              <a:tailEnd/>
            </a:ln>
          </p:spPr>
          <p:txBody>
            <a:bodyPr/>
            <a:lstStyle/>
            <a:p>
              <a:endParaRPr lang="en-US"/>
            </a:p>
          </p:txBody>
        </p:sp>
        <p:sp>
          <p:nvSpPr>
            <p:cNvPr id="41095" name="AutoShape 361"/>
            <p:cNvSpPr>
              <a:spLocks noChangeArrowheads="1"/>
            </p:cNvSpPr>
            <p:nvPr/>
          </p:nvSpPr>
          <p:spPr bwMode="auto">
            <a:xfrm>
              <a:off x="3144838" y="2874963"/>
              <a:ext cx="66675" cy="111125"/>
            </a:xfrm>
            <a:prstGeom prst="flowChartCollate">
              <a:avLst/>
            </a:prstGeom>
            <a:solidFill>
              <a:srgbClr val="FF6600"/>
            </a:solidFill>
            <a:ln w="9525">
              <a:solidFill>
                <a:srgbClr val="FF6600"/>
              </a:solidFill>
              <a:miter lim="800000"/>
              <a:headEnd/>
              <a:tailEnd/>
            </a:ln>
          </p:spPr>
          <p:txBody>
            <a:bodyPr wrap="none" anchor="ctr"/>
            <a:lstStyle/>
            <a:p>
              <a:endParaRPr lang="ko-KR" altLang="en-US" sz="800">
                <a:latin typeface="Malgun Gothic" pitchFamily="34" charset="-127"/>
                <a:ea typeface="Malgun Gothic" pitchFamily="34" charset="-127"/>
              </a:endParaRPr>
            </a:p>
          </p:txBody>
        </p:sp>
        <p:sp>
          <p:nvSpPr>
            <p:cNvPr id="41096" name="Line 362"/>
            <p:cNvSpPr>
              <a:spLocks noChangeShapeType="1"/>
            </p:cNvSpPr>
            <p:nvPr/>
          </p:nvSpPr>
          <p:spPr bwMode="auto">
            <a:xfrm>
              <a:off x="3178175" y="2930525"/>
              <a:ext cx="39688" cy="0"/>
            </a:xfrm>
            <a:prstGeom prst="line">
              <a:avLst/>
            </a:prstGeom>
            <a:noFill/>
            <a:ln w="38100">
              <a:solidFill>
                <a:srgbClr val="FF6600"/>
              </a:solidFill>
              <a:round/>
              <a:headEnd/>
              <a:tailEnd/>
            </a:ln>
          </p:spPr>
          <p:txBody>
            <a:bodyPr/>
            <a:lstStyle/>
            <a:p>
              <a:endParaRPr lang="en-US"/>
            </a:p>
          </p:txBody>
        </p:sp>
        <p:sp>
          <p:nvSpPr>
            <p:cNvPr id="41097" name="AutoShape 363"/>
            <p:cNvSpPr>
              <a:spLocks noChangeArrowheads="1"/>
            </p:cNvSpPr>
            <p:nvPr/>
          </p:nvSpPr>
          <p:spPr bwMode="auto">
            <a:xfrm>
              <a:off x="3219450" y="2905125"/>
              <a:ext cx="52388" cy="50800"/>
            </a:xfrm>
            <a:prstGeom prst="flowChartDelay">
              <a:avLst/>
            </a:prstGeom>
            <a:solidFill>
              <a:srgbClr val="FF6600"/>
            </a:solidFill>
            <a:ln w="9525">
              <a:solidFill>
                <a:srgbClr val="FF6600"/>
              </a:solidFill>
              <a:miter lim="800000"/>
              <a:headEnd/>
              <a:tailEnd/>
            </a:ln>
          </p:spPr>
          <p:txBody>
            <a:bodyPr vert="eaVert" wrap="none" tIns="0" bIns="0" anchor="ctr" anchorCtr="1"/>
            <a:lstStyle/>
            <a:p>
              <a:pPr algn="ctr"/>
              <a:r>
                <a:rPr lang="en-US" altLang="ko-KR" sz="800">
                  <a:latin typeface="Malgun Gothic" pitchFamily="34" charset="-127"/>
                  <a:ea typeface="Malgun Gothic" pitchFamily="34" charset="-127"/>
                </a:rPr>
                <a:t>s</a:t>
              </a:r>
            </a:p>
          </p:txBody>
        </p:sp>
        <p:sp>
          <p:nvSpPr>
            <p:cNvPr id="41098" name="AutoShape 361"/>
            <p:cNvSpPr>
              <a:spLocks noChangeArrowheads="1"/>
            </p:cNvSpPr>
            <p:nvPr/>
          </p:nvSpPr>
          <p:spPr bwMode="auto">
            <a:xfrm>
              <a:off x="3824288" y="2930525"/>
              <a:ext cx="68262" cy="111125"/>
            </a:xfrm>
            <a:prstGeom prst="flowChartCollate">
              <a:avLst/>
            </a:prstGeom>
            <a:solidFill>
              <a:srgbClr val="FF6600"/>
            </a:solidFill>
            <a:ln w="9525">
              <a:solidFill>
                <a:srgbClr val="FF6600"/>
              </a:solidFill>
              <a:miter lim="800000"/>
              <a:headEnd/>
              <a:tailEnd/>
            </a:ln>
          </p:spPr>
          <p:txBody>
            <a:bodyPr wrap="none" anchor="ctr"/>
            <a:lstStyle/>
            <a:p>
              <a:endParaRPr lang="ko-KR" altLang="en-US" sz="800">
                <a:latin typeface="Malgun Gothic" pitchFamily="34" charset="-127"/>
                <a:ea typeface="Malgun Gothic" pitchFamily="34" charset="-127"/>
              </a:endParaRPr>
            </a:p>
          </p:txBody>
        </p:sp>
        <p:sp>
          <p:nvSpPr>
            <p:cNvPr id="41099" name="Line 362"/>
            <p:cNvSpPr>
              <a:spLocks noChangeShapeType="1"/>
            </p:cNvSpPr>
            <p:nvPr/>
          </p:nvSpPr>
          <p:spPr bwMode="auto">
            <a:xfrm>
              <a:off x="3857625" y="2986088"/>
              <a:ext cx="41275" cy="0"/>
            </a:xfrm>
            <a:prstGeom prst="line">
              <a:avLst/>
            </a:prstGeom>
            <a:noFill/>
            <a:ln w="38100">
              <a:solidFill>
                <a:srgbClr val="FF6600"/>
              </a:solidFill>
              <a:round/>
              <a:headEnd/>
              <a:tailEnd/>
            </a:ln>
          </p:spPr>
          <p:txBody>
            <a:bodyPr/>
            <a:lstStyle/>
            <a:p>
              <a:endParaRPr lang="en-US"/>
            </a:p>
          </p:txBody>
        </p:sp>
        <p:sp>
          <p:nvSpPr>
            <p:cNvPr id="41100" name="AutoShape 363"/>
            <p:cNvSpPr>
              <a:spLocks noChangeArrowheads="1"/>
            </p:cNvSpPr>
            <p:nvPr/>
          </p:nvSpPr>
          <p:spPr bwMode="auto">
            <a:xfrm>
              <a:off x="3898900" y="2960688"/>
              <a:ext cx="53975" cy="50800"/>
            </a:xfrm>
            <a:prstGeom prst="flowChartDelay">
              <a:avLst/>
            </a:prstGeom>
            <a:solidFill>
              <a:srgbClr val="FF6600"/>
            </a:solidFill>
            <a:ln w="9525">
              <a:solidFill>
                <a:srgbClr val="FF6600"/>
              </a:solidFill>
              <a:miter lim="800000"/>
              <a:headEnd/>
              <a:tailEnd/>
            </a:ln>
          </p:spPr>
          <p:txBody>
            <a:bodyPr vert="eaVert" wrap="none" tIns="0" bIns="0" anchor="ctr" anchorCtr="1"/>
            <a:lstStyle/>
            <a:p>
              <a:pPr algn="ctr"/>
              <a:r>
                <a:rPr lang="en-US" altLang="ko-KR" sz="800">
                  <a:latin typeface="Malgun Gothic" pitchFamily="34" charset="-127"/>
                  <a:ea typeface="Malgun Gothic" pitchFamily="34" charset="-127"/>
                </a:rPr>
                <a:t>s</a:t>
              </a:r>
            </a:p>
          </p:txBody>
        </p:sp>
        <p:sp>
          <p:nvSpPr>
            <p:cNvPr id="41101" name="Line 55"/>
            <p:cNvSpPr>
              <a:spLocks noChangeShapeType="1"/>
            </p:cNvSpPr>
            <p:nvPr/>
          </p:nvSpPr>
          <p:spPr bwMode="auto">
            <a:xfrm>
              <a:off x="2759075" y="4008438"/>
              <a:ext cx="0" cy="71437"/>
            </a:xfrm>
            <a:prstGeom prst="line">
              <a:avLst/>
            </a:prstGeom>
            <a:noFill/>
            <a:ln w="57150">
              <a:solidFill>
                <a:schemeClr val="accent2"/>
              </a:solidFill>
              <a:round/>
              <a:headEnd/>
              <a:tailEnd/>
            </a:ln>
          </p:spPr>
          <p:txBody>
            <a:bodyPr/>
            <a:lstStyle/>
            <a:p>
              <a:endParaRPr lang="en-US"/>
            </a:p>
          </p:txBody>
        </p:sp>
        <p:cxnSp>
          <p:nvCxnSpPr>
            <p:cNvPr id="243" name="꺾인 연결선 1292"/>
            <p:cNvCxnSpPr/>
            <p:nvPr/>
          </p:nvCxnSpPr>
          <p:spPr>
            <a:xfrm flipV="1">
              <a:off x="4376738" y="2555875"/>
              <a:ext cx="160337" cy="2217738"/>
            </a:xfrm>
            <a:prstGeom prst="bentConnector3">
              <a:avLst>
                <a:gd name="adj1" fmla="val 110926"/>
              </a:avLst>
            </a:prstGeom>
            <a:ln w="28575">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1103" name="직선 연결선 227"/>
            <p:cNvCxnSpPr>
              <a:cxnSpLocks noChangeShapeType="1"/>
            </p:cNvCxnSpPr>
            <p:nvPr/>
          </p:nvCxnSpPr>
          <p:spPr bwMode="auto">
            <a:xfrm>
              <a:off x="3846513" y="2266950"/>
              <a:ext cx="385762" cy="0"/>
            </a:xfrm>
            <a:prstGeom prst="line">
              <a:avLst/>
            </a:prstGeom>
            <a:noFill/>
            <a:ln w="28575" algn="ctr">
              <a:solidFill>
                <a:srgbClr val="FF0000"/>
              </a:solidFill>
              <a:round/>
              <a:headEnd/>
              <a:tailEnd/>
            </a:ln>
          </p:spPr>
        </p:cxnSp>
        <p:sp>
          <p:nvSpPr>
            <p:cNvPr id="245" name="Line 35"/>
            <p:cNvSpPr>
              <a:spLocks noChangeShapeType="1"/>
            </p:cNvSpPr>
            <p:nvPr/>
          </p:nvSpPr>
          <p:spPr bwMode="auto">
            <a:xfrm rot="5400000">
              <a:off x="2566194" y="3572669"/>
              <a:ext cx="449262" cy="0"/>
            </a:xfrm>
            <a:prstGeom prst="line">
              <a:avLst/>
            </a:prstGeom>
            <a:noFill/>
            <a:ln w="28575">
              <a:solidFill>
                <a:schemeClr val="bg1">
                  <a:lumMod val="75000"/>
                </a:schemeClr>
              </a:solidFill>
              <a:round/>
              <a:headEnd/>
              <a:tailEnd/>
            </a:ln>
          </p:spPr>
          <p:txBody>
            <a:bodyPr/>
            <a:lstStyle/>
            <a:p>
              <a:pPr>
                <a:defRPr/>
              </a:pPr>
              <a:endParaRPr lang="ko-KR" altLang="en-US" sz="800">
                <a:ea typeface="ＭＳ Ｐゴシック" charset="-128"/>
              </a:endParaRPr>
            </a:p>
          </p:txBody>
        </p:sp>
        <p:cxnSp>
          <p:nvCxnSpPr>
            <p:cNvPr id="246" name="직선 연결선 227"/>
            <p:cNvCxnSpPr>
              <a:cxnSpLocks noChangeShapeType="1"/>
            </p:cNvCxnSpPr>
            <p:nvPr/>
          </p:nvCxnSpPr>
          <p:spPr bwMode="auto">
            <a:xfrm>
              <a:off x="827088" y="2260600"/>
              <a:ext cx="419100" cy="1588"/>
            </a:xfrm>
            <a:prstGeom prst="line">
              <a:avLst/>
            </a:prstGeom>
            <a:noFill/>
            <a:ln w="28575" algn="ctr">
              <a:solidFill>
                <a:schemeClr val="bg1">
                  <a:lumMod val="75000"/>
                </a:schemeClr>
              </a:solidFill>
              <a:round/>
              <a:headEnd/>
              <a:tailEnd/>
            </a:ln>
          </p:spPr>
        </p:cxnSp>
        <p:sp>
          <p:nvSpPr>
            <p:cNvPr id="41106" name="Rectangle 2"/>
            <p:cNvSpPr>
              <a:spLocks noChangeArrowheads="1"/>
            </p:cNvSpPr>
            <p:nvPr/>
          </p:nvSpPr>
          <p:spPr bwMode="auto">
            <a:xfrm rot="5400000">
              <a:off x="4264026" y="3222625"/>
              <a:ext cx="2894012" cy="1703387"/>
            </a:xfrm>
            <a:prstGeom prst="rect">
              <a:avLst/>
            </a:prstGeom>
            <a:solidFill>
              <a:srgbClr val="FFFF99">
                <a:alpha val="7843"/>
              </a:srgbClr>
            </a:solidFill>
            <a:ln w="19050" algn="ctr">
              <a:solidFill>
                <a:schemeClr val="tx1"/>
              </a:solidFill>
              <a:miter lim="800000"/>
              <a:headEnd/>
              <a:tailEnd/>
            </a:ln>
          </p:spPr>
          <p:txBody>
            <a:bodyPr wrap="none" anchor="ctr"/>
            <a:lstStyle/>
            <a:p>
              <a:pPr latinLnBrk="1"/>
              <a:endParaRPr kumimoji="1" lang="ko-KR" altLang="en-US">
                <a:latin typeface="Gulim" pitchFamily="34" charset="-127"/>
                <a:ea typeface="Gulim" pitchFamily="34" charset="-127"/>
              </a:endParaRPr>
            </a:p>
          </p:txBody>
        </p:sp>
        <p:grpSp>
          <p:nvGrpSpPr>
            <p:cNvPr id="53" name="그룹 1230"/>
            <p:cNvGrpSpPr>
              <a:grpSpLocks/>
            </p:cNvGrpSpPr>
            <p:nvPr/>
          </p:nvGrpSpPr>
          <p:grpSpPr bwMode="auto">
            <a:xfrm>
              <a:off x="7245350" y="1997075"/>
              <a:ext cx="1008063" cy="404813"/>
              <a:chOff x="7778432" y="917568"/>
              <a:chExt cx="1151515" cy="634011"/>
            </a:xfrm>
          </p:grpSpPr>
          <p:sp>
            <p:nvSpPr>
              <p:cNvPr id="41498" name="Line 373"/>
              <p:cNvSpPr>
                <a:spLocks noChangeShapeType="1"/>
              </p:cNvSpPr>
              <p:nvPr/>
            </p:nvSpPr>
            <p:spPr bwMode="auto">
              <a:xfrm>
                <a:off x="7888165" y="1455393"/>
                <a:ext cx="491541" cy="0"/>
              </a:xfrm>
              <a:prstGeom prst="line">
                <a:avLst/>
              </a:prstGeom>
              <a:noFill/>
              <a:ln w="28575">
                <a:solidFill>
                  <a:srgbClr val="FF9900"/>
                </a:solidFill>
                <a:round/>
                <a:headEnd/>
                <a:tailEnd/>
              </a:ln>
            </p:spPr>
            <p:txBody>
              <a:bodyPr/>
              <a:lstStyle/>
              <a:p>
                <a:endParaRPr lang="en-US"/>
              </a:p>
            </p:txBody>
          </p:sp>
          <p:sp>
            <p:nvSpPr>
              <p:cNvPr id="41499" name="Oval 361"/>
              <p:cNvSpPr>
                <a:spLocks noChangeArrowheads="1"/>
              </p:cNvSpPr>
              <p:nvPr/>
            </p:nvSpPr>
            <p:spPr bwMode="auto">
              <a:xfrm>
                <a:off x="8216009" y="983949"/>
                <a:ext cx="205350" cy="60008"/>
              </a:xfrm>
              <a:prstGeom prst="ellipse">
                <a:avLst/>
              </a:prstGeom>
              <a:solidFill>
                <a:srgbClr val="1F497D"/>
              </a:solidFill>
              <a:ln w="9525">
                <a:solidFill>
                  <a:srgbClr val="000000"/>
                </a:solidFill>
                <a:round/>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1500" name="Oval 362"/>
              <p:cNvSpPr>
                <a:spLocks noChangeArrowheads="1"/>
              </p:cNvSpPr>
              <p:nvPr/>
            </p:nvSpPr>
            <p:spPr bwMode="auto">
              <a:xfrm>
                <a:off x="8426558" y="983949"/>
                <a:ext cx="205350" cy="60008"/>
              </a:xfrm>
              <a:prstGeom prst="ellipse">
                <a:avLst/>
              </a:prstGeom>
              <a:solidFill>
                <a:srgbClr val="1F497D"/>
              </a:solidFill>
              <a:ln w="9525">
                <a:solidFill>
                  <a:srgbClr val="000000"/>
                </a:solidFill>
                <a:round/>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1501" name="AutoShape 363"/>
              <p:cNvSpPr>
                <a:spLocks noChangeArrowheads="1"/>
              </p:cNvSpPr>
              <p:nvPr/>
            </p:nvSpPr>
            <p:spPr bwMode="auto">
              <a:xfrm rot="10800000">
                <a:off x="8352909" y="1078961"/>
                <a:ext cx="137767" cy="54007"/>
              </a:xfrm>
              <a:prstGeom prst="flowChartManualOperation">
                <a:avLst/>
              </a:prstGeom>
              <a:solidFill>
                <a:srgbClr val="EEECE1"/>
              </a:solidFill>
              <a:ln w="9525">
                <a:solidFill>
                  <a:srgbClr val="000000"/>
                </a:solidFill>
                <a:miter lim="800000"/>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1502" name="Line 364"/>
              <p:cNvSpPr>
                <a:spLocks noChangeShapeType="1"/>
              </p:cNvSpPr>
              <p:nvPr/>
            </p:nvSpPr>
            <p:spPr bwMode="auto">
              <a:xfrm>
                <a:off x="8421359" y="1011952"/>
                <a:ext cx="0" cy="72010"/>
              </a:xfrm>
              <a:prstGeom prst="line">
                <a:avLst/>
              </a:prstGeom>
              <a:noFill/>
              <a:ln w="9525">
                <a:solidFill>
                  <a:srgbClr val="000000"/>
                </a:solidFill>
                <a:round/>
                <a:headEnd/>
                <a:tailEnd/>
              </a:ln>
            </p:spPr>
            <p:txBody>
              <a:bodyPr/>
              <a:lstStyle/>
              <a:p>
                <a:endParaRPr lang="en-US"/>
              </a:p>
            </p:txBody>
          </p:sp>
          <p:sp>
            <p:nvSpPr>
              <p:cNvPr id="41503" name="Line 365"/>
              <p:cNvSpPr>
                <a:spLocks noChangeShapeType="1"/>
              </p:cNvSpPr>
              <p:nvPr/>
            </p:nvSpPr>
            <p:spPr bwMode="auto">
              <a:xfrm>
                <a:off x="7901713" y="1215607"/>
                <a:ext cx="307213" cy="0"/>
              </a:xfrm>
              <a:prstGeom prst="line">
                <a:avLst/>
              </a:prstGeom>
              <a:noFill/>
              <a:ln w="28575">
                <a:solidFill>
                  <a:srgbClr val="99CCFF"/>
                </a:solidFill>
                <a:round/>
                <a:headEnd/>
                <a:tailEnd/>
              </a:ln>
            </p:spPr>
            <p:txBody>
              <a:bodyPr/>
              <a:lstStyle/>
              <a:p>
                <a:endParaRPr lang="en-US"/>
              </a:p>
            </p:txBody>
          </p:sp>
          <p:sp>
            <p:nvSpPr>
              <p:cNvPr id="41504" name="Rectangle 366"/>
              <p:cNvSpPr>
                <a:spLocks noChangeArrowheads="1"/>
              </p:cNvSpPr>
              <p:nvPr/>
            </p:nvSpPr>
            <p:spPr bwMode="auto">
              <a:xfrm>
                <a:off x="7903067" y="917568"/>
                <a:ext cx="1026880" cy="634011"/>
              </a:xfrm>
              <a:prstGeom prst="rect">
                <a:avLst/>
              </a:prstGeom>
              <a:noFill/>
              <a:ln w="19050">
                <a:solidFill>
                  <a:srgbClr val="000000"/>
                </a:solidFill>
                <a:miter lim="800000"/>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1505" name="Line 367"/>
              <p:cNvSpPr>
                <a:spLocks noChangeShapeType="1"/>
              </p:cNvSpPr>
              <p:nvPr/>
            </p:nvSpPr>
            <p:spPr bwMode="auto">
              <a:xfrm>
                <a:off x="8698290" y="1170901"/>
                <a:ext cx="128698" cy="0"/>
              </a:xfrm>
              <a:prstGeom prst="line">
                <a:avLst/>
              </a:prstGeom>
              <a:noFill/>
              <a:ln w="57150">
                <a:solidFill>
                  <a:srgbClr val="333399"/>
                </a:solidFill>
                <a:round/>
                <a:headEnd/>
                <a:tailEnd/>
              </a:ln>
            </p:spPr>
            <p:txBody>
              <a:bodyPr/>
              <a:lstStyle/>
              <a:p>
                <a:endParaRPr lang="en-US"/>
              </a:p>
            </p:txBody>
          </p:sp>
          <p:sp>
            <p:nvSpPr>
              <p:cNvPr id="41506" name="Line 368"/>
              <p:cNvSpPr>
                <a:spLocks noChangeShapeType="1"/>
              </p:cNvSpPr>
              <p:nvPr/>
            </p:nvSpPr>
            <p:spPr bwMode="auto">
              <a:xfrm>
                <a:off x="8024992" y="1168191"/>
                <a:ext cx="128699" cy="0"/>
              </a:xfrm>
              <a:prstGeom prst="line">
                <a:avLst/>
              </a:prstGeom>
              <a:noFill/>
              <a:ln w="57150">
                <a:solidFill>
                  <a:srgbClr val="333399"/>
                </a:solidFill>
                <a:round/>
                <a:headEnd/>
                <a:tailEnd/>
              </a:ln>
            </p:spPr>
            <p:txBody>
              <a:bodyPr/>
              <a:lstStyle/>
              <a:p>
                <a:endParaRPr lang="en-US"/>
              </a:p>
            </p:txBody>
          </p:sp>
          <p:sp>
            <p:nvSpPr>
              <p:cNvPr id="41507" name="Line 369"/>
              <p:cNvSpPr>
                <a:spLocks noChangeShapeType="1"/>
              </p:cNvSpPr>
              <p:nvPr/>
            </p:nvSpPr>
            <p:spPr bwMode="auto">
              <a:xfrm>
                <a:off x="8427346" y="1456748"/>
                <a:ext cx="463315" cy="0"/>
              </a:xfrm>
              <a:prstGeom prst="line">
                <a:avLst/>
              </a:prstGeom>
              <a:noFill/>
              <a:ln w="28575">
                <a:solidFill>
                  <a:srgbClr val="3366FF"/>
                </a:solidFill>
                <a:round/>
                <a:headEnd/>
                <a:tailEnd/>
              </a:ln>
            </p:spPr>
            <p:txBody>
              <a:bodyPr/>
              <a:lstStyle/>
              <a:p>
                <a:endParaRPr lang="en-US"/>
              </a:p>
            </p:txBody>
          </p:sp>
          <p:sp>
            <p:nvSpPr>
              <p:cNvPr id="41508" name="Line 370"/>
              <p:cNvSpPr>
                <a:spLocks noChangeShapeType="1"/>
              </p:cNvSpPr>
              <p:nvPr/>
            </p:nvSpPr>
            <p:spPr bwMode="auto">
              <a:xfrm>
                <a:off x="8663068" y="1215607"/>
                <a:ext cx="224884" cy="0"/>
              </a:xfrm>
              <a:prstGeom prst="line">
                <a:avLst/>
              </a:prstGeom>
              <a:noFill/>
              <a:ln w="28575">
                <a:solidFill>
                  <a:srgbClr val="3366FF"/>
                </a:solidFill>
                <a:round/>
                <a:headEnd/>
                <a:tailEnd/>
              </a:ln>
            </p:spPr>
            <p:txBody>
              <a:bodyPr/>
              <a:lstStyle/>
              <a:p>
                <a:endParaRPr lang="en-US"/>
              </a:p>
            </p:txBody>
          </p:sp>
          <p:sp>
            <p:nvSpPr>
              <p:cNvPr id="41509" name="Rectangle 371"/>
              <p:cNvSpPr>
                <a:spLocks noChangeArrowheads="1"/>
              </p:cNvSpPr>
              <p:nvPr/>
            </p:nvSpPr>
            <p:spPr bwMode="auto">
              <a:xfrm>
                <a:off x="8198397" y="1158709"/>
                <a:ext cx="460606" cy="109732"/>
              </a:xfrm>
              <a:prstGeom prst="rect">
                <a:avLst/>
              </a:prstGeom>
              <a:gradFill rotWithShape="1">
                <a:gsLst>
                  <a:gs pos="0">
                    <a:srgbClr val="FFFFFF">
                      <a:alpha val="29999"/>
                    </a:srgbClr>
                  </a:gs>
                  <a:gs pos="100000">
                    <a:srgbClr val="0000FF"/>
                  </a:gs>
                </a:gsLst>
                <a:lin ang="0" scaled="1"/>
              </a:gradFill>
              <a:ln w="28575">
                <a:solidFill>
                  <a:srgbClr val="000000"/>
                </a:solidFill>
                <a:miter lim="800000"/>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1510" name="Line 372"/>
              <p:cNvSpPr>
                <a:spLocks noChangeShapeType="1"/>
              </p:cNvSpPr>
              <p:nvPr/>
            </p:nvSpPr>
            <p:spPr bwMode="auto">
              <a:xfrm rot="5400000">
                <a:off x="8747737" y="1335500"/>
                <a:ext cx="264172" cy="0"/>
              </a:xfrm>
              <a:prstGeom prst="line">
                <a:avLst/>
              </a:prstGeom>
              <a:noFill/>
              <a:ln w="28575">
                <a:solidFill>
                  <a:srgbClr val="3366FF"/>
                </a:solidFill>
                <a:round/>
                <a:headEnd/>
                <a:tailEnd/>
              </a:ln>
            </p:spPr>
            <p:txBody>
              <a:bodyPr/>
              <a:lstStyle/>
              <a:p>
                <a:endParaRPr lang="en-US"/>
              </a:p>
            </p:txBody>
          </p:sp>
          <p:sp>
            <p:nvSpPr>
              <p:cNvPr id="41511" name="Line 377"/>
              <p:cNvSpPr>
                <a:spLocks noChangeShapeType="1"/>
              </p:cNvSpPr>
              <p:nvPr/>
            </p:nvSpPr>
            <p:spPr bwMode="auto">
              <a:xfrm rot="-5400000">
                <a:off x="8408380" y="1402559"/>
                <a:ext cx="24385" cy="0"/>
              </a:xfrm>
              <a:prstGeom prst="line">
                <a:avLst/>
              </a:prstGeom>
              <a:noFill/>
              <a:ln w="38100">
                <a:solidFill>
                  <a:srgbClr val="E3724F"/>
                </a:solidFill>
                <a:round/>
                <a:headEnd/>
                <a:tailEnd/>
              </a:ln>
            </p:spPr>
            <p:txBody>
              <a:bodyPr/>
              <a:lstStyle/>
              <a:p>
                <a:endParaRPr lang="en-US"/>
              </a:p>
            </p:txBody>
          </p:sp>
          <p:sp>
            <p:nvSpPr>
              <p:cNvPr id="41512" name="AutoShape 378"/>
              <p:cNvSpPr>
                <a:spLocks noChangeArrowheads="1"/>
              </p:cNvSpPr>
              <p:nvPr/>
            </p:nvSpPr>
            <p:spPr bwMode="auto">
              <a:xfrm rot="-5400000">
                <a:off x="8373157" y="1412042"/>
                <a:ext cx="92121" cy="92121"/>
              </a:xfrm>
              <a:prstGeom prst="flowChartSummingJunction">
                <a:avLst/>
              </a:prstGeom>
              <a:solidFill>
                <a:srgbClr val="E3724F"/>
              </a:solidFill>
              <a:ln w="12700">
                <a:solidFill>
                  <a:srgbClr val="000000"/>
                </a:solidFill>
                <a:round/>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1513" name="AutoShape 379"/>
              <p:cNvSpPr>
                <a:spLocks noChangeArrowheads="1"/>
              </p:cNvSpPr>
              <p:nvPr/>
            </p:nvSpPr>
            <p:spPr bwMode="auto">
              <a:xfrm rot="-5400000">
                <a:off x="8389413" y="1326695"/>
                <a:ext cx="60963" cy="65027"/>
              </a:xfrm>
              <a:prstGeom prst="flowChartDelay">
                <a:avLst/>
              </a:prstGeom>
              <a:solidFill>
                <a:srgbClr val="E3724F"/>
              </a:solidFill>
              <a:ln w="12700">
                <a:solidFill>
                  <a:srgbClr val="000000"/>
                </a:solidFill>
                <a:miter lim="800000"/>
                <a:headEnd/>
                <a:tailEnd/>
              </a:ln>
            </p:spPr>
            <p:txBody>
              <a:bodyPr vert="eaVert" wrap="none" tIns="0" bIns="0" anchor="ctr" anchorCtr="1"/>
              <a:lstStyle/>
              <a:p>
                <a:pPr algn="ctr" latinLnBrk="1"/>
                <a:r>
                  <a:rPr lang="en-US" altLang="ko-KR" sz="500" b="0">
                    <a:solidFill>
                      <a:srgbClr val="000000"/>
                    </a:solidFill>
                    <a:latin typeface="Malgun Gothic" pitchFamily="34" charset="-127"/>
                    <a:ea typeface="Malgun Gothic" pitchFamily="34" charset="-127"/>
                  </a:rPr>
                  <a:t>E</a:t>
                </a:r>
              </a:p>
            </p:txBody>
          </p:sp>
          <p:sp>
            <p:nvSpPr>
              <p:cNvPr id="41514" name="Rectangle 380"/>
              <p:cNvSpPr>
                <a:spLocks noChangeArrowheads="1"/>
              </p:cNvSpPr>
              <p:nvPr/>
            </p:nvSpPr>
            <p:spPr bwMode="auto">
              <a:xfrm>
                <a:off x="8514048" y="1418816"/>
                <a:ext cx="140891" cy="75865"/>
              </a:xfrm>
              <a:prstGeom prst="rect">
                <a:avLst/>
              </a:prstGeom>
              <a:pattFill prst="openDmnd">
                <a:fgClr>
                  <a:srgbClr val="99CC00"/>
                </a:fgClr>
                <a:bgClr>
                  <a:srgbClr val="FFFFFF"/>
                </a:bgClr>
              </a:pattFill>
              <a:ln w="9525">
                <a:solidFill>
                  <a:srgbClr val="000000"/>
                </a:solidFill>
                <a:miter lim="800000"/>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1515" name="Rectangle 381"/>
              <p:cNvSpPr>
                <a:spLocks noChangeArrowheads="1"/>
              </p:cNvSpPr>
              <p:nvPr/>
            </p:nvSpPr>
            <p:spPr bwMode="auto">
              <a:xfrm>
                <a:off x="8184850" y="1420170"/>
                <a:ext cx="140891" cy="75865"/>
              </a:xfrm>
              <a:prstGeom prst="rect">
                <a:avLst/>
              </a:prstGeom>
              <a:pattFill prst="openDmnd">
                <a:fgClr>
                  <a:srgbClr val="99CC00"/>
                </a:fgClr>
                <a:bgClr>
                  <a:srgbClr val="FFFFFF"/>
                </a:bgClr>
              </a:pattFill>
              <a:ln w="9525">
                <a:solidFill>
                  <a:srgbClr val="000000"/>
                </a:solidFill>
                <a:miter lim="800000"/>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grpSp>
            <p:nvGrpSpPr>
              <p:cNvPr id="54" name="그룹 2569"/>
              <p:cNvGrpSpPr>
                <a:grpSpLocks/>
              </p:cNvGrpSpPr>
              <p:nvPr/>
            </p:nvGrpSpPr>
            <p:grpSpPr bwMode="auto">
              <a:xfrm>
                <a:off x="7778451" y="1409564"/>
                <a:ext cx="113792" cy="94573"/>
                <a:chOff x="7581899" y="528637"/>
                <a:chExt cx="133345" cy="110823"/>
              </a:xfrm>
            </p:grpSpPr>
            <p:sp>
              <p:nvSpPr>
                <p:cNvPr id="41520" name="십자형 689"/>
                <p:cNvSpPr>
                  <a:spLocks noChangeArrowheads="1"/>
                </p:cNvSpPr>
                <p:nvPr/>
              </p:nvSpPr>
              <p:spPr bwMode="auto">
                <a:xfrm rot="-5400000">
                  <a:off x="7630283" y="551319"/>
                  <a:ext cx="104464" cy="65459"/>
                </a:xfrm>
                <a:prstGeom prst="plus">
                  <a:avLst>
                    <a:gd name="adj" fmla="val 27912"/>
                  </a:avLst>
                </a:prstGeom>
                <a:solidFill>
                  <a:srgbClr val="996633"/>
                </a:solidFill>
                <a:ln w="3175" algn="ctr">
                  <a:solidFill>
                    <a:srgbClr val="000000"/>
                  </a:solidFill>
                  <a:miter lim="800000"/>
                  <a:headEnd/>
                  <a:tailEnd/>
                </a:ln>
              </p:spPr>
              <p:txBody>
                <a:bodyPr anchor="ctr"/>
                <a:lstStyle/>
                <a:p>
                  <a:pPr algn="ctr" latinLnBrk="1"/>
                  <a:endParaRPr lang="ko-KR" altLang="en-US" sz="1800" b="0">
                    <a:solidFill>
                      <a:srgbClr val="FFFFFF"/>
                    </a:solidFill>
                    <a:latin typeface="Malgun Gothic" pitchFamily="34" charset="-127"/>
                    <a:ea typeface="Malgun Gothic" pitchFamily="34" charset="-127"/>
                  </a:endParaRPr>
                </a:p>
              </p:txBody>
            </p:sp>
            <p:sp>
              <p:nvSpPr>
                <p:cNvPr id="272" name="양쪽 모서리가 잘린 사각형 690"/>
                <p:cNvSpPr/>
                <p:nvPr/>
              </p:nvSpPr>
              <p:spPr>
                <a:xfrm rot="16200000">
                  <a:off x="7561581" y="549277"/>
                  <a:ext cx="110715" cy="70126"/>
                </a:xfrm>
                <a:prstGeom prst="snip2SameRect">
                  <a:avLst>
                    <a:gd name="adj1" fmla="val 50000"/>
                    <a:gd name="adj2" fmla="val 0"/>
                  </a:avLst>
                </a:prstGeom>
                <a:solidFill>
                  <a:srgbClr val="996633"/>
                </a:solidFill>
                <a:ln w="3175" cap="flat" cmpd="sng" algn="ctr">
                  <a:solidFill>
                    <a:sysClr val="windowText" lastClr="000000"/>
                  </a:solidFill>
                  <a:prstDash val="solid"/>
                </a:ln>
                <a:effectLst/>
              </p:spPr>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lang="ko-KR" altLang="en-US" b="0">
                    <a:solidFill>
                      <a:sysClr val="window" lastClr="FFFFFF"/>
                    </a:solidFill>
                    <a:latin typeface="맑은 고딕"/>
                    <a:ea typeface="맑은 고딕"/>
                  </a:endParaRPr>
                </a:p>
              </p:txBody>
            </p:sp>
          </p:grpSp>
          <p:grpSp>
            <p:nvGrpSpPr>
              <p:cNvPr id="55" name="그룹 2570"/>
              <p:cNvGrpSpPr>
                <a:grpSpLocks/>
              </p:cNvGrpSpPr>
              <p:nvPr/>
            </p:nvGrpSpPr>
            <p:grpSpPr bwMode="auto">
              <a:xfrm>
                <a:off x="7778432" y="1170890"/>
                <a:ext cx="113792" cy="94573"/>
                <a:chOff x="7581899" y="528637"/>
                <a:chExt cx="133345" cy="110823"/>
              </a:xfrm>
            </p:grpSpPr>
            <p:sp>
              <p:nvSpPr>
                <p:cNvPr id="41518" name="십자형 687"/>
                <p:cNvSpPr>
                  <a:spLocks noChangeArrowheads="1"/>
                </p:cNvSpPr>
                <p:nvPr/>
              </p:nvSpPr>
              <p:spPr bwMode="auto">
                <a:xfrm rot="-5400000">
                  <a:off x="7630283" y="551319"/>
                  <a:ext cx="104464" cy="65459"/>
                </a:xfrm>
                <a:prstGeom prst="plus">
                  <a:avLst>
                    <a:gd name="adj" fmla="val 27912"/>
                  </a:avLst>
                </a:prstGeom>
                <a:solidFill>
                  <a:srgbClr val="996633"/>
                </a:solidFill>
                <a:ln w="3175" algn="ctr">
                  <a:solidFill>
                    <a:srgbClr val="000000"/>
                  </a:solidFill>
                  <a:miter lim="800000"/>
                  <a:headEnd/>
                  <a:tailEnd/>
                </a:ln>
              </p:spPr>
              <p:txBody>
                <a:bodyPr anchor="ctr"/>
                <a:lstStyle/>
                <a:p>
                  <a:pPr algn="ctr" latinLnBrk="1"/>
                  <a:endParaRPr lang="ko-KR" altLang="en-US" sz="1800" b="0">
                    <a:solidFill>
                      <a:srgbClr val="FFFFFF"/>
                    </a:solidFill>
                    <a:latin typeface="Malgun Gothic" pitchFamily="34" charset="-127"/>
                    <a:ea typeface="Malgun Gothic" pitchFamily="34" charset="-127"/>
                  </a:endParaRPr>
                </a:p>
              </p:txBody>
            </p:sp>
            <p:sp>
              <p:nvSpPr>
                <p:cNvPr id="270" name="양쪽 모서리가 잘린 사각형 688"/>
                <p:cNvSpPr/>
                <p:nvPr/>
              </p:nvSpPr>
              <p:spPr>
                <a:xfrm rot="16200000">
                  <a:off x="7561604" y="549263"/>
                  <a:ext cx="110715" cy="70126"/>
                </a:xfrm>
                <a:prstGeom prst="snip2SameRect">
                  <a:avLst>
                    <a:gd name="adj1" fmla="val 50000"/>
                    <a:gd name="adj2" fmla="val 0"/>
                  </a:avLst>
                </a:prstGeom>
                <a:solidFill>
                  <a:srgbClr val="996633"/>
                </a:solidFill>
                <a:ln w="3175" cap="flat" cmpd="sng" algn="ctr">
                  <a:solidFill>
                    <a:sysClr val="windowText" lastClr="000000"/>
                  </a:solidFill>
                  <a:prstDash val="solid"/>
                </a:ln>
                <a:effectLst/>
              </p:spPr>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lang="ko-KR" altLang="en-US" b="0">
                    <a:solidFill>
                      <a:sysClr val="window" lastClr="FFFFFF"/>
                    </a:solidFill>
                    <a:latin typeface="맑은 고딕"/>
                    <a:ea typeface="맑은 고딕"/>
                  </a:endParaRPr>
                </a:p>
              </p:txBody>
            </p:sp>
          </p:grpSp>
        </p:grpSp>
        <p:sp>
          <p:nvSpPr>
            <p:cNvPr id="41108" name="Line 25"/>
            <p:cNvSpPr>
              <a:spLocks noChangeShapeType="1"/>
            </p:cNvSpPr>
            <p:nvPr/>
          </p:nvSpPr>
          <p:spPr bwMode="auto">
            <a:xfrm rot="5400000" flipV="1">
              <a:off x="6180932" y="3088481"/>
              <a:ext cx="0" cy="433387"/>
            </a:xfrm>
            <a:prstGeom prst="line">
              <a:avLst/>
            </a:prstGeom>
            <a:noFill/>
            <a:ln w="19050">
              <a:solidFill>
                <a:srgbClr val="00B050"/>
              </a:solidFill>
              <a:round/>
              <a:headEnd/>
              <a:tailEnd/>
            </a:ln>
          </p:spPr>
          <p:txBody>
            <a:bodyPr/>
            <a:lstStyle/>
            <a:p>
              <a:endParaRPr lang="en-US"/>
            </a:p>
          </p:txBody>
        </p:sp>
        <p:sp>
          <p:nvSpPr>
            <p:cNvPr id="41109" name="Line 3"/>
            <p:cNvSpPr>
              <a:spLocks noChangeShapeType="1"/>
            </p:cNvSpPr>
            <p:nvPr/>
          </p:nvSpPr>
          <p:spPr bwMode="auto">
            <a:xfrm rot="5400000" flipV="1">
              <a:off x="5492750" y="3427413"/>
              <a:ext cx="158750" cy="0"/>
            </a:xfrm>
            <a:prstGeom prst="line">
              <a:avLst/>
            </a:prstGeom>
            <a:noFill/>
            <a:ln w="28575">
              <a:solidFill>
                <a:srgbClr val="FF9900"/>
              </a:solidFill>
              <a:round/>
              <a:headEnd/>
              <a:tailEnd/>
            </a:ln>
          </p:spPr>
          <p:txBody>
            <a:bodyPr/>
            <a:lstStyle/>
            <a:p>
              <a:endParaRPr lang="en-US"/>
            </a:p>
          </p:txBody>
        </p:sp>
        <p:sp>
          <p:nvSpPr>
            <p:cNvPr id="41110" name="Rectangle 4"/>
            <p:cNvSpPr>
              <a:spLocks noChangeArrowheads="1"/>
            </p:cNvSpPr>
            <p:nvPr/>
          </p:nvSpPr>
          <p:spPr bwMode="auto">
            <a:xfrm rot="10800000">
              <a:off x="5359400" y="3268663"/>
              <a:ext cx="238125" cy="111125"/>
            </a:xfrm>
            <a:prstGeom prst="rect">
              <a:avLst/>
            </a:prstGeom>
            <a:solidFill>
              <a:srgbClr val="FFFF99">
                <a:alpha val="30196"/>
              </a:srgbClr>
            </a:solidFill>
            <a:ln w="28575">
              <a:solidFill>
                <a:srgbClr val="008080"/>
              </a:solidFill>
              <a:miter lim="800000"/>
              <a:headEnd/>
              <a:tailEnd/>
            </a:ln>
          </p:spPr>
          <p:txBody>
            <a:bodyPr anchor="ctr"/>
            <a:lstStyle/>
            <a:p>
              <a:pPr latinLnBrk="1"/>
              <a:endParaRPr kumimoji="1" lang="ko-KR" altLang="en-US">
                <a:latin typeface="Gulim" pitchFamily="34" charset="-127"/>
                <a:ea typeface="Gulim" pitchFamily="34" charset="-127"/>
              </a:endParaRPr>
            </a:p>
          </p:txBody>
        </p:sp>
        <p:sp>
          <p:nvSpPr>
            <p:cNvPr id="41111" name="Line 5"/>
            <p:cNvSpPr>
              <a:spLocks noChangeShapeType="1"/>
            </p:cNvSpPr>
            <p:nvPr/>
          </p:nvSpPr>
          <p:spPr bwMode="auto">
            <a:xfrm rot="5400000" flipV="1">
              <a:off x="5477669" y="3253582"/>
              <a:ext cx="0" cy="188912"/>
            </a:xfrm>
            <a:prstGeom prst="line">
              <a:avLst/>
            </a:prstGeom>
            <a:noFill/>
            <a:ln w="28575">
              <a:solidFill>
                <a:srgbClr val="FF9900"/>
              </a:solidFill>
              <a:round/>
              <a:headEnd/>
              <a:tailEnd/>
            </a:ln>
          </p:spPr>
          <p:txBody>
            <a:bodyPr/>
            <a:lstStyle/>
            <a:p>
              <a:endParaRPr lang="en-US"/>
            </a:p>
          </p:txBody>
        </p:sp>
        <p:sp>
          <p:nvSpPr>
            <p:cNvPr id="41112" name="Line 6"/>
            <p:cNvSpPr>
              <a:spLocks noChangeShapeType="1"/>
            </p:cNvSpPr>
            <p:nvPr/>
          </p:nvSpPr>
          <p:spPr bwMode="auto">
            <a:xfrm rot="5400000" flipH="1" flipV="1">
              <a:off x="5418932" y="3061494"/>
              <a:ext cx="0" cy="509587"/>
            </a:xfrm>
            <a:prstGeom prst="line">
              <a:avLst/>
            </a:prstGeom>
            <a:noFill/>
            <a:ln w="28575">
              <a:solidFill>
                <a:srgbClr val="99CCFF"/>
              </a:solidFill>
              <a:round/>
              <a:headEnd/>
              <a:tailEnd/>
            </a:ln>
          </p:spPr>
          <p:txBody>
            <a:bodyPr/>
            <a:lstStyle/>
            <a:p>
              <a:endParaRPr lang="en-US"/>
            </a:p>
          </p:txBody>
        </p:sp>
        <p:sp>
          <p:nvSpPr>
            <p:cNvPr id="41113" name="Line 7"/>
            <p:cNvSpPr>
              <a:spLocks noChangeShapeType="1"/>
            </p:cNvSpPr>
            <p:nvPr/>
          </p:nvSpPr>
          <p:spPr bwMode="auto">
            <a:xfrm rot="5400000" flipH="1" flipV="1">
              <a:off x="5491162" y="3498851"/>
              <a:ext cx="365125" cy="0"/>
            </a:xfrm>
            <a:prstGeom prst="line">
              <a:avLst/>
            </a:prstGeom>
            <a:noFill/>
            <a:ln w="28575">
              <a:solidFill>
                <a:srgbClr val="99CCFF"/>
              </a:solidFill>
              <a:round/>
              <a:headEnd/>
              <a:tailEnd/>
            </a:ln>
          </p:spPr>
          <p:txBody>
            <a:bodyPr/>
            <a:lstStyle/>
            <a:p>
              <a:endParaRPr lang="en-US"/>
            </a:p>
          </p:txBody>
        </p:sp>
        <p:sp>
          <p:nvSpPr>
            <p:cNvPr id="41114" name="Line 8"/>
            <p:cNvSpPr>
              <a:spLocks noChangeShapeType="1"/>
            </p:cNvSpPr>
            <p:nvPr/>
          </p:nvSpPr>
          <p:spPr bwMode="auto">
            <a:xfrm rot="5400000" flipV="1">
              <a:off x="5303838" y="3427413"/>
              <a:ext cx="158750" cy="0"/>
            </a:xfrm>
            <a:prstGeom prst="line">
              <a:avLst/>
            </a:prstGeom>
            <a:noFill/>
            <a:ln w="28575">
              <a:solidFill>
                <a:srgbClr val="FF9900"/>
              </a:solidFill>
              <a:round/>
              <a:headEnd/>
              <a:tailEnd/>
            </a:ln>
          </p:spPr>
          <p:txBody>
            <a:bodyPr/>
            <a:lstStyle/>
            <a:p>
              <a:endParaRPr lang="en-US"/>
            </a:p>
          </p:txBody>
        </p:sp>
        <p:sp>
          <p:nvSpPr>
            <p:cNvPr id="41115" name="Rectangle 9"/>
            <p:cNvSpPr>
              <a:spLocks noChangeArrowheads="1"/>
            </p:cNvSpPr>
            <p:nvPr/>
          </p:nvSpPr>
          <p:spPr bwMode="auto">
            <a:xfrm rot="10800000">
              <a:off x="5359400" y="3635375"/>
              <a:ext cx="238125" cy="109538"/>
            </a:xfrm>
            <a:prstGeom prst="rect">
              <a:avLst/>
            </a:prstGeom>
            <a:solidFill>
              <a:srgbClr val="FFFF99">
                <a:alpha val="30196"/>
              </a:srgbClr>
            </a:solidFill>
            <a:ln w="28575">
              <a:solidFill>
                <a:srgbClr val="008080"/>
              </a:solidFill>
              <a:miter lim="800000"/>
              <a:headEnd/>
              <a:tailEnd/>
            </a:ln>
          </p:spPr>
          <p:txBody>
            <a:bodyPr anchor="ctr"/>
            <a:lstStyle/>
            <a:p>
              <a:pPr latinLnBrk="1"/>
              <a:endParaRPr kumimoji="1" lang="ko-KR" altLang="en-US">
                <a:latin typeface="Gulim" pitchFamily="34" charset="-127"/>
                <a:ea typeface="Gulim" pitchFamily="34" charset="-127"/>
              </a:endParaRPr>
            </a:p>
          </p:txBody>
        </p:sp>
        <p:sp>
          <p:nvSpPr>
            <p:cNvPr id="41116" name="Line 10"/>
            <p:cNvSpPr>
              <a:spLocks noChangeShapeType="1"/>
            </p:cNvSpPr>
            <p:nvPr/>
          </p:nvSpPr>
          <p:spPr bwMode="auto">
            <a:xfrm rot="5400000" flipH="1" flipV="1">
              <a:off x="5478463" y="3487737"/>
              <a:ext cx="0" cy="390525"/>
            </a:xfrm>
            <a:prstGeom prst="line">
              <a:avLst/>
            </a:prstGeom>
            <a:noFill/>
            <a:ln w="28575">
              <a:solidFill>
                <a:srgbClr val="99CCFF"/>
              </a:solidFill>
              <a:round/>
              <a:headEnd/>
              <a:tailEnd/>
            </a:ln>
          </p:spPr>
          <p:txBody>
            <a:bodyPr/>
            <a:lstStyle/>
            <a:p>
              <a:endParaRPr lang="en-US"/>
            </a:p>
          </p:txBody>
        </p:sp>
        <p:sp>
          <p:nvSpPr>
            <p:cNvPr id="41117" name="Line 11"/>
            <p:cNvSpPr>
              <a:spLocks noChangeShapeType="1"/>
            </p:cNvSpPr>
            <p:nvPr/>
          </p:nvSpPr>
          <p:spPr bwMode="auto">
            <a:xfrm rot="5400000" flipV="1">
              <a:off x="5219701" y="3343275"/>
              <a:ext cx="0" cy="327025"/>
            </a:xfrm>
            <a:prstGeom prst="line">
              <a:avLst/>
            </a:prstGeom>
            <a:noFill/>
            <a:ln w="28575">
              <a:solidFill>
                <a:srgbClr val="FF9900"/>
              </a:solidFill>
              <a:round/>
              <a:headEnd/>
              <a:tailEnd/>
            </a:ln>
          </p:spPr>
          <p:txBody>
            <a:bodyPr/>
            <a:lstStyle/>
            <a:p>
              <a:endParaRPr lang="en-US"/>
            </a:p>
          </p:txBody>
        </p:sp>
        <p:sp>
          <p:nvSpPr>
            <p:cNvPr id="41118" name="Line 12"/>
            <p:cNvSpPr>
              <a:spLocks noChangeShapeType="1"/>
            </p:cNvSpPr>
            <p:nvPr/>
          </p:nvSpPr>
          <p:spPr bwMode="auto">
            <a:xfrm rot="5400000" flipV="1">
              <a:off x="3727450" y="3976688"/>
              <a:ext cx="2657475" cy="0"/>
            </a:xfrm>
            <a:prstGeom prst="line">
              <a:avLst/>
            </a:prstGeom>
            <a:noFill/>
            <a:ln w="28575">
              <a:solidFill>
                <a:srgbClr val="FF9900"/>
              </a:solidFill>
              <a:round/>
              <a:headEnd/>
              <a:tailEnd/>
            </a:ln>
          </p:spPr>
          <p:txBody>
            <a:bodyPr/>
            <a:lstStyle/>
            <a:p>
              <a:endParaRPr lang="en-US"/>
            </a:p>
          </p:txBody>
        </p:sp>
        <p:sp>
          <p:nvSpPr>
            <p:cNvPr id="41119" name="Line 17"/>
            <p:cNvSpPr>
              <a:spLocks noChangeShapeType="1"/>
            </p:cNvSpPr>
            <p:nvPr/>
          </p:nvSpPr>
          <p:spPr bwMode="auto">
            <a:xfrm rot="5400000" flipV="1">
              <a:off x="5102226" y="3270250"/>
              <a:ext cx="0" cy="92075"/>
            </a:xfrm>
            <a:prstGeom prst="line">
              <a:avLst/>
            </a:prstGeom>
            <a:noFill/>
            <a:ln w="28575">
              <a:solidFill>
                <a:srgbClr val="FF9900"/>
              </a:solidFill>
              <a:round/>
              <a:headEnd/>
              <a:tailEnd/>
            </a:ln>
          </p:spPr>
          <p:txBody>
            <a:bodyPr/>
            <a:lstStyle/>
            <a:p>
              <a:endParaRPr lang="en-US"/>
            </a:p>
          </p:txBody>
        </p:sp>
        <p:sp>
          <p:nvSpPr>
            <p:cNvPr id="41120" name="Line 18"/>
            <p:cNvSpPr>
              <a:spLocks noChangeShapeType="1"/>
            </p:cNvSpPr>
            <p:nvPr/>
          </p:nvSpPr>
          <p:spPr bwMode="auto">
            <a:xfrm rot="5400000" flipH="1" flipV="1">
              <a:off x="3714750" y="3873500"/>
              <a:ext cx="2482850" cy="0"/>
            </a:xfrm>
            <a:prstGeom prst="line">
              <a:avLst/>
            </a:prstGeom>
            <a:noFill/>
            <a:ln w="28575">
              <a:solidFill>
                <a:srgbClr val="99CCFF"/>
              </a:solidFill>
              <a:round/>
              <a:headEnd/>
              <a:tailEnd/>
            </a:ln>
          </p:spPr>
          <p:txBody>
            <a:bodyPr/>
            <a:lstStyle/>
            <a:p>
              <a:endParaRPr lang="en-US"/>
            </a:p>
          </p:txBody>
        </p:sp>
        <p:sp>
          <p:nvSpPr>
            <p:cNvPr id="41121" name="Line 19"/>
            <p:cNvSpPr>
              <a:spLocks noChangeShapeType="1"/>
            </p:cNvSpPr>
            <p:nvPr/>
          </p:nvSpPr>
          <p:spPr bwMode="auto">
            <a:xfrm rot="5400000" flipV="1">
              <a:off x="5445919" y="2713832"/>
              <a:ext cx="0" cy="728662"/>
            </a:xfrm>
            <a:prstGeom prst="line">
              <a:avLst/>
            </a:prstGeom>
            <a:noFill/>
            <a:ln w="28575">
              <a:solidFill>
                <a:srgbClr val="99CCFF"/>
              </a:solidFill>
              <a:round/>
              <a:headEnd/>
              <a:tailEnd/>
            </a:ln>
          </p:spPr>
          <p:txBody>
            <a:bodyPr/>
            <a:lstStyle/>
            <a:p>
              <a:endParaRPr lang="en-US"/>
            </a:p>
          </p:txBody>
        </p:sp>
        <p:sp>
          <p:nvSpPr>
            <p:cNvPr id="41122" name="Arc 20"/>
            <p:cNvSpPr>
              <a:spLocks/>
            </p:cNvSpPr>
            <p:nvPr/>
          </p:nvSpPr>
          <p:spPr bwMode="auto">
            <a:xfrm rot="-9933615">
              <a:off x="5021263" y="3013075"/>
              <a:ext cx="73025" cy="96838"/>
            </a:xfrm>
            <a:custGeom>
              <a:avLst/>
              <a:gdLst>
                <a:gd name="T0" fmla="*/ 0 w 30878"/>
                <a:gd name="T1" fmla="*/ 2147483647 h 21600"/>
                <a:gd name="T2" fmla="*/ 2147483647 w 30878"/>
                <a:gd name="T3" fmla="*/ 2147483647 h 21600"/>
                <a:gd name="T4" fmla="*/ 2147483647 w 30878"/>
                <a:gd name="T5" fmla="*/ 2147483647 h 21600"/>
                <a:gd name="T6" fmla="*/ 0 60000 65536"/>
                <a:gd name="T7" fmla="*/ 0 60000 65536"/>
                <a:gd name="T8" fmla="*/ 0 60000 65536"/>
                <a:gd name="T9" fmla="*/ 0 w 30878"/>
                <a:gd name="T10" fmla="*/ 0 h 21600"/>
                <a:gd name="T11" fmla="*/ 30878 w 30878"/>
                <a:gd name="T12" fmla="*/ 21600 h 21600"/>
              </a:gdLst>
              <a:ahLst/>
              <a:cxnLst>
                <a:cxn ang="T6">
                  <a:pos x="T0" y="T1"/>
                </a:cxn>
                <a:cxn ang="T7">
                  <a:pos x="T2" y="T3"/>
                </a:cxn>
                <a:cxn ang="T8">
                  <a:pos x="T4" y="T5"/>
                </a:cxn>
              </a:cxnLst>
              <a:rect l="T9" t="T10" r="T11" b="T12"/>
              <a:pathLst>
                <a:path w="30878" h="21600" fill="none" extrusionOk="0">
                  <a:moveTo>
                    <a:pt x="-1" y="9188"/>
                  </a:moveTo>
                  <a:cubicBezTo>
                    <a:pt x="4043" y="3428"/>
                    <a:pt x="10640" y="-1"/>
                    <a:pt x="17678" y="0"/>
                  </a:cubicBezTo>
                  <a:cubicBezTo>
                    <a:pt x="22454" y="0"/>
                    <a:pt x="27096" y="1583"/>
                    <a:pt x="30877" y="4502"/>
                  </a:cubicBezTo>
                </a:path>
                <a:path w="30878" h="21600" stroke="0" extrusionOk="0">
                  <a:moveTo>
                    <a:pt x="-1" y="9188"/>
                  </a:moveTo>
                  <a:cubicBezTo>
                    <a:pt x="4043" y="3428"/>
                    <a:pt x="10640" y="-1"/>
                    <a:pt x="17678" y="0"/>
                  </a:cubicBezTo>
                  <a:cubicBezTo>
                    <a:pt x="22454" y="0"/>
                    <a:pt x="27096" y="1583"/>
                    <a:pt x="30877" y="4502"/>
                  </a:cubicBezTo>
                  <a:lnTo>
                    <a:pt x="17678" y="21600"/>
                  </a:lnTo>
                  <a:close/>
                </a:path>
              </a:pathLst>
            </a:custGeom>
            <a:noFill/>
            <a:ln w="28575">
              <a:solidFill>
                <a:srgbClr val="99CCFF"/>
              </a:solidFill>
              <a:round/>
              <a:headEnd/>
              <a:tailEnd/>
            </a:ln>
          </p:spPr>
          <p:txBody>
            <a:bodyPr wrap="none" anchor="ctr"/>
            <a:lstStyle/>
            <a:p>
              <a:endParaRPr lang="en-US"/>
            </a:p>
          </p:txBody>
        </p:sp>
        <p:sp>
          <p:nvSpPr>
            <p:cNvPr id="41123" name="Line 21"/>
            <p:cNvSpPr>
              <a:spLocks noChangeShapeType="1"/>
            </p:cNvSpPr>
            <p:nvPr/>
          </p:nvSpPr>
          <p:spPr bwMode="auto">
            <a:xfrm rot="5400000" flipH="1" flipV="1">
              <a:off x="4987132" y="3047206"/>
              <a:ext cx="0" cy="61913"/>
            </a:xfrm>
            <a:prstGeom prst="line">
              <a:avLst/>
            </a:prstGeom>
            <a:noFill/>
            <a:ln w="28575">
              <a:solidFill>
                <a:srgbClr val="99CCFF"/>
              </a:solidFill>
              <a:round/>
              <a:headEnd/>
              <a:tailEnd/>
            </a:ln>
          </p:spPr>
          <p:txBody>
            <a:bodyPr/>
            <a:lstStyle/>
            <a:p>
              <a:endParaRPr lang="en-US"/>
            </a:p>
          </p:txBody>
        </p:sp>
        <p:sp>
          <p:nvSpPr>
            <p:cNvPr id="41124" name="AutoShape 22"/>
            <p:cNvSpPr>
              <a:spLocks noChangeArrowheads="1"/>
            </p:cNvSpPr>
            <p:nvPr/>
          </p:nvSpPr>
          <p:spPr bwMode="auto">
            <a:xfrm rot="5400000">
              <a:off x="6531769" y="3359944"/>
              <a:ext cx="68262" cy="76200"/>
            </a:xfrm>
            <a:prstGeom prst="flowChartCollate">
              <a:avLst/>
            </a:prstGeom>
            <a:solidFill>
              <a:srgbClr val="996633"/>
            </a:solidFill>
            <a:ln w="9525">
              <a:solidFill>
                <a:schemeClr val="tx1"/>
              </a:solidFill>
              <a:miter lim="800000"/>
              <a:headEnd/>
              <a:tailEnd/>
            </a:ln>
          </p:spPr>
          <p:txBody>
            <a:bodyPr wrap="none" anchor="ctr"/>
            <a:lstStyle/>
            <a:p>
              <a:pPr latinLnBrk="1"/>
              <a:endParaRPr kumimoji="1" lang="ko-KR" altLang="en-US">
                <a:latin typeface="Gulim" pitchFamily="34" charset="-127"/>
                <a:ea typeface="Gulim" pitchFamily="34" charset="-127"/>
              </a:endParaRPr>
            </a:p>
          </p:txBody>
        </p:sp>
        <p:sp>
          <p:nvSpPr>
            <p:cNvPr id="41125" name="AutoShape 23"/>
            <p:cNvSpPr>
              <a:spLocks noChangeArrowheads="1"/>
            </p:cNvSpPr>
            <p:nvPr/>
          </p:nvSpPr>
          <p:spPr bwMode="auto">
            <a:xfrm rot="5400000">
              <a:off x="6531769" y="3264694"/>
              <a:ext cx="68262" cy="76200"/>
            </a:xfrm>
            <a:prstGeom prst="flowChartCollate">
              <a:avLst/>
            </a:prstGeom>
            <a:solidFill>
              <a:srgbClr val="996633"/>
            </a:solidFill>
            <a:ln w="9525">
              <a:solidFill>
                <a:schemeClr val="tx1"/>
              </a:solidFill>
              <a:miter lim="800000"/>
              <a:headEnd/>
              <a:tailEnd/>
            </a:ln>
          </p:spPr>
          <p:txBody>
            <a:bodyPr wrap="none" anchor="ctr"/>
            <a:lstStyle/>
            <a:p>
              <a:pPr latinLnBrk="1"/>
              <a:endParaRPr kumimoji="1" lang="ko-KR" altLang="en-US">
                <a:latin typeface="Gulim" pitchFamily="34" charset="-127"/>
                <a:ea typeface="Gulim" pitchFamily="34" charset="-127"/>
              </a:endParaRPr>
            </a:p>
          </p:txBody>
        </p:sp>
        <p:sp>
          <p:nvSpPr>
            <p:cNvPr id="41126" name="Line 24"/>
            <p:cNvSpPr>
              <a:spLocks noChangeShapeType="1"/>
            </p:cNvSpPr>
            <p:nvPr/>
          </p:nvSpPr>
          <p:spPr bwMode="auto">
            <a:xfrm rot="5400000" flipH="1" flipV="1">
              <a:off x="6484144" y="3256757"/>
              <a:ext cx="0" cy="87312"/>
            </a:xfrm>
            <a:prstGeom prst="line">
              <a:avLst/>
            </a:prstGeom>
            <a:noFill/>
            <a:ln w="28575">
              <a:solidFill>
                <a:srgbClr val="99CCFF"/>
              </a:solidFill>
              <a:round/>
              <a:headEnd/>
              <a:tailEnd/>
            </a:ln>
          </p:spPr>
          <p:txBody>
            <a:bodyPr/>
            <a:lstStyle/>
            <a:p>
              <a:endParaRPr lang="en-US"/>
            </a:p>
          </p:txBody>
        </p:sp>
        <p:sp>
          <p:nvSpPr>
            <p:cNvPr id="41127" name="Line 25"/>
            <p:cNvSpPr>
              <a:spLocks noChangeShapeType="1"/>
            </p:cNvSpPr>
            <p:nvPr/>
          </p:nvSpPr>
          <p:spPr bwMode="auto">
            <a:xfrm rot="5400000" flipH="1" flipV="1">
              <a:off x="6361113" y="3300413"/>
              <a:ext cx="158750" cy="0"/>
            </a:xfrm>
            <a:prstGeom prst="line">
              <a:avLst/>
            </a:prstGeom>
            <a:noFill/>
            <a:ln w="28575">
              <a:solidFill>
                <a:srgbClr val="99CCFF"/>
              </a:solidFill>
              <a:round/>
              <a:headEnd/>
              <a:tailEnd/>
            </a:ln>
          </p:spPr>
          <p:txBody>
            <a:bodyPr/>
            <a:lstStyle/>
            <a:p>
              <a:endParaRPr lang="en-US"/>
            </a:p>
          </p:txBody>
        </p:sp>
        <p:sp>
          <p:nvSpPr>
            <p:cNvPr id="41128" name="Line 26"/>
            <p:cNvSpPr>
              <a:spLocks noChangeShapeType="1"/>
            </p:cNvSpPr>
            <p:nvPr/>
          </p:nvSpPr>
          <p:spPr bwMode="auto">
            <a:xfrm rot="5400000" flipH="1" flipV="1">
              <a:off x="6396038" y="3176588"/>
              <a:ext cx="0" cy="88900"/>
            </a:xfrm>
            <a:prstGeom prst="line">
              <a:avLst/>
            </a:prstGeom>
            <a:noFill/>
            <a:ln w="28575">
              <a:solidFill>
                <a:srgbClr val="99CCFF"/>
              </a:solidFill>
              <a:round/>
              <a:headEnd/>
              <a:tailEnd/>
            </a:ln>
          </p:spPr>
          <p:txBody>
            <a:bodyPr/>
            <a:lstStyle/>
            <a:p>
              <a:endParaRPr lang="en-US"/>
            </a:p>
          </p:txBody>
        </p:sp>
        <p:sp>
          <p:nvSpPr>
            <p:cNvPr id="41129" name="Line 27"/>
            <p:cNvSpPr>
              <a:spLocks noChangeShapeType="1"/>
            </p:cNvSpPr>
            <p:nvPr/>
          </p:nvSpPr>
          <p:spPr bwMode="auto">
            <a:xfrm rot="5400000" flipH="1" flipV="1">
              <a:off x="6396038" y="3335338"/>
              <a:ext cx="0" cy="88900"/>
            </a:xfrm>
            <a:prstGeom prst="line">
              <a:avLst/>
            </a:prstGeom>
            <a:noFill/>
            <a:ln w="28575">
              <a:solidFill>
                <a:srgbClr val="99CCFF"/>
              </a:solidFill>
              <a:round/>
              <a:headEnd/>
              <a:tailEnd/>
            </a:ln>
          </p:spPr>
          <p:txBody>
            <a:bodyPr/>
            <a:lstStyle/>
            <a:p>
              <a:endParaRPr lang="en-US"/>
            </a:p>
          </p:txBody>
        </p:sp>
        <p:sp>
          <p:nvSpPr>
            <p:cNvPr id="41130" name="Line 36"/>
            <p:cNvSpPr>
              <a:spLocks noChangeShapeType="1"/>
            </p:cNvSpPr>
            <p:nvPr/>
          </p:nvSpPr>
          <p:spPr bwMode="auto">
            <a:xfrm rot="5400000" flipH="1" flipV="1">
              <a:off x="6196807" y="3115469"/>
              <a:ext cx="0" cy="211137"/>
            </a:xfrm>
            <a:prstGeom prst="line">
              <a:avLst/>
            </a:prstGeom>
            <a:noFill/>
            <a:ln w="28575">
              <a:solidFill>
                <a:srgbClr val="FF0000"/>
              </a:solidFill>
              <a:round/>
              <a:headEnd/>
              <a:tailEnd/>
            </a:ln>
          </p:spPr>
          <p:txBody>
            <a:bodyPr/>
            <a:lstStyle/>
            <a:p>
              <a:endParaRPr lang="en-US"/>
            </a:p>
          </p:txBody>
        </p:sp>
        <p:sp>
          <p:nvSpPr>
            <p:cNvPr id="41131" name="Line 38"/>
            <p:cNvSpPr>
              <a:spLocks noChangeShapeType="1"/>
            </p:cNvSpPr>
            <p:nvPr/>
          </p:nvSpPr>
          <p:spPr bwMode="auto">
            <a:xfrm rot="5400000" flipV="1">
              <a:off x="5373688" y="2774950"/>
              <a:ext cx="254000" cy="0"/>
            </a:xfrm>
            <a:prstGeom prst="line">
              <a:avLst/>
            </a:prstGeom>
            <a:noFill/>
            <a:ln w="28575">
              <a:solidFill>
                <a:srgbClr val="FF0000"/>
              </a:solidFill>
              <a:round/>
              <a:headEnd/>
              <a:tailEnd/>
            </a:ln>
          </p:spPr>
          <p:txBody>
            <a:bodyPr/>
            <a:lstStyle/>
            <a:p>
              <a:endParaRPr lang="en-US"/>
            </a:p>
          </p:txBody>
        </p:sp>
        <p:sp>
          <p:nvSpPr>
            <p:cNvPr id="41132" name="Line 39"/>
            <p:cNvSpPr>
              <a:spLocks noChangeShapeType="1"/>
            </p:cNvSpPr>
            <p:nvPr/>
          </p:nvSpPr>
          <p:spPr bwMode="auto">
            <a:xfrm rot="5400000" flipV="1">
              <a:off x="5756276" y="2566987"/>
              <a:ext cx="0" cy="669925"/>
            </a:xfrm>
            <a:prstGeom prst="line">
              <a:avLst/>
            </a:prstGeom>
            <a:noFill/>
            <a:ln w="28575">
              <a:solidFill>
                <a:srgbClr val="FF0000"/>
              </a:solidFill>
              <a:round/>
              <a:headEnd/>
              <a:tailEnd/>
            </a:ln>
          </p:spPr>
          <p:txBody>
            <a:bodyPr/>
            <a:lstStyle/>
            <a:p>
              <a:endParaRPr lang="en-US"/>
            </a:p>
          </p:txBody>
        </p:sp>
        <p:sp>
          <p:nvSpPr>
            <p:cNvPr id="41133" name="Line 41"/>
            <p:cNvSpPr>
              <a:spLocks noChangeShapeType="1"/>
            </p:cNvSpPr>
            <p:nvPr/>
          </p:nvSpPr>
          <p:spPr bwMode="auto">
            <a:xfrm rot="5400000" flipV="1">
              <a:off x="5493544" y="4144169"/>
              <a:ext cx="157162" cy="0"/>
            </a:xfrm>
            <a:prstGeom prst="line">
              <a:avLst/>
            </a:prstGeom>
            <a:noFill/>
            <a:ln w="28575">
              <a:solidFill>
                <a:srgbClr val="FF9900"/>
              </a:solidFill>
              <a:round/>
              <a:headEnd/>
              <a:tailEnd/>
            </a:ln>
          </p:spPr>
          <p:txBody>
            <a:bodyPr/>
            <a:lstStyle/>
            <a:p>
              <a:endParaRPr lang="en-US"/>
            </a:p>
          </p:txBody>
        </p:sp>
        <p:sp>
          <p:nvSpPr>
            <p:cNvPr id="41134" name="Rectangle 42"/>
            <p:cNvSpPr>
              <a:spLocks noChangeArrowheads="1"/>
            </p:cNvSpPr>
            <p:nvPr/>
          </p:nvSpPr>
          <p:spPr bwMode="auto">
            <a:xfrm rot="10800000">
              <a:off x="5357813" y="3984625"/>
              <a:ext cx="239712" cy="111125"/>
            </a:xfrm>
            <a:prstGeom prst="rect">
              <a:avLst/>
            </a:prstGeom>
            <a:solidFill>
              <a:srgbClr val="FFFF99">
                <a:alpha val="30196"/>
              </a:srgbClr>
            </a:solidFill>
            <a:ln w="28575">
              <a:solidFill>
                <a:srgbClr val="008080"/>
              </a:solidFill>
              <a:miter lim="800000"/>
              <a:headEnd/>
              <a:tailEnd/>
            </a:ln>
          </p:spPr>
          <p:txBody>
            <a:bodyPr anchor="ctr"/>
            <a:lstStyle/>
            <a:p>
              <a:pPr latinLnBrk="1"/>
              <a:endParaRPr kumimoji="1" lang="ko-KR" altLang="en-US">
                <a:latin typeface="Gulim" pitchFamily="34" charset="-127"/>
                <a:ea typeface="Gulim" pitchFamily="34" charset="-127"/>
              </a:endParaRPr>
            </a:p>
          </p:txBody>
        </p:sp>
        <p:sp>
          <p:nvSpPr>
            <p:cNvPr id="41135" name="Line 43"/>
            <p:cNvSpPr>
              <a:spLocks noChangeShapeType="1"/>
            </p:cNvSpPr>
            <p:nvPr/>
          </p:nvSpPr>
          <p:spPr bwMode="auto">
            <a:xfrm rot="5400000" flipV="1">
              <a:off x="5477669" y="3969544"/>
              <a:ext cx="0" cy="188912"/>
            </a:xfrm>
            <a:prstGeom prst="line">
              <a:avLst/>
            </a:prstGeom>
            <a:noFill/>
            <a:ln w="28575">
              <a:solidFill>
                <a:srgbClr val="FF9900"/>
              </a:solidFill>
              <a:round/>
              <a:headEnd/>
              <a:tailEnd/>
            </a:ln>
          </p:spPr>
          <p:txBody>
            <a:bodyPr/>
            <a:lstStyle/>
            <a:p>
              <a:endParaRPr lang="en-US"/>
            </a:p>
          </p:txBody>
        </p:sp>
        <p:sp>
          <p:nvSpPr>
            <p:cNvPr id="41136" name="Line 44"/>
            <p:cNvSpPr>
              <a:spLocks noChangeShapeType="1"/>
            </p:cNvSpPr>
            <p:nvPr/>
          </p:nvSpPr>
          <p:spPr bwMode="auto">
            <a:xfrm rot="5400000" flipH="1" flipV="1">
              <a:off x="5477669" y="3837781"/>
              <a:ext cx="0" cy="388938"/>
            </a:xfrm>
            <a:prstGeom prst="line">
              <a:avLst/>
            </a:prstGeom>
            <a:noFill/>
            <a:ln w="28575">
              <a:solidFill>
                <a:srgbClr val="99CCFF"/>
              </a:solidFill>
              <a:round/>
              <a:headEnd/>
              <a:tailEnd/>
            </a:ln>
          </p:spPr>
          <p:txBody>
            <a:bodyPr/>
            <a:lstStyle/>
            <a:p>
              <a:endParaRPr lang="en-US"/>
            </a:p>
          </p:txBody>
        </p:sp>
        <p:sp>
          <p:nvSpPr>
            <p:cNvPr id="41137" name="Line 45"/>
            <p:cNvSpPr>
              <a:spLocks noChangeShapeType="1"/>
            </p:cNvSpPr>
            <p:nvPr/>
          </p:nvSpPr>
          <p:spPr bwMode="auto">
            <a:xfrm rot="5400000" flipV="1">
              <a:off x="5303838" y="4143375"/>
              <a:ext cx="158750" cy="0"/>
            </a:xfrm>
            <a:prstGeom prst="line">
              <a:avLst/>
            </a:prstGeom>
            <a:noFill/>
            <a:ln w="28575">
              <a:solidFill>
                <a:srgbClr val="FF9900"/>
              </a:solidFill>
              <a:round/>
              <a:headEnd/>
              <a:tailEnd/>
            </a:ln>
          </p:spPr>
          <p:txBody>
            <a:bodyPr/>
            <a:lstStyle/>
            <a:p>
              <a:endParaRPr lang="en-US"/>
            </a:p>
          </p:txBody>
        </p:sp>
        <p:sp>
          <p:nvSpPr>
            <p:cNvPr id="41138" name="Rectangle 46"/>
            <p:cNvSpPr>
              <a:spLocks noChangeArrowheads="1"/>
            </p:cNvSpPr>
            <p:nvPr/>
          </p:nvSpPr>
          <p:spPr bwMode="auto">
            <a:xfrm rot="10800000">
              <a:off x="5357813" y="4349750"/>
              <a:ext cx="239712" cy="111125"/>
            </a:xfrm>
            <a:prstGeom prst="rect">
              <a:avLst/>
            </a:prstGeom>
            <a:solidFill>
              <a:srgbClr val="FFFF99">
                <a:alpha val="30196"/>
              </a:srgbClr>
            </a:solidFill>
            <a:ln w="28575">
              <a:solidFill>
                <a:srgbClr val="008080"/>
              </a:solidFill>
              <a:miter lim="800000"/>
              <a:headEnd/>
              <a:tailEnd/>
            </a:ln>
          </p:spPr>
          <p:txBody>
            <a:bodyPr anchor="ctr"/>
            <a:lstStyle/>
            <a:p>
              <a:pPr latinLnBrk="1"/>
              <a:endParaRPr kumimoji="1" lang="ko-KR" altLang="en-US">
                <a:latin typeface="Gulim" pitchFamily="34" charset="-127"/>
                <a:ea typeface="Gulim" pitchFamily="34" charset="-127"/>
              </a:endParaRPr>
            </a:p>
          </p:txBody>
        </p:sp>
        <p:sp>
          <p:nvSpPr>
            <p:cNvPr id="41139" name="Line 47"/>
            <p:cNvSpPr>
              <a:spLocks noChangeShapeType="1"/>
            </p:cNvSpPr>
            <p:nvPr/>
          </p:nvSpPr>
          <p:spPr bwMode="auto">
            <a:xfrm rot="5400000" flipH="1" flipV="1">
              <a:off x="5477669" y="4204494"/>
              <a:ext cx="0" cy="388938"/>
            </a:xfrm>
            <a:prstGeom prst="line">
              <a:avLst/>
            </a:prstGeom>
            <a:noFill/>
            <a:ln w="28575">
              <a:solidFill>
                <a:srgbClr val="99CCFF"/>
              </a:solidFill>
              <a:round/>
              <a:headEnd/>
              <a:tailEnd/>
            </a:ln>
          </p:spPr>
          <p:txBody>
            <a:bodyPr/>
            <a:lstStyle/>
            <a:p>
              <a:endParaRPr lang="en-US"/>
            </a:p>
          </p:txBody>
        </p:sp>
        <p:sp>
          <p:nvSpPr>
            <p:cNvPr id="41140" name="AutoShape 48"/>
            <p:cNvSpPr>
              <a:spLocks noChangeArrowheads="1"/>
            </p:cNvSpPr>
            <p:nvPr/>
          </p:nvSpPr>
          <p:spPr bwMode="auto">
            <a:xfrm rot="5400000">
              <a:off x="6530975" y="4076700"/>
              <a:ext cx="68263" cy="74613"/>
            </a:xfrm>
            <a:prstGeom prst="flowChartCollate">
              <a:avLst/>
            </a:prstGeom>
            <a:solidFill>
              <a:srgbClr val="996633"/>
            </a:solidFill>
            <a:ln w="9525">
              <a:solidFill>
                <a:schemeClr val="tx1"/>
              </a:solidFill>
              <a:miter lim="800000"/>
              <a:headEnd/>
              <a:tailEnd/>
            </a:ln>
          </p:spPr>
          <p:txBody>
            <a:bodyPr wrap="none" anchor="ctr"/>
            <a:lstStyle/>
            <a:p>
              <a:pPr latinLnBrk="1"/>
              <a:endParaRPr kumimoji="1" lang="ko-KR" altLang="en-US">
                <a:latin typeface="Gulim" pitchFamily="34" charset="-127"/>
                <a:ea typeface="Gulim" pitchFamily="34" charset="-127"/>
              </a:endParaRPr>
            </a:p>
          </p:txBody>
        </p:sp>
        <p:sp>
          <p:nvSpPr>
            <p:cNvPr id="41141" name="AutoShape 49"/>
            <p:cNvSpPr>
              <a:spLocks noChangeArrowheads="1"/>
            </p:cNvSpPr>
            <p:nvPr/>
          </p:nvSpPr>
          <p:spPr bwMode="auto">
            <a:xfrm rot="5400000">
              <a:off x="6530975" y="3981450"/>
              <a:ext cx="68263" cy="74613"/>
            </a:xfrm>
            <a:prstGeom prst="flowChartCollate">
              <a:avLst/>
            </a:prstGeom>
            <a:solidFill>
              <a:srgbClr val="996633"/>
            </a:solidFill>
            <a:ln w="9525">
              <a:solidFill>
                <a:schemeClr val="tx1"/>
              </a:solidFill>
              <a:miter lim="800000"/>
              <a:headEnd/>
              <a:tailEnd/>
            </a:ln>
          </p:spPr>
          <p:txBody>
            <a:bodyPr wrap="none" anchor="ctr"/>
            <a:lstStyle/>
            <a:p>
              <a:pPr latinLnBrk="1"/>
              <a:endParaRPr kumimoji="1" lang="ko-KR" altLang="en-US">
                <a:latin typeface="Gulim" pitchFamily="34" charset="-127"/>
                <a:ea typeface="Gulim" pitchFamily="34" charset="-127"/>
              </a:endParaRPr>
            </a:p>
          </p:txBody>
        </p:sp>
        <p:sp>
          <p:nvSpPr>
            <p:cNvPr id="41142" name="Line 50"/>
            <p:cNvSpPr>
              <a:spLocks noChangeShapeType="1"/>
            </p:cNvSpPr>
            <p:nvPr/>
          </p:nvSpPr>
          <p:spPr bwMode="auto">
            <a:xfrm rot="5400000" flipH="1" flipV="1">
              <a:off x="6483350" y="3971925"/>
              <a:ext cx="0" cy="88900"/>
            </a:xfrm>
            <a:prstGeom prst="line">
              <a:avLst/>
            </a:prstGeom>
            <a:noFill/>
            <a:ln w="28575">
              <a:solidFill>
                <a:srgbClr val="99CCFF"/>
              </a:solidFill>
              <a:round/>
              <a:headEnd/>
              <a:tailEnd/>
            </a:ln>
          </p:spPr>
          <p:txBody>
            <a:bodyPr/>
            <a:lstStyle/>
            <a:p>
              <a:endParaRPr lang="en-US"/>
            </a:p>
          </p:txBody>
        </p:sp>
        <p:sp>
          <p:nvSpPr>
            <p:cNvPr id="41143" name="Line 51"/>
            <p:cNvSpPr>
              <a:spLocks noChangeShapeType="1"/>
            </p:cNvSpPr>
            <p:nvPr/>
          </p:nvSpPr>
          <p:spPr bwMode="auto">
            <a:xfrm rot="5400000" flipH="1" flipV="1">
              <a:off x="6359525" y="4016375"/>
              <a:ext cx="158750" cy="0"/>
            </a:xfrm>
            <a:prstGeom prst="line">
              <a:avLst/>
            </a:prstGeom>
            <a:noFill/>
            <a:ln w="28575">
              <a:solidFill>
                <a:srgbClr val="99CCFF"/>
              </a:solidFill>
              <a:round/>
              <a:headEnd/>
              <a:tailEnd/>
            </a:ln>
          </p:spPr>
          <p:txBody>
            <a:bodyPr/>
            <a:lstStyle/>
            <a:p>
              <a:endParaRPr lang="en-US"/>
            </a:p>
          </p:txBody>
        </p:sp>
        <p:sp>
          <p:nvSpPr>
            <p:cNvPr id="41144" name="Line 52"/>
            <p:cNvSpPr>
              <a:spLocks noChangeShapeType="1"/>
            </p:cNvSpPr>
            <p:nvPr/>
          </p:nvSpPr>
          <p:spPr bwMode="auto">
            <a:xfrm rot="5400000" flipH="1" flipV="1">
              <a:off x="6395244" y="3893344"/>
              <a:ext cx="0" cy="87312"/>
            </a:xfrm>
            <a:prstGeom prst="line">
              <a:avLst/>
            </a:prstGeom>
            <a:noFill/>
            <a:ln w="28575">
              <a:solidFill>
                <a:srgbClr val="99CCFF"/>
              </a:solidFill>
              <a:round/>
              <a:headEnd/>
              <a:tailEnd/>
            </a:ln>
          </p:spPr>
          <p:txBody>
            <a:bodyPr/>
            <a:lstStyle/>
            <a:p>
              <a:endParaRPr lang="en-US"/>
            </a:p>
          </p:txBody>
        </p:sp>
        <p:sp>
          <p:nvSpPr>
            <p:cNvPr id="41145" name="Line 53"/>
            <p:cNvSpPr>
              <a:spLocks noChangeShapeType="1"/>
            </p:cNvSpPr>
            <p:nvPr/>
          </p:nvSpPr>
          <p:spPr bwMode="auto">
            <a:xfrm rot="5400000" flipH="1" flipV="1">
              <a:off x="6395244" y="4052094"/>
              <a:ext cx="0" cy="87312"/>
            </a:xfrm>
            <a:prstGeom prst="line">
              <a:avLst/>
            </a:prstGeom>
            <a:noFill/>
            <a:ln w="28575">
              <a:solidFill>
                <a:srgbClr val="99CCFF"/>
              </a:solidFill>
              <a:round/>
              <a:headEnd/>
              <a:tailEnd/>
            </a:ln>
          </p:spPr>
          <p:txBody>
            <a:bodyPr/>
            <a:lstStyle/>
            <a:p>
              <a:endParaRPr lang="en-US"/>
            </a:p>
          </p:txBody>
        </p:sp>
        <p:sp>
          <p:nvSpPr>
            <p:cNvPr id="41146" name="Line 62"/>
            <p:cNvSpPr>
              <a:spLocks noChangeShapeType="1"/>
            </p:cNvSpPr>
            <p:nvPr/>
          </p:nvSpPr>
          <p:spPr bwMode="auto">
            <a:xfrm rot="5400000" flipH="1" flipV="1">
              <a:off x="6196013" y="3832225"/>
              <a:ext cx="0" cy="209550"/>
            </a:xfrm>
            <a:prstGeom prst="line">
              <a:avLst/>
            </a:prstGeom>
            <a:noFill/>
            <a:ln w="28575">
              <a:solidFill>
                <a:srgbClr val="FF0000"/>
              </a:solidFill>
              <a:round/>
              <a:headEnd/>
              <a:tailEnd/>
            </a:ln>
          </p:spPr>
          <p:txBody>
            <a:bodyPr/>
            <a:lstStyle/>
            <a:p>
              <a:endParaRPr lang="en-US"/>
            </a:p>
          </p:txBody>
        </p:sp>
        <p:sp>
          <p:nvSpPr>
            <p:cNvPr id="41147" name="Line 63"/>
            <p:cNvSpPr>
              <a:spLocks noChangeShapeType="1"/>
            </p:cNvSpPr>
            <p:nvPr/>
          </p:nvSpPr>
          <p:spPr bwMode="auto">
            <a:xfrm rot="5400000" flipH="1" flipV="1">
              <a:off x="5489575" y="4214813"/>
              <a:ext cx="365125" cy="0"/>
            </a:xfrm>
            <a:prstGeom prst="line">
              <a:avLst/>
            </a:prstGeom>
            <a:noFill/>
            <a:ln w="28575">
              <a:solidFill>
                <a:srgbClr val="99CCFF"/>
              </a:solidFill>
              <a:round/>
              <a:headEnd/>
              <a:tailEnd/>
            </a:ln>
          </p:spPr>
          <p:txBody>
            <a:bodyPr/>
            <a:lstStyle/>
            <a:p>
              <a:endParaRPr lang="en-US"/>
            </a:p>
          </p:txBody>
        </p:sp>
        <p:sp>
          <p:nvSpPr>
            <p:cNvPr id="41148" name="Line 64"/>
            <p:cNvSpPr>
              <a:spLocks noChangeShapeType="1"/>
            </p:cNvSpPr>
            <p:nvPr/>
          </p:nvSpPr>
          <p:spPr bwMode="auto">
            <a:xfrm rot="5400000" flipV="1">
              <a:off x="5492750" y="4860925"/>
              <a:ext cx="158750" cy="0"/>
            </a:xfrm>
            <a:prstGeom prst="line">
              <a:avLst/>
            </a:prstGeom>
            <a:noFill/>
            <a:ln w="28575">
              <a:solidFill>
                <a:srgbClr val="FF9900"/>
              </a:solidFill>
              <a:round/>
              <a:headEnd/>
              <a:tailEnd/>
            </a:ln>
          </p:spPr>
          <p:txBody>
            <a:bodyPr/>
            <a:lstStyle/>
            <a:p>
              <a:endParaRPr lang="en-US"/>
            </a:p>
          </p:txBody>
        </p:sp>
        <p:sp>
          <p:nvSpPr>
            <p:cNvPr id="41149" name="Rectangle 65"/>
            <p:cNvSpPr>
              <a:spLocks noChangeArrowheads="1"/>
            </p:cNvSpPr>
            <p:nvPr/>
          </p:nvSpPr>
          <p:spPr bwMode="auto">
            <a:xfrm rot="10800000">
              <a:off x="5357813" y="4702175"/>
              <a:ext cx="239712" cy="111125"/>
            </a:xfrm>
            <a:prstGeom prst="rect">
              <a:avLst/>
            </a:prstGeom>
            <a:solidFill>
              <a:srgbClr val="FFFF99">
                <a:alpha val="30196"/>
              </a:srgbClr>
            </a:solidFill>
            <a:ln w="28575">
              <a:solidFill>
                <a:srgbClr val="008080"/>
              </a:solidFill>
              <a:miter lim="800000"/>
              <a:headEnd/>
              <a:tailEnd/>
            </a:ln>
          </p:spPr>
          <p:txBody>
            <a:bodyPr anchor="ctr"/>
            <a:lstStyle/>
            <a:p>
              <a:pPr latinLnBrk="1"/>
              <a:endParaRPr kumimoji="1" lang="ko-KR" altLang="en-US">
                <a:latin typeface="Gulim" pitchFamily="34" charset="-127"/>
                <a:ea typeface="Gulim" pitchFamily="34" charset="-127"/>
              </a:endParaRPr>
            </a:p>
          </p:txBody>
        </p:sp>
        <p:sp>
          <p:nvSpPr>
            <p:cNvPr id="41150" name="Line 66"/>
            <p:cNvSpPr>
              <a:spLocks noChangeShapeType="1"/>
            </p:cNvSpPr>
            <p:nvPr/>
          </p:nvSpPr>
          <p:spPr bwMode="auto">
            <a:xfrm rot="5400000" flipV="1">
              <a:off x="5477669" y="4687094"/>
              <a:ext cx="0" cy="188912"/>
            </a:xfrm>
            <a:prstGeom prst="line">
              <a:avLst/>
            </a:prstGeom>
            <a:noFill/>
            <a:ln w="28575">
              <a:solidFill>
                <a:srgbClr val="FF9900"/>
              </a:solidFill>
              <a:round/>
              <a:headEnd/>
              <a:tailEnd/>
            </a:ln>
          </p:spPr>
          <p:txBody>
            <a:bodyPr/>
            <a:lstStyle/>
            <a:p>
              <a:endParaRPr lang="en-US"/>
            </a:p>
          </p:txBody>
        </p:sp>
        <p:sp>
          <p:nvSpPr>
            <p:cNvPr id="41151" name="Line 67"/>
            <p:cNvSpPr>
              <a:spLocks noChangeShapeType="1"/>
            </p:cNvSpPr>
            <p:nvPr/>
          </p:nvSpPr>
          <p:spPr bwMode="auto">
            <a:xfrm rot="5400000" flipH="1" flipV="1">
              <a:off x="5477669" y="4555331"/>
              <a:ext cx="0" cy="388938"/>
            </a:xfrm>
            <a:prstGeom prst="line">
              <a:avLst/>
            </a:prstGeom>
            <a:noFill/>
            <a:ln w="28575">
              <a:solidFill>
                <a:srgbClr val="99CCFF"/>
              </a:solidFill>
              <a:round/>
              <a:headEnd/>
              <a:tailEnd/>
            </a:ln>
          </p:spPr>
          <p:txBody>
            <a:bodyPr/>
            <a:lstStyle/>
            <a:p>
              <a:endParaRPr lang="en-US"/>
            </a:p>
          </p:txBody>
        </p:sp>
        <p:sp>
          <p:nvSpPr>
            <p:cNvPr id="41152" name="Line 68"/>
            <p:cNvSpPr>
              <a:spLocks noChangeShapeType="1"/>
            </p:cNvSpPr>
            <p:nvPr/>
          </p:nvSpPr>
          <p:spPr bwMode="auto">
            <a:xfrm rot="5400000" flipV="1">
              <a:off x="5303838" y="4860925"/>
              <a:ext cx="158750" cy="0"/>
            </a:xfrm>
            <a:prstGeom prst="line">
              <a:avLst/>
            </a:prstGeom>
            <a:noFill/>
            <a:ln w="28575">
              <a:solidFill>
                <a:srgbClr val="FF9900"/>
              </a:solidFill>
              <a:round/>
              <a:headEnd/>
              <a:tailEnd/>
            </a:ln>
          </p:spPr>
          <p:txBody>
            <a:bodyPr/>
            <a:lstStyle/>
            <a:p>
              <a:endParaRPr lang="en-US"/>
            </a:p>
          </p:txBody>
        </p:sp>
        <p:sp>
          <p:nvSpPr>
            <p:cNvPr id="41153" name="Rectangle 69"/>
            <p:cNvSpPr>
              <a:spLocks noChangeArrowheads="1"/>
            </p:cNvSpPr>
            <p:nvPr/>
          </p:nvSpPr>
          <p:spPr bwMode="auto">
            <a:xfrm rot="10800000">
              <a:off x="5357813" y="5067300"/>
              <a:ext cx="239712" cy="111125"/>
            </a:xfrm>
            <a:prstGeom prst="rect">
              <a:avLst/>
            </a:prstGeom>
            <a:solidFill>
              <a:srgbClr val="FFFF99">
                <a:alpha val="30196"/>
              </a:srgbClr>
            </a:solidFill>
            <a:ln w="28575">
              <a:solidFill>
                <a:srgbClr val="008080"/>
              </a:solidFill>
              <a:miter lim="800000"/>
              <a:headEnd/>
              <a:tailEnd/>
            </a:ln>
          </p:spPr>
          <p:txBody>
            <a:bodyPr anchor="ctr"/>
            <a:lstStyle/>
            <a:p>
              <a:pPr latinLnBrk="1"/>
              <a:endParaRPr kumimoji="1" lang="ko-KR" altLang="en-US">
                <a:latin typeface="Gulim" pitchFamily="34" charset="-127"/>
                <a:ea typeface="Gulim" pitchFamily="34" charset="-127"/>
              </a:endParaRPr>
            </a:p>
          </p:txBody>
        </p:sp>
        <p:sp>
          <p:nvSpPr>
            <p:cNvPr id="41154" name="Line 70"/>
            <p:cNvSpPr>
              <a:spLocks noChangeShapeType="1"/>
            </p:cNvSpPr>
            <p:nvPr/>
          </p:nvSpPr>
          <p:spPr bwMode="auto">
            <a:xfrm rot="5400000" flipV="1">
              <a:off x="5476082" y="5044281"/>
              <a:ext cx="0" cy="204787"/>
            </a:xfrm>
            <a:prstGeom prst="line">
              <a:avLst/>
            </a:prstGeom>
            <a:noFill/>
            <a:ln w="28575">
              <a:solidFill>
                <a:srgbClr val="FF9900"/>
              </a:solidFill>
              <a:round/>
              <a:headEnd/>
              <a:tailEnd/>
            </a:ln>
          </p:spPr>
          <p:txBody>
            <a:bodyPr/>
            <a:lstStyle/>
            <a:p>
              <a:endParaRPr lang="en-US"/>
            </a:p>
          </p:txBody>
        </p:sp>
        <p:sp>
          <p:nvSpPr>
            <p:cNvPr id="41155" name="Line 71"/>
            <p:cNvSpPr>
              <a:spLocks noChangeShapeType="1"/>
            </p:cNvSpPr>
            <p:nvPr/>
          </p:nvSpPr>
          <p:spPr bwMode="auto">
            <a:xfrm rot="5400000" flipH="1" flipV="1">
              <a:off x="5383213" y="4826000"/>
              <a:ext cx="0" cy="577850"/>
            </a:xfrm>
            <a:prstGeom prst="line">
              <a:avLst/>
            </a:prstGeom>
            <a:noFill/>
            <a:ln w="28575">
              <a:solidFill>
                <a:srgbClr val="99CCFF"/>
              </a:solidFill>
              <a:round/>
              <a:headEnd/>
              <a:tailEnd/>
            </a:ln>
          </p:spPr>
          <p:txBody>
            <a:bodyPr/>
            <a:lstStyle/>
            <a:p>
              <a:endParaRPr lang="en-US"/>
            </a:p>
          </p:txBody>
        </p:sp>
        <p:sp>
          <p:nvSpPr>
            <p:cNvPr id="41156" name="AutoShape 72"/>
            <p:cNvSpPr>
              <a:spLocks noChangeArrowheads="1"/>
            </p:cNvSpPr>
            <p:nvPr/>
          </p:nvSpPr>
          <p:spPr bwMode="auto">
            <a:xfrm rot="5400000">
              <a:off x="6530976" y="4792662"/>
              <a:ext cx="68262" cy="74613"/>
            </a:xfrm>
            <a:prstGeom prst="flowChartCollate">
              <a:avLst/>
            </a:prstGeom>
            <a:solidFill>
              <a:srgbClr val="996633"/>
            </a:solidFill>
            <a:ln w="9525">
              <a:solidFill>
                <a:schemeClr val="tx1"/>
              </a:solidFill>
              <a:miter lim="800000"/>
              <a:headEnd/>
              <a:tailEnd/>
            </a:ln>
          </p:spPr>
          <p:txBody>
            <a:bodyPr wrap="none" anchor="ctr"/>
            <a:lstStyle/>
            <a:p>
              <a:pPr latinLnBrk="1"/>
              <a:endParaRPr kumimoji="1" lang="ko-KR" altLang="en-US">
                <a:latin typeface="Gulim" pitchFamily="34" charset="-127"/>
                <a:ea typeface="Gulim" pitchFamily="34" charset="-127"/>
              </a:endParaRPr>
            </a:p>
          </p:txBody>
        </p:sp>
        <p:sp>
          <p:nvSpPr>
            <p:cNvPr id="41157" name="AutoShape 73"/>
            <p:cNvSpPr>
              <a:spLocks noChangeArrowheads="1"/>
            </p:cNvSpPr>
            <p:nvPr/>
          </p:nvSpPr>
          <p:spPr bwMode="auto">
            <a:xfrm rot="5400000">
              <a:off x="6530976" y="4697412"/>
              <a:ext cx="68262" cy="74613"/>
            </a:xfrm>
            <a:prstGeom prst="flowChartCollate">
              <a:avLst/>
            </a:prstGeom>
            <a:solidFill>
              <a:srgbClr val="996633"/>
            </a:solidFill>
            <a:ln w="9525">
              <a:solidFill>
                <a:schemeClr val="tx1"/>
              </a:solidFill>
              <a:miter lim="800000"/>
              <a:headEnd/>
              <a:tailEnd/>
            </a:ln>
          </p:spPr>
          <p:txBody>
            <a:bodyPr wrap="none" anchor="ctr"/>
            <a:lstStyle/>
            <a:p>
              <a:pPr latinLnBrk="1"/>
              <a:endParaRPr kumimoji="1" lang="ko-KR" altLang="en-US">
                <a:latin typeface="Gulim" pitchFamily="34" charset="-127"/>
                <a:ea typeface="Gulim" pitchFamily="34" charset="-127"/>
              </a:endParaRPr>
            </a:p>
          </p:txBody>
        </p:sp>
        <p:sp>
          <p:nvSpPr>
            <p:cNvPr id="41158" name="Line 74"/>
            <p:cNvSpPr>
              <a:spLocks noChangeShapeType="1"/>
            </p:cNvSpPr>
            <p:nvPr/>
          </p:nvSpPr>
          <p:spPr bwMode="auto">
            <a:xfrm rot="5400000" flipH="1" flipV="1">
              <a:off x="6483350" y="4687888"/>
              <a:ext cx="0" cy="88900"/>
            </a:xfrm>
            <a:prstGeom prst="line">
              <a:avLst/>
            </a:prstGeom>
            <a:noFill/>
            <a:ln w="28575">
              <a:solidFill>
                <a:srgbClr val="99CCFF"/>
              </a:solidFill>
              <a:round/>
              <a:headEnd/>
              <a:tailEnd/>
            </a:ln>
          </p:spPr>
          <p:txBody>
            <a:bodyPr/>
            <a:lstStyle/>
            <a:p>
              <a:endParaRPr lang="en-US"/>
            </a:p>
          </p:txBody>
        </p:sp>
        <p:sp>
          <p:nvSpPr>
            <p:cNvPr id="41159" name="Line 75"/>
            <p:cNvSpPr>
              <a:spLocks noChangeShapeType="1"/>
            </p:cNvSpPr>
            <p:nvPr/>
          </p:nvSpPr>
          <p:spPr bwMode="auto">
            <a:xfrm rot="5400000" flipH="1" flipV="1">
              <a:off x="6359525" y="4732338"/>
              <a:ext cx="158750" cy="0"/>
            </a:xfrm>
            <a:prstGeom prst="line">
              <a:avLst/>
            </a:prstGeom>
            <a:noFill/>
            <a:ln w="28575">
              <a:solidFill>
                <a:srgbClr val="99CCFF"/>
              </a:solidFill>
              <a:round/>
              <a:headEnd/>
              <a:tailEnd/>
            </a:ln>
          </p:spPr>
          <p:txBody>
            <a:bodyPr/>
            <a:lstStyle/>
            <a:p>
              <a:endParaRPr lang="en-US"/>
            </a:p>
          </p:txBody>
        </p:sp>
        <p:sp>
          <p:nvSpPr>
            <p:cNvPr id="41160" name="Line 76"/>
            <p:cNvSpPr>
              <a:spLocks noChangeShapeType="1"/>
            </p:cNvSpPr>
            <p:nvPr/>
          </p:nvSpPr>
          <p:spPr bwMode="auto">
            <a:xfrm rot="5400000" flipH="1" flipV="1">
              <a:off x="6395244" y="4609307"/>
              <a:ext cx="0" cy="87312"/>
            </a:xfrm>
            <a:prstGeom prst="line">
              <a:avLst/>
            </a:prstGeom>
            <a:noFill/>
            <a:ln w="28575">
              <a:solidFill>
                <a:srgbClr val="99CCFF"/>
              </a:solidFill>
              <a:round/>
              <a:headEnd/>
              <a:tailEnd/>
            </a:ln>
          </p:spPr>
          <p:txBody>
            <a:bodyPr/>
            <a:lstStyle/>
            <a:p>
              <a:endParaRPr lang="en-US"/>
            </a:p>
          </p:txBody>
        </p:sp>
        <p:sp>
          <p:nvSpPr>
            <p:cNvPr id="41161" name="Line 77"/>
            <p:cNvSpPr>
              <a:spLocks noChangeShapeType="1"/>
            </p:cNvSpPr>
            <p:nvPr/>
          </p:nvSpPr>
          <p:spPr bwMode="auto">
            <a:xfrm rot="5400000" flipH="1" flipV="1">
              <a:off x="6395244" y="4768057"/>
              <a:ext cx="0" cy="87312"/>
            </a:xfrm>
            <a:prstGeom prst="line">
              <a:avLst/>
            </a:prstGeom>
            <a:noFill/>
            <a:ln w="28575">
              <a:solidFill>
                <a:srgbClr val="99CCFF"/>
              </a:solidFill>
              <a:round/>
              <a:headEnd/>
              <a:tailEnd/>
            </a:ln>
          </p:spPr>
          <p:txBody>
            <a:bodyPr/>
            <a:lstStyle/>
            <a:p>
              <a:endParaRPr lang="en-US"/>
            </a:p>
          </p:txBody>
        </p:sp>
        <p:sp>
          <p:nvSpPr>
            <p:cNvPr id="41162" name="Line 86"/>
            <p:cNvSpPr>
              <a:spLocks noChangeShapeType="1"/>
            </p:cNvSpPr>
            <p:nvPr/>
          </p:nvSpPr>
          <p:spPr bwMode="auto">
            <a:xfrm rot="5400000" flipH="1" flipV="1">
              <a:off x="6196013" y="4548188"/>
              <a:ext cx="0" cy="209550"/>
            </a:xfrm>
            <a:prstGeom prst="line">
              <a:avLst/>
            </a:prstGeom>
            <a:noFill/>
            <a:ln w="28575">
              <a:solidFill>
                <a:srgbClr val="FF0000"/>
              </a:solidFill>
              <a:round/>
              <a:headEnd/>
              <a:tailEnd/>
            </a:ln>
          </p:spPr>
          <p:txBody>
            <a:bodyPr/>
            <a:lstStyle/>
            <a:p>
              <a:endParaRPr lang="en-US"/>
            </a:p>
          </p:txBody>
        </p:sp>
        <p:sp>
          <p:nvSpPr>
            <p:cNvPr id="41163" name="Line 87"/>
            <p:cNvSpPr>
              <a:spLocks noChangeShapeType="1"/>
            </p:cNvSpPr>
            <p:nvPr/>
          </p:nvSpPr>
          <p:spPr bwMode="auto">
            <a:xfrm rot="5400000" flipH="1" flipV="1">
              <a:off x="5107781" y="3856832"/>
              <a:ext cx="350837" cy="0"/>
            </a:xfrm>
            <a:prstGeom prst="line">
              <a:avLst/>
            </a:prstGeom>
            <a:noFill/>
            <a:ln w="28575">
              <a:solidFill>
                <a:srgbClr val="99CCFF"/>
              </a:solidFill>
              <a:round/>
              <a:headEnd/>
              <a:tailEnd/>
            </a:ln>
          </p:spPr>
          <p:txBody>
            <a:bodyPr/>
            <a:lstStyle/>
            <a:p>
              <a:endParaRPr lang="en-US"/>
            </a:p>
          </p:txBody>
        </p:sp>
        <p:sp>
          <p:nvSpPr>
            <p:cNvPr id="41164" name="Line 88"/>
            <p:cNvSpPr>
              <a:spLocks noChangeShapeType="1"/>
            </p:cNvSpPr>
            <p:nvPr/>
          </p:nvSpPr>
          <p:spPr bwMode="auto">
            <a:xfrm rot="5400000" flipH="1" flipV="1">
              <a:off x="5107781" y="4572794"/>
              <a:ext cx="350838" cy="0"/>
            </a:xfrm>
            <a:prstGeom prst="line">
              <a:avLst/>
            </a:prstGeom>
            <a:noFill/>
            <a:ln w="28575">
              <a:solidFill>
                <a:srgbClr val="99CCFF"/>
              </a:solidFill>
              <a:round/>
              <a:headEnd/>
              <a:tailEnd/>
            </a:ln>
          </p:spPr>
          <p:txBody>
            <a:bodyPr/>
            <a:lstStyle/>
            <a:p>
              <a:endParaRPr lang="en-US"/>
            </a:p>
          </p:txBody>
        </p:sp>
        <p:sp>
          <p:nvSpPr>
            <p:cNvPr id="41165" name="Line 89"/>
            <p:cNvSpPr>
              <a:spLocks noChangeShapeType="1"/>
            </p:cNvSpPr>
            <p:nvPr/>
          </p:nvSpPr>
          <p:spPr bwMode="auto">
            <a:xfrm rot="5400000" flipH="1" flipV="1">
              <a:off x="5489575" y="4930776"/>
              <a:ext cx="365125" cy="0"/>
            </a:xfrm>
            <a:prstGeom prst="line">
              <a:avLst/>
            </a:prstGeom>
            <a:noFill/>
            <a:ln w="28575">
              <a:solidFill>
                <a:srgbClr val="99CCFF"/>
              </a:solidFill>
              <a:round/>
              <a:headEnd/>
              <a:tailEnd/>
            </a:ln>
          </p:spPr>
          <p:txBody>
            <a:bodyPr/>
            <a:lstStyle/>
            <a:p>
              <a:endParaRPr lang="en-US"/>
            </a:p>
          </p:txBody>
        </p:sp>
        <p:sp>
          <p:nvSpPr>
            <p:cNvPr id="41166" name="Arc 90"/>
            <p:cNvSpPr>
              <a:spLocks/>
            </p:cNvSpPr>
            <p:nvPr/>
          </p:nvSpPr>
          <p:spPr bwMode="auto">
            <a:xfrm rot="-9933615">
              <a:off x="5033963" y="5051425"/>
              <a:ext cx="73025" cy="95250"/>
            </a:xfrm>
            <a:custGeom>
              <a:avLst/>
              <a:gdLst>
                <a:gd name="T0" fmla="*/ 0 w 30878"/>
                <a:gd name="T1" fmla="*/ 2147483647 h 21600"/>
                <a:gd name="T2" fmla="*/ 2147483647 w 30878"/>
                <a:gd name="T3" fmla="*/ 2147483647 h 21600"/>
                <a:gd name="T4" fmla="*/ 2147483647 w 30878"/>
                <a:gd name="T5" fmla="*/ 2147483647 h 21600"/>
                <a:gd name="T6" fmla="*/ 0 60000 65536"/>
                <a:gd name="T7" fmla="*/ 0 60000 65536"/>
                <a:gd name="T8" fmla="*/ 0 60000 65536"/>
                <a:gd name="T9" fmla="*/ 0 w 30878"/>
                <a:gd name="T10" fmla="*/ 0 h 21600"/>
                <a:gd name="T11" fmla="*/ 30878 w 30878"/>
                <a:gd name="T12" fmla="*/ 21600 h 21600"/>
              </a:gdLst>
              <a:ahLst/>
              <a:cxnLst>
                <a:cxn ang="T6">
                  <a:pos x="T0" y="T1"/>
                </a:cxn>
                <a:cxn ang="T7">
                  <a:pos x="T2" y="T3"/>
                </a:cxn>
                <a:cxn ang="T8">
                  <a:pos x="T4" y="T5"/>
                </a:cxn>
              </a:cxnLst>
              <a:rect l="T9" t="T10" r="T11" b="T12"/>
              <a:pathLst>
                <a:path w="30878" h="21600" fill="none" extrusionOk="0">
                  <a:moveTo>
                    <a:pt x="-1" y="9188"/>
                  </a:moveTo>
                  <a:cubicBezTo>
                    <a:pt x="4043" y="3428"/>
                    <a:pt x="10640" y="-1"/>
                    <a:pt x="17678" y="0"/>
                  </a:cubicBezTo>
                  <a:cubicBezTo>
                    <a:pt x="22454" y="0"/>
                    <a:pt x="27096" y="1583"/>
                    <a:pt x="30877" y="4502"/>
                  </a:cubicBezTo>
                </a:path>
                <a:path w="30878" h="21600" stroke="0" extrusionOk="0">
                  <a:moveTo>
                    <a:pt x="-1" y="9188"/>
                  </a:moveTo>
                  <a:cubicBezTo>
                    <a:pt x="4043" y="3428"/>
                    <a:pt x="10640" y="-1"/>
                    <a:pt x="17678" y="0"/>
                  </a:cubicBezTo>
                  <a:cubicBezTo>
                    <a:pt x="22454" y="0"/>
                    <a:pt x="27096" y="1583"/>
                    <a:pt x="30877" y="4502"/>
                  </a:cubicBezTo>
                  <a:lnTo>
                    <a:pt x="17678" y="21600"/>
                  </a:lnTo>
                  <a:close/>
                </a:path>
              </a:pathLst>
            </a:custGeom>
            <a:noFill/>
            <a:ln w="28575">
              <a:solidFill>
                <a:srgbClr val="99CCFF"/>
              </a:solidFill>
              <a:round/>
              <a:headEnd/>
              <a:tailEnd/>
            </a:ln>
          </p:spPr>
          <p:txBody>
            <a:bodyPr wrap="none" anchor="ctr"/>
            <a:lstStyle/>
            <a:p>
              <a:endParaRPr lang="en-US"/>
            </a:p>
          </p:txBody>
        </p:sp>
        <p:sp>
          <p:nvSpPr>
            <p:cNvPr id="41167" name="Line 91"/>
            <p:cNvSpPr>
              <a:spLocks noChangeShapeType="1"/>
            </p:cNvSpPr>
            <p:nvPr/>
          </p:nvSpPr>
          <p:spPr bwMode="auto">
            <a:xfrm rot="5400000" flipH="1" flipV="1">
              <a:off x="4993482" y="5077618"/>
              <a:ext cx="0" cy="74613"/>
            </a:xfrm>
            <a:prstGeom prst="line">
              <a:avLst/>
            </a:prstGeom>
            <a:noFill/>
            <a:ln w="28575">
              <a:solidFill>
                <a:srgbClr val="99CCFF"/>
              </a:solidFill>
              <a:round/>
              <a:headEnd/>
              <a:tailEnd/>
            </a:ln>
          </p:spPr>
          <p:txBody>
            <a:bodyPr/>
            <a:lstStyle/>
            <a:p>
              <a:endParaRPr lang="en-US"/>
            </a:p>
          </p:txBody>
        </p:sp>
        <p:sp>
          <p:nvSpPr>
            <p:cNvPr id="41168" name="Line 92"/>
            <p:cNvSpPr>
              <a:spLocks noChangeShapeType="1"/>
            </p:cNvSpPr>
            <p:nvPr/>
          </p:nvSpPr>
          <p:spPr bwMode="auto">
            <a:xfrm rot="5400000" flipV="1">
              <a:off x="5492750" y="3792538"/>
              <a:ext cx="158750" cy="0"/>
            </a:xfrm>
            <a:prstGeom prst="line">
              <a:avLst/>
            </a:prstGeom>
            <a:noFill/>
            <a:ln w="28575">
              <a:solidFill>
                <a:srgbClr val="FF9900"/>
              </a:solidFill>
              <a:round/>
              <a:headEnd/>
              <a:tailEnd/>
            </a:ln>
          </p:spPr>
          <p:txBody>
            <a:bodyPr/>
            <a:lstStyle/>
            <a:p>
              <a:endParaRPr lang="en-US"/>
            </a:p>
          </p:txBody>
        </p:sp>
        <p:sp>
          <p:nvSpPr>
            <p:cNvPr id="41169" name="AutoShape 93"/>
            <p:cNvSpPr>
              <a:spLocks noChangeArrowheads="1"/>
            </p:cNvSpPr>
            <p:nvPr/>
          </p:nvSpPr>
          <p:spPr bwMode="auto">
            <a:xfrm rot="5400000">
              <a:off x="6531769" y="3725069"/>
              <a:ext cx="68262" cy="76200"/>
            </a:xfrm>
            <a:prstGeom prst="flowChartCollate">
              <a:avLst/>
            </a:prstGeom>
            <a:solidFill>
              <a:srgbClr val="996633"/>
            </a:solidFill>
            <a:ln w="9525">
              <a:solidFill>
                <a:schemeClr val="tx1"/>
              </a:solidFill>
              <a:miter lim="800000"/>
              <a:headEnd/>
              <a:tailEnd/>
            </a:ln>
          </p:spPr>
          <p:txBody>
            <a:bodyPr wrap="none" anchor="ctr"/>
            <a:lstStyle/>
            <a:p>
              <a:pPr latinLnBrk="1"/>
              <a:endParaRPr kumimoji="1" lang="ko-KR" altLang="en-US">
                <a:latin typeface="Gulim" pitchFamily="34" charset="-127"/>
                <a:ea typeface="Gulim" pitchFamily="34" charset="-127"/>
              </a:endParaRPr>
            </a:p>
          </p:txBody>
        </p:sp>
        <p:sp>
          <p:nvSpPr>
            <p:cNvPr id="41170" name="AutoShape 94"/>
            <p:cNvSpPr>
              <a:spLocks noChangeArrowheads="1"/>
            </p:cNvSpPr>
            <p:nvPr/>
          </p:nvSpPr>
          <p:spPr bwMode="auto">
            <a:xfrm rot="5400000">
              <a:off x="6532562" y="3630613"/>
              <a:ext cx="66675" cy="76200"/>
            </a:xfrm>
            <a:prstGeom prst="flowChartCollate">
              <a:avLst/>
            </a:prstGeom>
            <a:solidFill>
              <a:srgbClr val="996633"/>
            </a:solidFill>
            <a:ln w="9525">
              <a:solidFill>
                <a:schemeClr val="tx1"/>
              </a:solidFill>
              <a:miter lim="800000"/>
              <a:headEnd/>
              <a:tailEnd/>
            </a:ln>
          </p:spPr>
          <p:txBody>
            <a:bodyPr wrap="none" anchor="ctr"/>
            <a:lstStyle/>
            <a:p>
              <a:pPr latinLnBrk="1"/>
              <a:endParaRPr kumimoji="1" lang="ko-KR" altLang="en-US">
                <a:latin typeface="Gulim" pitchFamily="34" charset="-127"/>
                <a:ea typeface="Gulim" pitchFamily="34" charset="-127"/>
              </a:endParaRPr>
            </a:p>
          </p:txBody>
        </p:sp>
        <p:sp>
          <p:nvSpPr>
            <p:cNvPr id="41171" name="Line 95"/>
            <p:cNvSpPr>
              <a:spLocks noChangeShapeType="1"/>
            </p:cNvSpPr>
            <p:nvPr/>
          </p:nvSpPr>
          <p:spPr bwMode="auto">
            <a:xfrm rot="5400000" flipH="1" flipV="1">
              <a:off x="6484144" y="3621882"/>
              <a:ext cx="0" cy="87312"/>
            </a:xfrm>
            <a:prstGeom prst="line">
              <a:avLst/>
            </a:prstGeom>
            <a:noFill/>
            <a:ln w="28575">
              <a:solidFill>
                <a:srgbClr val="99CCFF"/>
              </a:solidFill>
              <a:round/>
              <a:headEnd/>
              <a:tailEnd/>
            </a:ln>
          </p:spPr>
          <p:txBody>
            <a:bodyPr/>
            <a:lstStyle/>
            <a:p>
              <a:endParaRPr lang="en-US"/>
            </a:p>
          </p:txBody>
        </p:sp>
        <p:sp>
          <p:nvSpPr>
            <p:cNvPr id="41172" name="Line 96"/>
            <p:cNvSpPr>
              <a:spLocks noChangeShapeType="1"/>
            </p:cNvSpPr>
            <p:nvPr/>
          </p:nvSpPr>
          <p:spPr bwMode="auto">
            <a:xfrm rot="5400000" flipH="1" flipV="1">
              <a:off x="6361113" y="3665538"/>
              <a:ext cx="158750" cy="0"/>
            </a:xfrm>
            <a:prstGeom prst="line">
              <a:avLst/>
            </a:prstGeom>
            <a:noFill/>
            <a:ln w="28575">
              <a:solidFill>
                <a:srgbClr val="99CCFF"/>
              </a:solidFill>
              <a:round/>
              <a:headEnd/>
              <a:tailEnd/>
            </a:ln>
          </p:spPr>
          <p:txBody>
            <a:bodyPr/>
            <a:lstStyle/>
            <a:p>
              <a:endParaRPr lang="en-US"/>
            </a:p>
          </p:txBody>
        </p:sp>
        <p:sp>
          <p:nvSpPr>
            <p:cNvPr id="41173" name="Line 97"/>
            <p:cNvSpPr>
              <a:spLocks noChangeShapeType="1"/>
            </p:cNvSpPr>
            <p:nvPr/>
          </p:nvSpPr>
          <p:spPr bwMode="auto">
            <a:xfrm rot="5400000" flipH="1" flipV="1">
              <a:off x="6396038" y="3541713"/>
              <a:ext cx="0" cy="88900"/>
            </a:xfrm>
            <a:prstGeom prst="line">
              <a:avLst/>
            </a:prstGeom>
            <a:noFill/>
            <a:ln w="28575">
              <a:solidFill>
                <a:srgbClr val="99CCFF"/>
              </a:solidFill>
              <a:round/>
              <a:headEnd/>
              <a:tailEnd/>
            </a:ln>
          </p:spPr>
          <p:txBody>
            <a:bodyPr/>
            <a:lstStyle/>
            <a:p>
              <a:endParaRPr lang="en-US"/>
            </a:p>
          </p:txBody>
        </p:sp>
        <p:sp>
          <p:nvSpPr>
            <p:cNvPr id="41174" name="Line 98"/>
            <p:cNvSpPr>
              <a:spLocks noChangeShapeType="1"/>
            </p:cNvSpPr>
            <p:nvPr/>
          </p:nvSpPr>
          <p:spPr bwMode="auto">
            <a:xfrm rot="5400000" flipH="1" flipV="1">
              <a:off x="6396038" y="3700463"/>
              <a:ext cx="0" cy="88900"/>
            </a:xfrm>
            <a:prstGeom prst="line">
              <a:avLst/>
            </a:prstGeom>
            <a:noFill/>
            <a:ln w="28575">
              <a:solidFill>
                <a:srgbClr val="99CCFF"/>
              </a:solidFill>
              <a:round/>
              <a:headEnd/>
              <a:tailEnd/>
            </a:ln>
          </p:spPr>
          <p:txBody>
            <a:bodyPr/>
            <a:lstStyle/>
            <a:p>
              <a:endParaRPr lang="en-US"/>
            </a:p>
          </p:txBody>
        </p:sp>
        <p:sp>
          <p:nvSpPr>
            <p:cNvPr id="41175" name="Line 103"/>
            <p:cNvSpPr>
              <a:spLocks noChangeShapeType="1"/>
            </p:cNvSpPr>
            <p:nvPr/>
          </p:nvSpPr>
          <p:spPr bwMode="auto">
            <a:xfrm rot="5400000" flipH="1" flipV="1">
              <a:off x="6196807" y="3480594"/>
              <a:ext cx="0" cy="211137"/>
            </a:xfrm>
            <a:prstGeom prst="line">
              <a:avLst/>
            </a:prstGeom>
            <a:noFill/>
            <a:ln w="28575">
              <a:solidFill>
                <a:srgbClr val="FF0000"/>
              </a:solidFill>
              <a:round/>
              <a:headEnd/>
              <a:tailEnd/>
            </a:ln>
          </p:spPr>
          <p:txBody>
            <a:bodyPr/>
            <a:lstStyle/>
            <a:p>
              <a:endParaRPr lang="en-US"/>
            </a:p>
          </p:txBody>
        </p:sp>
        <p:sp>
          <p:nvSpPr>
            <p:cNvPr id="41176" name="AutoShape 108"/>
            <p:cNvSpPr>
              <a:spLocks noChangeArrowheads="1"/>
            </p:cNvSpPr>
            <p:nvPr/>
          </p:nvSpPr>
          <p:spPr bwMode="auto">
            <a:xfrm rot="5400000">
              <a:off x="6532562" y="4314826"/>
              <a:ext cx="66675" cy="76200"/>
            </a:xfrm>
            <a:prstGeom prst="flowChartCollate">
              <a:avLst/>
            </a:prstGeom>
            <a:solidFill>
              <a:srgbClr val="996633"/>
            </a:solidFill>
            <a:ln w="9525">
              <a:solidFill>
                <a:schemeClr val="tx1"/>
              </a:solidFill>
              <a:miter lim="800000"/>
              <a:headEnd/>
              <a:tailEnd/>
            </a:ln>
          </p:spPr>
          <p:txBody>
            <a:bodyPr wrap="none" anchor="ctr"/>
            <a:lstStyle/>
            <a:p>
              <a:pPr latinLnBrk="1"/>
              <a:endParaRPr kumimoji="1" lang="ko-KR" altLang="en-US">
                <a:latin typeface="Gulim" pitchFamily="34" charset="-127"/>
                <a:ea typeface="Gulim" pitchFamily="34" charset="-127"/>
              </a:endParaRPr>
            </a:p>
          </p:txBody>
        </p:sp>
        <p:sp>
          <p:nvSpPr>
            <p:cNvPr id="41177" name="Line 109"/>
            <p:cNvSpPr>
              <a:spLocks noChangeShapeType="1"/>
            </p:cNvSpPr>
            <p:nvPr/>
          </p:nvSpPr>
          <p:spPr bwMode="auto">
            <a:xfrm rot="5400000" flipH="1" flipV="1">
              <a:off x="6484144" y="4306094"/>
              <a:ext cx="0" cy="87312"/>
            </a:xfrm>
            <a:prstGeom prst="line">
              <a:avLst/>
            </a:prstGeom>
            <a:noFill/>
            <a:ln w="28575">
              <a:solidFill>
                <a:srgbClr val="FF0000"/>
              </a:solidFill>
              <a:round/>
              <a:headEnd/>
              <a:tailEnd/>
            </a:ln>
          </p:spPr>
          <p:txBody>
            <a:bodyPr/>
            <a:lstStyle/>
            <a:p>
              <a:endParaRPr lang="en-US"/>
            </a:p>
          </p:txBody>
        </p:sp>
        <p:sp>
          <p:nvSpPr>
            <p:cNvPr id="41178" name="Line 110"/>
            <p:cNvSpPr>
              <a:spLocks noChangeShapeType="1"/>
            </p:cNvSpPr>
            <p:nvPr/>
          </p:nvSpPr>
          <p:spPr bwMode="auto">
            <a:xfrm rot="5400000" flipH="1" flipV="1">
              <a:off x="6361113" y="4349750"/>
              <a:ext cx="158750" cy="0"/>
            </a:xfrm>
            <a:prstGeom prst="line">
              <a:avLst/>
            </a:prstGeom>
            <a:noFill/>
            <a:ln w="28575">
              <a:solidFill>
                <a:srgbClr val="FF0000"/>
              </a:solidFill>
              <a:round/>
              <a:headEnd/>
              <a:tailEnd/>
            </a:ln>
          </p:spPr>
          <p:txBody>
            <a:bodyPr/>
            <a:lstStyle/>
            <a:p>
              <a:endParaRPr lang="en-US"/>
            </a:p>
          </p:txBody>
        </p:sp>
        <p:sp>
          <p:nvSpPr>
            <p:cNvPr id="41179" name="Line 111"/>
            <p:cNvSpPr>
              <a:spLocks noChangeShapeType="1"/>
            </p:cNvSpPr>
            <p:nvPr/>
          </p:nvSpPr>
          <p:spPr bwMode="auto">
            <a:xfrm rot="5400000" flipH="1" flipV="1">
              <a:off x="6396038" y="4225925"/>
              <a:ext cx="0" cy="88900"/>
            </a:xfrm>
            <a:prstGeom prst="line">
              <a:avLst/>
            </a:prstGeom>
            <a:noFill/>
            <a:ln w="28575">
              <a:solidFill>
                <a:srgbClr val="FF0000"/>
              </a:solidFill>
              <a:round/>
              <a:headEnd/>
              <a:tailEnd/>
            </a:ln>
          </p:spPr>
          <p:txBody>
            <a:bodyPr/>
            <a:lstStyle/>
            <a:p>
              <a:endParaRPr lang="en-US"/>
            </a:p>
          </p:txBody>
        </p:sp>
        <p:sp>
          <p:nvSpPr>
            <p:cNvPr id="41180" name="Line 112"/>
            <p:cNvSpPr>
              <a:spLocks noChangeShapeType="1"/>
            </p:cNvSpPr>
            <p:nvPr/>
          </p:nvSpPr>
          <p:spPr bwMode="auto">
            <a:xfrm rot="5400000" flipH="1" flipV="1">
              <a:off x="6396038" y="4384675"/>
              <a:ext cx="0" cy="88900"/>
            </a:xfrm>
            <a:prstGeom prst="line">
              <a:avLst/>
            </a:prstGeom>
            <a:noFill/>
            <a:ln w="28575">
              <a:solidFill>
                <a:srgbClr val="FF0000"/>
              </a:solidFill>
              <a:round/>
              <a:headEnd/>
              <a:tailEnd/>
            </a:ln>
          </p:spPr>
          <p:txBody>
            <a:bodyPr/>
            <a:lstStyle/>
            <a:p>
              <a:endParaRPr lang="en-US"/>
            </a:p>
          </p:txBody>
        </p:sp>
        <p:sp>
          <p:nvSpPr>
            <p:cNvPr id="41181" name="Line 121"/>
            <p:cNvSpPr>
              <a:spLocks noChangeShapeType="1"/>
            </p:cNvSpPr>
            <p:nvPr/>
          </p:nvSpPr>
          <p:spPr bwMode="auto">
            <a:xfrm rot="5400000" flipH="1" flipV="1">
              <a:off x="6195219" y="4163219"/>
              <a:ext cx="0" cy="214312"/>
            </a:xfrm>
            <a:prstGeom prst="line">
              <a:avLst/>
            </a:prstGeom>
            <a:noFill/>
            <a:ln w="28575">
              <a:solidFill>
                <a:srgbClr val="FF0000"/>
              </a:solidFill>
              <a:round/>
              <a:headEnd/>
              <a:tailEnd/>
            </a:ln>
          </p:spPr>
          <p:txBody>
            <a:bodyPr/>
            <a:lstStyle/>
            <a:p>
              <a:endParaRPr lang="en-US"/>
            </a:p>
          </p:txBody>
        </p:sp>
        <p:sp>
          <p:nvSpPr>
            <p:cNvPr id="41182" name="Line 122"/>
            <p:cNvSpPr>
              <a:spLocks noChangeShapeType="1"/>
            </p:cNvSpPr>
            <p:nvPr/>
          </p:nvSpPr>
          <p:spPr bwMode="auto">
            <a:xfrm rot="5400000" flipV="1">
              <a:off x="5508625" y="4494213"/>
              <a:ext cx="127000" cy="0"/>
            </a:xfrm>
            <a:prstGeom prst="line">
              <a:avLst/>
            </a:prstGeom>
            <a:noFill/>
            <a:ln w="28575">
              <a:solidFill>
                <a:srgbClr val="FF9900"/>
              </a:solidFill>
              <a:round/>
              <a:headEnd/>
              <a:tailEnd/>
            </a:ln>
          </p:spPr>
          <p:txBody>
            <a:bodyPr/>
            <a:lstStyle/>
            <a:p>
              <a:endParaRPr lang="en-US"/>
            </a:p>
          </p:txBody>
        </p:sp>
        <p:sp>
          <p:nvSpPr>
            <p:cNvPr id="41183" name="AutoShape 123"/>
            <p:cNvSpPr>
              <a:spLocks noChangeArrowheads="1"/>
            </p:cNvSpPr>
            <p:nvPr/>
          </p:nvSpPr>
          <p:spPr bwMode="auto">
            <a:xfrm rot="5400000">
              <a:off x="6531769" y="4410869"/>
              <a:ext cx="68262" cy="76200"/>
            </a:xfrm>
            <a:prstGeom prst="flowChartCollate">
              <a:avLst/>
            </a:prstGeom>
            <a:solidFill>
              <a:srgbClr val="996633"/>
            </a:solidFill>
            <a:ln w="9525">
              <a:solidFill>
                <a:schemeClr val="tx1"/>
              </a:solidFill>
              <a:miter lim="800000"/>
              <a:headEnd/>
              <a:tailEnd/>
            </a:ln>
          </p:spPr>
          <p:txBody>
            <a:bodyPr wrap="none" anchor="ctr"/>
            <a:lstStyle/>
            <a:p>
              <a:pPr latinLnBrk="1"/>
              <a:endParaRPr kumimoji="1" lang="ko-KR" altLang="en-US">
                <a:latin typeface="Gulim" pitchFamily="34" charset="-127"/>
                <a:ea typeface="Gulim" pitchFamily="34" charset="-127"/>
              </a:endParaRPr>
            </a:p>
          </p:txBody>
        </p:sp>
        <p:sp>
          <p:nvSpPr>
            <p:cNvPr id="41184" name="Line 124"/>
            <p:cNvSpPr>
              <a:spLocks noChangeShapeType="1"/>
            </p:cNvSpPr>
            <p:nvPr/>
          </p:nvSpPr>
          <p:spPr bwMode="auto">
            <a:xfrm rot="5400000" flipV="1">
              <a:off x="5492750" y="5226050"/>
              <a:ext cx="158750" cy="0"/>
            </a:xfrm>
            <a:prstGeom prst="line">
              <a:avLst/>
            </a:prstGeom>
            <a:noFill/>
            <a:ln w="28575">
              <a:solidFill>
                <a:srgbClr val="FF9900"/>
              </a:solidFill>
              <a:round/>
              <a:headEnd/>
              <a:tailEnd/>
            </a:ln>
          </p:spPr>
          <p:txBody>
            <a:bodyPr/>
            <a:lstStyle/>
            <a:p>
              <a:endParaRPr lang="en-US"/>
            </a:p>
          </p:txBody>
        </p:sp>
        <p:sp>
          <p:nvSpPr>
            <p:cNvPr id="41185" name="Line 125"/>
            <p:cNvSpPr>
              <a:spLocks noChangeShapeType="1"/>
            </p:cNvSpPr>
            <p:nvPr/>
          </p:nvSpPr>
          <p:spPr bwMode="auto">
            <a:xfrm rot="5400000" flipV="1">
              <a:off x="6024563" y="4852987"/>
              <a:ext cx="0" cy="904875"/>
            </a:xfrm>
            <a:prstGeom prst="line">
              <a:avLst/>
            </a:prstGeom>
            <a:noFill/>
            <a:ln w="28575">
              <a:solidFill>
                <a:srgbClr val="FF9900"/>
              </a:solidFill>
              <a:round/>
              <a:headEnd/>
              <a:tailEnd/>
            </a:ln>
          </p:spPr>
          <p:txBody>
            <a:bodyPr/>
            <a:lstStyle/>
            <a:p>
              <a:endParaRPr lang="en-US"/>
            </a:p>
          </p:txBody>
        </p:sp>
        <p:sp>
          <p:nvSpPr>
            <p:cNvPr id="41186" name="AutoShape 126"/>
            <p:cNvSpPr>
              <a:spLocks noChangeArrowheads="1"/>
            </p:cNvSpPr>
            <p:nvPr/>
          </p:nvSpPr>
          <p:spPr bwMode="auto">
            <a:xfrm rot="5400000">
              <a:off x="6531768" y="5158582"/>
              <a:ext cx="68263" cy="76200"/>
            </a:xfrm>
            <a:prstGeom prst="flowChartCollate">
              <a:avLst/>
            </a:prstGeom>
            <a:solidFill>
              <a:srgbClr val="996633"/>
            </a:solidFill>
            <a:ln w="9525">
              <a:solidFill>
                <a:schemeClr val="tx1"/>
              </a:solidFill>
              <a:miter lim="800000"/>
              <a:headEnd/>
              <a:tailEnd/>
            </a:ln>
          </p:spPr>
          <p:txBody>
            <a:bodyPr wrap="none" anchor="ctr"/>
            <a:lstStyle/>
            <a:p>
              <a:pPr latinLnBrk="1"/>
              <a:endParaRPr kumimoji="1" lang="ko-KR" altLang="en-US">
                <a:latin typeface="Gulim" pitchFamily="34" charset="-127"/>
                <a:ea typeface="Gulim" pitchFamily="34" charset="-127"/>
              </a:endParaRPr>
            </a:p>
          </p:txBody>
        </p:sp>
        <p:sp>
          <p:nvSpPr>
            <p:cNvPr id="41187" name="AutoShape 127"/>
            <p:cNvSpPr>
              <a:spLocks noChangeArrowheads="1"/>
            </p:cNvSpPr>
            <p:nvPr/>
          </p:nvSpPr>
          <p:spPr bwMode="auto">
            <a:xfrm rot="5400000">
              <a:off x="6531768" y="5063332"/>
              <a:ext cx="68263" cy="76200"/>
            </a:xfrm>
            <a:prstGeom prst="flowChartCollate">
              <a:avLst/>
            </a:prstGeom>
            <a:solidFill>
              <a:srgbClr val="996633"/>
            </a:solidFill>
            <a:ln w="9525">
              <a:solidFill>
                <a:schemeClr val="tx1"/>
              </a:solidFill>
              <a:miter lim="800000"/>
              <a:headEnd/>
              <a:tailEnd/>
            </a:ln>
          </p:spPr>
          <p:txBody>
            <a:bodyPr wrap="none" anchor="ctr"/>
            <a:lstStyle/>
            <a:p>
              <a:pPr latinLnBrk="1"/>
              <a:endParaRPr kumimoji="1" lang="ko-KR" altLang="en-US">
                <a:latin typeface="Gulim" pitchFamily="34" charset="-127"/>
                <a:ea typeface="Gulim" pitchFamily="34" charset="-127"/>
              </a:endParaRPr>
            </a:p>
          </p:txBody>
        </p:sp>
        <p:sp>
          <p:nvSpPr>
            <p:cNvPr id="41188" name="Line 128"/>
            <p:cNvSpPr>
              <a:spLocks noChangeShapeType="1"/>
            </p:cNvSpPr>
            <p:nvPr/>
          </p:nvSpPr>
          <p:spPr bwMode="auto">
            <a:xfrm rot="5400000" flipH="1" flipV="1">
              <a:off x="6484144" y="5055394"/>
              <a:ext cx="0" cy="87312"/>
            </a:xfrm>
            <a:prstGeom prst="line">
              <a:avLst/>
            </a:prstGeom>
            <a:noFill/>
            <a:ln w="28575">
              <a:solidFill>
                <a:srgbClr val="FF0000"/>
              </a:solidFill>
              <a:round/>
              <a:headEnd/>
              <a:tailEnd/>
            </a:ln>
          </p:spPr>
          <p:txBody>
            <a:bodyPr/>
            <a:lstStyle/>
            <a:p>
              <a:endParaRPr lang="en-US"/>
            </a:p>
          </p:txBody>
        </p:sp>
        <p:sp>
          <p:nvSpPr>
            <p:cNvPr id="41189" name="Line 129"/>
            <p:cNvSpPr>
              <a:spLocks noChangeShapeType="1"/>
            </p:cNvSpPr>
            <p:nvPr/>
          </p:nvSpPr>
          <p:spPr bwMode="auto">
            <a:xfrm rot="5400000" flipH="1" flipV="1">
              <a:off x="6361113" y="5099050"/>
              <a:ext cx="158750" cy="0"/>
            </a:xfrm>
            <a:prstGeom prst="line">
              <a:avLst/>
            </a:prstGeom>
            <a:noFill/>
            <a:ln w="28575">
              <a:solidFill>
                <a:srgbClr val="FF0000"/>
              </a:solidFill>
              <a:round/>
              <a:headEnd/>
              <a:tailEnd/>
            </a:ln>
          </p:spPr>
          <p:txBody>
            <a:bodyPr/>
            <a:lstStyle/>
            <a:p>
              <a:endParaRPr lang="en-US"/>
            </a:p>
          </p:txBody>
        </p:sp>
        <p:sp>
          <p:nvSpPr>
            <p:cNvPr id="41190" name="Line 130"/>
            <p:cNvSpPr>
              <a:spLocks noChangeShapeType="1"/>
            </p:cNvSpPr>
            <p:nvPr/>
          </p:nvSpPr>
          <p:spPr bwMode="auto">
            <a:xfrm rot="5400000" flipH="1" flipV="1">
              <a:off x="6396038" y="4975225"/>
              <a:ext cx="0" cy="88900"/>
            </a:xfrm>
            <a:prstGeom prst="line">
              <a:avLst/>
            </a:prstGeom>
            <a:noFill/>
            <a:ln w="28575">
              <a:solidFill>
                <a:srgbClr val="FF0000"/>
              </a:solidFill>
              <a:round/>
              <a:headEnd/>
              <a:tailEnd/>
            </a:ln>
          </p:spPr>
          <p:txBody>
            <a:bodyPr/>
            <a:lstStyle/>
            <a:p>
              <a:endParaRPr lang="en-US"/>
            </a:p>
          </p:txBody>
        </p:sp>
        <p:sp>
          <p:nvSpPr>
            <p:cNvPr id="41191" name="Line 131"/>
            <p:cNvSpPr>
              <a:spLocks noChangeShapeType="1"/>
            </p:cNvSpPr>
            <p:nvPr/>
          </p:nvSpPr>
          <p:spPr bwMode="auto">
            <a:xfrm rot="5400000" flipH="1" flipV="1">
              <a:off x="6396038" y="5133975"/>
              <a:ext cx="0" cy="88900"/>
            </a:xfrm>
            <a:prstGeom prst="line">
              <a:avLst/>
            </a:prstGeom>
            <a:noFill/>
            <a:ln w="28575">
              <a:solidFill>
                <a:srgbClr val="FF0000"/>
              </a:solidFill>
              <a:round/>
              <a:headEnd/>
              <a:tailEnd/>
            </a:ln>
          </p:spPr>
          <p:txBody>
            <a:bodyPr/>
            <a:lstStyle/>
            <a:p>
              <a:endParaRPr lang="en-US"/>
            </a:p>
          </p:txBody>
        </p:sp>
        <p:sp>
          <p:nvSpPr>
            <p:cNvPr id="41192" name="Line 140"/>
            <p:cNvSpPr>
              <a:spLocks noChangeShapeType="1"/>
            </p:cNvSpPr>
            <p:nvPr/>
          </p:nvSpPr>
          <p:spPr bwMode="auto">
            <a:xfrm rot="5400000" flipH="1" flipV="1">
              <a:off x="6196807" y="4914106"/>
              <a:ext cx="0" cy="211137"/>
            </a:xfrm>
            <a:prstGeom prst="line">
              <a:avLst/>
            </a:prstGeom>
            <a:noFill/>
            <a:ln w="28575">
              <a:solidFill>
                <a:srgbClr val="FF0000"/>
              </a:solidFill>
              <a:round/>
              <a:headEnd/>
              <a:tailEnd/>
            </a:ln>
          </p:spPr>
          <p:txBody>
            <a:bodyPr/>
            <a:lstStyle/>
            <a:p>
              <a:endParaRPr lang="en-US"/>
            </a:p>
          </p:txBody>
        </p:sp>
        <p:sp>
          <p:nvSpPr>
            <p:cNvPr id="41193" name="Line 141"/>
            <p:cNvSpPr>
              <a:spLocks noChangeShapeType="1"/>
            </p:cNvSpPr>
            <p:nvPr/>
          </p:nvSpPr>
          <p:spPr bwMode="auto">
            <a:xfrm rot="5400000" flipV="1">
              <a:off x="6056313" y="4948237"/>
              <a:ext cx="0" cy="492125"/>
            </a:xfrm>
            <a:prstGeom prst="line">
              <a:avLst/>
            </a:prstGeom>
            <a:noFill/>
            <a:ln w="28575">
              <a:solidFill>
                <a:srgbClr val="99CCFF"/>
              </a:solidFill>
              <a:round/>
              <a:headEnd/>
              <a:tailEnd/>
            </a:ln>
          </p:spPr>
          <p:txBody>
            <a:bodyPr/>
            <a:lstStyle/>
            <a:p>
              <a:endParaRPr lang="en-US"/>
            </a:p>
          </p:txBody>
        </p:sp>
        <p:sp>
          <p:nvSpPr>
            <p:cNvPr id="41194" name="Line 142"/>
            <p:cNvSpPr>
              <a:spLocks noChangeShapeType="1"/>
            </p:cNvSpPr>
            <p:nvPr/>
          </p:nvSpPr>
          <p:spPr bwMode="auto">
            <a:xfrm rot="5400000" flipV="1">
              <a:off x="5300663" y="5229225"/>
              <a:ext cx="165100" cy="0"/>
            </a:xfrm>
            <a:prstGeom prst="line">
              <a:avLst/>
            </a:prstGeom>
            <a:noFill/>
            <a:ln w="28575">
              <a:solidFill>
                <a:srgbClr val="FF9900"/>
              </a:solidFill>
              <a:round/>
              <a:headEnd/>
              <a:tailEnd/>
            </a:ln>
          </p:spPr>
          <p:txBody>
            <a:bodyPr/>
            <a:lstStyle/>
            <a:p>
              <a:endParaRPr lang="en-US"/>
            </a:p>
          </p:txBody>
        </p:sp>
        <p:sp>
          <p:nvSpPr>
            <p:cNvPr id="41195" name="Line 143"/>
            <p:cNvSpPr>
              <a:spLocks noChangeShapeType="1"/>
            </p:cNvSpPr>
            <p:nvPr/>
          </p:nvSpPr>
          <p:spPr bwMode="auto">
            <a:xfrm rot="5400000" flipV="1">
              <a:off x="5219701" y="5141912"/>
              <a:ext cx="0" cy="327025"/>
            </a:xfrm>
            <a:prstGeom prst="line">
              <a:avLst/>
            </a:prstGeom>
            <a:noFill/>
            <a:ln w="28575">
              <a:solidFill>
                <a:srgbClr val="FF9900"/>
              </a:solidFill>
              <a:round/>
              <a:headEnd/>
              <a:tailEnd/>
            </a:ln>
          </p:spPr>
          <p:txBody>
            <a:bodyPr/>
            <a:lstStyle/>
            <a:p>
              <a:endParaRPr lang="en-US"/>
            </a:p>
          </p:txBody>
        </p:sp>
        <p:sp>
          <p:nvSpPr>
            <p:cNvPr id="41196" name="Line 144"/>
            <p:cNvSpPr>
              <a:spLocks noChangeShapeType="1"/>
            </p:cNvSpPr>
            <p:nvPr/>
          </p:nvSpPr>
          <p:spPr bwMode="auto">
            <a:xfrm rot="5400000" flipV="1">
              <a:off x="5219701" y="4775200"/>
              <a:ext cx="0" cy="327025"/>
            </a:xfrm>
            <a:prstGeom prst="line">
              <a:avLst/>
            </a:prstGeom>
            <a:noFill/>
            <a:ln w="28575">
              <a:solidFill>
                <a:srgbClr val="FF9900"/>
              </a:solidFill>
              <a:round/>
              <a:headEnd/>
              <a:tailEnd/>
            </a:ln>
          </p:spPr>
          <p:txBody>
            <a:bodyPr/>
            <a:lstStyle/>
            <a:p>
              <a:endParaRPr lang="en-US"/>
            </a:p>
          </p:txBody>
        </p:sp>
        <p:sp>
          <p:nvSpPr>
            <p:cNvPr id="41197" name="Line 145"/>
            <p:cNvSpPr>
              <a:spLocks noChangeShapeType="1"/>
            </p:cNvSpPr>
            <p:nvPr/>
          </p:nvSpPr>
          <p:spPr bwMode="auto">
            <a:xfrm rot="5400000" flipV="1">
              <a:off x="5219701" y="4059237"/>
              <a:ext cx="0" cy="327025"/>
            </a:xfrm>
            <a:prstGeom prst="line">
              <a:avLst/>
            </a:prstGeom>
            <a:noFill/>
            <a:ln w="28575">
              <a:solidFill>
                <a:srgbClr val="FF9900"/>
              </a:solidFill>
              <a:round/>
              <a:headEnd/>
              <a:tailEnd/>
            </a:ln>
          </p:spPr>
          <p:txBody>
            <a:bodyPr/>
            <a:lstStyle/>
            <a:p>
              <a:endParaRPr lang="en-US"/>
            </a:p>
          </p:txBody>
        </p:sp>
        <p:sp>
          <p:nvSpPr>
            <p:cNvPr id="41198" name="Line 146"/>
            <p:cNvSpPr>
              <a:spLocks noChangeShapeType="1"/>
            </p:cNvSpPr>
            <p:nvPr/>
          </p:nvSpPr>
          <p:spPr bwMode="auto">
            <a:xfrm rot="5400000" flipV="1">
              <a:off x="5484019" y="4341019"/>
              <a:ext cx="0" cy="176212"/>
            </a:xfrm>
            <a:prstGeom prst="line">
              <a:avLst/>
            </a:prstGeom>
            <a:noFill/>
            <a:ln w="28575">
              <a:solidFill>
                <a:srgbClr val="99CCFF"/>
              </a:solidFill>
              <a:round/>
              <a:headEnd/>
              <a:tailEnd/>
            </a:ln>
          </p:spPr>
          <p:txBody>
            <a:bodyPr/>
            <a:lstStyle/>
            <a:p>
              <a:endParaRPr lang="en-US"/>
            </a:p>
          </p:txBody>
        </p:sp>
        <p:sp>
          <p:nvSpPr>
            <p:cNvPr id="41199" name="Line 147"/>
            <p:cNvSpPr>
              <a:spLocks noChangeShapeType="1"/>
            </p:cNvSpPr>
            <p:nvPr/>
          </p:nvSpPr>
          <p:spPr bwMode="auto">
            <a:xfrm rot="5400000" flipV="1">
              <a:off x="5484019" y="3625057"/>
              <a:ext cx="0" cy="176212"/>
            </a:xfrm>
            <a:prstGeom prst="line">
              <a:avLst/>
            </a:prstGeom>
            <a:noFill/>
            <a:ln w="28575">
              <a:solidFill>
                <a:srgbClr val="FF9900"/>
              </a:solidFill>
              <a:round/>
              <a:headEnd/>
              <a:tailEnd/>
            </a:ln>
          </p:spPr>
          <p:txBody>
            <a:bodyPr/>
            <a:lstStyle/>
            <a:p>
              <a:endParaRPr lang="en-US"/>
            </a:p>
          </p:txBody>
        </p:sp>
        <p:sp>
          <p:nvSpPr>
            <p:cNvPr id="41200" name="Arc 148"/>
            <p:cNvSpPr>
              <a:spLocks/>
            </p:cNvSpPr>
            <p:nvPr/>
          </p:nvSpPr>
          <p:spPr bwMode="auto">
            <a:xfrm rot="-9933615">
              <a:off x="5246688" y="3792538"/>
              <a:ext cx="73025" cy="96837"/>
            </a:xfrm>
            <a:custGeom>
              <a:avLst/>
              <a:gdLst>
                <a:gd name="T0" fmla="*/ 0 w 30878"/>
                <a:gd name="T1" fmla="*/ 2147483647 h 21600"/>
                <a:gd name="T2" fmla="*/ 2147483647 w 30878"/>
                <a:gd name="T3" fmla="*/ 2147483647 h 21600"/>
                <a:gd name="T4" fmla="*/ 2147483647 w 30878"/>
                <a:gd name="T5" fmla="*/ 2147483647 h 21600"/>
                <a:gd name="T6" fmla="*/ 0 60000 65536"/>
                <a:gd name="T7" fmla="*/ 0 60000 65536"/>
                <a:gd name="T8" fmla="*/ 0 60000 65536"/>
                <a:gd name="T9" fmla="*/ 0 w 30878"/>
                <a:gd name="T10" fmla="*/ 0 h 21600"/>
                <a:gd name="T11" fmla="*/ 30878 w 30878"/>
                <a:gd name="T12" fmla="*/ 21600 h 21600"/>
              </a:gdLst>
              <a:ahLst/>
              <a:cxnLst>
                <a:cxn ang="T6">
                  <a:pos x="T0" y="T1"/>
                </a:cxn>
                <a:cxn ang="T7">
                  <a:pos x="T2" y="T3"/>
                </a:cxn>
                <a:cxn ang="T8">
                  <a:pos x="T4" y="T5"/>
                </a:cxn>
              </a:cxnLst>
              <a:rect l="T9" t="T10" r="T11" b="T12"/>
              <a:pathLst>
                <a:path w="30878" h="21600" fill="none" extrusionOk="0">
                  <a:moveTo>
                    <a:pt x="-1" y="9188"/>
                  </a:moveTo>
                  <a:cubicBezTo>
                    <a:pt x="4043" y="3428"/>
                    <a:pt x="10640" y="-1"/>
                    <a:pt x="17678" y="0"/>
                  </a:cubicBezTo>
                  <a:cubicBezTo>
                    <a:pt x="22454" y="0"/>
                    <a:pt x="27096" y="1583"/>
                    <a:pt x="30877" y="4502"/>
                  </a:cubicBezTo>
                </a:path>
                <a:path w="30878" h="21600" stroke="0" extrusionOk="0">
                  <a:moveTo>
                    <a:pt x="-1" y="9188"/>
                  </a:moveTo>
                  <a:cubicBezTo>
                    <a:pt x="4043" y="3428"/>
                    <a:pt x="10640" y="-1"/>
                    <a:pt x="17678" y="0"/>
                  </a:cubicBezTo>
                  <a:cubicBezTo>
                    <a:pt x="22454" y="0"/>
                    <a:pt x="27096" y="1583"/>
                    <a:pt x="30877" y="4502"/>
                  </a:cubicBezTo>
                  <a:lnTo>
                    <a:pt x="17678" y="21600"/>
                  </a:lnTo>
                  <a:close/>
                </a:path>
              </a:pathLst>
            </a:custGeom>
            <a:noFill/>
            <a:ln w="28575">
              <a:solidFill>
                <a:srgbClr val="FF9900"/>
              </a:solidFill>
              <a:round/>
              <a:headEnd/>
              <a:tailEnd/>
            </a:ln>
          </p:spPr>
          <p:txBody>
            <a:bodyPr wrap="none" anchor="ctr"/>
            <a:lstStyle/>
            <a:p>
              <a:endParaRPr lang="en-US"/>
            </a:p>
          </p:txBody>
        </p:sp>
        <p:sp>
          <p:nvSpPr>
            <p:cNvPr id="41201" name="Line 149"/>
            <p:cNvSpPr>
              <a:spLocks noChangeShapeType="1"/>
            </p:cNvSpPr>
            <p:nvPr/>
          </p:nvSpPr>
          <p:spPr bwMode="auto">
            <a:xfrm rot="5400000" flipV="1">
              <a:off x="5150644" y="3763169"/>
              <a:ext cx="0" cy="188912"/>
            </a:xfrm>
            <a:prstGeom prst="line">
              <a:avLst/>
            </a:prstGeom>
            <a:noFill/>
            <a:ln w="28575">
              <a:solidFill>
                <a:srgbClr val="FF9900"/>
              </a:solidFill>
              <a:round/>
              <a:headEnd/>
              <a:tailEnd/>
            </a:ln>
          </p:spPr>
          <p:txBody>
            <a:bodyPr/>
            <a:lstStyle/>
            <a:p>
              <a:endParaRPr lang="en-US"/>
            </a:p>
          </p:txBody>
        </p:sp>
        <p:sp>
          <p:nvSpPr>
            <p:cNvPr id="41202" name="Line 156"/>
            <p:cNvSpPr>
              <a:spLocks noChangeShapeType="1"/>
            </p:cNvSpPr>
            <p:nvPr/>
          </p:nvSpPr>
          <p:spPr bwMode="auto">
            <a:xfrm rot="5400000" flipH="1" flipV="1">
              <a:off x="5151438" y="2871787"/>
              <a:ext cx="0" cy="60325"/>
            </a:xfrm>
            <a:prstGeom prst="line">
              <a:avLst/>
            </a:prstGeom>
            <a:noFill/>
            <a:ln w="28575">
              <a:solidFill>
                <a:srgbClr val="99CCFF"/>
              </a:solidFill>
              <a:round/>
              <a:headEnd/>
              <a:tailEnd/>
            </a:ln>
          </p:spPr>
          <p:txBody>
            <a:bodyPr/>
            <a:lstStyle/>
            <a:p>
              <a:endParaRPr lang="en-US"/>
            </a:p>
          </p:txBody>
        </p:sp>
        <p:sp>
          <p:nvSpPr>
            <p:cNvPr id="41203" name="Line 159"/>
            <p:cNvSpPr>
              <a:spLocks noChangeShapeType="1"/>
            </p:cNvSpPr>
            <p:nvPr/>
          </p:nvSpPr>
          <p:spPr bwMode="auto">
            <a:xfrm rot="5400000" flipH="1">
              <a:off x="4744243" y="4129882"/>
              <a:ext cx="2132013" cy="0"/>
            </a:xfrm>
            <a:prstGeom prst="line">
              <a:avLst/>
            </a:prstGeom>
            <a:noFill/>
            <a:ln w="28575">
              <a:solidFill>
                <a:srgbClr val="99CCFF"/>
              </a:solidFill>
              <a:round/>
              <a:headEnd/>
              <a:tailEnd/>
            </a:ln>
          </p:spPr>
          <p:txBody>
            <a:bodyPr/>
            <a:lstStyle/>
            <a:p>
              <a:endParaRPr lang="en-US"/>
            </a:p>
          </p:txBody>
        </p:sp>
        <p:sp>
          <p:nvSpPr>
            <p:cNvPr id="41204" name="Line 163"/>
            <p:cNvSpPr>
              <a:spLocks noChangeShapeType="1"/>
            </p:cNvSpPr>
            <p:nvPr/>
          </p:nvSpPr>
          <p:spPr bwMode="auto">
            <a:xfrm rot="5400000" flipV="1">
              <a:off x="5603875" y="3475038"/>
              <a:ext cx="0" cy="63500"/>
            </a:xfrm>
            <a:prstGeom prst="line">
              <a:avLst/>
            </a:prstGeom>
            <a:noFill/>
            <a:ln w="28575">
              <a:solidFill>
                <a:srgbClr val="FF9900"/>
              </a:solidFill>
              <a:round/>
              <a:headEnd/>
              <a:tailEnd/>
            </a:ln>
          </p:spPr>
          <p:txBody>
            <a:bodyPr/>
            <a:lstStyle/>
            <a:p>
              <a:endParaRPr lang="en-US"/>
            </a:p>
          </p:txBody>
        </p:sp>
        <p:sp>
          <p:nvSpPr>
            <p:cNvPr id="370" name="Line 165"/>
            <p:cNvSpPr>
              <a:spLocks noChangeShapeType="1"/>
            </p:cNvSpPr>
            <p:nvPr/>
          </p:nvSpPr>
          <p:spPr bwMode="auto">
            <a:xfrm rot="5400000" flipH="1" flipV="1">
              <a:off x="5030788" y="3959225"/>
              <a:ext cx="2114550" cy="0"/>
            </a:xfrm>
            <a:prstGeom prst="line">
              <a:avLst/>
            </a:prstGeom>
            <a:noFill/>
            <a:ln w="28575">
              <a:solidFill>
                <a:srgbClr val="FF0000"/>
              </a:solidFill>
              <a:round/>
              <a:headEnd/>
              <a:tailEnd/>
            </a:ln>
          </p:spPr>
          <p:txBody>
            <a:bodyPr/>
            <a:lstStyle>
              <a:defPPr>
                <a:defRPr lang="ko-KR"/>
              </a:defPPr>
              <a:lvl1pPr algn="l" rtl="0" fontAlgn="base" latinLnBrk="1">
                <a:spcBef>
                  <a:spcPct val="0"/>
                </a:spcBef>
                <a:spcAft>
                  <a:spcPct val="0"/>
                </a:spcAft>
                <a:defRPr kumimoji="1" kern="1200">
                  <a:solidFill>
                    <a:schemeClr val="tx1"/>
                  </a:solidFill>
                  <a:latin typeface="굴림" charset="-127"/>
                  <a:ea typeface="굴림" charset="-127"/>
                  <a:cs typeface="+mn-cs"/>
                </a:defRPr>
              </a:lvl1pPr>
              <a:lvl2pPr marL="457200" algn="l" rtl="0" fontAlgn="base" latinLnBrk="1">
                <a:spcBef>
                  <a:spcPct val="0"/>
                </a:spcBef>
                <a:spcAft>
                  <a:spcPct val="0"/>
                </a:spcAft>
                <a:defRPr kumimoji="1" kern="1200">
                  <a:solidFill>
                    <a:schemeClr val="tx1"/>
                  </a:solidFill>
                  <a:latin typeface="굴림" charset="-127"/>
                  <a:ea typeface="굴림" charset="-127"/>
                  <a:cs typeface="+mn-cs"/>
                </a:defRPr>
              </a:lvl2pPr>
              <a:lvl3pPr marL="914400" algn="l" rtl="0" fontAlgn="base" latinLnBrk="1">
                <a:spcBef>
                  <a:spcPct val="0"/>
                </a:spcBef>
                <a:spcAft>
                  <a:spcPct val="0"/>
                </a:spcAft>
                <a:defRPr kumimoji="1" kern="1200">
                  <a:solidFill>
                    <a:schemeClr val="tx1"/>
                  </a:solidFill>
                  <a:latin typeface="굴림" charset="-127"/>
                  <a:ea typeface="굴림" charset="-127"/>
                  <a:cs typeface="+mn-cs"/>
                </a:defRPr>
              </a:lvl3pPr>
              <a:lvl4pPr marL="1371600" algn="l" rtl="0" fontAlgn="base" latinLnBrk="1">
                <a:spcBef>
                  <a:spcPct val="0"/>
                </a:spcBef>
                <a:spcAft>
                  <a:spcPct val="0"/>
                </a:spcAft>
                <a:defRPr kumimoji="1" kern="1200">
                  <a:solidFill>
                    <a:schemeClr val="tx1"/>
                  </a:solidFill>
                  <a:latin typeface="굴림" charset="-127"/>
                  <a:ea typeface="굴림" charset="-127"/>
                  <a:cs typeface="+mn-cs"/>
                </a:defRPr>
              </a:lvl4pPr>
              <a:lvl5pPr marL="1828800" algn="l" rtl="0" fontAlgn="base" latinLnBrk="1">
                <a:spcBef>
                  <a:spcPct val="0"/>
                </a:spcBef>
                <a:spcAft>
                  <a:spcPct val="0"/>
                </a:spcAft>
                <a:defRPr kumimoji="1" kern="1200">
                  <a:solidFill>
                    <a:schemeClr val="tx1"/>
                  </a:solidFill>
                  <a:latin typeface="굴림" charset="-127"/>
                  <a:ea typeface="굴림" charset="-127"/>
                  <a:cs typeface="+mn-cs"/>
                </a:defRPr>
              </a:lvl5pPr>
              <a:lvl6pPr marL="2286000" algn="l" defTabSz="914400" rtl="0" eaLnBrk="1" latinLnBrk="1" hangingPunct="1">
                <a:defRPr kumimoji="1" kern="1200">
                  <a:solidFill>
                    <a:schemeClr val="tx1"/>
                  </a:solidFill>
                  <a:latin typeface="굴림" charset="-127"/>
                  <a:ea typeface="굴림" charset="-127"/>
                  <a:cs typeface="+mn-cs"/>
                </a:defRPr>
              </a:lvl6pPr>
              <a:lvl7pPr marL="2743200" algn="l" defTabSz="914400" rtl="0" eaLnBrk="1" latinLnBrk="1" hangingPunct="1">
                <a:defRPr kumimoji="1" kern="1200">
                  <a:solidFill>
                    <a:schemeClr val="tx1"/>
                  </a:solidFill>
                  <a:latin typeface="굴림" charset="-127"/>
                  <a:ea typeface="굴림" charset="-127"/>
                  <a:cs typeface="+mn-cs"/>
                </a:defRPr>
              </a:lvl7pPr>
              <a:lvl8pPr marL="3200400" algn="l" defTabSz="914400" rtl="0" eaLnBrk="1" latinLnBrk="1" hangingPunct="1">
                <a:defRPr kumimoji="1" kern="1200">
                  <a:solidFill>
                    <a:schemeClr val="tx1"/>
                  </a:solidFill>
                  <a:latin typeface="굴림" charset="-127"/>
                  <a:ea typeface="굴림" charset="-127"/>
                  <a:cs typeface="+mn-cs"/>
                </a:defRPr>
              </a:lvl8pPr>
              <a:lvl9pPr marL="3657600" algn="l" defTabSz="914400" rtl="0" eaLnBrk="1" latinLnBrk="1" hangingPunct="1">
                <a:defRPr kumimoji="1" kern="1200">
                  <a:solidFill>
                    <a:schemeClr val="tx1"/>
                  </a:solidFill>
                  <a:latin typeface="굴림" charset="-127"/>
                  <a:ea typeface="굴림" charset="-127"/>
                  <a:cs typeface="+mn-cs"/>
                </a:defRPr>
              </a:lvl9pPr>
            </a:lstStyle>
            <a:p>
              <a:pPr>
                <a:defRPr/>
              </a:pPr>
              <a:endParaRPr lang="ko-KR" altLang="en-US">
                <a:ln>
                  <a:solidFill>
                    <a:srgbClr val="FF0000"/>
                  </a:solidFill>
                </a:ln>
              </a:endParaRPr>
            </a:p>
          </p:txBody>
        </p:sp>
        <p:sp>
          <p:nvSpPr>
            <p:cNvPr id="41206" name="AutoShape 168"/>
            <p:cNvSpPr>
              <a:spLocks noChangeArrowheads="1"/>
            </p:cNvSpPr>
            <p:nvPr/>
          </p:nvSpPr>
          <p:spPr bwMode="auto">
            <a:xfrm rot="10800000">
              <a:off x="5476875" y="2568575"/>
              <a:ext cx="44450" cy="111125"/>
            </a:xfrm>
            <a:prstGeom prst="flowChartCollate">
              <a:avLst/>
            </a:prstGeom>
            <a:solidFill>
              <a:srgbClr val="996633"/>
            </a:solidFill>
            <a:ln w="9525">
              <a:solidFill>
                <a:schemeClr val="tx1"/>
              </a:solidFill>
              <a:miter lim="800000"/>
              <a:headEnd/>
              <a:tailEnd/>
            </a:ln>
          </p:spPr>
          <p:txBody>
            <a:bodyPr wrap="none" anchor="ctr"/>
            <a:lstStyle/>
            <a:p>
              <a:pPr latinLnBrk="1"/>
              <a:endParaRPr kumimoji="1" lang="ko-KR" altLang="en-US">
                <a:latin typeface="Gulim" pitchFamily="34" charset="-127"/>
                <a:ea typeface="Gulim" pitchFamily="34" charset="-127"/>
              </a:endParaRPr>
            </a:p>
          </p:txBody>
        </p:sp>
        <p:sp>
          <p:nvSpPr>
            <p:cNvPr id="41207" name="AutoShape 169"/>
            <p:cNvSpPr>
              <a:spLocks noChangeArrowheads="1"/>
            </p:cNvSpPr>
            <p:nvPr/>
          </p:nvSpPr>
          <p:spPr bwMode="auto">
            <a:xfrm rot="10800000">
              <a:off x="5037138" y="2551113"/>
              <a:ext cx="44450" cy="112712"/>
            </a:xfrm>
            <a:prstGeom prst="flowChartCollate">
              <a:avLst/>
            </a:prstGeom>
            <a:solidFill>
              <a:srgbClr val="996633"/>
            </a:solidFill>
            <a:ln w="9525">
              <a:solidFill>
                <a:schemeClr val="tx1"/>
              </a:solidFill>
              <a:miter lim="800000"/>
              <a:headEnd/>
              <a:tailEnd/>
            </a:ln>
          </p:spPr>
          <p:txBody>
            <a:bodyPr wrap="none" anchor="ctr"/>
            <a:lstStyle/>
            <a:p>
              <a:pPr latinLnBrk="1"/>
              <a:endParaRPr kumimoji="1" lang="ko-KR" altLang="en-US">
                <a:latin typeface="Gulim" pitchFamily="34" charset="-127"/>
                <a:ea typeface="Gulim" pitchFamily="34" charset="-127"/>
              </a:endParaRPr>
            </a:p>
          </p:txBody>
        </p:sp>
        <p:sp>
          <p:nvSpPr>
            <p:cNvPr id="41208" name="AutoShape 170"/>
            <p:cNvSpPr>
              <a:spLocks noChangeArrowheads="1"/>
            </p:cNvSpPr>
            <p:nvPr/>
          </p:nvSpPr>
          <p:spPr bwMode="auto">
            <a:xfrm rot="10800000">
              <a:off x="4930775" y="2551113"/>
              <a:ext cx="44450" cy="112712"/>
            </a:xfrm>
            <a:prstGeom prst="flowChartCollate">
              <a:avLst/>
            </a:prstGeom>
            <a:solidFill>
              <a:srgbClr val="996633"/>
            </a:solidFill>
            <a:ln w="9525">
              <a:solidFill>
                <a:schemeClr val="tx1"/>
              </a:solidFill>
              <a:miter lim="800000"/>
              <a:headEnd/>
              <a:tailEnd/>
            </a:ln>
          </p:spPr>
          <p:txBody>
            <a:bodyPr wrap="none" anchor="ctr"/>
            <a:lstStyle/>
            <a:p>
              <a:pPr latinLnBrk="1"/>
              <a:endParaRPr kumimoji="1" lang="ko-KR" altLang="en-US">
                <a:latin typeface="Gulim" pitchFamily="34" charset="-127"/>
                <a:ea typeface="Gulim" pitchFamily="34" charset="-127"/>
              </a:endParaRPr>
            </a:p>
          </p:txBody>
        </p:sp>
        <p:sp>
          <p:nvSpPr>
            <p:cNvPr id="41209" name="Line 177"/>
            <p:cNvSpPr>
              <a:spLocks noChangeShapeType="1"/>
            </p:cNvSpPr>
            <p:nvPr/>
          </p:nvSpPr>
          <p:spPr bwMode="auto">
            <a:xfrm rot="5400000" flipV="1">
              <a:off x="6056313" y="3086100"/>
              <a:ext cx="0" cy="841375"/>
            </a:xfrm>
            <a:prstGeom prst="line">
              <a:avLst/>
            </a:prstGeom>
            <a:noFill/>
            <a:ln w="28575">
              <a:solidFill>
                <a:srgbClr val="FF9900"/>
              </a:solidFill>
              <a:round/>
              <a:headEnd/>
              <a:tailEnd/>
            </a:ln>
          </p:spPr>
          <p:txBody>
            <a:bodyPr/>
            <a:lstStyle/>
            <a:p>
              <a:endParaRPr lang="en-US"/>
            </a:p>
          </p:txBody>
        </p:sp>
        <p:sp>
          <p:nvSpPr>
            <p:cNvPr id="41210" name="Line 178"/>
            <p:cNvSpPr>
              <a:spLocks noChangeShapeType="1"/>
            </p:cNvSpPr>
            <p:nvPr/>
          </p:nvSpPr>
          <p:spPr bwMode="auto">
            <a:xfrm rot="5400000" flipV="1">
              <a:off x="6056313" y="3124200"/>
              <a:ext cx="0" cy="492125"/>
            </a:xfrm>
            <a:prstGeom prst="line">
              <a:avLst/>
            </a:prstGeom>
            <a:noFill/>
            <a:ln w="28575">
              <a:solidFill>
                <a:srgbClr val="99CCFF"/>
              </a:solidFill>
              <a:round/>
              <a:headEnd/>
              <a:tailEnd/>
            </a:ln>
          </p:spPr>
          <p:txBody>
            <a:bodyPr/>
            <a:lstStyle/>
            <a:p>
              <a:endParaRPr lang="en-US"/>
            </a:p>
          </p:txBody>
        </p:sp>
        <p:sp>
          <p:nvSpPr>
            <p:cNvPr id="41211" name="Line 179"/>
            <p:cNvSpPr>
              <a:spLocks noChangeShapeType="1"/>
            </p:cNvSpPr>
            <p:nvPr/>
          </p:nvSpPr>
          <p:spPr bwMode="auto">
            <a:xfrm rot="5400000" flipH="1" flipV="1">
              <a:off x="6055519" y="3834606"/>
              <a:ext cx="0" cy="490538"/>
            </a:xfrm>
            <a:prstGeom prst="line">
              <a:avLst/>
            </a:prstGeom>
            <a:noFill/>
            <a:ln w="28575">
              <a:solidFill>
                <a:srgbClr val="99CCFF"/>
              </a:solidFill>
              <a:round/>
              <a:headEnd/>
              <a:tailEnd/>
            </a:ln>
          </p:spPr>
          <p:txBody>
            <a:bodyPr/>
            <a:lstStyle/>
            <a:p>
              <a:endParaRPr lang="en-US"/>
            </a:p>
          </p:txBody>
        </p:sp>
        <p:sp>
          <p:nvSpPr>
            <p:cNvPr id="41212" name="Line 180"/>
            <p:cNvSpPr>
              <a:spLocks noChangeShapeType="1"/>
            </p:cNvSpPr>
            <p:nvPr/>
          </p:nvSpPr>
          <p:spPr bwMode="auto">
            <a:xfrm rot="5400000" flipH="1" flipV="1">
              <a:off x="6055519" y="4566444"/>
              <a:ext cx="0" cy="490538"/>
            </a:xfrm>
            <a:prstGeom prst="line">
              <a:avLst/>
            </a:prstGeom>
            <a:noFill/>
            <a:ln w="28575">
              <a:solidFill>
                <a:srgbClr val="99CCFF"/>
              </a:solidFill>
              <a:round/>
              <a:headEnd/>
              <a:tailEnd/>
            </a:ln>
          </p:spPr>
          <p:txBody>
            <a:bodyPr/>
            <a:lstStyle/>
            <a:p>
              <a:endParaRPr lang="en-US"/>
            </a:p>
          </p:txBody>
        </p:sp>
        <p:sp>
          <p:nvSpPr>
            <p:cNvPr id="41213" name="Line 181"/>
            <p:cNvSpPr>
              <a:spLocks noChangeShapeType="1"/>
            </p:cNvSpPr>
            <p:nvPr/>
          </p:nvSpPr>
          <p:spPr bwMode="auto">
            <a:xfrm rot="5400000" flipV="1">
              <a:off x="6056313" y="3495675"/>
              <a:ext cx="0" cy="492125"/>
            </a:xfrm>
            <a:prstGeom prst="line">
              <a:avLst/>
            </a:prstGeom>
            <a:noFill/>
            <a:ln w="28575">
              <a:solidFill>
                <a:srgbClr val="99CCFF"/>
              </a:solidFill>
              <a:round/>
              <a:headEnd/>
              <a:tailEnd/>
            </a:ln>
          </p:spPr>
          <p:txBody>
            <a:bodyPr/>
            <a:lstStyle/>
            <a:p>
              <a:endParaRPr lang="en-US"/>
            </a:p>
          </p:txBody>
        </p:sp>
        <p:sp>
          <p:nvSpPr>
            <p:cNvPr id="41214" name="Line 182"/>
            <p:cNvSpPr>
              <a:spLocks noChangeShapeType="1"/>
            </p:cNvSpPr>
            <p:nvPr/>
          </p:nvSpPr>
          <p:spPr bwMode="auto">
            <a:xfrm rot="5400000" flipH="1" flipV="1">
              <a:off x="6056313" y="4183062"/>
              <a:ext cx="0" cy="492125"/>
            </a:xfrm>
            <a:prstGeom prst="line">
              <a:avLst/>
            </a:prstGeom>
            <a:noFill/>
            <a:ln w="28575">
              <a:solidFill>
                <a:srgbClr val="99CCFF"/>
              </a:solidFill>
              <a:round/>
              <a:headEnd/>
              <a:tailEnd/>
            </a:ln>
          </p:spPr>
          <p:txBody>
            <a:bodyPr/>
            <a:lstStyle/>
            <a:p>
              <a:endParaRPr lang="en-US"/>
            </a:p>
          </p:txBody>
        </p:sp>
        <p:sp>
          <p:nvSpPr>
            <p:cNvPr id="41215" name="Line 183"/>
            <p:cNvSpPr>
              <a:spLocks noChangeShapeType="1"/>
            </p:cNvSpPr>
            <p:nvPr/>
          </p:nvSpPr>
          <p:spPr bwMode="auto">
            <a:xfrm rot="5400000" flipV="1">
              <a:off x="6024563" y="3770312"/>
              <a:ext cx="0" cy="904875"/>
            </a:xfrm>
            <a:prstGeom prst="line">
              <a:avLst/>
            </a:prstGeom>
            <a:noFill/>
            <a:ln w="28575">
              <a:solidFill>
                <a:srgbClr val="FF9900"/>
              </a:solidFill>
              <a:round/>
              <a:headEnd/>
              <a:tailEnd/>
            </a:ln>
          </p:spPr>
          <p:txBody>
            <a:bodyPr/>
            <a:lstStyle/>
            <a:p>
              <a:endParaRPr lang="en-US"/>
            </a:p>
          </p:txBody>
        </p:sp>
        <p:sp>
          <p:nvSpPr>
            <p:cNvPr id="41216" name="Line 184"/>
            <p:cNvSpPr>
              <a:spLocks noChangeShapeType="1"/>
            </p:cNvSpPr>
            <p:nvPr/>
          </p:nvSpPr>
          <p:spPr bwMode="auto">
            <a:xfrm rot="5400000" flipV="1">
              <a:off x="6023769" y="4487069"/>
              <a:ext cx="0" cy="906462"/>
            </a:xfrm>
            <a:prstGeom prst="line">
              <a:avLst/>
            </a:prstGeom>
            <a:noFill/>
            <a:ln w="28575">
              <a:solidFill>
                <a:srgbClr val="FF9900"/>
              </a:solidFill>
              <a:round/>
              <a:headEnd/>
              <a:tailEnd/>
            </a:ln>
          </p:spPr>
          <p:txBody>
            <a:bodyPr/>
            <a:lstStyle/>
            <a:p>
              <a:endParaRPr lang="en-US"/>
            </a:p>
          </p:txBody>
        </p:sp>
        <p:sp>
          <p:nvSpPr>
            <p:cNvPr id="41217" name="Line 185"/>
            <p:cNvSpPr>
              <a:spLocks noChangeShapeType="1"/>
            </p:cNvSpPr>
            <p:nvPr/>
          </p:nvSpPr>
          <p:spPr bwMode="auto">
            <a:xfrm rot="5400000" flipV="1">
              <a:off x="6024563" y="3421062"/>
              <a:ext cx="0" cy="904875"/>
            </a:xfrm>
            <a:prstGeom prst="line">
              <a:avLst/>
            </a:prstGeom>
            <a:noFill/>
            <a:ln w="28575">
              <a:solidFill>
                <a:srgbClr val="FF9900"/>
              </a:solidFill>
              <a:round/>
              <a:headEnd/>
              <a:tailEnd/>
            </a:ln>
          </p:spPr>
          <p:txBody>
            <a:bodyPr/>
            <a:lstStyle/>
            <a:p>
              <a:endParaRPr lang="en-US"/>
            </a:p>
          </p:txBody>
        </p:sp>
        <p:sp>
          <p:nvSpPr>
            <p:cNvPr id="41218" name="Line 186"/>
            <p:cNvSpPr>
              <a:spLocks noChangeShapeType="1"/>
            </p:cNvSpPr>
            <p:nvPr/>
          </p:nvSpPr>
          <p:spPr bwMode="auto">
            <a:xfrm rot="5400000" flipV="1">
              <a:off x="6024563" y="4105275"/>
              <a:ext cx="0" cy="904875"/>
            </a:xfrm>
            <a:prstGeom prst="line">
              <a:avLst/>
            </a:prstGeom>
            <a:noFill/>
            <a:ln w="28575">
              <a:solidFill>
                <a:srgbClr val="FF9900"/>
              </a:solidFill>
              <a:round/>
              <a:headEnd/>
              <a:tailEnd/>
            </a:ln>
          </p:spPr>
          <p:txBody>
            <a:bodyPr/>
            <a:lstStyle/>
            <a:p>
              <a:endParaRPr lang="en-US"/>
            </a:p>
          </p:txBody>
        </p:sp>
        <p:sp>
          <p:nvSpPr>
            <p:cNvPr id="41219" name="Line 187"/>
            <p:cNvSpPr>
              <a:spLocks noChangeShapeType="1"/>
            </p:cNvSpPr>
            <p:nvPr/>
          </p:nvSpPr>
          <p:spPr bwMode="auto">
            <a:xfrm rot="5400000" flipV="1">
              <a:off x="5323682" y="3785394"/>
              <a:ext cx="144462" cy="0"/>
            </a:xfrm>
            <a:prstGeom prst="line">
              <a:avLst/>
            </a:prstGeom>
            <a:noFill/>
            <a:ln w="28575">
              <a:solidFill>
                <a:srgbClr val="FF9900"/>
              </a:solidFill>
              <a:round/>
              <a:headEnd/>
              <a:tailEnd/>
            </a:ln>
          </p:spPr>
          <p:txBody>
            <a:bodyPr/>
            <a:lstStyle/>
            <a:p>
              <a:endParaRPr lang="en-US"/>
            </a:p>
          </p:txBody>
        </p:sp>
        <p:sp>
          <p:nvSpPr>
            <p:cNvPr id="41220" name="Line 188"/>
            <p:cNvSpPr>
              <a:spLocks noChangeShapeType="1"/>
            </p:cNvSpPr>
            <p:nvPr/>
          </p:nvSpPr>
          <p:spPr bwMode="auto">
            <a:xfrm rot="5400000" flipV="1">
              <a:off x="5351463" y="3813175"/>
              <a:ext cx="0" cy="88900"/>
            </a:xfrm>
            <a:prstGeom prst="line">
              <a:avLst/>
            </a:prstGeom>
            <a:noFill/>
            <a:ln w="28575">
              <a:solidFill>
                <a:srgbClr val="FF9900"/>
              </a:solidFill>
              <a:round/>
              <a:headEnd/>
              <a:tailEnd/>
            </a:ln>
          </p:spPr>
          <p:txBody>
            <a:bodyPr/>
            <a:lstStyle/>
            <a:p>
              <a:endParaRPr lang="en-US"/>
            </a:p>
          </p:txBody>
        </p:sp>
        <p:sp>
          <p:nvSpPr>
            <p:cNvPr id="41221" name="Arc 189"/>
            <p:cNvSpPr>
              <a:spLocks/>
            </p:cNvSpPr>
            <p:nvPr/>
          </p:nvSpPr>
          <p:spPr bwMode="auto">
            <a:xfrm rot="-9933615">
              <a:off x="5246688" y="4508500"/>
              <a:ext cx="73025" cy="95250"/>
            </a:xfrm>
            <a:custGeom>
              <a:avLst/>
              <a:gdLst>
                <a:gd name="T0" fmla="*/ 0 w 30878"/>
                <a:gd name="T1" fmla="*/ 2147483647 h 21600"/>
                <a:gd name="T2" fmla="*/ 2147483647 w 30878"/>
                <a:gd name="T3" fmla="*/ 2147483647 h 21600"/>
                <a:gd name="T4" fmla="*/ 2147483647 w 30878"/>
                <a:gd name="T5" fmla="*/ 2147483647 h 21600"/>
                <a:gd name="T6" fmla="*/ 0 60000 65536"/>
                <a:gd name="T7" fmla="*/ 0 60000 65536"/>
                <a:gd name="T8" fmla="*/ 0 60000 65536"/>
                <a:gd name="T9" fmla="*/ 0 w 30878"/>
                <a:gd name="T10" fmla="*/ 0 h 21600"/>
                <a:gd name="T11" fmla="*/ 30878 w 30878"/>
                <a:gd name="T12" fmla="*/ 21600 h 21600"/>
              </a:gdLst>
              <a:ahLst/>
              <a:cxnLst>
                <a:cxn ang="T6">
                  <a:pos x="T0" y="T1"/>
                </a:cxn>
                <a:cxn ang="T7">
                  <a:pos x="T2" y="T3"/>
                </a:cxn>
                <a:cxn ang="T8">
                  <a:pos x="T4" y="T5"/>
                </a:cxn>
              </a:cxnLst>
              <a:rect l="T9" t="T10" r="T11" b="T12"/>
              <a:pathLst>
                <a:path w="30878" h="21600" fill="none" extrusionOk="0">
                  <a:moveTo>
                    <a:pt x="-1" y="9188"/>
                  </a:moveTo>
                  <a:cubicBezTo>
                    <a:pt x="4043" y="3428"/>
                    <a:pt x="10640" y="-1"/>
                    <a:pt x="17678" y="0"/>
                  </a:cubicBezTo>
                  <a:cubicBezTo>
                    <a:pt x="22454" y="0"/>
                    <a:pt x="27096" y="1583"/>
                    <a:pt x="30877" y="4502"/>
                  </a:cubicBezTo>
                </a:path>
                <a:path w="30878" h="21600" stroke="0" extrusionOk="0">
                  <a:moveTo>
                    <a:pt x="-1" y="9188"/>
                  </a:moveTo>
                  <a:cubicBezTo>
                    <a:pt x="4043" y="3428"/>
                    <a:pt x="10640" y="-1"/>
                    <a:pt x="17678" y="0"/>
                  </a:cubicBezTo>
                  <a:cubicBezTo>
                    <a:pt x="22454" y="0"/>
                    <a:pt x="27096" y="1583"/>
                    <a:pt x="30877" y="4502"/>
                  </a:cubicBezTo>
                  <a:lnTo>
                    <a:pt x="17678" y="21600"/>
                  </a:lnTo>
                  <a:close/>
                </a:path>
              </a:pathLst>
            </a:custGeom>
            <a:noFill/>
            <a:ln w="28575">
              <a:solidFill>
                <a:srgbClr val="FF9900"/>
              </a:solidFill>
              <a:round/>
              <a:headEnd/>
              <a:tailEnd/>
            </a:ln>
          </p:spPr>
          <p:txBody>
            <a:bodyPr wrap="none" anchor="ctr"/>
            <a:lstStyle/>
            <a:p>
              <a:endParaRPr lang="en-US"/>
            </a:p>
          </p:txBody>
        </p:sp>
        <p:sp>
          <p:nvSpPr>
            <p:cNvPr id="41222" name="Line 190"/>
            <p:cNvSpPr>
              <a:spLocks noChangeShapeType="1"/>
            </p:cNvSpPr>
            <p:nvPr/>
          </p:nvSpPr>
          <p:spPr bwMode="auto">
            <a:xfrm rot="5400000" flipV="1">
              <a:off x="5150644" y="4479132"/>
              <a:ext cx="0" cy="188912"/>
            </a:xfrm>
            <a:prstGeom prst="line">
              <a:avLst/>
            </a:prstGeom>
            <a:noFill/>
            <a:ln w="28575">
              <a:solidFill>
                <a:srgbClr val="FF9900"/>
              </a:solidFill>
              <a:round/>
              <a:headEnd/>
              <a:tailEnd/>
            </a:ln>
          </p:spPr>
          <p:txBody>
            <a:bodyPr/>
            <a:lstStyle/>
            <a:p>
              <a:endParaRPr lang="en-US"/>
            </a:p>
          </p:txBody>
        </p:sp>
        <p:sp>
          <p:nvSpPr>
            <p:cNvPr id="41223" name="Line 191"/>
            <p:cNvSpPr>
              <a:spLocks noChangeShapeType="1"/>
            </p:cNvSpPr>
            <p:nvPr/>
          </p:nvSpPr>
          <p:spPr bwMode="auto">
            <a:xfrm rot="5400000" flipV="1">
              <a:off x="5323681" y="4501357"/>
              <a:ext cx="144463" cy="0"/>
            </a:xfrm>
            <a:prstGeom prst="line">
              <a:avLst/>
            </a:prstGeom>
            <a:noFill/>
            <a:ln w="28575">
              <a:solidFill>
                <a:srgbClr val="FF9900"/>
              </a:solidFill>
              <a:round/>
              <a:headEnd/>
              <a:tailEnd/>
            </a:ln>
          </p:spPr>
          <p:txBody>
            <a:bodyPr/>
            <a:lstStyle/>
            <a:p>
              <a:endParaRPr lang="en-US"/>
            </a:p>
          </p:txBody>
        </p:sp>
        <p:sp>
          <p:nvSpPr>
            <p:cNvPr id="41224" name="Line 192"/>
            <p:cNvSpPr>
              <a:spLocks noChangeShapeType="1"/>
            </p:cNvSpPr>
            <p:nvPr/>
          </p:nvSpPr>
          <p:spPr bwMode="auto">
            <a:xfrm rot="5400000" flipV="1">
              <a:off x="5351463" y="4529138"/>
              <a:ext cx="0" cy="88900"/>
            </a:xfrm>
            <a:prstGeom prst="line">
              <a:avLst/>
            </a:prstGeom>
            <a:noFill/>
            <a:ln w="28575">
              <a:solidFill>
                <a:srgbClr val="FF9900"/>
              </a:solidFill>
              <a:round/>
              <a:headEnd/>
              <a:tailEnd/>
            </a:ln>
          </p:spPr>
          <p:txBody>
            <a:bodyPr/>
            <a:lstStyle/>
            <a:p>
              <a:endParaRPr lang="en-US"/>
            </a:p>
          </p:txBody>
        </p:sp>
        <p:sp>
          <p:nvSpPr>
            <p:cNvPr id="41225" name="Line 148"/>
            <p:cNvSpPr>
              <a:spLocks noChangeShapeType="1"/>
            </p:cNvSpPr>
            <p:nvPr/>
          </p:nvSpPr>
          <p:spPr bwMode="auto">
            <a:xfrm rot="5400000">
              <a:off x="5294313" y="3309937"/>
              <a:ext cx="1588" cy="74613"/>
            </a:xfrm>
            <a:prstGeom prst="line">
              <a:avLst/>
            </a:prstGeom>
            <a:noFill/>
            <a:ln w="57150">
              <a:solidFill>
                <a:schemeClr val="accent2"/>
              </a:solidFill>
              <a:round/>
              <a:headEnd/>
              <a:tailEnd/>
            </a:ln>
          </p:spPr>
          <p:txBody>
            <a:bodyPr/>
            <a:lstStyle/>
            <a:p>
              <a:endParaRPr lang="en-US"/>
            </a:p>
          </p:txBody>
        </p:sp>
        <p:sp>
          <p:nvSpPr>
            <p:cNvPr id="41226" name="Line 148"/>
            <p:cNvSpPr>
              <a:spLocks noChangeShapeType="1"/>
            </p:cNvSpPr>
            <p:nvPr/>
          </p:nvSpPr>
          <p:spPr bwMode="auto">
            <a:xfrm rot="5400000">
              <a:off x="5282407" y="5109368"/>
              <a:ext cx="0" cy="74613"/>
            </a:xfrm>
            <a:prstGeom prst="line">
              <a:avLst/>
            </a:prstGeom>
            <a:noFill/>
            <a:ln w="57150">
              <a:solidFill>
                <a:schemeClr val="accent2"/>
              </a:solidFill>
              <a:round/>
              <a:headEnd/>
              <a:tailEnd/>
            </a:ln>
          </p:spPr>
          <p:txBody>
            <a:bodyPr/>
            <a:lstStyle/>
            <a:p>
              <a:endParaRPr lang="en-US"/>
            </a:p>
          </p:txBody>
        </p:sp>
        <p:sp>
          <p:nvSpPr>
            <p:cNvPr id="41227" name="Line 205"/>
            <p:cNvSpPr>
              <a:spLocks noChangeShapeType="1"/>
            </p:cNvSpPr>
            <p:nvPr/>
          </p:nvSpPr>
          <p:spPr bwMode="auto">
            <a:xfrm rot="5400000" flipH="1" flipV="1">
              <a:off x="5316538" y="2854325"/>
              <a:ext cx="0" cy="95250"/>
            </a:xfrm>
            <a:prstGeom prst="line">
              <a:avLst/>
            </a:prstGeom>
            <a:noFill/>
            <a:ln w="28575">
              <a:solidFill>
                <a:srgbClr val="99CCFF"/>
              </a:solidFill>
              <a:round/>
              <a:headEnd/>
              <a:tailEnd/>
            </a:ln>
          </p:spPr>
          <p:txBody>
            <a:bodyPr/>
            <a:lstStyle/>
            <a:p>
              <a:endParaRPr lang="en-US"/>
            </a:p>
          </p:txBody>
        </p:sp>
        <p:sp>
          <p:nvSpPr>
            <p:cNvPr id="41228" name="Line 209"/>
            <p:cNvSpPr>
              <a:spLocks noChangeShapeType="1"/>
            </p:cNvSpPr>
            <p:nvPr/>
          </p:nvSpPr>
          <p:spPr bwMode="auto">
            <a:xfrm rot="5400000" flipV="1">
              <a:off x="6421437" y="3451226"/>
              <a:ext cx="111125" cy="0"/>
            </a:xfrm>
            <a:prstGeom prst="line">
              <a:avLst/>
            </a:prstGeom>
            <a:noFill/>
            <a:ln w="28575">
              <a:solidFill>
                <a:srgbClr val="FF9900"/>
              </a:solidFill>
              <a:round/>
              <a:headEnd/>
              <a:tailEnd/>
            </a:ln>
          </p:spPr>
          <p:txBody>
            <a:bodyPr/>
            <a:lstStyle/>
            <a:p>
              <a:endParaRPr lang="en-US"/>
            </a:p>
          </p:txBody>
        </p:sp>
        <p:sp>
          <p:nvSpPr>
            <p:cNvPr id="41229" name="Line 210"/>
            <p:cNvSpPr>
              <a:spLocks noChangeShapeType="1"/>
            </p:cNvSpPr>
            <p:nvPr/>
          </p:nvSpPr>
          <p:spPr bwMode="auto">
            <a:xfrm rot="5400000" flipV="1">
              <a:off x="6502400" y="3370263"/>
              <a:ext cx="0" cy="50800"/>
            </a:xfrm>
            <a:prstGeom prst="line">
              <a:avLst/>
            </a:prstGeom>
            <a:noFill/>
            <a:ln w="28575">
              <a:solidFill>
                <a:srgbClr val="FF9900"/>
              </a:solidFill>
              <a:round/>
              <a:headEnd/>
              <a:tailEnd/>
            </a:ln>
          </p:spPr>
          <p:txBody>
            <a:bodyPr/>
            <a:lstStyle/>
            <a:p>
              <a:endParaRPr lang="en-US"/>
            </a:p>
          </p:txBody>
        </p:sp>
        <p:sp>
          <p:nvSpPr>
            <p:cNvPr id="41230" name="Line 211"/>
            <p:cNvSpPr>
              <a:spLocks noChangeShapeType="1"/>
            </p:cNvSpPr>
            <p:nvPr/>
          </p:nvSpPr>
          <p:spPr bwMode="auto">
            <a:xfrm rot="5400000" flipV="1">
              <a:off x="6421437" y="3817938"/>
              <a:ext cx="111125" cy="0"/>
            </a:xfrm>
            <a:prstGeom prst="line">
              <a:avLst/>
            </a:prstGeom>
            <a:noFill/>
            <a:ln w="28575">
              <a:solidFill>
                <a:srgbClr val="FF9900"/>
              </a:solidFill>
              <a:round/>
              <a:headEnd/>
              <a:tailEnd/>
            </a:ln>
          </p:spPr>
          <p:txBody>
            <a:bodyPr/>
            <a:lstStyle/>
            <a:p>
              <a:endParaRPr lang="en-US"/>
            </a:p>
          </p:txBody>
        </p:sp>
        <p:sp>
          <p:nvSpPr>
            <p:cNvPr id="41231" name="Line 212"/>
            <p:cNvSpPr>
              <a:spLocks noChangeShapeType="1"/>
            </p:cNvSpPr>
            <p:nvPr/>
          </p:nvSpPr>
          <p:spPr bwMode="auto">
            <a:xfrm rot="5400000" flipV="1">
              <a:off x="6502400" y="3736975"/>
              <a:ext cx="0" cy="50800"/>
            </a:xfrm>
            <a:prstGeom prst="line">
              <a:avLst/>
            </a:prstGeom>
            <a:noFill/>
            <a:ln w="28575">
              <a:solidFill>
                <a:srgbClr val="FF9900"/>
              </a:solidFill>
              <a:round/>
              <a:headEnd/>
              <a:tailEnd/>
            </a:ln>
          </p:spPr>
          <p:txBody>
            <a:bodyPr/>
            <a:lstStyle/>
            <a:p>
              <a:endParaRPr lang="en-US"/>
            </a:p>
          </p:txBody>
        </p:sp>
        <p:sp>
          <p:nvSpPr>
            <p:cNvPr id="41232" name="Line 213"/>
            <p:cNvSpPr>
              <a:spLocks noChangeShapeType="1"/>
            </p:cNvSpPr>
            <p:nvPr/>
          </p:nvSpPr>
          <p:spPr bwMode="auto">
            <a:xfrm rot="5400000" flipV="1">
              <a:off x="6421437" y="4167188"/>
              <a:ext cx="111125" cy="0"/>
            </a:xfrm>
            <a:prstGeom prst="line">
              <a:avLst/>
            </a:prstGeom>
            <a:noFill/>
            <a:ln w="28575">
              <a:solidFill>
                <a:srgbClr val="FF9900"/>
              </a:solidFill>
              <a:round/>
              <a:headEnd/>
              <a:tailEnd/>
            </a:ln>
          </p:spPr>
          <p:txBody>
            <a:bodyPr/>
            <a:lstStyle/>
            <a:p>
              <a:endParaRPr lang="en-US"/>
            </a:p>
          </p:txBody>
        </p:sp>
        <p:sp>
          <p:nvSpPr>
            <p:cNvPr id="41233" name="Line 214"/>
            <p:cNvSpPr>
              <a:spLocks noChangeShapeType="1"/>
            </p:cNvSpPr>
            <p:nvPr/>
          </p:nvSpPr>
          <p:spPr bwMode="auto">
            <a:xfrm rot="5400000" flipV="1">
              <a:off x="6502400" y="4086225"/>
              <a:ext cx="0" cy="50800"/>
            </a:xfrm>
            <a:prstGeom prst="line">
              <a:avLst/>
            </a:prstGeom>
            <a:noFill/>
            <a:ln w="28575">
              <a:solidFill>
                <a:srgbClr val="FF9900"/>
              </a:solidFill>
              <a:round/>
              <a:headEnd/>
              <a:tailEnd/>
            </a:ln>
          </p:spPr>
          <p:txBody>
            <a:bodyPr/>
            <a:lstStyle/>
            <a:p>
              <a:endParaRPr lang="en-US"/>
            </a:p>
          </p:txBody>
        </p:sp>
        <p:sp>
          <p:nvSpPr>
            <p:cNvPr id="41234" name="Line 215"/>
            <p:cNvSpPr>
              <a:spLocks noChangeShapeType="1"/>
            </p:cNvSpPr>
            <p:nvPr/>
          </p:nvSpPr>
          <p:spPr bwMode="auto">
            <a:xfrm rot="5400000" flipV="1">
              <a:off x="6421437" y="4502151"/>
              <a:ext cx="111125" cy="0"/>
            </a:xfrm>
            <a:prstGeom prst="line">
              <a:avLst/>
            </a:prstGeom>
            <a:noFill/>
            <a:ln w="28575">
              <a:solidFill>
                <a:srgbClr val="FF9900"/>
              </a:solidFill>
              <a:round/>
              <a:headEnd/>
              <a:tailEnd/>
            </a:ln>
          </p:spPr>
          <p:txBody>
            <a:bodyPr/>
            <a:lstStyle/>
            <a:p>
              <a:endParaRPr lang="en-US"/>
            </a:p>
          </p:txBody>
        </p:sp>
        <p:sp>
          <p:nvSpPr>
            <p:cNvPr id="41235" name="Line 216"/>
            <p:cNvSpPr>
              <a:spLocks noChangeShapeType="1"/>
            </p:cNvSpPr>
            <p:nvPr/>
          </p:nvSpPr>
          <p:spPr bwMode="auto">
            <a:xfrm rot="5400000" flipV="1">
              <a:off x="6502400" y="4421188"/>
              <a:ext cx="0" cy="50800"/>
            </a:xfrm>
            <a:prstGeom prst="line">
              <a:avLst/>
            </a:prstGeom>
            <a:noFill/>
            <a:ln w="28575">
              <a:solidFill>
                <a:srgbClr val="FF9900"/>
              </a:solidFill>
              <a:round/>
              <a:headEnd/>
              <a:tailEnd/>
            </a:ln>
          </p:spPr>
          <p:txBody>
            <a:bodyPr/>
            <a:lstStyle/>
            <a:p>
              <a:endParaRPr lang="en-US"/>
            </a:p>
          </p:txBody>
        </p:sp>
        <p:sp>
          <p:nvSpPr>
            <p:cNvPr id="41236" name="Line 217"/>
            <p:cNvSpPr>
              <a:spLocks noChangeShapeType="1"/>
            </p:cNvSpPr>
            <p:nvPr/>
          </p:nvSpPr>
          <p:spPr bwMode="auto">
            <a:xfrm rot="5400000" flipV="1">
              <a:off x="6421437" y="4883151"/>
              <a:ext cx="111125" cy="0"/>
            </a:xfrm>
            <a:prstGeom prst="line">
              <a:avLst/>
            </a:prstGeom>
            <a:noFill/>
            <a:ln w="28575">
              <a:solidFill>
                <a:srgbClr val="FF9900"/>
              </a:solidFill>
              <a:round/>
              <a:headEnd/>
              <a:tailEnd/>
            </a:ln>
          </p:spPr>
          <p:txBody>
            <a:bodyPr/>
            <a:lstStyle/>
            <a:p>
              <a:endParaRPr lang="en-US"/>
            </a:p>
          </p:txBody>
        </p:sp>
        <p:sp>
          <p:nvSpPr>
            <p:cNvPr id="41237" name="Line 218"/>
            <p:cNvSpPr>
              <a:spLocks noChangeShapeType="1"/>
            </p:cNvSpPr>
            <p:nvPr/>
          </p:nvSpPr>
          <p:spPr bwMode="auto">
            <a:xfrm rot="5400000" flipV="1">
              <a:off x="6502400" y="4802188"/>
              <a:ext cx="0" cy="50800"/>
            </a:xfrm>
            <a:prstGeom prst="line">
              <a:avLst/>
            </a:prstGeom>
            <a:noFill/>
            <a:ln w="28575">
              <a:solidFill>
                <a:srgbClr val="FF9900"/>
              </a:solidFill>
              <a:round/>
              <a:headEnd/>
              <a:tailEnd/>
            </a:ln>
          </p:spPr>
          <p:txBody>
            <a:bodyPr/>
            <a:lstStyle/>
            <a:p>
              <a:endParaRPr lang="en-US"/>
            </a:p>
          </p:txBody>
        </p:sp>
        <p:sp>
          <p:nvSpPr>
            <p:cNvPr id="41238" name="Line 219"/>
            <p:cNvSpPr>
              <a:spLocks noChangeShapeType="1"/>
            </p:cNvSpPr>
            <p:nvPr/>
          </p:nvSpPr>
          <p:spPr bwMode="auto">
            <a:xfrm rot="5400000" flipV="1">
              <a:off x="6418262" y="5245101"/>
              <a:ext cx="117475" cy="0"/>
            </a:xfrm>
            <a:prstGeom prst="line">
              <a:avLst/>
            </a:prstGeom>
            <a:noFill/>
            <a:ln w="28575">
              <a:solidFill>
                <a:srgbClr val="FF9900"/>
              </a:solidFill>
              <a:round/>
              <a:headEnd/>
              <a:tailEnd/>
            </a:ln>
          </p:spPr>
          <p:txBody>
            <a:bodyPr/>
            <a:lstStyle/>
            <a:p>
              <a:endParaRPr lang="en-US"/>
            </a:p>
          </p:txBody>
        </p:sp>
        <p:sp>
          <p:nvSpPr>
            <p:cNvPr id="41239" name="Line 220"/>
            <p:cNvSpPr>
              <a:spLocks noChangeShapeType="1"/>
            </p:cNvSpPr>
            <p:nvPr/>
          </p:nvSpPr>
          <p:spPr bwMode="auto">
            <a:xfrm rot="5400000" flipV="1">
              <a:off x="6502400" y="5168900"/>
              <a:ext cx="0" cy="50800"/>
            </a:xfrm>
            <a:prstGeom prst="line">
              <a:avLst/>
            </a:prstGeom>
            <a:noFill/>
            <a:ln w="28575">
              <a:solidFill>
                <a:srgbClr val="FF9900"/>
              </a:solidFill>
              <a:round/>
              <a:headEnd/>
              <a:tailEnd/>
            </a:ln>
          </p:spPr>
          <p:txBody>
            <a:bodyPr/>
            <a:lstStyle/>
            <a:p>
              <a:endParaRPr lang="en-US"/>
            </a:p>
          </p:txBody>
        </p:sp>
        <p:sp>
          <p:nvSpPr>
            <p:cNvPr id="41240" name="Line 25"/>
            <p:cNvSpPr>
              <a:spLocks noChangeShapeType="1"/>
            </p:cNvSpPr>
            <p:nvPr/>
          </p:nvSpPr>
          <p:spPr bwMode="auto">
            <a:xfrm rot="5400000" flipH="1" flipV="1">
              <a:off x="6358731" y="3344069"/>
              <a:ext cx="77788" cy="0"/>
            </a:xfrm>
            <a:prstGeom prst="line">
              <a:avLst/>
            </a:prstGeom>
            <a:noFill/>
            <a:ln w="19050">
              <a:solidFill>
                <a:srgbClr val="00B050"/>
              </a:solidFill>
              <a:round/>
              <a:headEnd/>
              <a:tailEnd/>
            </a:ln>
          </p:spPr>
          <p:txBody>
            <a:bodyPr/>
            <a:lstStyle/>
            <a:p>
              <a:endParaRPr lang="en-US"/>
            </a:p>
          </p:txBody>
        </p:sp>
        <p:grpSp>
          <p:nvGrpSpPr>
            <p:cNvPr id="56" name="Group 150"/>
            <p:cNvGrpSpPr>
              <a:grpSpLocks/>
            </p:cNvGrpSpPr>
            <p:nvPr/>
          </p:nvGrpSpPr>
          <p:grpSpPr bwMode="auto">
            <a:xfrm rot="10800000">
              <a:off x="6283325" y="3192463"/>
              <a:ext cx="76200" cy="80962"/>
              <a:chOff x="2748" y="3422"/>
              <a:chExt cx="105" cy="108"/>
            </a:xfrm>
          </p:grpSpPr>
          <p:sp>
            <p:nvSpPr>
              <p:cNvPr id="41495" name="AutoShape 151"/>
              <p:cNvSpPr>
                <a:spLocks noChangeArrowheads="1"/>
              </p:cNvSpPr>
              <p:nvPr/>
            </p:nvSpPr>
            <p:spPr bwMode="auto">
              <a:xfrm rot="-5400000">
                <a:off x="2772" y="3449"/>
                <a:ext cx="57" cy="105"/>
              </a:xfrm>
              <a:prstGeom prst="flowChartCollate">
                <a:avLst/>
              </a:prstGeom>
              <a:solidFill>
                <a:srgbClr val="B2B2B2"/>
              </a:solidFill>
              <a:ln w="9525">
                <a:solidFill>
                  <a:schemeClr val="tx1"/>
                </a:solidFill>
                <a:miter lim="800000"/>
                <a:headEnd/>
                <a:tailEnd/>
              </a:ln>
            </p:spPr>
            <p:txBody>
              <a:bodyPr wrap="none" anchor="ctr"/>
              <a:lstStyle/>
              <a:p>
                <a:pPr latinLnBrk="1"/>
                <a:endParaRPr kumimoji="1" lang="ko-KR" altLang="en-US">
                  <a:latin typeface="Gulim" pitchFamily="34" charset="-127"/>
                  <a:ea typeface="Gulim" pitchFamily="34" charset="-127"/>
                </a:endParaRPr>
              </a:p>
            </p:txBody>
          </p:sp>
          <p:sp>
            <p:nvSpPr>
              <p:cNvPr id="41496" name="Line 152"/>
              <p:cNvSpPr>
                <a:spLocks noChangeShapeType="1"/>
              </p:cNvSpPr>
              <p:nvPr/>
            </p:nvSpPr>
            <p:spPr bwMode="auto">
              <a:xfrm rot="-5400000">
                <a:off x="2784" y="3485"/>
                <a:ext cx="34" cy="0"/>
              </a:xfrm>
              <a:prstGeom prst="line">
                <a:avLst/>
              </a:prstGeom>
              <a:noFill/>
              <a:ln w="38100">
                <a:solidFill>
                  <a:srgbClr val="B2B2B2"/>
                </a:solidFill>
                <a:round/>
                <a:headEnd/>
                <a:tailEnd/>
              </a:ln>
            </p:spPr>
            <p:txBody>
              <a:bodyPr/>
              <a:lstStyle/>
              <a:p>
                <a:endParaRPr lang="en-US"/>
              </a:p>
            </p:txBody>
          </p:sp>
          <p:sp>
            <p:nvSpPr>
              <p:cNvPr id="41497" name="AutoShape 153"/>
              <p:cNvSpPr>
                <a:spLocks noChangeArrowheads="1"/>
              </p:cNvSpPr>
              <p:nvPr/>
            </p:nvSpPr>
            <p:spPr bwMode="auto">
              <a:xfrm rot="-5400000">
                <a:off x="2778" y="3421"/>
                <a:ext cx="45" cy="48"/>
              </a:xfrm>
              <a:prstGeom prst="flowChartDelay">
                <a:avLst/>
              </a:prstGeom>
              <a:solidFill>
                <a:srgbClr val="B2B2B2"/>
              </a:solidFill>
              <a:ln w="9525">
                <a:solidFill>
                  <a:schemeClr val="tx1"/>
                </a:solidFill>
                <a:miter lim="800000"/>
                <a:headEnd/>
                <a:tailEnd/>
              </a:ln>
            </p:spPr>
            <p:txBody>
              <a:bodyPr vert="eaVert" wrap="none" tIns="0" bIns="0" anchor="ctr" anchorCtr="1"/>
              <a:lstStyle/>
              <a:p>
                <a:pPr latinLnBrk="1"/>
                <a:endParaRPr kumimoji="1" lang="en-US" altLang="ko-KR" sz="700">
                  <a:latin typeface="Gulim" pitchFamily="34" charset="-127"/>
                  <a:ea typeface="Gulim" pitchFamily="34" charset="-127"/>
                </a:endParaRPr>
              </a:p>
            </p:txBody>
          </p:sp>
        </p:grpSp>
        <p:grpSp>
          <p:nvGrpSpPr>
            <p:cNvPr id="58" name="Group 150"/>
            <p:cNvGrpSpPr>
              <a:grpSpLocks/>
            </p:cNvGrpSpPr>
            <p:nvPr/>
          </p:nvGrpSpPr>
          <p:grpSpPr bwMode="auto">
            <a:xfrm rot="10800000">
              <a:off x="6283325" y="3563938"/>
              <a:ext cx="76200" cy="80962"/>
              <a:chOff x="2748" y="3422"/>
              <a:chExt cx="105" cy="108"/>
            </a:xfrm>
          </p:grpSpPr>
          <p:sp>
            <p:nvSpPr>
              <p:cNvPr id="41492" name="AutoShape 151"/>
              <p:cNvSpPr>
                <a:spLocks noChangeArrowheads="1"/>
              </p:cNvSpPr>
              <p:nvPr/>
            </p:nvSpPr>
            <p:spPr bwMode="auto">
              <a:xfrm rot="-5400000">
                <a:off x="2772" y="3449"/>
                <a:ext cx="57" cy="105"/>
              </a:xfrm>
              <a:prstGeom prst="flowChartCollate">
                <a:avLst/>
              </a:prstGeom>
              <a:solidFill>
                <a:srgbClr val="B2B2B2"/>
              </a:solidFill>
              <a:ln w="9525">
                <a:solidFill>
                  <a:schemeClr val="tx1"/>
                </a:solidFill>
                <a:miter lim="800000"/>
                <a:headEnd/>
                <a:tailEnd/>
              </a:ln>
            </p:spPr>
            <p:txBody>
              <a:bodyPr wrap="none" anchor="ctr"/>
              <a:lstStyle/>
              <a:p>
                <a:pPr latinLnBrk="1"/>
                <a:endParaRPr kumimoji="1" lang="ko-KR" altLang="en-US">
                  <a:latin typeface="Gulim" pitchFamily="34" charset="-127"/>
                  <a:ea typeface="Gulim" pitchFamily="34" charset="-127"/>
                </a:endParaRPr>
              </a:p>
            </p:txBody>
          </p:sp>
          <p:sp>
            <p:nvSpPr>
              <p:cNvPr id="41493" name="Line 152"/>
              <p:cNvSpPr>
                <a:spLocks noChangeShapeType="1"/>
              </p:cNvSpPr>
              <p:nvPr/>
            </p:nvSpPr>
            <p:spPr bwMode="auto">
              <a:xfrm rot="-5400000">
                <a:off x="2784" y="3485"/>
                <a:ext cx="34" cy="0"/>
              </a:xfrm>
              <a:prstGeom prst="line">
                <a:avLst/>
              </a:prstGeom>
              <a:noFill/>
              <a:ln w="38100">
                <a:solidFill>
                  <a:srgbClr val="B2B2B2"/>
                </a:solidFill>
                <a:round/>
                <a:headEnd/>
                <a:tailEnd/>
              </a:ln>
            </p:spPr>
            <p:txBody>
              <a:bodyPr/>
              <a:lstStyle/>
              <a:p>
                <a:endParaRPr lang="en-US"/>
              </a:p>
            </p:txBody>
          </p:sp>
          <p:sp>
            <p:nvSpPr>
              <p:cNvPr id="41494" name="AutoShape 153"/>
              <p:cNvSpPr>
                <a:spLocks noChangeArrowheads="1"/>
              </p:cNvSpPr>
              <p:nvPr/>
            </p:nvSpPr>
            <p:spPr bwMode="auto">
              <a:xfrm rot="-5400000">
                <a:off x="2778" y="3421"/>
                <a:ext cx="45" cy="48"/>
              </a:xfrm>
              <a:prstGeom prst="flowChartDelay">
                <a:avLst/>
              </a:prstGeom>
              <a:solidFill>
                <a:srgbClr val="B2B2B2"/>
              </a:solidFill>
              <a:ln w="9525">
                <a:solidFill>
                  <a:schemeClr val="tx1"/>
                </a:solidFill>
                <a:miter lim="800000"/>
                <a:headEnd/>
                <a:tailEnd/>
              </a:ln>
            </p:spPr>
            <p:txBody>
              <a:bodyPr vert="eaVert" wrap="none" tIns="0" bIns="0" anchor="ctr" anchorCtr="1"/>
              <a:lstStyle/>
              <a:p>
                <a:pPr latinLnBrk="1"/>
                <a:endParaRPr kumimoji="1" lang="en-US" altLang="ko-KR" sz="700">
                  <a:latin typeface="Gulim" pitchFamily="34" charset="-127"/>
                  <a:ea typeface="Gulim" pitchFamily="34" charset="-127"/>
                </a:endParaRPr>
              </a:p>
            </p:txBody>
          </p:sp>
        </p:grpSp>
        <p:grpSp>
          <p:nvGrpSpPr>
            <p:cNvPr id="60" name="Group 150"/>
            <p:cNvGrpSpPr>
              <a:grpSpLocks/>
            </p:cNvGrpSpPr>
            <p:nvPr/>
          </p:nvGrpSpPr>
          <p:grpSpPr bwMode="auto">
            <a:xfrm rot="10800000">
              <a:off x="6283325" y="4064000"/>
              <a:ext cx="76200" cy="80963"/>
              <a:chOff x="2748" y="3422"/>
              <a:chExt cx="105" cy="108"/>
            </a:xfrm>
          </p:grpSpPr>
          <p:sp>
            <p:nvSpPr>
              <p:cNvPr id="41489" name="AutoShape 151"/>
              <p:cNvSpPr>
                <a:spLocks noChangeArrowheads="1"/>
              </p:cNvSpPr>
              <p:nvPr/>
            </p:nvSpPr>
            <p:spPr bwMode="auto">
              <a:xfrm rot="-5400000">
                <a:off x="2772" y="3449"/>
                <a:ext cx="57" cy="105"/>
              </a:xfrm>
              <a:prstGeom prst="flowChartCollate">
                <a:avLst/>
              </a:prstGeom>
              <a:solidFill>
                <a:srgbClr val="0000FF"/>
              </a:solidFill>
              <a:ln w="9525">
                <a:solidFill>
                  <a:schemeClr val="tx1"/>
                </a:solidFill>
                <a:miter lim="800000"/>
                <a:headEnd/>
                <a:tailEnd/>
              </a:ln>
            </p:spPr>
            <p:txBody>
              <a:bodyPr wrap="none" anchor="ctr"/>
              <a:lstStyle/>
              <a:p>
                <a:pPr latinLnBrk="1"/>
                <a:endParaRPr kumimoji="1" lang="ko-KR" altLang="en-US">
                  <a:latin typeface="Gulim" pitchFamily="34" charset="-127"/>
                  <a:ea typeface="Gulim" pitchFamily="34" charset="-127"/>
                </a:endParaRPr>
              </a:p>
            </p:txBody>
          </p:sp>
          <p:sp>
            <p:nvSpPr>
              <p:cNvPr id="41490" name="Line 152"/>
              <p:cNvSpPr>
                <a:spLocks noChangeShapeType="1"/>
              </p:cNvSpPr>
              <p:nvPr/>
            </p:nvSpPr>
            <p:spPr bwMode="auto">
              <a:xfrm rot="-5400000">
                <a:off x="2784" y="3485"/>
                <a:ext cx="34" cy="0"/>
              </a:xfrm>
              <a:prstGeom prst="line">
                <a:avLst/>
              </a:prstGeom>
              <a:noFill/>
              <a:ln w="38100">
                <a:solidFill>
                  <a:srgbClr val="0000FF"/>
                </a:solidFill>
                <a:round/>
                <a:headEnd/>
                <a:tailEnd/>
              </a:ln>
            </p:spPr>
            <p:txBody>
              <a:bodyPr/>
              <a:lstStyle/>
              <a:p>
                <a:endParaRPr lang="en-US"/>
              </a:p>
            </p:txBody>
          </p:sp>
          <p:sp>
            <p:nvSpPr>
              <p:cNvPr id="41491" name="AutoShape 153"/>
              <p:cNvSpPr>
                <a:spLocks noChangeArrowheads="1"/>
              </p:cNvSpPr>
              <p:nvPr/>
            </p:nvSpPr>
            <p:spPr bwMode="auto">
              <a:xfrm rot="-5400000">
                <a:off x="2778" y="3421"/>
                <a:ext cx="45" cy="48"/>
              </a:xfrm>
              <a:prstGeom prst="flowChartDelay">
                <a:avLst/>
              </a:prstGeom>
              <a:solidFill>
                <a:srgbClr val="0000FF"/>
              </a:solidFill>
              <a:ln w="9525">
                <a:solidFill>
                  <a:schemeClr val="tx1"/>
                </a:solidFill>
                <a:miter lim="800000"/>
                <a:headEnd/>
                <a:tailEnd/>
              </a:ln>
            </p:spPr>
            <p:txBody>
              <a:bodyPr vert="eaVert" wrap="none" tIns="0" bIns="0" anchor="ctr" anchorCtr="1"/>
              <a:lstStyle/>
              <a:p>
                <a:pPr latinLnBrk="1"/>
                <a:endParaRPr kumimoji="1" lang="en-US" altLang="ko-KR" sz="700">
                  <a:latin typeface="Gulim" pitchFamily="34" charset="-127"/>
                  <a:ea typeface="Gulim" pitchFamily="34" charset="-127"/>
                </a:endParaRPr>
              </a:p>
            </p:txBody>
          </p:sp>
        </p:grpSp>
        <p:grpSp>
          <p:nvGrpSpPr>
            <p:cNvPr id="61" name="Group 150"/>
            <p:cNvGrpSpPr>
              <a:grpSpLocks/>
            </p:cNvGrpSpPr>
            <p:nvPr/>
          </p:nvGrpSpPr>
          <p:grpSpPr bwMode="auto">
            <a:xfrm rot="10800000">
              <a:off x="6283325" y="4241800"/>
              <a:ext cx="76200" cy="80963"/>
              <a:chOff x="2748" y="3422"/>
              <a:chExt cx="105" cy="108"/>
            </a:xfrm>
          </p:grpSpPr>
          <p:sp>
            <p:nvSpPr>
              <p:cNvPr id="41486" name="AutoShape 151"/>
              <p:cNvSpPr>
                <a:spLocks noChangeArrowheads="1"/>
              </p:cNvSpPr>
              <p:nvPr/>
            </p:nvSpPr>
            <p:spPr bwMode="auto">
              <a:xfrm rot="-5400000">
                <a:off x="2772" y="3449"/>
                <a:ext cx="57" cy="105"/>
              </a:xfrm>
              <a:prstGeom prst="flowChartCollate">
                <a:avLst/>
              </a:prstGeom>
              <a:solidFill>
                <a:srgbClr val="FF0000"/>
              </a:solidFill>
              <a:ln w="9525">
                <a:solidFill>
                  <a:schemeClr val="tx1"/>
                </a:solidFill>
                <a:miter lim="800000"/>
                <a:headEnd/>
                <a:tailEnd/>
              </a:ln>
            </p:spPr>
            <p:txBody>
              <a:bodyPr wrap="none" anchor="ctr"/>
              <a:lstStyle/>
              <a:p>
                <a:pPr latinLnBrk="1"/>
                <a:endParaRPr kumimoji="1" lang="ko-KR" altLang="en-US">
                  <a:latin typeface="Gulim" pitchFamily="34" charset="-127"/>
                  <a:ea typeface="Gulim" pitchFamily="34" charset="-127"/>
                </a:endParaRPr>
              </a:p>
            </p:txBody>
          </p:sp>
          <p:sp>
            <p:nvSpPr>
              <p:cNvPr id="41487" name="Line 152"/>
              <p:cNvSpPr>
                <a:spLocks noChangeShapeType="1"/>
              </p:cNvSpPr>
              <p:nvPr/>
            </p:nvSpPr>
            <p:spPr bwMode="auto">
              <a:xfrm rot="-5400000">
                <a:off x="2784" y="3485"/>
                <a:ext cx="34" cy="0"/>
              </a:xfrm>
              <a:prstGeom prst="line">
                <a:avLst/>
              </a:prstGeom>
              <a:noFill/>
              <a:ln w="38100">
                <a:solidFill>
                  <a:srgbClr val="FF0000"/>
                </a:solidFill>
                <a:round/>
                <a:headEnd/>
                <a:tailEnd/>
              </a:ln>
            </p:spPr>
            <p:txBody>
              <a:bodyPr/>
              <a:lstStyle/>
              <a:p>
                <a:endParaRPr lang="en-US"/>
              </a:p>
            </p:txBody>
          </p:sp>
          <p:sp>
            <p:nvSpPr>
              <p:cNvPr id="41488" name="AutoShape 153"/>
              <p:cNvSpPr>
                <a:spLocks noChangeArrowheads="1"/>
              </p:cNvSpPr>
              <p:nvPr/>
            </p:nvSpPr>
            <p:spPr bwMode="auto">
              <a:xfrm rot="-5400000">
                <a:off x="2778" y="3421"/>
                <a:ext cx="45" cy="48"/>
              </a:xfrm>
              <a:prstGeom prst="flowChartDelay">
                <a:avLst/>
              </a:prstGeom>
              <a:solidFill>
                <a:srgbClr val="FF0000"/>
              </a:solidFill>
              <a:ln w="9525">
                <a:solidFill>
                  <a:schemeClr val="tx1"/>
                </a:solidFill>
                <a:miter lim="800000"/>
                <a:headEnd/>
                <a:tailEnd/>
              </a:ln>
            </p:spPr>
            <p:txBody>
              <a:bodyPr vert="eaVert" wrap="none" tIns="0" bIns="0" anchor="ctr" anchorCtr="1"/>
              <a:lstStyle/>
              <a:p>
                <a:pPr latinLnBrk="1"/>
                <a:endParaRPr kumimoji="1" lang="en-US" altLang="ko-KR" sz="700">
                  <a:latin typeface="Gulim" pitchFamily="34" charset="-127"/>
                  <a:ea typeface="Gulim" pitchFamily="34" charset="-127"/>
                </a:endParaRPr>
              </a:p>
            </p:txBody>
          </p:sp>
        </p:grpSp>
        <p:grpSp>
          <p:nvGrpSpPr>
            <p:cNvPr id="62" name="Group 150"/>
            <p:cNvGrpSpPr>
              <a:grpSpLocks/>
            </p:cNvGrpSpPr>
            <p:nvPr/>
          </p:nvGrpSpPr>
          <p:grpSpPr bwMode="auto">
            <a:xfrm rot="10800000">
              <a:off x="6283325" y="4403725"/>
              <a:ext cx="76200" cy="79375"/>
              <a:chOff x="2748" y="3422"/>
              <a:chExt cx="105" cy="108"/>
            </a:xfrm>
          </p:grpSpPr>
          <p:sp>
            <p:nvSpPr>
              <p:cNvPr id="41483" name="AutoShape 151"/>
              <p:cNvSpPr>
                <a:spLocks noChangeArrowheads="1"/>
              </p:cNvSpPr>
              <p:nvPr/>
            </p:nvSpPr>
            <p:spPr bwMode="auto">
              <a:xfrm rot="-5400000">
                <a:off x="2772" y="3449"/>
                <a:ext cx="57" cy="105"/>
              </a:xfrm>
              <a:prstGeom prst="flowChartCollate">
                <a:avLst/>
              </a:prstGeom>
              <a:solidFill>
                <a:srgbClr val="B2B2B2"/>
              </a:solidFill>
              <a:ln w="9525">
                <a:solidFill>
                  <a:schemeClr val="tx1"/>
                </a:solidFill>
                <a:miter lim="800000"/>
                <a:headEnd/>
                <a:tailEnd/>
              </a:ln>
            </p:spPr>
            <p:txBody>
              <a:bodyPr wrap="none" anchor="ctr"/>
              <a:lstStyle/>
              <a:p>
                <a:pPr latinLnBrk="1"/>
                <a:endParaRPr kumimoji="1" lang="ko-KR" altLang="en-US">
                  <a:latin typeface="Gulim" pitchFamily="34" charset="-127"/>
                  <a:ea typeface="Gulim" pitchFamily="34" charset="-127"/>
                </a:endParaRPr>
              </a:p>
            </p:txBody>
          </p:sp>
          <p:sp>
            <p:nvSpPr>
              <p:cNvPr id="41484" name="Line 152"/>
              <p:cNvSpPr>
                <a:spLocks noChangeShapeType="1"/>
              </p:cNvSpPr>
              <p:nvPr/>
            </p:nvSpPr>
            <p:spPr bwMode="auto">
              <a:xfrm rot="-5400000">
                <a:off x="2784" y="3485"/>
                <a:ext cx="34" cy="0"/>
              </a:xfrm>
              <a:prstGeom prst="line">
                <a:avLst/>
              </a:prstGeom>
              <a:noFill/>
              <a:ln w="38100">
                <a:solidFill>
                  <a:srgbClr val="B2B2B2"/>
                </a:solidFill>
                <a:round/>
                <a:headEnd/>
                <a:tailEnd/>
              </a:ln>
            </p:spPr>
            <p:txBody>
              <a:bodyPr/>
              <a:lstStyle/>
              <a:p>
                <a:endParaRPr lang="en-US"/>
              </a:p>
            </p:txBody>
          </p:sp>
          <p:sp>
            <p:nvSpPr>
              <p:cNvPr id="41485" name="AutoShape 153"/>
              <p:cNvSpPr>
                <a:spLocks noChangeArrowheads="1"/>
              </p:cNvSpPr>
              <p:nvPr/>
            </p:nvSpPr>
            <p:spPr bwMode="auto">
              <a:xfrm rot="-5400000">
                <a:off x="2778" y="3421"/>
                <a:ext cx="45" cy="48"/>
              </a:xfrm>
              <a:prstGeom prst="flowChartDelay">
                <a:avLst/>
              </a:prstGeom>
              <a:solidFill>
                <a:srgbClr val="B2B2B2"/>
              </a:solidFill>
              <a:ln w="9525">
                <a:solidFill>
                  <a:schemeClr val="tx1"/>
                </a:solidFill>
                <a:miter lim="800000"/>
                <a:headEnd/>
                <a:tailEnd/>
              </a:ln>
            </p:spPr>
            <p:txBody>
              <a:bodyPr vert="eaVert" wrap="none" tIns="0" bIns="0" anchor="ctr" anchorCtr="1"/>
              <a:lstStyle/>
              <a:p>
                <a:pPr latinLnBrk="1"/>
                <a:endParaRPr kumimoji="1" lang="en-US" altLang="ko-KR" sz="700">
                  <a:latin typeface="Gulim" pitchFamily="34" charset="-127"/>
                  <a:ea typeface="Gulim" pitchFamily="34" charset="-127"/>
                </a:endParaRPr>
              </a:p>
            </p:txBody>
          </p:sp>
        </p:grpSp>
        <p:grpSp>
          <p:nvGrpSpPr>
            <p:cNvPr id="66" name="Group 150"/>
            <p:cNvGrpSpPr>
              <a:grpSpLocks/>
            </p:cNvGrpSpPr>
            <p:nvPr/>
          </p:nvGrpSpPr>
          <p:grpSpPr bwMode="auto">
            <a:xfrm rot="10800000">
              <a:off x="6283325" y="4629150"/>
              <a:ext cx="76200" cy="80963"/>
              <a:chOff x="2748" y="3422"/>
              <a:chExt cx="105" cy="108"/>
            </a:xfrm>
          </p:grpSpPr>
          <p:sp>
            <p:nvSpPr>
              <p:cNvPr id="41480" name="AutoShape 151"/>
              <p:cNvSpPr>
                <a:spLocks noChangeArrowheads="1"/>
              </p:cNvSpPr>
              <p:nvPr/>
            </p:nvSpPr>
            <p:spPr bwMode="auto">
              <a:xfrm rot="-5400000">
                <a:off x="2772" y="3449"/>
                <a:ext cx="57" cy="105"/>
              </a:xfrm>
              <a:prstGeom prst="flowChartCollate">
                <a:avLst/>
              </a:prstGeom>
              <a:solidFill>
                <a:srgbClr val="B2B2B2"/>
              </a:solidFill>
              <a:ln w="9525">
                <a:solidFill>
                  <a:schemeClr val="tx1"/>
                </a:solidFill>
                <a:miter lim="800000"/>
                <a:headEnd/>
                <a:tailEnd/>
              </a:ln>
            </p:spPr>
            <p:txBody>
              <a:bodyPr wrap="none" anchor="ctr"/>
              <a:lstStyle/>
              <a:p>
                <a:pPr latinLnBrk="1"/>
                <a:endParaRPr kumimoji="1" lang="ko-KR" altLang="en-US">
                  <a:latin typeface="Gulim" pitchFamily="34" charset="-127"/>
                  <a:ea typeface="Gulim" pitchFamily="34" charset="-127"/>
                </a:endParaRPr>
              </a:p>
            </p:txBody>
          </p:sp>
          <p:sp>
            <p:nvSpPr>
              <p:cNvPr id="41481" name="Line 152"/>
              <p:cNvSpPr>
                <a:spLocks noChangeShapeType="1"/>
              </p:cNvSpPr>
              <p:nvPr/>
            </p:nvSpPr>
            <p:spPr bwMode="auto">
              <a:xfrm rot="-5400000">
                <a:off x="2784" y="3485"/>
                <a:ext cx="34" cy="0"/>
              </a:xfrm>
              <a:prstGeom prst="line">
                <a:avLst/>
              </a:prstGeom>
              <a:noFill/>
              <a:ln w="38100">
                <a:solidFill>
                  <a:srgbClr val="B2B2B2"/>
                </a:solidFill>
                <a:round/>
                <a:headEnd/>
                <a:tailEnd/>
              </a:ln>
            </p:spPr>
            <p:txBody>
              <a:bodyPr/>
              <a:lstStyle/>
              <a:p>
                <a:endParaRPr lang="en-US"/>
              </a:p>
            </p:txBody>
          </p:sp>
          <p:sp>
            <p:nvSpPr>
              <p:cNvPr id="41482" name="AutoShape 153"/>
              <p:cNvSpPr>
                <a:spLocks noChangeArrowheads="1"/>
              </p:cNvSpPr>
              <p:nvPr/>
            </p:nvSpPr>
            <p:spPr bwMode="auto">
              <a:xfrm rot="-5400000">
                <a:off x="2778" y="3421"/>
                <a:ext cx="45" cy="48"/>
              </a:xfrm>
              <a:prstGeom prst="flowChartDelay">
                <a:avLst/>
              </a:prstGeom>
              <a:solidFill>
                <a:srgbClr val="B2B2B2"/>
              </a:solidFill>
              <a:ln w="9525">
                <a:solidFill>
                  <a:schemeClr val="tx1"/>
                </a:solidFill>
                <a:miter lim="800000"/>
                <a:headEnd/>
                <a:tailEnd/>
              </a:ln>
            </p:spPr>
            <p:txBody>
              <a:bodyPr vert="eaVert" wrap="none" tIns="0" bIns="0" anchor="ctr" anchorCtr="1"/>
              <a:lstStyle/>
              <a:p>
                <a:pPr latinLnBrk="1"/>
                <a:endParaRPr kumimoji="1" lang="en-US" altLang="ko-KR" sz="700">
                  <a:latin typeface="Gulim" pitchFamily="34" charset="-127"/>
                  <a:ea typeface="Gulim" pitchFamily="34" charset="-127"/>
                </a:endParaRPr>
              </a:p>
            </p:txBody>
          </p:sp>
        </p:grpSp>
        <p:grpSp>
          <p:nvGrpSpPr>
            <p:cNvPr id="71" name="Group 150"/>
            <p:cNvGrpSpPr>
              <a:grpSpLocks/>
            </p:cNvGrpSpPr>
            <p:nvPr/>
          </p:nvGrpSpPr>
          <p:grpSpPr bwMode="auto">
            <a:xfrm rot="10800000">
              <a:off x="6283325" y="4791075"/>
              <a:ext cx="76200" cy="79375"/>
              <a:chOff x="2748" y="3422"/>
              <a:chExt cx="105" cy="108"/>
            </a:xfrm>
          </p:grpSpPr>
          <p:sp>
            <p:nvSpPr>
              <p:cNvPr id="41477" name="AutoShape 151"/>
              <p:cNvSpPr>
                <a:spLocks noChangeArrowheads="1"/>
              </p:cNvSpPr>
              <p:nvPr/>
            </p:nvSpPr>
            <p:spPr bwMode="auto">
              <a:xfrm rot="-5400000">
                <a:off x="2772" y="3449"/>
                <a:ext cx="57" cy="105"/>
              </a:xfrm>
              <a:prstGeom prst="flowChartCollate">
                <a:avLst/>
              </a:prstGeom>
              <a:solidFill>
                <a:srgbClr val="0000FF"/>
              </a:solidFill>
              <a:ln w="9525">
                <a:solidFill>
                  <a:schemeClr val="tx1"/>
                </a:solidFill>
                <a:miter lim="800000"/>
                <a:headEnd/>
                <a:tailEnd/>
              </a:ln>
            </p:spPr>
            <p:txBody>
              <a:bodyPr wrap="none" anchor="ctr"/>
              <a:lstStyle/>
              <a:p>
                <a:pPr latinLnBrk="1"/>
                <a:endParaRPr kumimoji="1" lang="ko-KR" altLang="en-US">
                  <a:latin typeface="Gulim" pitchFamily="34" charset="-127"/>
                  <a:ea typeface="Gulim" pitchFamily="34" charset="-127"/>
                </a:endParaRPr>
              </a:p>
            </p:txBody>
          </p:sp>
          <p:sp>
            <p:nvSpPr>
              <p:cNvPr id="41478" name="Line 152"/>
              <p:cNvSpPr>
                <a:spLocks noChangeShapeType="1"/>
              </p:cNvSpPr>
              <p:nvPr/>
            </p:nvSpPr>
            <p:spPr bwMode="auto">
              <a:xfrm rot="-5400000">
                <a:off x="2784" y="3485"/>
                <a:ext cx="34" cy="0"/>
              </a:xfrm>
              <a:prstGeom prst="line">
                <a:avLst/>
              </a:prstGeom>
              <a:noFill/>
              <a:ln w="38100">
                <a:solidFill>
                  <a:srgbClr val="0000FF"/>
                </a:solidFill>
                <a:round/>
                <a:headEnd/>
                <a:tailEnd/>
              </a:ln>
            </p:spPr>
            <p:txBody>
              <a:bodyPr/>
              <a:lstStyle/>
              <a:p>
                <a:endParaRPr lang="en-US"/>
              </a:p>
            </p:txBody>
          </p:sp>
          <p:sp>
            <p:nvSpPr>
              <p:cNvPr id="41479" name="AutoShape 153"/>
              <p:cNvSpPr>
                <a:spLocks noChangeArrowheads="1"/>
              </p:cNvSpPr>
              <p:nvPr/>
            </p:nvSpPr>
            <p:spPr bwMode="auto">
              <a:xfrm rot="-5400000">
                <a:off x="2778" y="3421"/>
                <a:ext cx="45" cy="48"/>
              </a:xfrm>
              <a:prstGeom prst="flowChartDelay">
                <a:avLst/>
              </a:prstGeom>
              <a:solidFill>
                <a:srgbClr val="0000FF"/>
              </a:solidFill>
              <a:ln w="9525">
                <a:solidFill>
                  <a:schemeClr val="tx1"/>
                </a:solidFill>
                <a:miter lim="800000"/>
                <a:headEnd/>
                <a:tailEnd/>
              </a:ln>
            </p:spPr>
            <p:txBody>
              <a:bodyPr vert="eaVert" wrap="none" tIns="0" bIns="0" anchor="ctr" anchorCtr="1"/>
              <a:lstStyle/>
              <a:p>
                <a:pPr latinLnBrk="1"/>
                <a:endParaRPr kumimoji="1" lang="en-US" altLang="ko-KR" sz="700">
                  <a:latin typeface="Gulim" pitchFamily="34" charset="-127"/>
                  <a:ea typeface="Gulim" pitchFamily="34" charset="-127"/>
                </a:endParaRPr>
              </a:p>
            </p:txBody>
          </p:sp>
        </p:grpSp>
        <p:grpSp>
          <p:nvGrpSpPr>
            <p:cNvPr id="72" name="Group 150"/>
            <p:cNvGrpSpPr>
              <a:grpSpLocks/>
            </p:cNvGrpSpPr>
            <p:nvPr/>
          </p:nvGrpSpPr>
          <p:grpSpPr bwMode="auto">
            <a:xfrm rot="10800000">
              <a:off x="6283325" y="5160963"/>
              <a:ext cx="76200" cy="80962"/>
              <a:chOff x="2748" y="3422"/>
              <a:chExt cx="105" cy="108"/>
            </a:xfrm>
          </p:grpSpPr>
          <p:sp>
            <p:nvSpPr>
              <p:cNvPr id="41474" name="AutoShape 151"/>
              <p:cNvSpPr>
                <a:spLocks noChangeArrowheads="1"/>
              </p:cNvSpPr>
              <p:nvPr/>
            </p:nvSpPr>
            <p:spPr bwMode="auto">
              <a:xfrm rot="-5400000">
                <a:off x="2772" y="3449"/>
                <a:ext cx="57" cy="105"/>
              </a:xfrm>
              <a:prstGeom prst="flowChartCollate">
                <a:avLst/>
              </a:prstGeom>
              <a:solidFill>
                <a:srgbClr val="B2B2B2"/>
              </a:solidFill>
              <a:ln w="9525">
                <a:solidFill>
                  <a:schemeClr val="tx1"/>
                </a:solidFill>
                <a:miter lim="800000"/>
                <a:headEnd/>
                <a:tailEnd/>
              </a:ln>
            </p:spPr>
            <p:txBody>
              <a:bodyPr wrap="none" anchor="ctr"/>
              <a:lstStyle/>
              <a:p>
                <a:pPr latinLnBrk="1"/>
                <a:endParaRPr kumimoji="1" lang="ko-KR" altLang="en-US">
                  <a:latin typeface="Gulim" pitchFamily="34" charset="-127"/>
                  <a:ea typeface="Gulim" pitchFamily="34" charset="-127"/>
                </a:endParaRPr>
              </a:p>
            </p:txBody>
          </p:sp>
          <p:sp>
            <p:nvSpPr>
              <p:cNvPr id="41475" name="Line 152"/>
              <p:cNvSpPr>
                <a:spLocks noChangeShapeType="1"/>
              </p:cNvSpPr>
              <p:nvPr/>
            </p:nvSpPr>
            <p:spPr bwMode="auto">
              <a:xfrm rot="-5400000">
                <a:off x="2784" y="3485"/>
                <a:ext cx="34" cy="0"/>
              </a:xfrm>
              <a:prstGeom prst="line">
                <a:avLst/>
              </a:prstGeom>
              <a:noFill/>
              <a:ln w="38100">
                <a:solidFill>
                  <a:srgbClr val="B2B2B2"/>
                </a:solidFill>
                <a:round/>
                <a:headEnd/>
                <a:tailEnd/>
              </a:ln>
            </p:spPr>
            <p:txBody>
              <a:bodyPr/>
              <a:lstStyle/>
              <a:p>
                <a:endParaRPr lang="en-US"/>
              </a:p>
            </p:txBody>
          </p:sp>
          <p:sp>
            <p:nvSpPr>
              <p:cNvPr id="41476" name="AutoShape 153"/>
              <p:cNvSpPr>
                <a:spLocks noChangeArrowheads="1"/>
              </p:cNvSpPr>
              <p:nvPr/>
            </p:nvSpPr>
            <p:spPr bwMode="auto">
              <a:xfrm rot="-5400000">
                <a:off x="2778" y="3421"/>
                <a:ext cx="45" cy="48"/>
              </a:xfrm>
              <a:prstGeom prst="flowChartDelay">
                <a:avLst/>
              </a:prstGeom>
              <a:solidFill>
                <a:srgbClr val="B2B2B2"/>
              </a:solidFill>
              <a:ln w="9525">
                <a:solidFill>
                  <a:schemeClr val="tx1"/>
                </a:solidFill>
                <a:miter lim="800000"/>
                <a:headEnd/>
                <a:tailEnd/>
              </a:ln>
            </p:spPr>
            <p:txBody>
              <a:bodyPr vert="eaVert" wrap="none" tIns="0" bIns="0" anchor="ctr" anchorCtr="1"/>
              <a:lstStyle/>
              <a:p>
                <a:pPr latinLnBrk="1"/>
                <a:endParaRPr kumimoji="1" lang="en-US" altLang="ko-KR" sz="700">
                  <a:latin typeface="Gulim" pitchFamily="34" charset="-127"/>
                  <a:ea typeface="Gulim" pitchFamily="34" charset="-127"/>
                </a:endParaRPr>
              </a:p>
            </p:txBody>
          </p:sp>
        </p:grpSp>
        <p:sp>
          <p:nvSpPr>
            <p:cNvPr id="41249" name="Line 25"/>
            <p:cNvSpPr>
              <a:spLocks noChangeShapeType="1"/>
            </p:cNvSpPr>
            <p:nvPr/>
          </p:nvSpPr>
          <p:spPr bwMode="auto">
            <a:xfrm rot="5400000" flipH="1" flipV="1">
              <a:off x="6180932" y="3444081"/>
              <a:ext cx="0" cy="433387"/>
            </a:xfrm>
            <a:prstGeom prst="line">
              <a:avLst/>
            </a:prstGeom>
            <a:noFill/>
            <a:ln w="19050">
              <a:solidFill>
                <a:srgbClr val="00B050"/>
              </a:solidFill>
              <a:round/>
              <a:headEnd/>
              <a:tailEnd/>
            </a:ln>
          </p:spPr>
          <p:txBody>
            <a:bodyPr/>
            <a:lstStyle/>
            <a:p>
              <a:endParaRPr lang="en-US"/>
            </a:p>
          </p:txBody>
        </p:sp>
        <p:sp>
          <p:nvSpPr>
            <p:cNvPr id="41250" name="Line 25"/>
            <p:cNvSpPr>
              <a:spLocks noChangeShapeType="1"/>
            </p:cNvSpPr>
            <p:nvPr/>
          </p:nvSpPr>
          <p:spPr bwMode="auto">
            <a:xfrm rot="5400000" flipH="1" flipV="1">
              <a:off x="6358731" y="3699669"/>
              <a:ext cx="77788" cy="0"/>
            </a:xfrm>
            <a:prstGeom prst="line">
              <a:avLst/>
            </a:prstGeom>
            <a:noFill/>
            <a:ln w="19050">
              <a:solidFill>
                <a:srgbClr val="009900"/>
              </a:solidFill>
              <a:round/>
              <a:headEnd/>
              <a:tailEnd/>
            </a:ln>
          </p:spPr>
          <p:txBody>
            <a:bodyPr/>
            <a:lstStyle/>
            <a:p>
              <a:endParaRPr lang="en-US"/>
            </a:p>
          </p:txBody>
        </p:sp>
        <p:sp>
          <p:nvSpPr>
            <p:cNvPr id="41251" name="Line 25"/>
            <p:cNvSpPr>
              <a:spLocks noChangeShapeType="1"/>
            </p:cNvSpPr>
            <p:nvPr/>
          </p:nvSpPr>
          <p:spPr bwMode="auto">
            <a:xfrm rot="5400000" flipV="1">
              <a:off x="6180932" y="3799681"/>
              <a:ext cx="0" cy="433387"/>
            </a:xfrm>
            <a:prstGeom prst="line">
              <a:avLst/>
            </a:prstGeom>
            <a:noFill/>
            <a:ln w="19050">
              <a:solidFill>
                <a:srgbClr val="00B050"/>
              </a:solidFill>
              <a:round/>
              <a:headEnd/>
              <a:tailEnd/>
            </a:ln>
          </p:spPr>
          <p:txBody>
            <a:bodyPr/>
            <a:lstStyle/>
            <a:p>
              <a:endParaRPr lang="en-US"/>
            </a:p>
          </p:txBody>
        </p:sp>
        <p:sp>
          <p:nvSpPr>
            <p:cNvPr id="41252" name="Line 25"/>
            <p:cNvSpPr>
              <a:spLocks noChangeShapeType="1"/>
            </p:cNvSpPr>
            <p:nvPr/>
          </p:nvSpPr>
          <p:spPr bwMode="auto">
            <a:xfrm rot="5400000" flipH="1" flipV="1">
              <a:off x="6358731" y="4055269"/>
              <a:ext cx="77788" cy="0"/>
            </a:xfrm>
            <a:prstGeom prst="line">
              <a:avLst/>
            </a:prstGeom>
            <a:noFill/>
            <a:ln w="19050">
              <a:solidFill>
                <a:srgbClr val="00B050"/>
              </a:solidFill>
              <a:round/>
              <a:headEnd/>
              <a:tailEnd/>
            </a:ln>
          </p:spPr>
          <p:txBody>
            <a:bodyPr/>
            <a:lstStyle/>
            <a:p>
              <a:endParaRPr lang="en-US"/>
            </a:p>
          </p:txBody>
        </p:sp>
        <p:sp>
          <p:nvSpPr>
            <p:cNvPr id="41253" name="Line 25"/>
            <p:cNvSpPr>
              <a:spLocks noChangeShapeType="1"/>
            </p:cNvSpPr>
            <p:nvPr/>
          </p:nvSpPr>
          <p:spPr bwMode="auto">
            <a:xfrm rot="5400000" flipH="1" flipV="1">
              <a:off x="6180932" y="4137819"/>
              <a:ext cx="0" cy="433387"/>
            </a:xfrm>
            <a:prstGeom prst="line">
              <a:avLst/>
            </a:prstGeom>
            <a:noFill/>
            <a:ln w="19050">
              <a:solidFill>
                <a:srgbClr val="00B050"/>
              </a:solidFill>
              <a:round/>
              <a:headEnd/>
              <a:tailEnd/>
            </a:ln>
          </p:spPr>
          <p:txBody>
            <a:bodyPr/>
            <a:lstStyle/>
            <a:p>
              <a:endParaRPr lang="en-US"/>
            </a:p>
          </p:txBody>
        </p:sp>
        <p:sp>
          <p:nvSpPr>
            <p:cNvPr id="41254" name="Line 25"/>
            <p:cNvSpPr>
              <a:spLocks noChangeShapeType="1"/>
            </p:cNvSpPr>
            <p:nvPr/>
          </p:nvSpPr>
          <p:spPr bwMode="auto">
            <a:xfrm rot="5400000" flipH="1" flipV="1">
              <a:off x="6358731" y="4393407"/>
              <a:ext cx="77787" cy="0"/>
            </a:xfrm>
            <a:prstGeom prst="line">
              <a:avLst/>
            </a:prstGeom>
            <a:noFill/>
            <a:ln w="19050">
              <a:solidFill>
                <a:srgbClr val="00B050"/>
              </a:solidFill>
              <a:round/>
              <a:headEnd/>
              <a:tailEnd/>
            </a:ln>
          </p:spPr>
          <p:txBody>
            <a:bodyPr/>
            <a:lstStyle/>
            <a:p>
              <a:endParaRPr lang="en-US"/>
            </a:p>
          </p:txBody>
        </p:sp>
        <p:sp>
          <p:nvSpPr>
            <p:cNvPr id="41255" name="Line 25"/>
            <p:cNvSpPr>
              <a:spLocks noChangeShapeType="1"/>
            </p:cNvSpPr>
            <p:nvPr/>
          </p:nvSpPr>
          <p:spPr bwMode="auto">
            <a:xfrm rot="5400000" flipH="1" flipV="1">
              <a:off x="6180932" y="4525169"/>
              <a:ext cx="0" cy="433387"/>
            </a:xfrm>
            <a:prstGeom prst="line">
              <a:avLst/>
            </a:prstGeom>
            <a:noFill/>
            <a:ln w="19050">
              <a:solidFill>
                <a:srgbClr val="00B050"/>
              </a:solidFill>
              <a:round/>
              <a:headEnd/>
              <a:tailEnd/>
            </a:ln>
          </p:spPr>
          <p:txBody>
            <a:bodyPr/>
            <a:lstStyle/>
            <a:p>
              <a:endParaRPr lang="en-US"/>
            </a:p>
          </p:txBody>
        </p:sp>
        <p:sp>
          <p:nvSpPr>
            <p:cNvPr id="41256" name="Line 25"/>
            <p:cNvSpPr>
              <a:spLocks noChangeShapeType="1"/>
            </p:cNvSpPr>
            <p:nvPr/>
          </p:nvSpPr>
          <p:spPr bwMode="auto">
            <a:xfrm rot="5400000" flipH="1" flipV="1">
              <a:off x="6358731" y="4780757"/>
              <a:ext cx="77787" cy="0"/>
            </a:xfrm>
            <a:prstGeom prst="line">
              <a:avLst/>
            </a:prstGeom>
            <a:noFill/>
            <a:ln w="19050">
              <a:solidFill>
                <a:srgbClr val="00B050"/>
              </a:solidFill>
              <a:round/>
              <a:headEnd/>
              <a:tailEnd/>
            </a:ln>
          </p:spPr>
          <p:txBody>
            <a:bodyPr/>
            <a:lstStyle/>
            <a:p>
              <a:endParaRPr lang="en-US"/>
            </a:p>
          </p:txBody>
        </p:sp>
        <p:sp>
          <p:nvSpPr>
            <p:cNvPr id="41257" name="Line 25"/>
            <p:cNvSpPr>
              <a:spLocks noChangeShapeType="1"/>
            </p:cNvSpPr>
            <p:nvPr/>
          </p:nvSpPr>
          <p:spPr bwMode="auto">
            <a:xfrm rot="5400000" flipV="1">
              <a:off x="6180932" y="4880769"/>
              <a:ext cx="0" cy="433387"/>
            </a:xfrm>
            <a:prstGeom prst="line">
              <a:avLst/>
            </a:prstGeom>
            <a:noFill/>
            <a:ln w="19050">
              <a:solidFill>
                <a:srgbClr val="00B050"/>
              </a:solidFill>
              <a:round/>
              <a:headEnd/>
              <a:tailEnd/>
            </a:ln>
          </p:spPr>
          <p:txBody>
            <a:bodyPr/>
            <a:lstStyle/>
            <a:p>
              <a:endParaRPr lang="en-US"/>
            </a:p>
          </p:txBody>
        </p:sp>
        <p:sp>
          <p:nvSpPr>
            <p:cNvPr id="41258" name="Line 25"/>
            <p:cNvSpPr>
              <a:spLocks noChangeShapeType="1"/>
            </p:cNvSpPr>
            <p:nvPr/>
          </p:nvSpPr>
          <p:spPr bwMode="auto">
            <a:xfrm rot="5400000" flipH="1" flipV="1">
              <a:off x="6358731" y="5136357"/>
              <a:ext cx="77787" cy="0"/>
            </a:xfrm>
            <a:prstGeom prst="line">
              <a:avLst/>
            </a:prstGeom>
            <a:noFill/>
            <a:ln w="19050">
              <a:solidFill>
                <a:srgbClr val="00B050"/>
              </a:solidFill>
              <a:round/>
              <a:headEnd/>
              <a:tailEnd/>
            </a:ln>
          </p:spPr>
          <p:txBody>
            <a:bodyPr/>
            <a:lstStyle/>
            <a:p>
              <a:endParaRPr lang="en-US"/>
            </a:p>
          </p:txBody>
        </p:sp>
        <p:sp>
          <p:nvSpPr>
            <p:cNvPr id="41259" name="Line 25"/>
            <p:cNvSpPr>
              <a:spLocks noChangeShapeType="1"/>
            </p:cNvSpPr>
            <p:nvPr/>
          </p:nvSpPr>
          <p:spPr bwMode="auto">
            <a:xfrm rot="5400000" flipH="1" flipV="1">
              <a:off x="4908550" y="4038601"/>
              <a:ext cx="2111375" cy="0"/>
            </a:xfrm>
            <a:prstGeom prst="line">
              <a:avLst/>
            </a:prstGeom>
            <a:noFill/>
            <a:ln w="19050">
              <a:solidFill>
                <a:srgbClr val="00B050"/>
              </a:solidFill>
              <a:round/>
              <a:headEnd/>
              <a:tailEnd/>
            </a:ln>
          </p:spPr>
          <p:txBody>
            <a:bodyPr/>
            <a:lstStyle/>
            <a:p>
              <a:endParaRPr lang="en-US"/>
            </a:p>
          </p:txBody>
        </p:sp>
        <p:sp>
          <p:nvSpPr>
            <p:cNvPr id="41260" name="Line 18"/>
            <p:cNvSpPr>
              <a:spLocks noChangeShapeType="1"/>
            </p:cNvSpPr>
            <p:nvPr/>
          </p:nvSpPr>
          <p:spPr bwMode="auto">
            <a:xfrm rot="5400000" flipH="1">
              <a:off x="5056982" y="2956719"/>
              <a:ext cx="138112" cy="0"/>
            </a:xfrm>
            <a:prstGeom prst="line">
              <a:avLst/>
            </a:prstGeom>
            <a:noFill/>
            <a:ln w="28575">
              <a:solidFill>
                <a:srgbClr val="99CCFF"/>
              </a:solidFill>
              <a:round/>
              <a:headEnd/>
              <a:tailEnd/>
            </a:ln>
          </p:spPr>
          <p:txBody>
            <a:bodyPr/>
            <a:lstStyle/>
            <a:p>
              <a:endParaRPr lang="en-US"/>
            </a:p>
          </p:txBody>
        </p:sp>
        <p:sp>
          <p:nvSpPr>
            <p:cNvPr id="41261" name="Arc 20"/>
            <p:cNvSpPr>
              <a:spLocks/>
            </p:cNvSpPr>
            <p:nvPr/>
          </p:nvSpPr>
          <p:spPr bwMode="auto">
            <a:xfrm rot="5952117">
              <a:off x="5068887" y="3030538"/>
              <a:ext cx="92075" cy="76200"/>
            </a:xfrm>
            <a:custGeom>
              <a:avLst/>
              <a:gdLst>
                <a:gd name="T0" fmla="*/ 0 w 30878"/>
                <a:gd name="T1" fmla="*/ 2147483647 h 21600"/>
                <a:gd name="T2" fmla="*/ 2147483647 w 30878"/>
                <a:gd name="T3" fmla="*/ 2147483647 h 21600"/>
                <a:gd name="T4" fmla="*/ 2147483647 w 30878"/>
                <a:gd name="T5" fmla="*/ 2147483647 h 21600"/>
                <a:gd name="T6" fmla="*/ 0 60000 65536"/>
                <a:gd name="T7" fmla="*/ 0 60000 65536"/>
                <a:gd name="T8" fmla="*/ 0 60000 65536"/>
                <a:gd name="T9" fmla="*/ 0 w 30878"/>
                <a:gd name="T10" fmla="*/ 0 h 21600"/>
                <a:gd name="T11" fmla="*/ 30878 w 30878"/>
                <a:gd name="T12" fmla="*/ 21600 h 21600"/>
              </a:gdLst>
              <a:ahLst/>
              <a:cxnLst>
                <a:cxn ang="T6">
                  <a:pos x="T0" y="T1"/>
                </a:cxn>
                <a:cxn ang="T7">
                  <a:pos x="T2" y="T3"/>
                </a:cxn>
                <a:cxn ang="T8">
                  <a:pos x="T4" y="T5"/>
                </a:cxn>
              </a:cxnLst>
              <a:rect l="T9" t="T10" r="T11" b="T12"/>
              <a:pathLst>
                <a:path w="30878" h="21600" fill="none" extrusionOk="0">
                  <a:moveTo>
                    <a:pt x="-1" y="9188"/>
                  </a:moveTo>
                  <a:cubicBezTo>
                    <a:pt x="4043" y="3428"/>
                    <a:pt x="10640" y="-1"/>
                    <a:pt x="17678" y="0"/>
                  </a:cubicBezTo>
                  <a:cubicBezTo>
                    <a:pt x="22454" y="0"/>
                    <a:pt x="27096" y="1583"/>
                    <a:pt x="30877" y="4502"/>
                  </a:cubicBezTo>
                </a:path>
                <a:path w="30878" h="21600" stroke="0" extrusionOk="0">
                  <a:moveTo>
                    <a:pt x="-1" y="9188"/>
                  </a:moveTo>
                  <a:cubicBezTo>
                    <a:pt x="4043" y="3428"/>
                    <a:pt x="10640" y="-1"/>
                    <a:pt x="17678" y="0"/>
                  </a:cubicBezTo>
                  <a:cubicBezTo>
                    <a:pt x="22454" y="0"/>
                    <a:pt x="27096" y="1583"/>
                    <a:pt x="30877" y="4502"/>
                  </a:cubicBezTo>
                  <a:lnTo>
                    <a:pt x="17678" y="21600"/>
                  </a:lnTo>
                  <a:close/>
                </a:path>
              </a:pathLst>
            </a:custGeom>
            <a:noFill/>
            <a:ln w="28575">
              <a:solidFill>
                <a:srgbClr val="99CCFF"/>
              </a:solidFill>
              <a:round/>
              <a:headEnd/>
              <a:tailEnd/>
            </a:ln>
          </p:spPr>
          <p:txBody>
            <a:bodyPr wrap="none" anchor="ctr"/>
            <a:lstStyle/>
            <a:p>
              <a:endParaRPr lang="en-US"/>
            </a:p>
          </p:txBody>
        </p:sp>
        <p:sp>
          <p:nvSpPr>
            <p:cNvPr id="41262" name="Line 18"/>
            <p:cNvSpPr>
              <a:spLocks noChangeShapeType="1"/>
            </p:cNvSpPr>
            <p:nvPr/>
          </p:nvSpPr>
          <p:spPr bwMode="auto">
            <a:xfrm rot="5400000" flipH="1" flipV="1">
              <a:off x="5077618" y="3167857"/>
              <a:ext cx="112713" cy="0"/>
            </a:xfrm>
            <a:prstGeom prst="line">
              <a:avLst/>
            </a:prstGeom>
            <a:noFill/>
            <a:ln w="28575">
              <a:solidFill>
                <a:srgbClr val="99CCFF"/>
              </a:solidFill>
              <a:round/>
              <a:headEnd/>
              <a:tailEnd/>
            </a:ln>
          </p:spPr>
          <p:txBody>
            <a:bodyPr/>
            <a:lstStyle/>
            <a:p>
              <a:endParaRPr lang="en-US"/>
            </a:p>
          </p:txBody>
        </p:sp>
        <p:sp>
          <p:nvSpPr>
            <p:cNvPr id="41263" name="Line 25"/>
            <p:cNvSpPr>
              <a:spLocks noChangeShapeType="1"/>
            </p:cNvSpPr>
            <p:nvPr/>
          </p:nvSpPr>
          <p:spPr bwMode="auto">
            <a:xfrm rot="5400000" flipV="1">
              <a:off x="5542757" y="2572543"/>
              <a:ext cx="0" cy="842963"/>
            </a:xfrm>
            <a:prstGeom prst="line">
              <a:avLst/>
            </a:prstGeom>
            <a:noFill/>
            <a:ln w="19050">
              <a:solidFill>
                <a:srgbClr val="00B050"/>
              </a:solidFill>
              <a:round/>
              <a:headEnd/>
              <a:tailEnd/>
            </a:ln>
          </p:spPr>
          <p:txBody>
            <a:bodyPr/>
            <a:lstStyle/>
            <a:p>
              <a:endParaRPr lang="en-US"/>
            </a:p>
          </p:txBody>
        </p:sp>
        <p:sp>
          <p:nvSpPr>
            <p:cNvPr id="41264" name="Arc 20"/>
            <p:cNvSpPr>
              <a:spLocks/>
            </p:cNvSpPr>
            <p:nvPr/>
          </p:nvSpPr>
          <p:spPr bwMode="auto">
            <a:xfrm rot="-9933615">
              <a:off x="5027613" y="3154363"/>
              <a:ext cx="73025" cy="95250"/>
            </a:xfrm>
            <a:custGeom>
              <a:avLst/>
              <a:gdLst>
                <a:gd name="T0" fmla="*/ 0 w 30878"/>
                <a:gd name="T1" fmla="*/ 2147483647 h 21600"/>
                <a:gd name="T2" fmla="*/ 2147483647 w 30878"/>
                <a:gd name="T3" fmla="*/ 2147483647 h 21600"/>
                <a:gd name="T4" fmla="*/ 2147483647 w 30878"/>
                <a:gd name="T5" fmla="*/ 2147483647 h 21600"/>
                <a:gd name="T6" fmla="*/ 0 60000 65536"/>
                <a:gd name="T7" fmla="*/ 0 60000 65536"/>
                <a:gd name="T8" fmla="*/ 0 60000 65536"/>
                <a:gd name="T9" fmla="*/ 0 w 30878"/>
                <a:gd name="T10" fmla="*/ 0 h 21600"/>
                <a:gd name="T11" fmla="*/ 30878 w 30878"/>
                <a:gd name="T12" fmla="*/ 21600 h 21600"/>
              </a:gdLst>
              <a:ahLst/>
              <a:cxnLst>
                <a:cxn ang="T6">
                  <a:pos x="T0" y="T1"/>
                </a:cxn>
                <a:cxn ang="T7">
                  <a:pos x="T2" y="T3"/>
                </a:cxn>
                <a:cxn ang="T8">
                  <a:pos x="T4" y="T5"/>
                </a:cxn>
              </a:cxnLst>
              <a:rect l="T9" t="T10" r="T11" b="T12"/>
              <a:pathLst>
                <a:path w="30878" h="21600" fill="none" extrusionOk="0">
                  <a:moveTo>
                    <a:pt x="-1" y="9188"/>
                  </a:moveTo>
                  <a:cubicBezTo>
                    <a:pt x="4043" y="3428"/>
                    <a:pt x="10640" y="-1"/>
                    <a:pt x="17678" y="0"/>
                  </a:cubicBezTo>
                  <a:cubicBezTo>
                    <a:pt x="22454" y="0"/>
                    <a:pt x="27096" y="1583"/>
                    <a:pt x="30877" y="4502"/>
                  </a:cubicBezTo>
                </a:path>
                <a:path w="30878" h="21600" stroke="0" extrusionOk="0">
                  <a:moveTo>
                    <a:pt x="-1" y="9188"/>
                  </a:moveTo>
                  <a:cubicBezTo>
                    <a:pt x="4043" y="3428"/>
                    <a:pt x="10640" y="-1"/>
                    <a:pt x="17678" y="0"/>
                  </a:cubicBezTo>
                  <a:cubicBezTo>
                    <a:pt x="22454" y="0"/>
                    <a:pt x="27096" y="1583"/>
                    <a:pt x="30877" y="4502"/>
                  </a:cubicBezTo>
                  <a:lnTo>
                    <a:pt x="17678" y="21600"/>
                  </a:lnTo>
                  <a:close/>
                </a:path>
              </a:pathLst>
            </a:custGeom>
            <a:noFill/>
            <a:ln w="28575">
              <a:solidFill>
                <a:srgbClr val="99CCFF"/>
              </a:solidFill>
              <a:round/>
              <a:headEnd/>
              <a:tailEnd/>
            </a:ln>
          </p:spPr>
          <p:txBody>
            <a:bodyPr wrap="none" anchor="ctr"/>
            <a:lstStyle/>
            <a:p>
              <a:endParaRPr lang="en-US"/>
            </a:p>
          </p:txBody>
        </p:sp>
        <p:sp>
          <p:nvSpPr>
            <p:cNvPr id="41265" name="Line 21"/>
            <p:cNvSpPr>
              <a:spLocks noChangeShapeType="1"/>
            </p:cNvSpPr>
            <p:nvPr/>
          </p:nvSpPr>
          <p:spPr bwMode="auto">
            <a:xfrm rot="5400000" flipH="1" flipV="1">
              <a:off x="4988719" y="3193257"/>
              <a:ext cx="0" cy="61912"/>
            </a:xfrm>
            <a:prstGeom prst="line">
              <a:avLst/>
            </a:prstGeom>
            <a:noFill/>
            <a:ln w="28575">
              <a:solidFill>
                <a:srgbClr val="99CCFF"/>
              </a:solidFill>
              <a:round/>
              <a:headEnd/>
              <a:tailEnd/>
            </a:ln>
          </p:spPr>
          <p:txBody>
            <a:bodyPr/>
            <a:lstStyle/>
            <a:p>
              <a:endParaRPr lang="en-US"/>
            </a:p>
          </p:txBody>
        </p:sp>
        <p:sp>
          <p:nvSpPr>
            <p:cNvPr id="41266" name="Line 21"/>
            <p:cNvSpPr>
              <a:spLocks noChangeShapeType="1"/>
            </p:cNvSpPr>
            <p:nvPr/>
          </p:nvSpPr>
          <p:spPr bwMode="auto">
            <a:xfrm rot="5400000" flipH="1" flipV="1">
              <a:off x="5115719" y="3205957"/>
              <a:ext cx="0" cy="36512"/>
            </a:xfrm>
            <a:prstGeom prst="line">
              <a:avLst/>
            </a:prstGeom>
            <a:noFill/>
            <a:ln w="28575">
              <a:solidFill>
                <a:srgbClr val="99CCFF"/>
              </a:solidFill>
              <a:round/>
              <a:headEnd/>
              <a:tailEnd/>
            </a:ln>
          </p:spPr>
          <p:txBody>
            <a:bodyPr/>
            <a:lstStyle/>
            <a:p>
              <a:endParaRPr lang="en-US"/>
            </a:p>
          </p:txBody>
        </p:sp>
        <p:grpSp>
          <p:nvGrpSpPr>
            <p:cNvPr id="73" name="Group 150"/>
            <p:cNvGrpSpPr>
              <a:grpSpLocks/>
            </p:cNvGrpSpPr>
            <p:nvPr/>
          </p:nvGrpSpPr>
          <p:grpSpPr bwMode="auto">
            <a:xfrm rot="10800000">
              <a:off x="5364163" y="2871788"/>
              <a:ext cx="63500" cy="90487"/>
              <a:chOff x="2750" y="3421"/>
              <a:chExt cx="102" cy="107"/>
            </a:xfrm>
          </p:grpSpPr>
          <p:sp>
            <p:nvSpPr>
              <p:cNvPr id="41471" name="AutoShape 151"/>
              <p:cNvSpPr>
                <a:spLocks noChangeArrowheads="1"/>
              </p:cNvSpPr>
              <p:nvPr/>
            </p:nvSpPr>
            <p:spPr bwMode="auto">
              <a:xfrm rot="-5400000">
                <a:off x="2773" y="3417"/>
                <a:ext cx="56" cy="102"/>
              </a:xfrm>
              <a:prstGeom prst="flowChartCollate">
                <a:avLst/>
              </a:prstGeom>
              <a:solidFill>
                <a:srgbClr val="B2B2B2"/>
              </a:solidFill>
              <a:ln w="9525">
                <a:solidFill>
                  <a:srgbClr val="000000"/>
                </a:solidFill>
                <a:miter lim="800000"/>
                <a:headEnd/>
                <a:tailEnd/>
              </a:ln>
            </p:spPr>
            <p:txBody>
              <a:bodyPr wrap="none" anchor="ctr"/>
              <a:lstStyle/>
              <a:p>
                <a:endParaRPr lang="ko-KR" altLang="en-US">
                  <a:solidFill>
                    <a:srgbClr val="000000"/>
                  </a:solidFill>
                  <a:latin typeface="Gulim" pitchFamily="34" charset="-127"/>
                  <a:ea typeface="Gulim" pitchFamily="34" charset="-127"/>
                </a:endParaRPr>
              </a:p>
            </p:txBody>
          </p:sp>
          <p:sp>
            <p:nvSpPr>
              <p:cNvPr id="458" name="Line 152"/>
              <p:cNvSpPr>
                <a:spLocks noChangeShapeType="1"/>
              </p:cNvSpPr>
              <p:nvPr/>
            </p:nvSpPr>
            <p:spPr bwMode="auto">
              <a:xfrm rot="-5400000">
                <a:off x="2785" y="3480"/>
                <a:ext cx="32" cy="0"/>
              </a:xfrm>
              <a:prstGeom prst="line">
                <a:avLst/>
              </a:prstGeom>
              <a:noFill/>
              <a:ln w="38100">
                <a:solidFill>
                  <a:srgbClr val="B2B2B2"/>
                </a:solidFill>
                <a:round/>
                <a:headEnd/>
                <a:tailEnd/>
              </a:ln>
            </p:spPr>
            <p:txBody>
              <a:bodyPr/>
              <a:lstStyle>
                <a:defPPr>
                  <a:defRPr lang="ko-KR"/>
                </a:defPPr>
                <a:lvl1pPr algn="l" rtl="0" fontAlgn="base" latinLnBrk="1">
                  <a:spcBef>
                    <a:spcPct val="0"/>
                  </a:spcBef>
                  <a:spcAft>
                    <a:spcPct val="0"/>
                  </a:spcAft>
                  <a:defRPr kumimoji="1" kern="1200">
                    <a:solidFill>
                      <a:schemeClr val="tx1"/>
                    </a:solidFill>
                    <a:latin typeface="굴림" charset="-127"/>
                    <a:ea typeface="굴림" charset="-127"/>
                    <a:cs typeface="+mn-cs"/>
                  </a:defRPr>
                </a:lvl1pPr>
                <a:lvl2pPr marL="457200" algn="l" rtl="0" fontAlgn="base" latinLnBrk="1">
                  <a:spcBef>
                    <a:spcPct val="0"/>
                  </a:spcBef>
                  <a:spcAft>
                    <a:spcPct val="0"/>
                  </a:spcAft>
                  <a:defRPr kumimoji="1" kern="1200">
                    <a:solidFill>
                      <a:schemeClr val="tx1"/>
                    </a:solidFill>
                    <a:latin typeface="굴림" charset="-127"/>
                    <a:ea typeface="굴림" charset="-127"/>
                    <a:cs typeface="+mn-cs"/>
                  </a:defRPr>
                </a:lvl2pPr>
                <a:lvl3pPr marL="914400" algn="l" rtl="0" fontAlgn="base" latinLnBrk="1">
                  <a:spcBef>
                    <a:spcPct val="0"/>
                  </a:spcBef>
                  <a:spcAft>
                    <a:spcPct val="0"/>
                  </a:spcAft>
                  <a:defRPr kumimoji="1" kern="1200">
                    <a:solidFill>
                      <a:schemeClr val="tx1"/>
                    </a:solidFill>
                    <a:latin typeface="굴림" charset="-127"/>
                    <a:ea typeface="굴림" charset="-127"/>
                    <a:cs typeface="+mn-cs"/>
                  </a:defRPr>
                </a:lvl3pPr>
                <a:lvl4pPr marL="1371600" algn="l" rtl="0" fontAlgn="base" latinLnBrk="1">
                  <a:spcBef>
                    <a:spcPct val="0"/>
                  </a:spcBef>
                  <a:spcAft>
                    <a:spcPct val="0"/>
                  </a:spcAft>
                  <a:defRPr kumimoji="1" kern="1200">
                    <a:solidFill>
                      <a:schemeClr val="tx1"/>
                    </a:solidFill>
                    <a:latin typeface="굴림" charset="-127"/>
                    <a:ea typeface="굴림" charset="-127"/>
                    <a:cs typeface="+mn-cs"/>
                  </a:defRPr>
                </a:lvl4pPr>
                <a:lvl5pPr marL="1828800" algn="l" rtl="0" fontAlgn="base" latinLnBrk="1">
                  <a:spcBef>
                    <a:spcPct val="0"/>
                  </a:spcBef>
                  <a:spcAft>
                    <a:spcPct val="0"/>
                  </a:spcAft>
                  <a:defRPr kumimoji="1" kern="1200">
                    <a:solidFill>
                      <a:schemeClr val="tx1"/>
                    </a:solidFill>
                    <a:latin typeface="굴림" charset="-127"/>
                    <a:ea typeface="굴림" charset="-127"/>
                    <a:cs typeface="+mn-cs"/>
                  </a:defRPr>
                </a:lvl5pPr>
                <a:lvl6pPr marL="2286000" algn="l" defTabSz="914400" rtl="0" eaLnBrk="1" latinLnBrk="1" hangingPunct="1">
                  <a:defRPr kumimoji="1" kern="1200">
                    <a:solidFill>
                      <a:schemeClr val="tx1"/>
                    </a:solidFill>
                    <a:latin typeface="굴림" charset="-127"/>
                    <a:ea typeface="굴림" charset="-127"/>
                    <a:cs typeface="+mn-cs"/>
                  </a:defRPr>
                </a:lvl6pPr>
                <a:lvl7pPr marL="2743200" algn="l" defTabSz="914400" rtl="0" eaLnBrk="1" latinLnBrk="1" hangingPunct="1">
                  <a:defRPr kumimoji="1" kern="1200">
                    <a:solidFill>
                      <a:schemeClr val="tx1"/>
                    </a:solidFill>
                    <a:latin typeface="굴림" charset="-127"/>
                    <a:ea typeface="굴림" charset="-127"/>
                    <a:cs typeface="+mn-cs"/>
                  </a:defRPr>
                </a:lvl7pPr>
                <a:lvl8pPr marL="3200400" algn="l" defTabSz="914400" rtl="0" eaLnBrk="1" latinLnBrk="1" hangingPunct="1">
                  <a:defRPr kumimoji="1" kern="1200">
                    <a:solidFill>
                      <a:schemeClr val="tx1"/>
                    </a:solidFill>
                    <a:latin typeface="굴림" charset="-127"/>
                    <a:ea typeface="굴림" charset="-127"/>
                    <a:cs typeface="+mn-cs"/>
                  </a:defRPr>
                </a:lvl8pPr>
                <a:lvl9pPr marL="3657600" algn="l" defTabSz="914400" rtl="0" eaLnBrk="1" latinLnBrk="1" hangingPunct="1">
                  <a:defRPr kumimoji="1" kern="1200">
                    <a:solidFill>
                      <a:schemeClr val="tx1"/>
                    </a:solidFill>
                    <a:latin typeface="굴림" charset="-127"/>
                    <a:ea typeface="굴림" charset="-127"/>
                    <a:cs typeface="+mn-cs"/>
                  </a:defRPr>
                </a:lvl9pPr>
              </a:lstStyle>
              <a:p>
                <a:pPr fontAlgn="auto" latinLnBrk="0">
                  <a:spcBef>
                    <a:spcPts val="0"/>
                  </a:spcBef>
                  <a:spcAft>
                    <a:spcPts val="0"/>
                  </a:spcAft>
                  <a:defRPr/>
                </a:pPr>
                <a:endParaRPr kumimoji="0" lang="ko-KR" altLang="en-US" kern="0">
                  <a:solidFill>
                    <a:sysClr val="windowText" lastClr="000000"/>
                  </a:solidFill>
                </a:endParaRPr>
              </a:p>
            </p:txBody>
          </p:sp>
          <p:sp>
            <p:nvSpPr>
              <p:cNvPr id="41473" name="AutoShape 153"/>
              <p:cNvSpPr>
                <a:spLocks noChangeArrowheads="1"/>
              </p:cNvSpPr>
              <p:nvPr/>
            </p:nvSpPr>
            <p:spPr bwMode="auto">
              <a:xfrm rot="-5400000">
                <a:off x="2823" y="3382"/>
                <a:ext cx="45" cy="48"/>
              </a:xfrm>
              <a:prstGeom prst="flowChartDelay">
                <a:avLst/>
              </a:prstGeom>
              <a:solidFill>
                <a:srgbClr val="B2B2B2"/>
              </a:solidFill>
              <a:ln w="9525">
                <a:solidFill>
                  <a:srgbClr val="000000"/>
                </a:solidFill>
                <a:miter lim="800000"/>
                <a:headEnd/>
                <a:tailEnd/>
              </a:ln>
            </p:spPr>
            <p:txBody>
              <a:bodyPr vert="eaVert" wrap="none" tIns="0" bIns="0" anchor="ctr" anchorCtr="1"/>
              <a:lstStyle/>
              <a:p>
                <a:endParaRPr lang="en-US" altLang="ko-KR" sz="700">
                  <a:solidFill>
                    <a:srgbClr val="000000"/>
                  </a:solidFill>
                  <a:latin typeface="Gulim" pitchFamily="34" charset="-127"/>
                  <a:ea typeface="Gulim" pitchFamily="34" charset="-127"/>
                </a:endParaRPr>
              </a:p>
            </p:txBody>
          </p:sp>
        </p:grpSp>
        <p:grpSp>
          <p:nvGrpSpPr>
            <p:cNvPr id="74" name="그룹 1028"/>
            <p:cNvGrpSpPr>
              <a:grpSpLocks/>
            </p:cNvGrpSpPr>
            <p:nvPr/>
          </p:nvGrpSpPr>
          <p:grpSpPr bwMode="auto">
            <a:xfrm rot="5400000">
              <a:off x="5180013" y="2863850"/>
              <a:ext cx="95250" cy="88900"/>
              <a:chOff x="4471359" y="3327421"/>
              <a:chExt cx="203449" cy="203195"/>
            </a:xfrm>
          </p:grpSpPr>
          <p:sp>
            <p:nvSpPr>
              <p:cNvPr id="41464" name="Line 211"/>
              <p:cNvSpPr>
                <a:spLocks noChangeShapeType="1"/>
              </p:cNvSpPr>
              <p:nvPr/>
            </p:nvSpPr>
            <p:spPr bwMode="auto">
              <a:xfrm rot="5267881" flipH="1">
                <a:off x="4605904" y="3273238"/>
                <a:ext cx="3846" cy="112212"/>
              </a:xfrm>
              <a:prstGeom prst="line">
                <a:avLst/>
              </a:prstGeom>
              <a:noFill/>
              <a:ln w="19050">
                <a:solidFill>
                  <a:srgbClr val="996633"/>
                </a:solidFill>
                <a:round/>
                <a:headEnd/>
                <a:tailEnd/>
              </a:ln>
            </p:spPr>
            <p:txBody>
              <a:bodyPr/>
              <a:lstStyle/>
              <a:p>
                <a:endParaRPr lang="en-US"/>
              </a:p>
            </p:txBody>
          </p:sp>
          <p:sp>
            <p:nvSpPr>
              <p:cNvPr id="41465" name="Line 212"/>
              <p:cNvSpPr>
                <a:spLocks noChangeShapeType="1"/>
              </p:cNvSpPr>
              <p:nvPr/>
            </p:nvSpPr>
            <p:spPr bwMode="auto">
              <a:xfrm rot="5267881">
                <a:off x="4534182" y="3269811"/>
                <a:ext cx="64736" cy="190381"/>
              </a:xfrm>
              <a:prstGeom prst="line">
                <a:avLst/>
              </a:prstGeom>
              <a:noFill/>
              <a:ln w="19050">
                <a:solidFill>
                  <a:srgbClr val="996633"/>
                </a:solidFill>
                <a:round/>
                <a:headEnd/>
                <a:tailEnd/>
              </a:ln>
            </p:spPr>
            <p:txBody>
              <a:bodyPr/>
              <a:lstStyle/>
              <a:p>
                <a:endParaRPr lang="en-US"/>
              </a:p>
            </p:txBody>
          </p:sp>
          <p:sp>
            <p:nvSpPr>
              <p:cNvPr id="41466" name="Line 214"/>
              <p:cNvSpPr>
                <a:spLocks noChangeShapeType="1"/>
              </p:cNvSpPr>
              <p:nvPr/>
            </p:nvSpPr>
            <p:spPr bwMode="auto">
              <a:xfrm rot="5267881">
                <a:off x="4576465" y="3299377"/>
                <a:ext cx="0" cy="196686"/>
              </a:xfrm>
              <a:prstGeom prst="line">
                <a:avLst/>
              </a:prstGeom>
              <a:noFill/>
              <a:ln w="19050">
                <a:solidFill>
                  <a:srgbClr val="996633"/>
                </a:solidFill>
                <a:round/>
                <a:headEnd/>
                <a:tailEnd/>
              </a:ln>
            </p:spPr>
            <p:txBody>
              <a:bodyPr/>
              <a:lstStyle/>
              <a:p>
                <a:endParaRPr lang="en-US"/>
              </a:p>
            </p:txBody>
          </p:sp>
          <p:sp>
            <p:nvSpPr>
              <p:cNvPr id="41467" name="Line 215"/>
              <p:cNvSpPr>
                <a:spLocks noChangeShapeType="1"/>
              </p:cNvSpPr>
              <p:nvPr/>
            </p:nvSpPr>
            <p:spPr bwMode="auto">
              <a:xfrm rot="5267881">
                <a:off x="4545057" y="3334858"/>
                <a:ext cx="64736" cy="190433"/>
              </a:xfrm>
              <a:prstGeom prst="line">
                <a:avLst/>
              </a:prstGeom>
              <a:noFill/>
              <a:ln w="19050">
                <a:solidFill>
                  <a:srgbClr val="996633"/>
                </a:solidFill>
                <a:round/>
                <a:headEnd/>
                <a:tailEnd/>
              </a:ln>
            </p:spPr>
            <p:txBody>
              <a:bodyPr/>
              <a:lstStyle/>
              <a:p>
                <a:endParaRPr lang="en-US"/>
              </a:p>
            </p:txBody>
          </p:sp>
          <p:sp>
            <p:nvSpPr>
              <p:cNvPr id="41468" name="Line 217"/>
              <p:cNvSpPr>
                <a:spLocks noChangeShapeType="1"/>
              </p:cNvSpPr>
              <p:nvPr/>
            </p:nvSpPr>
            <p:spPr bwMode="auto">
              <a:xfrm rot="5267881">
                <a:off x="4571993" y="3367514"/>
                <a:ext cx="0" cy="196686"/>
              </a:xfrm>
              <a:prstGeom prst="line">
                <a:avLst/>
              </a:prstGeom>
              <a:noFill/>
              <a:ln w="19050">
                <a:solidFill>
                  <a:srgbClr val="996633"/>
                </a:solidFill>
                <a:round/>
                <a:headEnd/>
                <a:tailEnd/>
              </a:ln>
            </p:spPr>
            <p:txBody>
              <a:bodyPr/>
              <a:lstStyle/>
              <a:p>
                <a:endParaRPr lang="en-US"/>
              </a:p>
            </p:txBody>
          </p:sp>
          <p:sp>
            <p:nvSpPr>
              <p:cNvPr id="41469" name="Line 218"/>
              <p:cNvSpPr>
                <a:spLocks noChangeShapeType="1"/>
              </p:cNvSpPr>
              <p:nvPr/>
            </p:nvSpPr>
            <p:spPr bwMode="auto">
              <a:xfrm rot="5267881">
                <a:off x="4540585" y="3402995"/>
                <a:ext cx="64736" cy="190433"/>
              </a:xfrm>
              <a:prstGeom prst="line">
                <a:avLst/>
              </a:prstGeom>
              <a:noFill/>
              <a:ln w="19050">
                <a:solidFill>
                  <a:srgbClr val="996633"/>
                </a:solidFill>
                <a:round/>
                <a:headEnd/>
                <a:tailEnd/>
              </a:ln>
            </p:spPr>
            <p:txBody>
              <a:bodyPr/>
              <a:lstStyle/>
              <a:p>
                <a:endParaRPr lang="en-US"/>
              </a:p>
            </p:txBody>
          </p:sp>
          <p:sp>
            <p:nvSpPr>
              <p:cNvPr id="41470" name="Line 219"/>
              <p:cNvSpPr>
                <a:spLocks noChangeShapeType="1"/>
              </p:cNvSpPr>
              <p:nvPr/>
            </p:nvSpPr>
            <p:spPr bwMode="auto">
              <a:xfrm rot="5267881">
                <a:off x="4533075" y="3481444"/>
                <a:ext cx="0" cy="98343"/>
              </a:xfrm>
              <a:prstGeom prst="line">
                <a:avLst/>
              </a:prstGeom>
              <a:noFill/>
              <a:ln w="19050">
                <a:solidFill>
                  <a:srgbClr val="996633"/>
                </a:solidFill>
                <a:round/>
                <a:headEnd/>
                <a:tailEnd/>
              </a:ln>
            </p:spPr>
            <p:txBody>
              <a:bodyPr/>
              <a:lstStyle/>
              <a:p>
                <a:endParaRPr lang="en-US"/>
              </a:p>
            </p:txBody>
          </p:sp>
        </p:grpSp>
        <p:grpSp>
          <p:nvGrpSpPr>
            <p:cNvPr id="75" name="그룹 257"/>
            <p:cNvGrpSpPr>
              <a:grpSpLocks/>
            </p:cNvGrpSpPr>
            <p:nvPr/>
          </p:nvGrpSpPr>
          <p:grpSpPr bwMode="auto">
            <a:xfrm rot="5400000">
              <a:off x="5187157" y="3320256"/>
              <a:ext cx="68262" cy="28575"/>
              <a:chOff x="4387849" y="3424237"/>
              <a:chExt cx="129386" cy="56572"/>
            </a:xfrm>
          </p:grpSpPr>
          <p:sp>
            <p:nvSpPr>
              <p:cNvPr id="41462" name="AutoShape 15"/>
              <p:cNvSpPr>
                <a:spLocks noChangeArrowheads="1"/>
              </p:cNvSpPr>
              <p:nvPr/>
            </p:nvSpPr>
            <p:spPr bwMode="auto">
              <a:xfrm flipH="1">
                <a:off x="4387849" y="3424237"/>
                <a:ext cx="74333" cy="56572"/>
              </a:xfrm>
              <a:prstGeom prst="flowChartSummingJunction">
                <a:avLst/>
              </a:prstGeom>
              <a:solidFill>
                <a:srgbClr val="E3724F"/>
              </a:solidFill>
              <a:ln w="12700">
                <a:solidFill>
                  <a:schemeClr val="tx1"/>
                </a:solidFill>
                <a:round/>
                <a:headEnd/>
                <a:tailEnd/>
              </a:ln>
            </p:spPr>
            <p:txBody>
              <a:bodyPr wrap="none" anchor="ctr"/>
              <a:lstStyle/>
              <a:p>
                <a:pPr latinLnBrk="1"/>
                <a:endParaRPr kumimoji="1" lang="ko-KR" altLang="en-US">
                  <a:latin typeface="Gulim" pitchFamily="34" charset="-127"/>
                  <a:ea typeface="Gulim" pitchFamily="34" charset="-127"/>
                </a:endParaRPr>
              </a:p>
            </p:txBody>
          </p:sp>
          <p:sp>
            <p:nvSpPr>
              <p:cNvPr id="41463" name="AutoShape 16"/>
              <p:cNvSpPr>
                <a:spLocks noChangeArrowheads="1"/>
              </p:cNvSpPr>
              <p:nvPr/>
            </p:nvSpPr>
            <p:spPr bwMode="auto">
              <a:xfrm rot="10800000" flipH="1">
                <a:off x="4471516" y="3431925"/>
                <a:ext cx="45719" cy="45719"/>
              </a:xfrm>
              <a:prstGeom prst="flowChartDelay">
                <a:avLst/>
              </a:prstGeom>
              <a:solidFill>
                <a:srgbClr val="E3724F"/>
              </a:solidFill>
              <a:ln w="12700">
                <a:solidFill>
                  <a:schemeClr val="tx1"/>
                </a:solidFill>
                <a:miter lim="800000"/>
                <a:headEnd/>
                <a:tailEnd/>
              </a:ln>
            </p:spPr>
            <p:txBody>
              <a:bodyPr vert="eaVert" wrap="none" tIns="0" bIns="0" anchor="ctr" anchorCtr="1"/>
              <a:lstStyle/>
              <a:p>
                <a:pPr latinLnBrk="1"/>
                <a:endParaRPr kumimoji="1" lang="en-US" altLang="ko-KR" sz="500">
                  <a:latin typeface="Gulim" pitchFamily="34" charset="-127"/>
                  <a:ea typeface="Gulim" pitchFamily="34" charset="-127"/>
                </a:endParaRPr>
              </a:p>
            </p:txBody>
          </p:sp>
        </p:grpSp>
        <p:grpSp>
          <p:nvGrpSpPr>
            <p:cNvPr id="76" name="그룹 260"/>
            <p:cNvGrpSpPr>
              <a:grpSpLocks/>
            </p:cNvGrpSpPr>
            <p:nvPr/>
          </p:nvGrpSpPr>
          <p:grpSpPr bwMode="auto">
            <a:xfrm rot="5400000">
              <a:off x="6172994" y="3661569"/>
              <a:ext cx="66675" cy="26987"/>
              <a:chOff x="4387849" y="3424237"/>
              <a:chExt cx="129386" cy="56572"/>
            </a:xfrm>
          </p:grpSpPr>
          <p:sp>
            <p:nvSpPr>
              <p:cNvPr id="41460" name="AutoShape 15"/>
              <p:cNvSpPr>
                <a:spLocks noChangeArrowheads="1"/>
              </p:cNvSpPr>
              <p:nvPr/>
            </p:nvSpPr>
            <p:spPr bwMode="auto">
              <a:xfrm flipH="1">
                <a:off x="4387849" y="3424237"/>
                <a:ext cx="74333" cy="56572"/>
              </a:xfrm>
              <a:prstGeom prst="flowChartSummingJunction">
                <a:avLst/>
              </a:prstGeom>
              <a:solidFill>
                <a:srgbClr val="E3724F"/>
              </a:solidFill>
              <a:ln w="12700">
                <a:solidFill>
                  <a:schemeClr val="tx1"/>
                </a:solidFill>
                <a:round/>
                <a:headEnd/>
                <a:tailEnd/>
              </a:ln>
            </p:spPr>
            <p:txBody>
              <a:bodyPr wrap="none" anchor="ctr"/>
              <a:lstStyle/>
              <a:p>
                <a:pPr latinLnBrk="1"/>
                <a:endParaRPr kumimoji="1" lang="ko-KR" altLang="en-US">
                  <a:latin typeface="Gulim" pitchFamily="34" charset="-127"/>
                  <a:ea typeface="Gulim" pitchFamily="34" charset="-127"/>
                </a:endParaRPr>
              </a:p>
            </p:txBody>
          </p:sp>
          <p:sp>
            <p:nvSpPr>
              <p:cNvPr id="41461" name="AutoShape 16"/>
              <p:cNvSpPr>
                <a:spLocks noChangeArrowheads="1"/>
              </p:cNvSpPr>
              <p:nvPr/>
            </p:nvSpPr>
            <p:spPr bwMode="auto">
              <a:xfrm rot="10800000" flipH="1">
                <a:off x="4471516" y="3431925"/>
                <a:ext cx="45719" cy="45719"/>
              </a:xfrm>
              <a:prstGeom prst="flowChartDelay">
                <a:avLst/>
              </a:prstGeom>
              <a:solidFill>
                <a:srgbClr val="E3724F"/>
              </a:solidFill>
              <a:ln w="12700">
                <a:solidFill>
                  <a:schemeClr val="tx1"/>
                </a:solidFill>
                <a:miter lim="800000"/>
                <a:headEnd/>
                <a:tailEnd/>
              </a:ln>
            </p:spPr>
            <p:txBody>
              <a:bodyPr vert="eaVert" wrap="none" tIns="0" bIns="0" anchor="ctr" anchorCtr="1"/>
              <a:lstStyle/>
              <a:p>
                <a:pPr latinLnBrk="1"/>
                <a:endParaRPr kumimoji="1" lang="en-US" altLang="ko-KR" sz="500">
                  <a:latin typeface="Gulim" pitchFamily="34" charset="-127"/>
                  <a:ea typeface="Gulim" pitchFamily="34" charset="-127"/>
                </a:endParaRPr>
              </a:p>
            </p:txBody>
          </p:sp>
        </p:grpSp>
        <p:grpSp>
          <p:nvGrpSpPr>
            <p:cNvPr id="77" name="그룹 493"/>
            <p:cNvGrpSpPr>
              <a:grpSpLocks/>
            </p:cNvGrpSpPr>
            <p:nvPr/>
          </p:nvGrpSpPr>
          <p:grpSpPr bwMode="auto">
            <a:xfrm rot="5400000">
              <a:off x="6172200" y="3306763"/>
              <a:ext cx="68263" cy="26987"/>
              <a:chOff x="4387849" y="3424237"/>
              <a:chExt cx="129386" cy="56572"/>
            </a:xfrm>
          </p:grpSpPr>
          <p:sp>
            <p:nvSpPr>
              <p:cNvPr id="41458" name="AutoShape 15"/>
              <p:cNvSpPr>
                <a:spLocks noChangeArrowheads="1"/>
              </p:cNvSpPr>
              <p:nvPr/>
            </p:nvSpPr>
            <p:spPr bwMode="auto">
              <a:xfrm flipH="1">
                <a:off x="4387849" y="3424237"/>
                <a:ext cx="74333" cy="56572"/>
              </a:xfrm>
              <a:prstGeom prst="flowChartSummingJunction">
                <a:avLst/>
              </a:prstGeom>
              <a:solidFill>
                <a:srgbClr val="E3724F"/>
              </a:solidFill>
              <a:ln w="12700">
                <a:solidFill>
                  <a:schemeClr val="tx1"/>
                </a:solidFill>
                <a:round/>
                <a:headEnd/>
                <a:tailEnd/>
              </a:ln>
            </p:spPr>
            <p:txBody>
              <a:bodyPr wrap="none" anchor="ctr"/>
              <a:lstStyle/>
              <a:p>
                <a:pPr latinLnBrk="1"/>
                <a:endParaRPr kumimoji="1" lang="ko-KR" altLang="en-US">
                  <a:latin typeface="Gulim" pitchFamily="34" charset="-127"/>
                  <a:ea typeface="Gulim" pitchFamily="34" charset="-127"/>
                </a:endParaRPr>
              </a:p>
            </p:txBody>
          </p:sp>
          <p:sp>
            <p:nvSpPr>
              <p:cNvPr id="41459" name="AutoShape 16"/>
              <p:cNvSpPr>
                <a:spLocks noChangeArrowheads="1"/>
              </p:cNvSpPr>
              <p:nvPr/>
            </p:nvSpPr>
            <p:spPr bwMode="auto">
              <a:xfrm rot="10800000" flipH="1">
                <a:off x="4471516" y="3431925"/>
                <a:ext cx="45719" cy="45719"/>
              </a:xfrm>
              <a:prstGeom prst="flowChartDelay">
                <a:avLst/>
              </a:prstGeom>
              <a:solidFill>
                <a:srgbClr val="E3724F"/>
              </a:solidFill>
              <a:ln w="12700">
                <a:solidFill>
                  <a:schemeClr val="tx1"/>
                </a:solidFill>
                <a:miter lim="800000"/>
                <a:headEnd/>
                <a:tailEnd/>
              </a:ln>
            </p:spPr>
            <p:txBody>
              <a:bodyPr vert="eaVert" wrap="none" tIns="0" bIns="0" anchor="ctr" anchorCtr="1"/>
              <a:lstStyle/>
              <a:p>
                <a:pPr latinLnBrk="1"/>
                <a:endParaRPr kumimoji="1" lang="en-US" altLang="ko-KR" sz="500">
                  <a:latin typeface="Gulim" pitchFamily="34" charset="-127"/>
                  <a:ea typeface="Gulim" pitchFamily="34" charset="-127"/>
                </a:endParaRPr>
              </a:p>
            </p:txBody>
          </p:sp>
        </p:grpSp>
        <p:grpSp>
          <p:nvGrpSpPr>
            <p:cNvPr id="83" name="그룹 496"/>
            <p:cNvGrpSpPr>
              <a:grpSpLocks/>
            </p:cNvGrpSpPr>
            <p:nvPr/>
          </p:nvGrpSpPr>
          <p:grpSpPr bwMode="auto">
            <a:xfrm rot="5400000">
              <a:off x="6161881" y="4013994"/>
              <a:ext cx="68263" cy="28575"/>
              <a:chOff x="4387849" y="3424237"/>
              <a:chExt cx="129386" cy="56572"/>
            </a:xfrm>
          </p:grpSpPr>
          <p:sp>
            <p:nvSpPr>
              <p:cNvPr id="41456" name="AutoShape 15"/>
              <p:cNvSpPr>
                <a:spLocks noChangeArrowheads="1"/>
              </p:cNvSpPr>
              <p:nvPr/>
            </p:nvSpPr>
            <p:spPr bwMode="auto">
              <a:xfrm flipH="1">
                <a:off x="4387849" y="3424237"/>
                <a:ext cx="74333" cy="56572"/>
              </a:xfrm>
              <a:prstGeom prst="flowChartSummingJunction">
                <a:avLst/>
              </a:prstGeom>
              <a:solidFill>
                <a:srgbClr val="E3724F"/>
              </a:solidFill>
              <a:ln w="12700">
                <a:solidFill>
                  <a:schemeClr val="tx1"/>
                </a:solidFill>
                <a:round/>
                <a:headEnd/>
                <a:tailEnd/>
              </a:ln>
            </p:spPr>
            <p:txBody>
              <a:bodyPr wrap="none" anchor="ctr"/>
              <a:lstStyle/>
              <a:p>
                <a:pPr latinLnBrk="1"/>
                <a:endParaRPr kumimoji="1" lang="ko-KR" altLang="en-US">
                  <a:latin typeface="Gulim" pitchFamily="34" charset="-127"/>
                  <a:ea typeface="Gulim" pitchFamily="34" charset="-127"/>
                </a:endParaRPr>
              </a:p>
            </p:txBody>
          </p:sp>
          <p:sp>
            <p:nvSpPr>
              <p:cNvPr id="41457" name="AutoShape 16"/>
              <p:cNvSpPr>
                <a:spLocks noChangeArrowheads="1"/>
              </p:cNvSpPr>
              <p:nvPr/>
            </p:nvSpPr>
            <p:spPr bwMode="auto">
              <a:xfrm rot="10800000" flipH="1">
                <a:off x="4471516" y="3431925"/>
                <a:ext cx="45719" cy="45719"/>
              </a:xfrm>
              <a:prstGeom prst="flowChartDelay">
                <a:avLst/>
              </a:prstGeom>
              <a:solidFill>
                <a:srgbClr val="E3724F"/>
              </a:solidFill>
              <a:ln w="12700">
                <a:solidFill>
                  <a:schemeClr val="tx1"/>
                </a:solidFill>
                <a:miter lim="800000"/>
                <a:headEnd/>
                <a:tailEnd/>
              </a:ln>
            </p:spPr>
            <p:txBody>
              <a:bodyPr vert="eaVert" wrap="none" tIns="0" bIns="0" anchor="ctr" anchorCtr="1"/>
              <a:lstStyle/>
              <a:p>
                <a:pPr latinLnBrk="1"/>
                <a:endParaRPr kumimoji="1" lang="en-US" altLang="ko-KR" sz="500">
                  <a:latin typeface="Gulim" pitchFamily="34" charset="-127"/>
                  <a:ea typeface="Gulim" pitchFamily="34" charset="-127"/>
                </a:endParaRPr>
              </a:p>
            </p:txBody>
          </p:sp>
        </p:grpSp>
        <p:grpSp>
          <p:nvGrpSpPr>
            <p:cNvPr id="86" name="그룹 499"/>
            <p:cNvGrpSpPr>
              <a:grpSpLocks/>
            </p:cNvGrpSpPr>
            <p:nvPr/>
          </p:nvGrpSpPr>
          <p:grpSpPr bwMode="auto">
            <a:xfrm rot="5400000">
              <a:off x="6158706" y="4356894"/>
              <a:ext cx="68263" cy="28575"/>
              <a:chOff x="4387849" y="3424237"/>
              <a:chExt cx="129386" cy="56572"/>
            </a:xfrm>
          </p:grpSpPr>
          <p:sp>
            <p:nvSpPr>
              <p:cNvPr id="41454" name="AutoShape 15"/>
              <p:cNvSpPr>
                <a:spLocks noChangeArrowheads="1"/>
              </p:cNvSpPr>
              <p:nvPr/>
            </p:nvSpPr>
            <p:spPr bwMode="auto">
              <a:xfrm flipH="1">
                <a:off x="4387849" y="3424237"/>
                <a:ext cx="74333" cy="56572"/>
              </a:xfrm>
              <a:prstGeom prst="flowChartSummingJunction">
                <a:avLst/>
              </a:prstGeom>
              <a:solidFill>
                <a:srgbClr val="E3724F"/>
              </a:solidFill>
              <a:ln w="12700">
                <a:solidFill>
                  <a:schemeClr val="tx1"/>
                </a:solidFill>
                <a:round/>
                <a:headEnd/>
                <a:tailEnd/>
              </a:ln>
            </p:spPr>
            <p:txBody>
              <a:bodyPr wrap="none" anchor="ctr"/>
              <a:lstStyle/>
              <a:p>
                <a:pPr latinLnBrk="1"/>
                <a:endParaRPr kumimoji="1" lang="ko-KR" altLang="en-US">
                  <a:latin typeface="Gulim" pitchFamily="34" charset="-127"/>
                  <a:ea typeface="Gulim" pitchFamily="34" charset="-127"/>
                </a:endParaRPr>
              </a:p>
            </p:txBody>
          </p:sp>
          <p:sp>
            <p:nvSpPr>
              <p:cNvPr id="41455" name="AutoShape 16"/>
              <p:cNvSpPr>
                <a:spLocks noChangeArrowheads="1"/>
              </p:cNvSpPr>
              <p:nvPr/>
            </p:nvSpPr>
            <p:spPr bwMode="auto">
              <a:xfrm rot="10800000" flipH="1">
                <a:off x="4471516" y="3431925"/>
                <a:ext cx="45719" cy="45719"/>
              </a:xfrm>
              <a:prstGeom prst="flowChartDelay">
                <a:avLst/>
              </a:prstGeom>
              <a:solidFill>
                <a:srgbClr val="E3724F"/>
              </a:solidFill>
              <a:ln w="12700">
                <a:solidFill>
                  <a:schemeClr val="tx1"/>
                </a:solidFill>
                <a:miter lim="800000"/>
                <a:headEnd/>
                <a:tailEnd/>
              </a:ln>
            </p:spPr>
            <p:txBody>
              <a:bodyPr vert="eaVert" wrap="none" tIns="0" bIns="0" anchor="ctr" anchorCtr="1"/>
              <a:lstStyle/>
              <a:p>
                <a:pPr latinLnBrk="1"/>
                <a:endParaRPr kumimoji="1" lang="en-US" altLang="ko-KR" sz="500">
                  <a:latin typeface="Gulim" pitchFamily="34" charset="-127"/>
                  <a:ea typeface="Gulim" pitchFamily="34" charset="-127"/>
                </a:endParaRPr>
              </a:p>
            </p:txBody>
          </p:sp>
        </p:grpSp>
        <p:grpSp>
          <p:nvGrpSpPr>
            <p:cNvPr id="87" name="그룹 502"/>
            <p:cNvGrpSpPr>
              <a:grpSpLocks/>
            </p:cNvGrpSpPr>
            <p:nvPr/>
          </p:nvGrpSpPr>
          <p:grpSpPr bwMode="auto">
            <a:xfrm rot="5400000">
              <a:off x="6156325" y="4740275"/>
              <a:ext cx="66675" cy="28575"/>
              <a:chOff x="4387849" y="3424237"/>
              <a:chExt cx="129386" cy="56572"/>
            </a:xfrm>
          </p:grpSpPr>
          <p:sp>
            <p:nvSpPr>
              <p:cNvPr id="41452" name="AutoShape 15"/>
              <p:cNvSpPr>
                <a:spLocks noChangeArrowheads="1"/>
              </p:cNvSpPr>
              <p:nvPr/>
            </p:nvSpPr>
            <p:spPr bwMode="auto">
              <a:xfrm flipH="1">
                <a:off x="4387849" y="3424237"/>
                <a:ext cx="74333" cy="56572"/>
              </a:xfrm>
              <a:prstGeom prst="flowChartSummingJunction">
                <a:avLst/>
              </a:prstGeom>
              <a:solidFill>
                <a:srgbClr val="E3724F"/>
              </a:solidFill>
              <a:ln w="12700">
                <a:solidFill>
                  <a:schemeClr val="tx1"/>
                </a:solidFill>
                <a:round/>
                <a:headEnd/>
                <a:tailEnd/>
              </a:ln>
            </p:spPr>
            <p:txBody>
              <a:bodyPr wrap="none" anchor="ctr"/>
              <a:lstStyle/>
              <a:p>
                <a:pPr latinLnBrk="1"/>
                <a:endParaRPr kumimoji="1" lang="ko-KR" altLang="en-US">
                  <a:latin typeface="Gulim" pitchFamily="34" charset="-127"/>
                  <a:ea typeface="Gulim" pitchFamily="34" charset="-127"/>
                </a:endParaRPr>
              </a:p>
            </p:txBody>
          </p:sp>
          <p:sp>
            <p:nvSpPr>
              <p:cNvPr id="41453" name="AutoShape 16"/>
              <p:cNvSpPr>
                <a:spLocks noChangeArrowheads="1"/>
              </p:cNvSpPr>
              <p:nvPr/>
            </p:nvSpPr>
            <p:spPr bwMode="auto">
              <a:xfrm rot="10800000" flipH="1">
                <a:off x="4471516" y="3431925"/>
                <a:ext cx="45719" cy="45719"/>
              </a:xfrm>
              <a:prstGeom prst="flowChartDelay">
                <a:avLst/>
              </a:prstGeom>
              <a:solidFill>
                <a:srgbClr val="E3724F"/>
              </a:solidFill>
              <a:ln w="12700">
                <a:solidFill>
                  <a:schemeClr val="tx1"/>
                </a:solidFill>
                <a:miter lim="800000"/>
                <a:headEnd/>
                <a:tailEnd/>
              </a:ln>
            </p:spPr>
            <p:txBody>
              <a:bodyPr vert="eaVert" wrap="none" tIns="0" bIns="0" anchor="ctr" anchorCtr="1"/>
              <a:lstStyle/>
              <a:p>
                <a:pPr latinLnBrk="1"/>
                <a:endParaRPr kumimoji="1" lang="en-US" altLang="ko-KR" sz="500">
                  <a:latin typeface="Gulim" pitchFamily="34" charset="-127"/>
                  <a:ea typeface="Gulim" pitchFamily="34" charset="-127"/>
                </a:endParaRPr>
              </a:p>
            </p:txBody>
          </p:sp>
        </p:grpSp>
        <p:grpSp>
          <p:nvGrpSpPr>
            <p:cNvPr id="88" name="그룹 505"/>
            <p:cNvGrpSpPr>
              <a:grpSpLocks/>
            </p:cNvGrpSpPr>
            <p:nvPr/>
          </p:nvGrpSpPr>
          <p:grpSpPr bwMode="auto">
            <a:xfrm rot="5400000">
              <a:off x="6151563" y="5105400"/>
              <a:ext cx="68262" cy="26988"/>
              <a:chOff x="4387849" y="3424237"/>
              <a:chExt cx="129386" cy="56572"/>
            </a:xfrm>
          </p:grpSpPr>
          <p:sp>
            <p:nvSpPr>
              <p:cNvPr id="41450" name="AutoShape 15"/>
              <p:cNvSpPr>
                <a:spLocks noChangeArrowheads="1"/>
              </p:cNvSpPr>
              <p:nvPr/>
            </p:nvSpPr>
            <p:spPr bwMode="auto">
              <a:xfrm flipH="1">
                <a:off x="4387849" y="3424237"/>
                <a:ext cx="74333" cy="56572"/>
              </a:xfrm>
              <a:prstGeom prst="flowChartSummingJunction">
                <a:avLst/>
              </a:prstGeom>
              <a:solidFill>
                <a:srgbClr val="E3724F"/>
              </a:solidFill>
              <a:ln w="12700">
                <a:solidFill>
                  <a:schemeClr val="tx1"/>
                </a:solidFill>
                <a:round/>
                <a:headEnd/>
                <a:tailEnd/>
              </a:ln>
            </p:spPr>
            <p:txBody>
              <a:bodyPr wrap="none" anchor="ctr"/>
              <a:lstStyle/>
              <a:p>
                <a:pPr latinLnBrk="1"/>
                <a:endParaRPr kumimoji="1" lang="ko-KR" altLang="en-US">
                  <a:latin typeface="Gulim" pitchFamily="34" charset="-127"/>
                  <a:ea typeface="Gulim" pitchFamily="34" charset="-127"/>
                </a:endParaRPr>
              </a:p>
            </p:txBody>
          </p:sp>
          <p:sp>
            <p:nvSpPr>
              <p:cNvPr id="41451" name="AutoShape 16"/>
              <p:cNvSpPr>
                <a:spLocks noChangeArrowheads="1"/>
              </p:cNvSpPr>
              <p:nvPr/>
            </p:nvSpPr>
            <p:spPr bwMode="auto">
              <a:xfrm rot="10800000" flipH="1">
                <a:off x="4471516" y="3431925"/>
                <a:ext cx="45719" cy="45719"/>
              </a:xfrm>
              <a:prstGeom prst="flowChartDelay">
                <a:avLst/>
              </a:prstGeom>
              <a:solidFill>
                <a:srgbClr val="E3724F"/>
              </a:solidFill>
              <a:ln w="12700">
                <a:solidFill>
                  <a:schemeClr val="tx1"/>
                </a:solidFill>
                <a:miter lim="800000"/>
                <a:headEnd/>
                <a:tailEnd/>
              </a:ln>
            </p:spPr>
            <p:txBody>
              <a:bodyPr vert="eaVert" wrap="none" tIns="0" bIns="0" anchor="ctr" anchorCtr="1"/>
              <a:lstStyle/>
              <a:p>
                <a:pPr latinLnBrk="1"/>
                <a:endParaRPr kumimoji="1" lang="en-US" altLang="ko-KR" sz="500">
                  <a:latin typeface="Gulim" pitchFamily="34" charset="-127"/>
                  <a:ea typeface="Gulim" pitchFamily="34" charset="-127"/>
                </a:endParaRPr>
              </a:p>
            </p:txBody>
          </p:sp>
        </p:grpSp>
        <p:cxnSp>
          <p:nvCxnSpPr>
            <p:cNvPr id="489" name="꺾인 연결선 1491"/>
            <p:cNvCxnSpPr>
              <a:stCxn id="270" idx="3"/>
              <a:endCxn id="41125" idx="0"/>
            </p:cNvCxnSpPr>
            <p:nvPr/>
          </p:nvCxnSpPr>
          <p:spPr>
            <a:xfrm rot="10800000" flipV="1">
              <a:off x="6604000" y="2189163"/>
              <a:ext cx="641350" cy="1112837"/>
            </a:xfrm>
            <a:prstGeom prst="bentConnector3">
              <a:avLst>
                <a:gd name="adj1" fmla="val 63867"/>
              </a:avLst>
            </a:prstGeom>
            <a:ln w="28575">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490" name="꺾인 연결선 1492"/>
            <p:cNvCxnSpPr>
              <a:stCxn id="272" idx="3"/>
              <a:endCxn id="41124" idx="0"/>
            </p:cNvCxnSpPr>
            <p:nvPr/>
          </p:nvCxnSpPr>
          <p:spPr>
            <a:xfrm rot="10800000" flipV="1">
              <a:off x="6604000" y="2341563"/>
              <a:ext cx="641350" cy="1055687"/>
            </a:xfrm>
            <a:prstGeom prst="bentConnector3">
              <a:avLst>
                <a:gd name="adj1" fmla="val 56189"/>
              </a:avLst>
            </a:prstGeom>
            <a:ln w="28575">
              <a:solidFill>
                <a:srgbClr val="FF9900"/>
              </a:solidFill>
            </a:ln>
          </p:spPr>
          <p:style>
            <a:lnRef idx="1">
              <a:schemeClr val="accent1"/>
            </a:lnRef>
            <a:fillRef idx="0">
              <a:schemeClr val="accent1"/>
            </a:fillRef>
            <a:effectRef idx="0">
              <a:schemeClr val="accent1"/>
            </a:effectRef>
            <a:fontRef idx="minor">
              <a:schemeClr val="tx1"/>
            </a:fontRef>
          </p:style>
        </p:cxnSp>
        <p:grpSp>
          <p:nvGrpSpPr>
            <p:cNvPr id="89" name="그룹 1235"/>
            <p:cNvGrpSpPr>
              <a:grpSpLocks/>
            </p:cNvGrpSpPr>
            <p:nvPr/>
          </p:nvGrpSpPr>
          <p:grpSpPr bwMode="auto">
            <a:xfrm>
              <a:off x="7245350" y="2593975"/>
              <a:ext cx="1008063" cy="406400"/>
              <a:chOff x="7778432" y="917568"/>
              <a:chExt cx="1151515" cy="634011"/>
            </a:xfrm>
          </p:grpSpPr>
          <p:sp>
            <p:nvSpPr>
              <p:cNvPr id="41426" name="Line 373"/>
              <p:cNvSpPr>
                <a:spLocks noChangeShapeType="1"/>
              </p:cNvSpPr>
              <p:nvPr/>
            </p:nvSpPr>
            <p:spPr bwMode="auto">
              <a:xfrm>
                <a:off x="7888165" y="1455393"/>
                <a:ext cx="491541" cy="0"/>
              </a:xfrm>
              <a:prstGeom prst="line">
                <a:avLst/>
              </a:prstGeom>
              <a:noFill/>
              <a:ln w="28575">
                <a:solidFill>
                  <a:srgbClr val="FF9900"/>
                </a:solidFill>
                <a:round/>
                <a:headEnd/>
                <a:tailEnd/>
              </a:ln>
            </p:spPr>
            <p:txBody>
              <a:bodyPr/>
              <a:lstStyle/>
              <a:p>
                <a:endParaRPr lang="en-US"/>
              </a:p>
            </p:txBody>
          </p:sp>
          <p:sp>
            <p:nvSpPr>
              <p:cNvPr id="41427" name="Oval 361"/>
              <p:cNvSpPr>
                <a:spLocks noChangeArrowheads="1"/>
              </p:cNvSpPr>
              <p:nvPr/>
            </p:nvSpPr>
            <p:spPr bwMode="auto">
              <a:xfrm>
                <a:off x="8216009" y="983949"/>
                <a:ext cx="205350" cy="60008"/>
              </a:xfrm>
              <a:prstGeom prst="ellipse">
                <a:avLst/>
              </a:prstGeom>
              <a:solidFill>
                <a:srgbClr val="1F497D"/>
              </a:solidFill>
              <a:ln w="9525">
                <a:solidFill>
                  <a:srgbClr val="000000"/>
                </a:solidFill>
                <a:round/>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1428" name="Oval 362"/>
              <p:cNvSpPr>
                <a:spLocks noChangeArrowheads="1"/>
              </p:cNvSpPr>
              <p:nvPr/>
            </p:nvSpPr>
            <p:spPr bwMode="auto">
              <a:xfrm>
                <a:off x="8426558" y="983949"/>
                <a:ext cx="205350" cy="60008"/>
              </a:xfrm>
              <a:prstGeom prst="ellipse">
                <a:avLst/>
              </a:prstGeom>
              <a:solidFill>
                <a:srgbClr val="1F497D"/>
              </a:solidFill>
              <a:ln w="9525">
                <a:solidFill>
                  <a:srgbClr val="000000"/>
                </a:solidFill>
                <a:round/>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1429" name="AutoShape 363"/>
              <p:cNvSpPr>
                <a:spLocks noChangeArrowheads="1"/>
              </p:cNvSpPr>
              <p:nvPr/>
            </p:nvSpPr>
            <p:spPr bwMode="auto">
              <a:xfrm rot="10800000">
                <a:off x="8352909" y="1078961"/>
                <a:ext cx="137767" cy="54007"/>
              </a:xfrm>
              <a:prstGeom prst="flowChartManualOperation">
                <a:avLst/>
              </a:prstGeom>
              <a:solidFill>
                <a:srgbClr val="EEECE1"/>
              </a:solidFill>
              <a:ln w="9525">
                <a:solidFill>
                  <a:srgbClr val="000000"/>
                </a:solidFill>
                <a:miter lim="800000"/>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1430" name="Line 364"/>
              <p:cNvSpPr>
                <a:spLocks noChangeShapeType="1"/>
              </p:cNvSpPr>
              <p:nvPr/>
            </p:nvSpPr>
            <p:spPr bwMode="auto">
              <a:xfrm>
                <a:off x="8421359" y="1011952"/>
                <a:ext cx="0" cy="72010"/>
              </a:xfrm>
              <a:prstGeom prst="line">
                <a:avLst/>
              </a:prstGeom>
              <a:noFill/>
              <a:ln w="9525">
                <a:solidFill>
                  <a:srgbClr val="000000"/>
                </a:solidFill>
                <a:round/>
                <a:headEnd/>
                <a:tailEnd/>
              </a:ln>
            </p:spPr>
            <p:txBody>
              <a:bodyPr/>
              <a:lstStyle/>
              <a:p>
                <a:endParaRPr lang="en-US"/>
              </a:p>
            </p:txBody>
          </p:sp>
          <p:sp>
            <p:nvSpPr>
              <p:cNvPr id="41431" name="Line 365"/>
              <p:cNvSpPr>
                <a:spLocks noChangeShapeType="1"/>
              </p:cNvSpPr>
              <p:nvPr/>
            </p:nvSpPr>
            <p:spPr bwMode="auto">
              <a:xfrm>
                <a:off x="7901713" y="1215607"/>
                <a:ext cx="307213" cy="0"/>
              </a:xfrm>
              <a:prstGeom prst="line">
                <a:avLst/>
              </a:prstGeom>
              <a:noFill/>
              <a:ln w="28575">
                <a:solidFill>
                  <a:srgbClr val="99CCFF"/>
                </a:solidFill>
                <a:round/>
                <a:headEnd/>
                <a:tailEnd/>
              </a:ln>
            </p:spPr>
            <p:txBody>
              <a:bodyPr/>
              <a:lstStyle/>
              <a:p>
                <a:endParaRPr lang="en-US"/>
              </a:p>
            </p:txBody>
          </p:sp>
          <p:sp>
            <p:nvSpPr>
              <p:cNvPr id="41432" name="Rectangle 366"/>
              <p:cNvSpPr>
                <a:spLocks noChangeArrowheads="1"/>
              </p:cNvSpPr>
              <p:nvPr/>
            </p:nvSpPr>
            <p:spPr bwMode="auto">
              <a:xfrm>
                <a:off x="7903067" y="917568"/>
                <a:ext cx="1026880" cy="634011"/>
              </a:xfrm>
              <a:prstGeom prst="rect">
                <a:avLst/>
              </a:prstGeom>
              <a:noFill/>
              <a:ln w="19050">
                <a:solidFill>
                  <a:srgbClr val="000000"/>
                </a:solidFill>
                <a:miter lim="800000"/>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1433" name="Line 367"/>
              <p:cNvSpPr>
                <a:spLocks noChangeShapeType="1"/>
              </p:cNvSpPr>
              <p:nvPr/>
            </p:nvSpPr>
            <p:spPr bwMode="auto">
              <a:xfrm>
                <a:off x="8698290" y="1170901"/>
                <a:ext cx="128698" cy="0"/>
              </a:xfrm>
              <a:prstGeom prst="line">
                <a:avLst/>
              </a:prstGeom>
              <a:noFill/>
              <a:ln w="57150">
                <a:solidFill>
                  <a:srgbClr val="333399"/>
                </a:solidFill>
                <a:round/>
                <a:headEnd/>
                <a:tailEnd/>
              </a:ln>
            </p:spPr>
            <p:txBody>
              <a:bodyPr/>
              <a:lstStyle/>
              <a:p>
                <a:endParaRPr lang="en-US"/>
              </a:p>
            </p:txBody>
          </p:sp>
          <p:sp>
            <p:nvSpPr>
              <p:cNvPr id="41434" name="Line 368"/>
              <p:cNvSpPr>
                <a:spLocks noChangeShapeType="1"/>
              </p:cNvSpPr>
              <p:nvPr/>
            </p:nvSpPr>
            <p:spPr bwMode="auto">
              <a:xfrm>
                <a:off x="8024992" y="1168191"/>
                <a:ext cx="128699" cy="0"/>
              </a:xfrm>
              <a:prstGeom prst="line">
                <a:avLst/>
              </a:prstGeom>
              <a:noFill/>
              <a:ln w="57150">
                <a:solidFill>
                  <a:srgbClr val="333399"/>
                </a:solidFill>
                <a:round/>
                <a:headEnd/>
                <a:tailEnd/>
              </a:ln>
            </p:spPr>
            <p:txBody>
              <a:bodyPr/>
              <a:lstStyle/>
              <a:p>
                <a:endParaRPr lang="en-US"/>
              </a:p>
            </p:txBody>
          </p:sp>
          <p:sp>
            <p:nvSpPr>
              <p:cNvPr id="41435" name="Line 369"/>
              <p:cNvSpPr>
                <a:spLocks noChangeShapeType="1"/>
              </p:cNvSpPr>
              <p:nvPr/>
            </p:nvSpPr>
            <p:spPr bwMode="auto">
              <a:xfrm>
                <a:off x="8427346" y="1456748"/>
                <a:ext cx="463315" cy="0"/>
              </a:xfrm>
              <a:prstGeom prst="line">
                <a:avLst/>
              </a:prstGeom>
              <a:noFill/>
              <a:ln w="28575">
                <a:solidFill>
                  <a:srgbClr val="3366FF"/>
                </a:solidFill>
                <a:round/>
                <a:headEnd/>
                <a:tailEnd/>
              </a:ln>
            </p:spPr>
            <p:txBody>
              <a:bodyPr/>
              <a:lstStyle/>
              <a:p>
                <a:endParaRPr lang="en-US"/>
              </a:p>
            </p:txBody>
          </p:sp>
          <p:sp>
            <p:nvSpPr>
              <p:cNvPr id="41436" name="Line 370"/>
              <p:cNvSpPr>
                <a:spLocks noChangeShapeType="1"/>
              </p:cNvSpPr>
              <p:nvPr/>
            </p:nvSpPr>
            <p:spPr bwMode="auto">
              <a:xfrm>
                <a:off x="8663068" y="1215607"/>
                <a:ext cx="224884" cy="0"/>
              </a:xfrm>
              <a:prstGeom prst="line">
                <a:avLst/>
              </a:prstGeom>
              <a:noFill/>
              <a:ln w="28575">
                <a:solidFill>
                  <a:srgbClr val="3366FF"/>
                </a:solidFill>
                <a:round/>
                <a:headEnd/>
                <a:tailEnd/>
              </a:ln>
            </p:spPr>
            <p:txBody>
              <a:bodyPr/>
              <a:lstStyle/>
              <a:p>
                <a:endParaRPr lang="en-US"/>
              </a:p>
            </p:txBody>
          </p:sp>
          <p:sp>
            <p:nvSpPr>
              <p:cNvPr id="41437" name="Rectangle 371"/>
              <p:cNvSpPr>
                <a:spLocks noChangeArrowheads="1"/>
              </p:cNvSpPr>
              <p:nvPr/>
            </p:nvSpPr>
            <p:spPr bwMode="auto">
              <a:xfrm>
                <a:off x="8198397" y="1158709"/>
                <a:ext cx="460606" cy="109732"/>
              </a:xfrm>
              <a:prstGeom prst="rect">
                <a:avLst/>
              </a:prstGeom>
              <a:gradFill rotWithShape="1">
                <a:gsLst>
                  <a:gs pos="0">
                    <a:srgbClr val="FFFFFF">
                      <a:alpha val="29999"/>
                    </a:srgbClr>
                  </a:gs>
                  <a:gs pos="100000">
                    <a:srgbClr val="0000FF"/>
                  </a:gs>
                </a:gsLst>
                <a:lin ang="0" scaled="1"/>
              </a:gradFill>
              <a:ln w="28575">
                <a:solidFill>
                  <a:srgbClr val="000000"/>
                </a:solidFill>
                <a:miter lim="800000"/>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1438" name="Line 372"/>
              <p:cNvSpPr>
                <a:spLocks noChangeShapeType="1"/>
              </p:cNvSpPr>
              <p:nvPr/>
            </p:nvSpPr>
            <p:spPr bwMode="auto">
              <a:xfrm rot="5400000">
                <a:off x="8747737" y="1335500"/>
                <a:ext cx="264172" cy="0"/>
              </a:xfrm>
              <a:prstGeom prst="line">
                <a:avLst/>
              </a:prstGeom>
              <a:noFill/>
              <a:ln w="28575">
                <a:solidFill>
                  <a:srgbClr val="3366FF"/>
                </a:solidFill>
                <a:round/>
                <a:headEnd/>
                <a:tailEnd/>
              </a:ln>
            </p:spPr>
            <p:txBody>
              <a:bodyPr/>
              <a:lstStyle/>
              <a:p>
                <a:endParaRPr lang="en-US"/>
              </a:p>
            </p:txBody>
          </p:sp>
          <p:sp>
            <p:nvSpPr>
              <p:cNvPr id="41439" name="Line 377"/>
              <p:cNvSpPr>
                <a:spLocks noChangeShapeType="1"/>
              </p:cNvSpPr>
              <p:nvPr/>
            </p:nvSpPr>
            <p:spPr bwMode="auto">
              <a:xfrm rot="-5400000">
                <a:off x="8408380" y="1402559"/>
                <a:ext cx="24385" cy="0"/>
              </a:xfrm>
              <a:prstGeom prst="line">
                <a:avLst/>
              </a:prstGeom>
              <a:noFill/>
              <a:ln w="38100">
                <a:solidFill>
                  <a:srgbClr val="E3724F"/>
                </a:solidFill>
                <a:round/>
                <a:headEnd/>
                <a:tailEnd/>
              </a:ln>
            </p:spPr>
            <p:txBody>
              <a:bodyPr/>
              <a:lstStyle/>
              <a:p>
                <a:endParaRPr lang="en-US"/>
              </a:p>
            </p:txBody>
          </p:sp>
          <p:sp>
            <p:nvSpPr>
              <p:cNvPr id="41440" name="AutoShape 378"/>
              <p:cNvSpPr>
                <a:spLocks noChangeArrowheads="1"/>
              </p:cNvSpPr>
              <p:nvPr/>
            </p:nvSpPr>
            <p:spPr bwMode="auto">
              <a:xfrm rot="-5400000">
                <a:off x="8373157" y="1412042"/>
                <a:ext cx="92121" cy="92121"/>
              </a:xfrm>
              <a:prstGeom prst="flowChartSummingJunction">
                <a:avLst/>
              </a:prstGeom>
              <a:solidFill>
                <a:srgbClr val="E3724F"/>
              </a:solidFill>
              <a:ln w="12700">
                <a:solidFill>
                  <a:srgbClr val="000000"/>
                </a:solidFill>
                <a:round/>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1441" name="AutoShape 379"/>
              <p:cNvSpPr>
                <a:spLocks noChangeArrowheads="1"/>
              </p:cNvSpPr>
              <p:nvPr/>
            </p:nvSpPr>
            <p:spPr bwMode="auto">
              <a:xfrm rot="-5400000">
                <a:off x="8389413" y="1326695"/>
                <a:ext cx="60963" cy="65027"/>
              </a:xfrm>
              <a:prstGeom prst="flowChartDelay">
                <a:avLst/>
              </a:prstGeom>
              <a:solidFill>
                <a:srgbClr val="E3724F"/>
              </a:solidFill>
              <a:ln w="12700">
                <a:solidFill>
                  <a:srgbClr val="000000"/>
                </a:solidFill>
                <a:miter lim="800000"/>
                <a:headEnd/>
                <a:tailEnd/>
              </a:ln>
            </p:spPr>
            <p:txBody>
              <a:bodyPr vert="eaVert" wrap="none" tIns="0" bIns="0" anchor="ctr" anchorCtr="1"/>
              <a:lstStyle/>
              <a:p>
                <a:pPr algn="ctr" latinLnBrk="1"/>
                <a:r>
                  <a:rPr lang="en-US" altLang="ko-KR" sz="500" b="0">
                    <a:solidFill>
                      <a:srgbClr val="000000"/>
                    </a:solidFill>
                    <a:latin typeface="Malgun Gothic" pitchFamily="34" charset="-127"/>
                    <a:ea typeface="Malgun Gothic" pitchFamily="34" charset="-127"/>
                  </a:rPr>
                  <a:t>E</a:t>
                </a:r>
              </a:p>
            </p:txBody>
          </p:sp>
          <p:sp>
            <p:nvSpPr>
              <p:cNvPr id="41442" name="Rectangle 380"/>
              <p:cNvSpPr>
                <a:spLocks noChangeArrowheads="1"/>
              </p:cNvSpPr>
              <p:nvPr/>
            </p:nvSpPr>
            <p:spPr bwMode="auto">
              <a:xfrm>
                <a:off x="8514048" y="1418816"/>
                <a:ext cx="140891" cy="75865"/>
              </a:xfrm>
              <a:prstGeom prst="rect">
                <a:avLst/>
              </a:prstGeom>
              <a:pattFill prst="openDmnd">
                <a:fgClr>
                  <a:srgbClr val="99CC00"/>
                </a:fgClr>
                <a:bgClr>
                  <a:srgbClr val="FFFFFF"/>
                </a:bgClr>
              </a:pattFill>
              <a:ln w="9525">
                <a:solidFill>
                  <a:srgbClr val="000000"/>
                </a:solidFill>
                <a:miter lim="800000"/>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1443" name="Rectangle 381"/>
              <p:cNvSpPr>
                <a:spLocks noChangeArrowheads="1"/>
              </p:cNvSpPr>
              <p:nvPr/>
            </p:nvSpPr>
            <p:spPr bwMode="auto">
              <a:xfrm>
                <a:off x="8184850" y="1420170"/>
                <a:ext cx="140891" cy="75865"/>
              </a:xfrm>
              <a:prstGeom prst="rect">
                <a:avLst/>
              </a:prstGeom>
              <a:pattFill prst="openDmnd">
                <a:fgClr>
                  <a:srgbClr val="99CC00"/>
                </a:fgClr>
                <a:bgClr>
                  <a:srgbClr val="FFFFFF"/>
                </a:bgClr>
              </a:pattFill>
              <a:ln w="9525">
                <a:solidFill>
                  <a:srgbClr val="000000"/>
                </a:solidFill>
                <a:miter lim="800000"/>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grpSp>
            <p:nvGrpSpPr>
              <p:cNvPr id="90" name="그룹 2569"/>
              <p:cNvGrpSpPr>
                <a:grpSpLocks/>
              </p:cNvGrpSpPr>
              <p:nvPr/>
            </p:nvGrpSpPr>
            <p:grpSpPr bwMode="auto">
              <a:xfrm>
                <a:off x="7778394" y="1409564"/>
                <a:ext cx="113791" cy="94573"/>
                <a:chOff x="7581899" y="528637"/>
                <a:chExt cx="133345" cy="110823"/>
              </a:xfrm>
            </p:grpSpPr>
            <p:sp>
              <p:nvSpPr>
                <p:cNvPr id="41448" name="십자형 1517"/>
                <p:cNvSpPr>
                  <a:spLocks noChangeArrowheads="1"/>
                </p:cNvSpPr>
                <p:nvPr/>
              </p:nvSpPr>
              <p:spPr bwMode="auto">
                <a:xfrm rot="-5400000">
                  <a:off x="7630283" y="551319"/>
                  <a:ext cx="104464" cy="65459"/>
                </a:xfrm>
                <a:prstGeom prst="plus">
                  <a:avLst>
                    <a:gd name="adj" fmla="val 27912"/>
                  </a:avLst>
                </a:prstGeom>
                <a:solidFill>
                  <a:srgbClr val="996633"/>
                </a:solidFill>
                <a:ln w="3175" algn="ctr">
                  <a:solidFill>
                    <a:srgbClr val="000000"/>
                  </a:solidFill>
                  <a:miter lim="800000"/>
                  <a:headEnd/>
                  <a:tailEnd/>
                </a:ln>
              </p:spPr>
              <p:txBody>
                <a:bodyPr anchor="ctr"/>
                <a:lstStyle/>
                <a:p>
                  <a:pPr algn="ctr" latinLnBrk="1"/>
                  <a:endParaRPr lang="ko-KR" altLang="en-US" sz="1800" b="0">
                    <a:solidFill>
                      <a:srgbClr val="FFFFFF"/>
                    </a:solidFill>
                    <a:latin typeface="Malgun Gothic" pitchFamily="34" charset="-127"/>
                    <a:ea typeface="Malgun Gothic" pitchFamily="34" charset="-127"/>
                  </a:endParaRPr>
                </a:p>
              </p:txBody>
            </p:sp>
            <p:sp>
              <p:nvSpPr>
                <p:cNvPr id="516" name="양쪽 모서리가 잘린 사각형 1518"/>
                <p:cNvSpPr/>
                <p:nvPr/>
              </p:nvSpPr>
              <p:spPr>
                <a:xfrm rot="16200000">
                  <a:off x="7561865" y="549710"/>
                  <a:ext cx="110282" cy="70127"/>
                </a:xfrm>
                <a:prstGeom prst="snip2SameRect">
                  <a:avLst>
                    <a:gd name="adj1" fmla="val 50000"/>
                    <a:gd name="adj2" fmla="val 0"/>
                  </a:avLst>
                </a:prstGeom>
                <a:solidFill>
                  <a:srgbClr val="996633"/>
                </a:solidFill>
                <a:ln w="3175" cap="flat" cmpd="sng" algn="ctr">
                  <a:solidFill>
                    <a:sysClr val="windowText" lastClr="000000"/>
                  </a:solidFill>
                  <a:prstDash val="solid"/>
                </a:ln>
                <a:effectLst/>
              </p:spPr>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lang="ko-KR" altLang="en-US" b="0">
                    <a:solidFill>
                      <a:sysClr val="window" lastClr="FFFFFF"/>
                    </a:solidFill>
                    <a:latin typeface="맑은 고딕"/>
                    <a:ea typeface="맑은 고딕"/>
                  </a:endParaRPr>
                </a:p>
              </p:txBody>
            </p:sp>
          </p:grpSp>
          <p:grpSp>
            <p:nvGrpSpPr>
              <p:cNvPr id="91" name="그룹 2570"/>
              <p:cNvGrpSpPr>
                <a:grpSpLocks/>
              </p:cNvGrpSpPr>
              <p:nvPr/>
            </p:nvGrpSpPr>
            <p:grpSpPr bwMode="auto">
              <a:xfrm>
                <a:off x="7778375" y="1170890"/>
                <a:ext cx="113791" cy="94573"/>
                <a:chOff x="7581899" y="528637"/>
                <a:chExt cx="133345" cy="110823"/>
              </a:xfrm>
            </p:grpSpPr>
            <p:sp>
              <p:nvSpPr>
                <p:cNvPr id="41446" name="십자형 1515"/>
                <p:cNvSpPr>
                  <a:spLocks noChangeArrowheads="1"/>
                </p:cNvSpPr>
                <p:nvPr/>
              </p:nvSpPr>
              <p:spPr bwMode="auto">
                <a:xfrm rot="-5400000">
                  <a:off x="7630283" y="551319"/>
                  <a:ext cx="104464" cy="65459"/>
                </a:xfrm>
                <a:prstGeom prst="plus">
                  <a:avLst>
                    <a:gd name="adj" fmla="val 27912"/>
                  </a:avLst>
                </a:prstGeom>
                <a:solidFill>
                  <a:srgbClr val="996633"/>
                </a:solidFill>
                <a:ln w="3175" algn="ctr">
                  <a:solidFill>
                    <a:srgbClr val="000000"/>
                  </a:solidFill>
                  <a:miter lim="800000"/>
                  <a:headEnd/>
                  <a:tailEnd/>
                </a:ln>
              </p:spPr>
              <p:txBody>
                <a:bodyPr anchor="ctr"/>
                <a:lstStyle/>
                <a:p>
                  <a:pPr algn="ctr" latinLnBrk="1"/>
                  <a:endParaRPr lang="ko-KR" altLang="en-US" sz="1800" b="0">
                    <a:solidFill>
                      <a:srgbClr val="FFFFFF"/>
                    </a:solidFill>
                    <a:latin typeface="Malgun Gothic" pitchFamily="34" charset="-127"/>
                    <a:ea typeface="Malgun Gothic" pitchFamily="34" charset="-127"/>
                  </a:endParaRPr>
                </a:p>
              </p:txBody>
            </p:sp>
            <p:sp>
              <p:nvSpPr>
                <p:cNvPr id="514" name="양쪽 모서리가 잘린 사각형 1516"/>
                <p:cNvSpPr/>
                <p:nvPr/>
              </p:nvSpPr>
              <p:spPr>
                <a:xfrm rot="16200000">
                  <a:off x="7561888" y="547885"/>
                  <a:ext cx="110282" cy="70127"/>
                </a:xfrm>
                <a:prstGeom prst="snip2SameRect">
                  <a:avLst>
                    <a:gd name="adj1" fmla="val 50000"/>
                    <a:gd name="adj2" fmla="val 0"/>
                  </a:avLst>
                </a:prstGeom>
                <a:solidFill>
                  <a:srgbClr val="996633"/>
                </a:solidFill>
                <a:ln w="3175" cap="flat" cmpd="sng" algn="ctr">
                  <a:solidFill>
                    <a:sysClr val="windowText" lastClr="000000"/>
                  </a:solidFill>
                  <a:prstDash val="solid"/>
                </a:ln>
                <a:effectLst/>
              </p:spPr>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lang="ko-KR" altLang="en-US" b="0">
                    <a:solidFill>
                      <a:sysClr val="window" lastClr="FFFFFF"/>
                    </a:solidFill>
                    <a:latin typeface="맑은 고딕"/>
                    <a:ea typeface="맑은 고딕"/>
                  </a:endParaRPr>
                </a:p>
              </p:txBody>
            </p:sp>
          </p:grpSp>
        </p:grpSp>
        <p:cxnSp>
          <p:nvCxnSpPr>
            <p:cNvPr id="517" name="꺾인 연결선 1519"/>
            <p:cNvCxnSpPr/>
            <p:nvPr/>
          </p:nvCxnSpPr>
          <p:spPr>
            <a:xfrm rot="10800000" flipV="1">
              <a:off x="6610350" y="2784475"/>
              <a:ext cx="642938" cy="884238"/>
            </a:xfrm>
            <a:prstGeom prst="bentConnector3">
              <a:avLst>
                <a:gd name="adj1" fmla="val 46331"/>
              </a:avLst>
            </a:prstGeom>
            <a:ln w="28575">
              <a:solidFill>
                <a:srgbClr val="99CCFF"/>
              </a:solidFill>
            </a:ln>
          </p:spPr>
          <p:style>
            <a:lnRef idx="1">
              <a:schemeClr val="accent1"/>
            </a:lnRef>
            <a:fillRef idx="0">
              <a:schemeClr val="accent1"/>
            </a:fillRef>
            <a:effectRef idx="0">
              <a:schemeClr val="accent1"/>
            </a:effectRef>
            <a:fontRef idx="minor">
              <a:schemeClr val="tx1"/>
            </a:fontRef>
          </p:style>
        </p:cxnSp>
        <p:grpSp>
          <p:nvGrpSpPr>
            <p:cNvPr id="94" name="그룹 1260"/>
            <p:cNvGrpSpPr>
              <a:grpSpLocks/>
            </p:cNvGrpSpPr>
            <p:nvPr/>
          </p:nvGrpSpPr>
          <p:grpSpPr bwMode="auto">
            <a:xfrm>
              <a:off x="7245350" y="3252788"/>
              <a:ext cx="1008063" cy="404812"/>
              <a:chOff x="7778432" y="917568"/>
              <a:chExt cx="1151515" cy="634011"/>
            </a:xfrm>
          </p:grpSpPr>
          <p:sp>
            <p:nvSpPr>
              <p:cNvPr id="41402" name="Line 373"/>
              <p:cNvSpPr>
                <a:spLocks noChangeShapeType="1"/>
              </p:cNvSpPr>
              <p:nvPr/>
            </p:nvSpPr>
            <p:spPr bwMode="auto">
              <a:xfrm>
                <a:off x="7888165" y="1455393"/>
                <a:ext cx="491541" cy="0"/>
              </a:xfrm>
              <a:prstGeom prst="line">
                <a:avLst/>
              </a:prstGeom>
              <a:noFill/>
              <a:ln w="28575">
                <a:solidFill>
                  <a:srgbClr val="FF9900"/>
                </a:solidFill>
                <a:round/>
                <a:headEnd/>
                <a:tailEnd/>
              </a:ln>
            </p:spPr>
            <p:txBody>
              <a:bodyPr/>
              <a:lstStyle/>
              <a:p>
                <a:endParaRPr lang="en-US"/>
              </a:p>
            </p:txBody>
          </p:sp>
          <p:sp>
            <p:nvSpPr>
              <p:cNvPr id="41403" name="Oval 361"/>
              <p:cNvSpPr>
                <a:spLocks noChangeArrowheads="1"/>
              </p:cNvSpPr>
              <p:nvPr/>
            </p:nvSpPr>
            <p:spPr bwMode="auto">
              <a:xfrm>
                <a:off x="8216009" y="983949"/>
                <a:ext cx="205350" cy="60008"/>
              </a:xfrm>
              <a:prstGeom prst="ellipse">
                <a:avLst/>
              </a:prstGeom>
              <a:solidFill>
                <a:srgbClr val="1F497D"/>
              </a:solidFill>
              <a:ln w="9525">
                <a:solidFill>
                  <a:srgbClr val="000000"/>
                </a:solidFill>
                <a:round/>
                <a:headEnd/>
                <a:tailEnd/>
              </a:ln>
            </p:spPr>
            <p:txBody>
              <a:bodyPr wrap="none" anchor="ctr"/>
              <a:lstStyle/>
              <a:p>
                <a:pPr latinLnBrk="1"/>
                <a:endParaRPr lang="ko-KR" altLang="en-US" sz="1800">
                  <a:solidFill>
                    <a:srgbClr val="000000"/>
                  </a:solidFill>
                  <a:latin typeface="Malgun Gothic" pitchFamily="34" charset="-127"/>
                  <a:ea typeface="Malgun Gothic" pitchFamily="34" charset="-127"/>
                </a:endParaRPr>
              </a:p>
            </p:txBody>
          </p:sp>
          <p:sp>
            <p:nvSpPr>
              <p:cNvPr id="41404" name="Oval 362"/>
              <p:cNvSpPr>
                <a:spLocks noChangeArrowheads="1"/>
              </p:cNvSpPr>
              <p:nvPr/>
            </p:nvSpPr>
            <p:spPr bwMode="auto">
              <a:xfrm>
                <a:off x="8426558" y="983949"/>
                <a:ext cx="205350" cy="60008"/>
              </a:xfrm>
              <a:prstGeom prst="ellipse">
                <a:avLst/>
              </a:prstGeom>
              <a:solidFill>
                <a:srgbClr val="1F497D"/>
              </a:solidFill>
              <a:ln w="9525">
                <a:solidFill>
                  <a:srgbClr val="000000"/>
                </a:solidFill>
                <a:round/>
                <a:headEnd/>
                <a:tailEnd/>
              </a:ln>
            </p:spPr>
            <p:txBody>
              <a:bodyPr wrap="none" anchor="ctr"/>
              <a:lstStyle/>
              <a:p>
                <a:pPr latinLnBrk="1"/>
                <a:endParaRPr lang="ko-KR" altLang="en-US" sz="1800">
                  <a:solidFill>
                    <a:srgbClr val="000000"/>
                  </a:solidFill>
                  <a:latin typeface="Malgun Gothic" pitchFamily="34" charset="-127"/>
                  <a:ea typeface="Malgun Gothic" pitchFamily="34" charset="-127"/>
                </a:endParaRPr>
              </a:p>
            </p:txBody>
          </p:sp>
          <p:sp>
            <p:nvSpPr>
              <p:cNvPr id="41405" name="AutoShape 363"/>
              <p:cNvSpPr>
                <a:spLocks noChangeArrowheads="1"/>
              </p:cNvSpPr>
              <p:nvPr/>
            </p:nvSpPr>
            <p:spPr bwMode="auto">
              <a:xfrm rot="10800000">
                <a:off x="8352909" y="1078961"/>
                <a:ext cx="137767" cy="54007"/>
              </a:xfrm>
              <a:prstGeom prst="flowChartManualOperation">
                <a:avLst/>
              </a:prstGeom>
              <a:solidFill>
                <a:srgbClr val="EEECE1"/>
              </a:solidFill>
              <a:ln w="9525">
                <a:solidFill>
                  <a:srgbClr val="000000"/>
                </a:solidFill>
                <a:miter lim="800000"/>
                <a:headEnd/>
                <a:tailEnd/>
              </a:ln>
            </p:spPr>
            <p:txBody>
              <a:bodyPr wrap="none" anchor="ctr"/>
              <a:lstStyle/>
              <a:p>
                <a:pPr latinLnBrk="1"/>
                <a:endParaRPr lang="ko-KR" altLang="en-US" sz="1800">
                  <a:solidFill>
                    <a:srgbClr val="000000"/>
                  </a:solidFill>
                  <a:latin typeface="Malgun Gothic" pitchFamily="34" charset="-127"/>
                  <a:ea typeface="Malgun Gothic" pitchFamily="34" charset="-127"/>
                </a:endParaRPr>
              </a:p>
            </p:txBody>
          </p:sp>
          <p:sp>
            <p:nvSpPr>
              <p:cNvPr id="41406" name="Line 364"/>
              <p:cNvSpPr>
                <a:spLocks noChangeShapeType="1"/>
              </p:cNvSpPr>
              <p:nvPr/>
            </p:nvSpPr>
            <p:spPr bwMode="auto">
              <a:xfrm>
                <a:off x="8421359" y="1011952"/>
                <a:ext cx="0" cy="72010"/>
              </a:xfrm>
              <a:prstGeom prst="line">
                <a:avLst/>
              </a:prstGeom>
              <a:noFill/>
              <a:ln w="9525">
                <a:solidFill>
                  <a:srgbClr val="000000"/>
                </a:solidFill>
                <a:round/>
                <a:headEnd/>
                <a:tailEnd/>
              </a:ln>
            </p:spPr>
            <p:txBody>
              <a:bodyPr/>
              <a:lstStyle/>
              <a:p>
                <a:endParaRPr lang="en-US"/>
              </a:p>
            </p:txBody>
          </p:sp>
          <p:sp>
            <p:nvSpPr>
              <p:cNvPr id="41407" name="Line 365"/>
              <p:cNvSpPr>
                <a:spLocks noChangeShapeType="1"/>
              </p:cNvSpPr>
              <p:nvPr/>
            </p:nvSpPr>
            <p:spPr bwMode="auto">
              <a:xfrm>
                <a:off x="7901713" y="1215607"/>
                <a:ext cx="307213" cy="0"/>
              </a:xfrm>
              <a:prstGeom prst="line">
                <a:avLst/>
              </a:prstGeom>
              <a:noFill/>
              <a:ln w="28575">
                <a:solidFill>
                  <a:srgbClr val="99CCFF"/>
                </a:solidFill>
                <a:round/>
                <a:headEnd/>
                <a:tailEnd/>
              </a:ln>
            </p:spPr>
            <p:txBody>
              <a:bodyPr/>
              <a:lstStyle/>
              <a:p>
                <a:endParaRPr lang="en-US"/>
              </a:p>
            </p:txBody>
          </p:sp>
          <p:sp>
            <p:nvSpPr>
              <p:cNvPr id="41408" name="Rectangle 366"/>
              <p:cNvSpPr>
                <a:spLocks noChangeArrowheads="1"/>
              </p:cNvSpPr>
              <p:nvPr/>
            </p:nvSpPr>
            <p:spPr bwMode="auto">
              <a:xfrm>
                <a:off x="7903067" y="917568"/>
                <a:ext cx="1026880" cy="634011"/>
              </a:xfrm>
              <a:prstGeom prst="rect">
                <a:avLst/>
              </a:prstGeom>
              <a:noFill/>
              <a:ln w="19050">
                <a:solidFill>
                  <a:srgbClr val="000000"/>
                </a:solidFill>
                <a:miter lim="800000"/>
                <a:headEnd/>
                <a:tailEnd/>
              </a:ln>
            </p:spPr>
            <p:txBody>
              <a:bodyPr wrap="none" anchor="ctr"/>
              <a:lstStyle/>
              <a:p>
                <a:pPr latinLnBrk="1"/>
                <a:endParaRPr lang="ko-KR" altLang="en-US" sz="1800">
                  <a:solidFill>
                    <a:srgbClr val="000000"/>
                  </a:solidFill>
                  <a:latin typeface="Malgun Gothic" pitchFamily="34" charset="-127"/>
                  <a:ea typeface="Malgun Gothic" pitchFamily="34" charset="-127"/>
                </a:endParaRPr>
              </a:p>
            </p:txBody>
          </p:sp>
          <p:sp>
            <p:nvSpPr>
              <p:cNvPr id="41409" name="Line 367"/>
              <p:cNvSpPr>
                <a:spLocks noChangeShapeType="1"/>
              </p:cNvSpPr>
              <p:nvPr/>
            </p:nvSpPr>
            <p:spPr bwMode="auto">
              <a:xfrm>
                <a:off x="8698290" y="1170901"/>
                <a:ext cx="128698" cy="0"/>
              </a:xfrm>
              <a:prstGeom prst="line">
                <a:avLst/>
              </a:prstGeom>
              <a:noFill/>
              <a:ln w="57150">
                <a:solidFill>
                  <a:srgbClr val="333399"/>
                </a:solidFill>
                <a:round/>
                <a:headEnd/>
                <a:tailEnd/>
              </a:ln>
            </p:spPr>
            <p:txBody>
              <a:bodyPr/>
              <a:lstStyle/>
              <a:p>
                <a:endParaRPr lang="en-US"/>
              </a:p>
            </p:txBody>
          </p:sp>
          <p:sp>
            <p:nvSpPr>
              <p:cNvPr id="41410" name="Line 368"/>
              <p:cNvSpPr>
                <a:spLocks noChangeShapeType="1"/>
              </p:cNvSpPr>
              <p:nvPr/>
            </p:nvSpPr>
            <p:spPr bwMode="auto">
              <a:xfrm>
                <a:off x="8024992" y="1168191"/>
                <a:ext cx="128699" cy="0"/>
              </a:xfrm>
              <a:prstGeom prst="line">
                <a:avLst/>
              </a:prstGeom>
              <a:noFill/>
              <a:ln w="57150">
                <a:solidFill>
                  <a:srgbClr val="333399"/>
                </a:solidFill>
                <a:round/>
                <a:headEnd/>
                <a:tailEnd/>
              </a:ln>
            </p:spPr>
            <p:txBody>
              <a:bodyPr/>
              <a:lstStyle/>
              <a:p>
                <a:endParaRPr lang="en-US"/>
              </a:p>
            </p:txBody>
          </p:sp>
          <p:sp>
            <p:nvSpPr>
              <p:cNvPr id="41411" name="Line 369"/>
              <p:cNvSpPr>
                <a:spLocks noChangeShapeType="1"/>
              </p:cNvSpPr>
              <p:nvPr/>
            </p:nvSpPr>
            <p:spPr bwMode="auto">
              <a:xfrm>
                <a:off x="8427346" y="1456748"/>
                <a:ext cx="463315" cy="0"/>
              </a:xfrm>
              <a:prstGeom prst="line">
                <a:avLst/>
              </a:prstGeom>
              <a:noFill/>
              <a:ln w="28575">
                <a:solidFill>
                  <a:srgbClr val="3366FF"/>
                </a:solidFill>
                <a:round/>
                <a:headEnd/>
                <a:tailEnd/>
              </a:ln>
            </p:spPr>
            <p:txBody>
              <a:bodyPr/>
              <a:lstStyle/>
              <a:p>
                <a:endParaRPr lang="en-US"/>
              </a:p>
            </p:txBody>
          </p:sp>
          <p:sp>
            <p:nvSpPr>
              <p:cNvPr id="41412" name="Line 370"/>
              <p:cNvSpPr>
                <a:spLocks noChangeShapeType="1"/>
              </p:cNvSpPr>
              <p:nvPr/>
            </p:nvSpPr>
            <p:spPr bwMode="auto">
              <a:xfrm>
                <a:off x="8663068" y="1215607"/>
                <a:ext cx="224884" cy="0"/>
              </a:xfrm>
              <a:prstGeom prst="line">
                <a:avLst/>
              </a:prstGeom>
              <a:noFill/>
              <a:ln w="28575">
                <a:solidFill>
                  <a:srgbClr val="3366FF"/>
                </a:solidFill>
                <a:round/>
                <a:headEnd/>
                <a:tailEnd/>
              </a:ln>
            </p:spPr>
            <p:txBody>
              <a:bodyPr/>
              <a:lstStyle/>
              <a:p>
                <a:endParaRPr lang="en-US"/>
              </a:p>
            </p:txBody>
          </p:sp>
          <p:sp>
            <p:nvSpPr>
              <p:cNvPr id="41413" name="Rectangle 371"/>
              <p:cNvSpPr>
                <a:spLocks noChangeArrowheads="1"/>
              </p:cNvSpPr>
              <p:nvPr/>
            </p:nvSpPr>
            <p:spPr bwMode="auto">
              <a:xfrm>
                <a:off x="8198397" y="1158709"/>
                <a:ext cx="460606" cy="109732"/>
              </a:xfrm>
              <a:prstGeom prst="rect">
                <a:avLst/>
              </a:prstGeom>
              <a:gradFill rotWithShape="1">
                <a:gsLst>
                  <a:gs pos="0">
                    <a:srgbClr val="FFFFFF">
                      <a:alpha val="29999"/>
                    </a:srgbClr>
                  </a:gs>
                  <a:gs pos="100000">
                    <a:srgbClr val="0000FF"/>
                  </a:gs>
                </a:gsLst>
                <a:lin ang="0" scaled="1"/>
              </a:gradFill>
              <a:ln w="28575">
                <a:solidFill>
                  <a:srgbClr val="000000"/>
                </a:solidFill>
                <a:miter lim="800000"/>
                <a:headEnd/>
                <a:tailEnd/>
              </a:ln>
            </p:spPr>
            <p:txBody>
              <a:bodyPr wrap="none" anchor="ctr"/>
              <a:lstStyle/>
              <a:p>
                <a:pPr latinLnBrk="1"/>
                <a:endParaRPr lang="ko-KR" altLang="en-US" sz="1800">
                  <a:solidFill>
                    <a:srgbClr val="000000"/>
                  </a:solidFill>
                  <a:latin typeface="Malgun Gothic" pitchFamily="34" charset="-127"/>
                  <a:ea typeface="Malgun Gothic" pitchFamily="34" charset="-127"/>
                </a:endParaRPr>
              </a:p>
            </p:txBody>
          </p:sp>
          <p:sp>
            <p:nvSpPr>
              <p:cNvPr id="41414" name="Line 372"/>
              <p:cNvSpPr>
                <a:spLocks noChangeShapeType="1"/>
              </p:cNvSpPr>
              <p:nvPr/>
            </p:nvSpPr>
            <p:spPr bwMode="auto">
              <a:xfrm rot="5400000">
                <a:off x="8747737" y="1335500"/>
                <a:ext cx="264172" cy="0"/>
              </a:xfrm>
              <a:prstGeom prst="line">
                <a:avLst/>
              </a:prstGeom>
              <a:noFill/>
              <a:ln w="28575">
                <a:solidFill>
                  <a:srgbClr val="3366FF"/>
                </a:solidFill>
                <a:round/>
                <a:headEnd/>
                <a:tailEnd/>
              </a:ln>
            </p:spPr>
            <p:txBody>
              <a:bodyPr/>
              <a:lstStyle/>
              <a:p>
                <a:endParaRPr lang="en-US"/>
              </a:p>
            </p:txBody>
          </p:sp>
          <p:sp>
            <p:nvSpPr>
              <p:cNvPr id="41415" name="Line 377"/>
              <p:cNvSpPr>
                <a:spLocks noChangeShapeType="1"/>
              </p:cNvSpPr>
              <p:nvPr/>
            </p:nvSpPr>
            <p:spPr bwMode="auto">
              <a:xfrm rot="-5400000">
                <a:off x="8408380" y="1402559"/>
                <a:ext cx="24385" cy="0"/>
              </a:xfrm>
              <a:prstGeom prst="line">
                <a:avLst/>
              </a:prstGeom>
              <a:noFill/>
              <a:ln w="38100">
                <a:solidFill>
                  <a:srgbClr val="E3724F"/>
                </a:solidFill>
                <a:round/>
                <a:headEnd/>
                <a:tailEnd/>
              </a:ln>
            </p:spPr>
            <p:txBody>
              <a:bodyPr/>
              <a:lstStyle/>
              <a:p>
                <a:endParaRPr lang="en-US"/>
              </a:p>
            </p:txBody>
          </p:sp>
          <p:sp>
            <p:nvSpPr>
              <p:cNvPr id="41416" name="AutoShape 378"/>
              <p:cNvSpPr>
                <a:spLocks noChangeArrowheads="1"/>
              </p:cNvSpPr>
              <p:nvPr/>
            </p:nvSpPr>
            <p:spPr bwMode="auto">
              <a:xfrm rot="-5400000">
                <a:off x="8373157" y="1412042"/>
                <a:ext cx="92121" cy="92121"/>
              </a:xfrm>
              <a:prstGeom prst="flowChartSummingJunction">
                <a:avLst/>
              </a:prstGeom>
              <a:solidFill>
                <a:srgbClr val="E3724F"/>
              </a:solidFill>
              <a:ln w="12700">
                <a:solidFill>
                  <a:srgbClr val="000000"/>
                </a:solidFill>
                <a:round/>
                <a:headEnd/>
                <a:tailEnd/>
              </a:ln>
            </p:spPr>
            <p:txBody>
              <a:bodyPr wrap="none" anchor="ctr"/>
              <a:lstStyle/>
              <a:p>
                <a:pPr latinLnBrk="1"/>
                <a:endParaRPr lang="ko-KR" altLang="en-US" sz="1800">
                  <a:solidFill>
                    <a:srgbClr val="000000"/>
                  </a:solidFill>
                  <a:latin typeface="Malgun Gothic" pitchFamily="34" charset="-127"/>
                  <a:ea typeface="Malgun Gothic" pitchFamily="34" charset="-127"/>
                </a:endParaRPr>
              </a:p>
            </p:txBody>
          </p:sp>
          <p:sp>
            <p:nvSpPr>
              <p:cNvPr id="41417" name="AutoShape 379"/>
              <p:cNvSpPr>
                <a:spLocks noChangeArrowheads="1"/>
              </p:cNvSpPr>
              <p:nvPr/>
            </p:nvSpPr>
            <p:spPr bwMode="auto">
              <a:xfrm rot="-5400000">
                <a:off x="8389413" y="1326695"/>
                <a:ext cx="60963" cy="65027"/>
              </a:xfrm>
              <a:prstGeom prst="flowChartDelay">
                <a:avLst/>
              </a:prstGeom>
              <a:solidFill>
                <a:srgbClr val="E3724F"/>
              </a:solidFill>
              <a:ln w="12700">
                <a:solidFill>
                  <a:srgbClr val="000000"/>
                </a:solidFill>
                <a:miter lim="800000"/>
                <a:headEnd/>
                <a:tailEnd/>
              </a:ln>
            </p:spPr>
            <p:txBody>
              <a:bodyPr vert="eaVert" wrap="none" tIns="0" bIns="0" anchor="ctr" anchorCtr="1"/>
              <a:lstStyle/>
              <a:p>
                <a:pPr algn="ctr" latinLnBrk="1"/>
                <a:r>
                  <a:rPr lang="en-US" altLang="ko-KR" sz="500">
                    <a:solidFill>
                      <a:srgbClr val="000000"/>
                    </a:solidFill>
                    <a:latin typeface="Malgun Gothic" pitchFamily="34" charset="-127"/>
                    <a:ea typeface="Malgun Gothic" pitchFamily="34" charset="-127"/>
                  </a:rPr>
                  <a:t>E</a:t>
                </a:r>
              </a:p>
            </p:txBody>
          </p:sp>
          <p:sp>
            <p:nvSpPr>
              <p:cNvPr id="41418" name="Rectangle 380"/>
              <p:cNvSpPr>
                <a:spLocks noChangeArrowheads="1"/>
              </p:cNvSpPr>
              <p:nvPr/>
            </p:nvSpPr>
            <p:spPr bwMode="auto">
              <a:xfrm>
                <a:off x="8514048" y="1418816"/>
                <a:ext cx="140891" cy="75865"/>
              </a:xfrm>
              <a:prstGeom prst="rect">
                <a:avLst/>
              </a:prstGeom>
              <a:pattFill prst="openDmnd">
                <a:fgClr>
                  <a:srgbClr val="99CC00"/>
                </a:fgClr>
                <a:bgClr>
                  <a:srgbClr val="FFFFFF"/>
                </a:bgClr>
              </a:pattFill>
              <a:ln w="9525">
                <a:solidFill>
                  <a:srgbClr val="000000"/>
                </a:solidFill>
                <a:miter lim="800000"/>
                <a:headEnd/>
                <a:tailEnd/>
              </a:ln>
            </p:spPr>
            <p:txBody>
              <a:bodyPr wrap="none" anchor="ctr"/>
              <a:lstStyle/>
              <a:p>
                <a:pPr latinLnBrk="1"/>
                <a:endParaRPr lang="ko-KR" altLang="en-US" sz="1800">
                  <a:solidFill>
                    <a:srgbClr val="000000"/>
                  </a:solidFill>
                  <a:latin typeface="Malgun Gothic" pitchFamily="34" charset="-127"/>
                  <a:ea typeface="Malgun Gothic" pitchFamily="34" charset="-127"/>
                </a:endParaRPr>
              </a:p>
            </p:txBody>
          </p:sp>
          <p:sp>
            <p:nvSpPr>
              <p:cNvPr id="41419" name="Rectangle 381"/>
              <p:cNvSpPr>
                <a:spLocks noChangeArrowheads="1"/>
              </p:cNvSpPr>
              <p:nvPr/>
            </p:nvSpPr>
            <p:spPr bwMode="auto">
              <a:xfrm>
                <a:off x="8184850" y="1420170"/>
                <a:ext cx="140891" cy="75865"/>
              </a:xfrm>
              <a:prstGeom prst="rect">
                <a:avLst/>
              </a:prstGeom>
              <a:pattFill prst="openDmnd">
                <a:fgClr>
                  <a:srgbClr val="99CC00"/>
                </a:fgClr>
                <a:bgClr>
                  <a:srgbClr val="FFFFFF"/>
                </a:bgClr>
              </a:pattFill>
              <a:ln w="9525">
                <a:solidFill>
                  <a:srgbClr val="000000"/>
                </a:solidFill>
                <a:miter lim="800000"/>
                <a:headEnd/>
                <a:tailEnd/>
              </a:ln>
            </p:spPr>
            <p:txBody>
              <a:bodyPr wrap="none" anchor="ctr"/>
              <a:lstStyle/>
              <a:p>
                <a:pPr latinLnBrk="1"/>
                <a:endParaRPr lang="ko-KR" altLang="en-US" sz="1800">
                  <a:solidFill>
                    <a:srgbClr val="000000"/>
                  </a:solidFill>
                  <a:latin typeface="Malgun Gothic" pitchFamily="34" charset="-127"/>
                  <a:ea typeface="Malgun Gothic" pitchFamily="34" charset="-127"/>
                </a:endParaRPr>
              </a:p>
            </p:txBody>
          </p:sp>
          <p:grpSp>
            <p:nvGrpSpPr>
              <p:cNvPr id="95" name="그룹 2569"/>
              <p:cNvGrpSpPr>
                <a:grpSpLocks/>
              </p:cNvGrpSpPr>
              <p:nvPr/>
            </p:nvGrpSpPr>
            <p:grpSpPr bwMode="auto">
              <a:xfrm>
                <a:off x="7778394" y="1409564"/>
                <a:ext cx="113791" cy="94573"/>
                <a:chOff x="7581899" y="528637"/>
                <a:chExt cx="133345" cy="110823"/>
              </a:xfrm>
            </p:grpSpPr>
            <p:sp>
              <p:nvSpPr>
                <p:cNvPr id="41424" name="십자형 1543"/>
                <p:cNvSpPr>
                  <a:spLocks noChangeArrowheads="1"/>
                </p:cNvSpPr>
                <p:nvPr/>
              </p:nvSpPr>
              <p:spPr bwMode="auto">
                <a:xfrm rot="-5400000">
                  <a:off x="7630283" y="551319"/>
                  <a:ext cx="104464" cy="65459"/>
                </a:xfrm>
                <a:prstGeom prst="plus">
                  <a:avLst>
                    <a:gd name="adj" fmla="val 27912"/>
                  </a:avLst>
                </a:prstGeom>
                <a:solidFill>
                  <a:srgbClr val="996633"/>
                </a:solidFill>
                <a:ln w="3175" algn="ctr">
                  <a:solidFill>
                    <a:srgbClr val="000000"/>
                  </a:solidFill>
                  <a:miter lim="800000"/>
                  <a:headEnd/>
                  <a:tailEnd/>
                </a:ln>
              </p:spPr>
              <p:txBody>
                <a:bodyPr anchor="ctr"/>
                <a:lstStyle/>
                <a:p>
                  <a:pPr algn="ctr" latinLnBrk="1"/>
                  <a:endParaRPr lang="ko-KR" altLang="en-US" sz="1800">
                    <a:solidFill>
                      <a:srgbClr val="FFFFFF"/>
                    </a:solidFill>
                    <a:latin typeface="Malgun Gothic" pitchFamily="34" charset="-127"/>
                    <a:ea typeface="Malgun Gothic" pitchFamily="34" charset="-127"/>
                  </a:endParaRPr>
                </a:p>
              </p:txBody>
            </p:sp>
            <p:sp>
              <p:nvSpPr>
                <p:cNvPr id="542" name="양쪽 모서리가 잘린 사각형 1544"/>
                <p:cNvSpPr/>
                <p:nvPr/>
              </p:nvSpPr>
              <p:spPr>
                <a:xfrm rot="16200000">
                  <a:off x="7561649" y="549279"/>
                  <a:ext cx="110715" cy="70127"/>
                </a:xfrm>
                <a:prstGeom prst="snip2SameRect">
                  <a:avLst>
                    <a:gd name="adj1" fmla="val 50000"/>
                    <a:gd name="adj2" fmla="val 0"/>
                  </a:avLst>
                </a:prstGeom>
                <a:solidFill>
                  <a:srgbClr val="996633"/>
                </a:solidFill>
                <a:ln w="3175" cap="flat" cmpd="sng" algn="ctr">
                  <a:solidFill>
                    <a:sysClr val="windowText" lastClr="000000"/>
                  </a:solidFill>
                  <a:prstDash val="solid"/>
                </a:ln>
                <a:effectLst/>
              </p:spPr>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lang="ko-KR" altLang="en-US">
                    <a:solidFill>
                      <a:sysClr val="window" lastClr="FFFFFF"/>
                    </a:solidFill>
                    <a:latin typeface="맑은 고딕"/>
                    <a:ea typeface="맑은 고딕"/>
                  </a:endParaRPr>
                </a:p>
              </p:txBody>
            </p:sp>
          </p:grpSp>
          <p:grpSp>
            <p:nvGrpSpPr>
              <p:cNvPr id="96" name="그룹 2570"/>
              <p:cNvGrpSpPr>
                <a:grpSpLocks/>
              </p:cNvGrpSpPr>
              <p:nvPr/>
            </p:nvGrpSpPr>
            <p:grpSpPr bwMode="auto">
              <a:xfrm>
                <a:off x="7778375" y="1170890"/>
                <a:ext cx="113791" cy="94573"/>
                <a:chOff x="7581899" y="528637"/>
                <a:chExt cx="133345" cy="110823"/>
              </a:xfrm>
            </p:grpSpPr>
            <p:sp>
              <p:nvSpPr>
                <p:cNvPr id="41422" name="십자형 1541"/>
                <p:cNvSpPr>
                  <a:spLocks noChangeArrowheads="1"/>
                </p:cNvSpPr>
                <p:nvPr/>
              </p:nvSpPr>
              <p:spPr bwMode="auto">
                <a:xfrm rot="-5400000">
                  <a:off x="7630283" y="551319"/>
                  <a:ext cx="104464" cy="65459"/>
                </a:xfrm>
                <a:prstGeom prst="plus">
                  <a:avLst>
                    <a:gd name="adj" fmla="val 27912"/>
                  </a:avLst>
                </a:prstGeom>
                <a:solidFill>
                  <a:srgbClr val="996633"/>
                </a:solidFill>
                <a:ln w="3175" algn="ctr">
                  <a:solidFill>
                    <a:srgbClr val="000000"/>
                  </a:solidFill>
                  <a:miter lim="800000"/>
                  <a:headEnd/>
                  <a:tailEnd/>
                </a:ln>
              </p:spPr>
              <p:txBody>
                <a:bodyPr anchor="ctr"/>
                <a:lstStyle/>
                <a:p>
                  <a:pPr algn="ctr" latinLnBrk="1"/>
                  <a:endParaRPr lang="ko-KR" altLang="en-US" sz="1800">
                    <a:solidFill>
                      <a:srgbClr val="FFFFFF"/>
                    </a:solidFill>
                    <a:latin typeface="Malgun Gothic" pitchFamily="34" charset="-127"/>
                    <a:ea typeface="Malgun Gothic" pitchFamily="34" charset="-127"/>
                  </a:endParaRPr>
                </a:p>
              </p:txBody>
            </p:sp>
            <p:sp>
              <p:nvSpPr>
                <p:cNvPr id="540" name="양쪽 모서리가 잘린 사각형 1542"/>
                <p:cNvSpPr/>
                <p:nvPr/>
              </p:nvSpPr>
              <p:spPr>
                <a:xfrm rot="16200000">
                  <a:off x="7561671" y="549264"/>
                  <a:ext cx="110715" cy="70127"/>
                </a:xfrm>
                <a:prstGeom prst="snip2SameRect">
                  <a:avLst>
                    <a:gd name="adj1" fmla="val 50000"/>
                    <a:gd name="adj2" fmla="val 0"/>
                  </a:avLst>
                </a:prstGeom>
                <a:solidFill>
                  <a:srgbClr val="996633"/>
                </a:solidFill>
                <a:ln w="3175" cap="flat" cmpd="sng" algn="ctr">
                  <a:solidFill>
                    <a:sysClr val="windowText" lastClr="000000"/>
                  </a:solidFill>
                  <a:prstDash val="solid"/>
                </a:ln>
                <a:effectLst/>
              </p:spPr>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lang="ko-KR" altLang="en-US">
                    <a:solidFill>
                      <a:sysClr val="window" lastClr="FFFFFF"/>
                    </a:solidFill>
                    <a:latin typeface="맑은 고딕"/>
                    <a:ea typeface="맑은 고딕"/>
                  </a:endParaRPr>
                </a:p>
              </p:txBody>
            </p:sp>
          </p:grpSp>
        </p:grpSp>
        <p:grpSp>
          <p:nvGrpSpPr>
            <p:cNvPr id="97" name="그룹 1335"/>
            <p:cNvGrpSpPr>
              <a:grpSpLocks/>
            </p:cNvGrpSpPr>
            <p:nvPr/>
          </p:nvGrpSpPr>
          <p:grpSpPr bwMode="auto">
            <a:xfrm>
              <a:off x="7245350" y="4651375"/>
              <a:ext cx="1008063" cy="406400"/>
              <a:chOff x="7778432" y="917568"/>
              <a:chExt cx="1151515" cy="634011"/>
            </a:xfrm>
          </p:grpSpPr>
          <p:sp>
            <p:nvSpPr>
              <p:cNvPr id="41378" name="Line 373"/>
              <p:cNvSpPr>
                <a:spLocks noChangeShapeType="1"/>
              </p:cNvSpPr>
              <p:nvPr/>
            </p:nvSpPr>
            <p:spPr bwMode="auto">
              <a:xfrm>
                <a:off x="7888165" y="1455393"/>
                <a:ext cx="491541" cy="0"/>
              </a:xfrm>
              <a:prstGeom prst="line">
                <a:avLst/>
              </a:prstGeom>
              <a:noFill/>
              <a:ln w="28575">
                <a:solidFill>
                  <a:srgbClr val="FF9900"/>
                </a:solidFill>
                <a:round/>
                <a:headEnd/>
                <a:tailEnd/>
              </a:ln>
            </p:spPr>
            <p:txBody>
              <a:bodyPr/>
              <a:lstStyle/>
              <a:p>
                <a:endParaRPr lang="en-US"/>
              </a:p>
            </p:txBody>
          </p:sp>
          <p:sp>
            <p:nvSpPr>
              <p:cNvPr id="41379" name="Oval 361"/>
              <p:cNvSpPr>
                <a:spLocks noChangeArrowheads="1"/>
              </p:cNvSpPr>
              <p:nvPr/>
            </p:nvSpPr>
            <p:spPr bwMode="auto">
              <a:xfrm>
                <a:off x="8216009" y="983949"/>
                <a:ext cx="205350" cy="60008"/>
              </a:xfrm>
              <a:prstGeom prst="ellipse">
                <a:avLst/>
              </a:prstGeom>
              <a:solidFill>
                <a:srgbClr val="1F497D"/>
              </a:solidFill>
              <a:ln w="9525">
                <a:solidFill>
                  <a:srgbClr val="000000"/>
                </a:solidFill>
                <a:round/>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1380" name="Oval 362"/>
              <p:cNvSpPr>
                <a:spLocks noChangeArrowheads="1"/>
              </p:cNvSpPr>
              <p:nvPr/>
            </p:nvSpPr>
            <p:spPr bwMode="auto">
              <a:xfrm>
                <a:off x="8426558" y="983949"/>
                <a:ext cx="205350" cy="60008"/>
              </a:xfrm>
              <a:prstGeom prst="ellipse">
                <a:avLst/>
              </a:prstGeom>
              <a:solidFill>
                <a:srgbClr val="1F497D"/>
              </a:solidFill>
              <a:ln w="9525">
                <a:solidFill>
                  <a:srgbClr val="000000"/>
                </a:solidFill>
                <a:round/>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1381" name="AutoShape 363"/>
              <p:cNvSpPr>
                <a:spLocks noChangeArrowheads="1"/>
              </p:cNvSpPr>
              <p:nvPr/>
            </p:nvSpPr>
            <p:spPr bwMode="auto">
              <a:xfrm rot="10800000">
                <a:off x="8352909" y="1078961"/>
                <a:ext cx="137767" cy="54007"/>
              </a:xfrm>
              <a:prstGeom prst="flowChartManualOperation">
                <a:avLst/>
              </a:prstGeom>
              <a:solidFill>
                <a:srgbClr val="EEECE1"/>
              </a:solidFill>
              <a:ln w="9525">
                <a:solidFill>
                  <a:srgbClr val="000000"/>
                </a:solidFill>
                <a:miter lim="800000"/>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1382" name="Line 364"/>
              <p:cNvSpPr>
                <a:spLocks noChangeShapeType="1"/>
              </p:cNvSpPr>
              <p:nvPr/>
            </p:nvSpPr>
            <p:spPr bwMode="auto">
              <a:xfrm>
                <a:off x="8421359" y="1011952"/>
                <a:ext cx="0" cy="72010"/>
              </a:xfrm>
              <a:prstGeom prst="line">
                <a:avLst/>
              </a:prstGeom>
              <a:noFill/>
              <a:ln w="9525">
                <a:solidFill>
                  <a:srgbClr val="000000"/>
                </a:solidFill>
                <a:round/>
                <a:headEnd/>
                <a:tailEnd/>
              </a:ln>
            </p:spPr>
            <p:txBody>
              <a:bodyPr/>
              <a:lstStyle/>
              <a:p>
                <a:endParaRPr lang="en-US"/>
              </a:p>
            </p:txBody>
          </p:sp>
          <p:sp>
            <p:nvSpPr>
              <p:cNvPr id="41383" name="Line 365"/>
              <p:cNvSpPr>
                <a:spLocks noChangeShapeType="1"/>
              </p:cNvSpPr>
              <p:nvPr/>
            </p:nvSpPr>
            <p:spPr bwMode="auto">
              <a:xfrm>
                <a:off x="7901713" y="1215607"/>
                <a:ext cx="307213" cy="0"/>
              </a:xfrm>
              <a:prstGeom prst="line">
                <a:avLst/>
              </a:prstGeom>
              <a:noFill/>
              <a:ln w="28575">
                <a:solidFill>
                  <a:srgbClr val="99CCFF"/>
                </a:solidFill>
                <a:round/>
                <a:headEnd/>
                <a:tailEnd/>
              </a:ln>
            </p:spPr>
            <p:txBody>
              <a:bodyPr/>
              <a:lstStyle/>
              <a:p>
                <a:endParaRPr lang="en-US"/>
              </a:p>
            </p:txBody>
          </p:sp>
          <p:sp>
            <p:nvSpPr>
              <p:cNvPr id="41384" name="Rectangle 366"/>
              <p:cNvSpPr>
                <a:spLocks noChangeArrowheads="1"/>
              </p:cNvSpPr>
              <p:nvPr/>
            </p:nvSpPr>
            <p:spPr bwMode="auto">
              <a:xfrm>
                <a:off x="7903067" y="917568"/>
                <a:ext cx="1026880" cy="634011"/>
              </a:xfrm>
              <a:prstGeom prst="rect">
                <a:avLst/>
              </a:prstGeom>
              <a:noFill/>
              <a:ln w="19050">
                <a:solidFill>
                  <a:srgbClr val="000000"/>
                </a:solidFill>
                <a:miter lim="800000"/>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1385" name="Line 367"/>
              <p:cNvSpPr>
                <a:spLocks noChangeShapeType="1"/>
              </p:cNvSpPr>
              <p:nvPr/>
            </p:nvSpPr>
            <p:spPr bwMode="auto">
              <a:xfrm>
                <a:off x="8698290" y="1170901"/>
                <a:ext cx="128698" cy="0"/>
              </a:xfrm>
              <a:prstGeom prst="line">
                <a:avLst/>
              </a:prstGeom>
              <a:noFill/>
              <a:ln w="57150">
                <a:solidFill>
                  <a:srgbClr val="333399"/>
                </a:solidFill>
                <a:round/>
                <a:headEnd/>
                <a:tailEnd/>
              </a:ln>
            </p:spPr>
            <p:txBody>
              <a:bodyPr/>
              <a:lstStyle/>
              <a:p>
                <a:endParaRPr lang="en-US"/>
              </a:p>
            </p:txBody>
          </p:sp>
          <p:sp>
            <p:nvSpPr>
              <p:cNvPr id="41386" name="Line 368"/>
              <p:cNvSpPr>
                <a:spLocks noChangeShapeType="1"/>
              </p:cNvSpPr>
              <p:nvPr/>
            </p:nvSpPr>
            <p:spPr bwMode="auto">
              <a:xfrm>
                <a:off x="8024992" y="1168191"/>
                <a:ext cx="128699" cy="0"/>
              </a:xfrm>
              <a:prstGeom prst="line">
                <a:avLst/>
              </a:prstGeom>
              <a:noFill/>
              <a:ln w="57150">
                <a:solidFill>
                  <a:srgbClr val="333399"/>
                </a:solidFill>
                <a:round/>
                <a:headEnd/>
                <a:tailEnd/>
              </a:ln>
            </p:spPr>
            <p:txBody>
              <a:bodyPr/>
              <a:lstStyle/>
              <a:p>
                <a:endParaRPr lang="en-US"/>
              </a:p>
            </p:txBody>
          </p:sp>
          <p:sp>
            <p:nvSpPr>
              <p:cNvPr id="41387" name="Line 369"/>
              <p:cNvSpPr>
                <a:spLocks noChangeShapeType="1"/>
              </p:cNvSpPr>
              <p:nvPr/>
            </p:nvSpPr>
            <p:spPr bwMode="auto">
              <a:xfrm>
                <a:off x="8427346" y="1456748"/>
                <a:ext cx="463315" cy="0"/>
              </a:xfrm>
              <a:prstGeom prst="line">
                <a:avLst/>
              </a:prstGeom>
              <a:noFill/>
              <a:ln w="28575">
                <a:solidFill>
                  <a:srgbClr val="3366FF"/>
                </a:solidFill>
                <a:round/>
                <a:headEnd/>
                <a:tailEnd/>
              </a:ln>
            </p:spPr>
            <p:txBody>
              <a:bodyPr/>
              <a:lstStyle/>
              <a:p>
                <a:endParaRPr lang="en-US"/>
              </a:p>
            </p:txBody>
          </p:sp>
          <p:sp>
            <p:nvSpPr>
              <p:cNvPr id="41388" name="Line 370"/>
              <p:cNvSpPr>
                <a:spLocks noChangeShapeType="1"/>
              </p:cNvSpPr>
              <p:nvPr/>
            </p:nvSpPr>
            <p:spPr bwMode="auto">
              <a:xfrm>
                <a:off x="8663068" y="1215607"/>
                <a:ext cx="224884" cy="0"/>
              </a:xfrm>
              <a:prstGeom prst="line">
                <a:avLst/>
              </a:prstGeom>
              <a:noFill/>
              <a:ln w="28575">
                <a:solidFill>
                  <a:srgbClr val="3366FF"/>
                </a:solidFill>
                <a:round/>
                <a:headEnd/>
                <a:tailEnd/>
              </a:ln>
            </p:spPr>
            <p:txBody>
              <a:bodyPr/>
              <a:lstStyle/>
              <a:p>
                <a:endParaRPr lang="en-US"/>
              </a:p>
            </p:txBody>
          </p:sp>
          <p:sp>
            <p:nvSpPr>
              <p:cNvPr id="41389" name="Rectangle 371"/>
              <p:cNvSpPr>
                <a:spLocks noChangeArrowheads="1"/>
              </p:cNvSpPr>
              <p:nvPr/>
            </p:nvSpPr>
            <p:spPr bwMode="auto">
              <a:xfrm>
                <a:off x="8198397" y="1158709"/>
                <a:ext cx="460606" cy="109732"/>
              </a:xfrm>
              <a:prstGeom prst="rect">
                <a:avLst/>
              </a:prstGeom>
              <a:gradFill rotWithShape="1">
                <a:gsLst>
                  <a:gs pos="0">
                    <a:srgbClr val="FFFFFF">
                      <a:alpha val="29999"/>
                    </a:srgbClr>
                  </a:gs>
                  <a:gs pos="100000">
                    <a:srgbClr val="0000FF"/>
                  </a:gs>
                </a:gsLst>
                <a:lin ang="0" scaled="1"/>
              </a:gradFill>
              <a:ln w="28575">
                <a:solidFill>
                  <a:srgbClr val="000000"/>
                </a:solidFill>
                <a:miter lim="800000"/>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1390" name="Line 372"/>
              <p:cNvSpPr>
                <a:spLocks noChangeShapeType="1"/>
              </p:cNvSpPr>
              <p:nvPr/>
            </p:nvSpPr>
            <p:spPr bwMode="auto">
              <a:xfrm rot="5400000">
                <a:off x="8747737" y="1335500"/>
                <a:ext cx="264172" cy="0"/>
              </a:xfrm>
              <a:prstGeom prst="line">
                <a:avLst/>
              </a:prstGeom>
              <a:noFill/>
              <a:ln w="28575">
                <a:solidFill>
                  <a:srgbClr val="3366FF"/>
                </a:solidFill>
                <a:round/>
                <a:headEnd/>
                <a:tailEnd/>
              </a:ln>
            </p:spPr>
            <p:txBody>
              <a:bodyPr/>
              <a:lstStyle/>
              <a:p>
                <a:endParaRPr lang="en-US"/>
              </a:p>
            </p:txBody>
          </p:sp>
          <p:sp>
            <p:nvSpPr>
              <p:cNvPr id="41391" name="Line 377"/>
              <p:cNvSpPr>
                <a:spLocks noChangeShapeType="1"/>
              </p:cNvSpPr>
              <p:nvPr/>
            </p:nvSpPr>
            <p:spPr bwMode="auto">
              <a:xfrm rot="-5400000">
                <a:off x="8408380" y="1402559"/>
                <a:ext cx="24385" cy="0"/>
              </a:xfrm>
              <a:prstGeom prst="line">
                <a:avLst/>
              </a:prstGeom>
              <a:noFill/>
              <a:ln w="38100">
                <a:solidFill>
                  <a:srgbClr val="E3724F"/>
                </a:solidFill>
                <a:round/>
                <a:headEnd/>
                <a:tailEnd/>
              </a:ln>
            </p:spPr>
            <p:txBody>
              <a:bodyPr/>
              <a:lstStyle/>
              <a:p>
                <a:endParaRPr lang="en-US"/>
              </a:p>
            </p:txBody>
          </p:sp>
          <p:sp>
            <p:nvSpPr>
              <p:cNvPr id="41392" name="AutoShape 378"/>
              <p:cNvSpPr>
                <a:spLocks noChangeArrowheads="1"/>
              </p:cNvSpPr>
              <p:nvPr/>
            </p:nvSpPr>
            <p:spPr bwMode="auto">
              <a:xfrm rot="-5400000">
                <a:off x="8373157" y="1412042"/>
                <a:ext cx="92121" cy="92121"/>
              </a:xfrm>
              <a:prstGeom prst="flowChartSummingJunction">
                <a:avLst/>
              </a:prstGeom>
              <a:solidFill>
                <a:srgbClr val="E3724F"/>
              </a:solidFill>
              <a:ln w="12700">
                <a:solidFill>
                  <a:srgbClr val="000000"/>
                </a:solidFill>
                <a:round/>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1393" name="AutoShape 379"/>
              <p:cNvSpPr>
                <a:spLocks noChangeArrowheads="1"/>
              </p:cNvSpPr>
              <p:nvPr/>
            </p:nvSpPr>
            <p:spPr bwMode="auto">
              <a:xfrm rot="-5400000">
                <a:off x="8389413" y="1326695"/>
                <a:ext cx="60963" cy="65027"/>
              </a:xfrm>
              <a:prstGeom prst="flowChartDelay">
                <a:avLst/>
              </a:prstGeom>
              <a:solidFill>
                <a:srgbClr val="E3724F"/>
              </a:solidFill>
              <a:ln w="12700">
                <a:solidFill>
                  <a:srgbClr val="000000"/>
                </a:solidFill>
                <a:miter lim="800000"/>
                <a:headEnd/>
                <a:tailEnd/>
              </a:ln>
            </p:spPr>
            <p:txBody>
              <a:bodyPr vert="eaVert" wrap="none" tIns="0" bIns="0" anchor="ctr" anchorCtr="1"/>
              <a:lstStyle/>
              <a:p>
                <a:pPr algn="ctr" latinLnBrk="1"/>
                <a:r>
                  <a:rPr lang="en-US" altLang="ko-KR" sz="500" b="0">
                    <a:solidFill>
                      <a:srgbClr val="000000"/>
                    </a:solidFill>
                    <a:latin typeface="Malgun Gothic" pitchFamily="34" charset="-127"/>
                    <a:ea typeface="Malgun Gothic" pitchFamily="34" charset="-127"/>
                  </a:rPr>
                  <a:t>E</a:t>
                </a:r>
              </a:p>
            </p:txBody>
          </p:sp>
          <p:sp>
            <p:nvSpPr>
              <p:cNvPr id="41394" name="Rectangle 380"/>
              <p:cNvSpPr>
                <a:spLocks noChangeArrowheads="1"/>
              </p:cNvSpPr>
              <p:nvPr/>
            </p:nvSpPr>
            <p:spPr bwMode="auto">
              <a:xfrm>
                <a:off x="8514048" y="1418816"/>
                <a:ext cx="140891" cy="75865"/>
              </a:xfrm>
              <a:prstGeom prst="rect">
                <a:avLst/>
              </a:prstGeom>
              <a:pattFill prst="openDmnd">
                <a:fgClr>
                  <a:srgbClr val="99CC00"/>
                </a:fgClr>
                <a:bgClr>
                  <a:srgbClr val="FFFFFF"/>
                </a:bgClr>
              </a:pattFill>
              <a:ln w="9525">
                <a:solidFill>
                  <a:srgbClr val="000000"/>
                </a:solidFill>
                <a:miter lim="800000"/>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1395" name="Rectangle 381"/>
              <p:cNvSpPr>
                <a:spLocks noChangeArrowheads="1"/>
              </p:cNvSpPr>
              <p:nvPr/>
            </p:nvSpPr>
            <p:spPr bwMode="auto">
              <a:xfrm>
                <a:off x="8184850" y="1420170"/>
                <a:ext cx="140891" cy="75865"/>
              </a:xfrm>
              <a:prstGeom prst="rect">
                <a:avLst/>
              </a:prstGeom>
              <a:pattFill prst="openDmnd">
                <a:fgClr>
                  <a:srgbClr val="99CC00"/>
                </a:fgClr>
                <a:bgClr>
                  <a:srgbClr val="FFFFFF"/>
                </a:bgClr>
              </a:pattFill>
              <a:ln w="9525">
                <a:solidFill>
                  <a:srgbClr val="000000"/>
                </a:solidFill>
                <a:miter lim="800000"/>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grpSp>
            <p:nvGrpSpPr>
              <p:cNvPr id="98" name="그룹 2569"/>
              <p:cNvGrpSpPr>
                <a:grpSpLocks/>
              </p:cNvGrpSpPr>
              <p:nvPr/>
            </p:nvGrpSpPr>
            <p:grpSpPr bwMode="auto">
              <a:xfrm>
                <a:off x="7778394" y="1409564"/>
                <a:ext cx="113791" cy="94573"/>
                <a:chOff x="7581899" y="528637"/>
                <a:chExt cx="133345" cy="110823"/>
              </a:xfrm>
            </p:grpSpPr>
            <p:sp>
              <p:nvSpPr>
                <p:cNvPr id="41400" name="십자형 1568"/>
                <p:cNvSpPr>
                  <a:spLocks noChangeArrowheads="1"/>
                </p:cNvSpPr>
                <p:nvPr/>
              </p:nvSpPr>
              <p:spPr bwMode="auto">
                <a:xfrm rot="-5400000">
                  <a:off x="7630283" y="551319"/>
                  <a:ext cx="104464" cy="65459"/>
                </a:xfrm>
                <a:prstGeom prst="plus">
                  <a:avLst>
                    <a:gd name="adj" fmla="val 27912"/>
                  </a:avLst>
                </a:prstGeom>
                <a:solidFill>
                  <a:srgbClr val="996633"/>
                </a:solidFill>
                <a:ln w="3175" algn="ctr">
                  <a:solidFill>
                    <a:srgbClr val="000000"/>
                  </a:solidFill>
                  <a:miter lim="800000"/>
                  <a:headEnd/>
                  <a:tailEnd/>
                </a:ln>
              </p:spPr>
              <p:txBody>
                <a:bodyPr anchor="ctr"/>
                <a:lstStyle/>
                <a:p>
                  <a:pPr algn="ctr" latinLnBrk="1"/>
                  <a:endParaRPr lang="ko-KR" altLang="en-US" sz="1800" b="0">
                    <a:solidFill>
                      <a:srgbClr val="FFFFFF"/>
                    </a:solidFill>
                    <a:latin typeface="Malgun Gothic" pitchFamily="34" charset="-127"/>
                    <a:ea typeface="Malgun Gothic" pitchFamily="34" charset="-127"/>
                  </a:endParaRPr>
                </a:p>
              </p:txBody>
            </p:sp>
            <p:sp>
              <p:nvSpPr>
                <p:cNvPr id="567" name="양쪽 모서리가 잘린 사각형 1569"/>
                <p:cNvSpPr/>
                <p:nvPr/>
              </p:nvSpPr>
              <p:spPr>
                <a:xfrm rot="16200000">
                  <a:off x="7561865" y="549710"/>
                  <a:ext cx="110282" cy="70127"/>
                </a:xfrm>
                <a:prstGeom prst="snip2SameRect">
                  <a:avLst>
                    <a:gd name="adj1" fmla="val 50000"/>
                    <a:gd name="adj2" fmla="val 0"/>
                  </a:avLst>
                </a:prstGeom>
                <a:solidFill>
                  <a:srgbClr val="996633"/>
                </a:solidFill>
                <a:ln w="3175" cap="flat" cmpd="sng" algn="ctr">
                  <a:solidFill>
                    <a:sysClr val="windowText" lastClr="000000"/>
                  </a:solidFill>
                  <a:prstDash val="solid"/>
                </a:ln>
                <a:effectLst/>
              </p:spPr>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lang="ko-KR" altLang="en-US" b="0">
                    <a:solidFill>
                      <a:sysClr val="window" lastClr="FFFFFF"/>
                    </a:solidFill>
                    <a:latin typeface="맑은 고딕"/>
                    <a:ea typeface="맑은 고딕"/>
                  </a:endParaRPr>
                </a:p>
              </p:txBody>
            </p:sp>
          </p:grpSp>
          <p:grpSp>
            <p:nvGrpSpPr>
              <p:cNvPr id="99" name="그룹 2570"/>
              <p:cNvGrpSpPr>
                <a:grpSpLocks/>
              </p:cNvGrpSpPr>
              <p:nvPr/>
            </p:nvGrpSpPr>
            <p:grpSpPr bwMode="auto">
              <a:xfrm>
                <a:off x="7778375" y="1170890"/>
                <a:ext cx="113791" cy="94573"/>
                <a:chOff x="7581899" y="528637"/>
                <a:chExt cx="133345" cy="110823"/>
              </a:xfrm>
            </p:grpSpPr>
            <p:sp>
              <p:nvSpPr>
                <p:cNvPr id="41398" name="십자형 1566"/>
                <p:cNvSpPr>
                  <a:spLocks noChangeArrowheads="1"/>
                </p:cNvSpPr>
                <p:nvPr/>
              </p:nvSpPr>
              <p:spPr bwMode="auto">
                <a:xfrm rot="-5400000">
                  <a:off x="7630283" y="551319"/>
                  <a:ext cx="104464" cy="65459"/>
                </a:xfrm>
                <a:prstGeom prst="plus">
                  <a:avLst>
                    <a:gd name="adj" fmla="val 27912"/>
                  </a:avLst>
                </a:prstGeom>
                <a:solidFill>
                  <a:srgbClr val="996633"/>
                </a:solidFill>
                <a:ln w="3175" algn="ctr">
                  <a:solidFill>
                    <a:srgbClr val="000000"/>
                  </a:solidFill>
                  <a:miter lim="800000"/>
                  <a:headEnd/>
                  <a:tailEnd/>
                </a:ln>
              </p:spPr>
              <p:txBody>
                <a:bodyPr anchor="ctr"/>
                <a:lstStyle/>
                <a:p>
                  <a:pPr algn="ctr" latinLnBrk="1"/>
                  <a:endParaRPr lang="ko-KR" altLang="en-US" sz="1800" b="0">
                    <a:solidFill>
                      <a:srgbClr val="FFFFFF"/>
                    </a:solidFill>
                    <a:latin typeface="Malgun Gothic" pitchFamily="34" charset="-127"/>
                    <a:ea typeface="Malgun Gothic" pitchFamily="34" charset="-127"/>
                  </a:endParaRPr>
                </a:p>
              </p:txBody>
            </p:sp>
            <p:sp>
              <p:nvSpPr>
                <p:cNvPr id="565" name="양쪽 모서리가 잘린 사각형 1567"/>
                <p:cNvSpPr/>
                <p:nvPr/>
              </p:nvSpPr>
              <p:spPr>
                <a:xfrm rot="16200000">
                  <a:off x="7561888" y="547885"/>
                  <a:ext cx="110282" cy="70127"/>
                </a:xfrm>
                <a:prstGeom prst="snip2SameRect">
                  <a:avLst>
                    <a:gd name="adj1" fmla="val 50000"/>
                    <a:gd name="adj2" fmla="val 0"/>
                  </a:avLst>
                </a:prstGeom>
                <a:solidFill>
                  <a:srgbClr val="996633"/>
                </a:solidFill>
                <a:ln w="3175" cap="flat" cmpd="sng" algn="ctr">
                  <a:solidFill>
                    <a:sysClr val="windowText" lastClr="000000"/>
                  </a:solidFill>
                  <a:prstDash val="solid"/>
                </a:ln>
                <a:effectLst/>
              </p:spPr>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lang="ko-KR" altLang="en-US" b="0">
                    <a:solidFill>
                      <a:sysClr val="window" lastClr="FFFFFF"/>
                    </a:solidFill>
                    <a:latin typeface="맑은 고딕"/>
                    <a:ea typeface="맑은 고딕"/>
                  </a:endParaRPr>
                </a:p>
              </p:txBody>
            </p:sp>
          </p:grpSp>
        </p:grpSp>
        <p:sp>
          <p:nvSpPr>
            <p:cNvPr id="41283" name="Rectangle 285"/>
            <p:cNvSpPr>
              <a:spLocks noChangeArrowheads="1"/>
            </p:cNvSpPr>
            <p:nvPr/>
          </p:nvSpPr>
          <p:spPr bwMode="auto">
            <a:xfrm rot="5400000">
              <a:off x="4905375" y="2778126"/>
              <a:ext cx="90487" cy="49212"/>
            </a:xfrm>
            <a:prstGeom prst="rect">
              <a:avLst/>
            </a:prstGeom>
            <a:pattFill prst="openDmnd">
              <a:fgClr>
                <a:srgbClr val="99CC00"/>
              </a:fgClr>
              <a:bgClr>
                <a:srgbClr val="FFFFFF"/>
              </a:bgClr>
            </a:pattFill>
            <a:ln w="9525">
              <a:solidFill>
                <a:srgbClr val="808080"/>
              </a:solidFill>
              <a:miter lim="800000"/>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1284" name="Rectangle 285"/>
            <p:cNvSpPr>
              <a:spLocks noChangeArrowheads="1"/>
            </p:cNvSpPr>
            <p:nvPr/>
          </p:nvSpPr>
          <p:spPr bwMode="auto">
            <a:xfrm rot="5400000">
              <a:off x="5014913" y="2773362"/>
              <a:ext cx="90488" cy="49213"/>
            </a:xfrm>
            <a:prstGeom prst="rect">
              <a:avLst/>
            </a:prstGeom>
            <a:pattFill prst="openDmnd">
              <a:fgClr>
                <a:srgbClr val="99CC00"/>
              </a:fgClr>
              <a:bgClr>
                <a:srgbClr val="FFFFFF"/>
              </a:bgClr>
            </a:pattFill>
            <a:ln w="9525">
              <a:solidFill>
                <a:srgbClr val="808080"/>
              </a:solidFill>
              <a:miter lim="800000"/>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1285" name="Rectangle 285"/>
            <p:cNvSpPr>
              <a:spLocks noChangeArrowheads="1"/>
            </p:cNvSpPr>
            <p:nvPr/>
          </p:nvSpPr>
          <p:spPr bwMode="auto">
            <a:xfrm rot="5400000">
              <a:off x="5455444" y="2764631"/>
              <a:ext cx="90488" cy="47625"/>
            </a:xfrm>
            <a:prstGeom prst="rect">
              <a:avLst/>
            </a:prstGeom>
            <a:pattFill prst="openDmnd">
              <a:fgClr>
                <a:srgbClr val="99CC00"/>
              </a:fgClr>
              <a:bgClr>
                <a:srgbClr val="FFFFFF"/>
              </a:bgClr>
            </a:pattFill>
            <a:ln w="9525">
              <a:solidFill>
                <a:srgbClr val="808080"/>
              </a:solidFill>
              <a:miter lim="800000"/>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1286" name="Rectangle 286"/>
            <p:cNvSpPr>
              <a:spLocks noChangeArrowheads="1"/>
            </p:cNvSpPr>
            <p:nvPr/>
          </p:nvSpPr>
          <p:spPr bwMode="auto">
            <a:xfrm>
              <a:off x="5103813" y="3290888"/>
              <a:ext cx="90487" cy="47625"/>
            </a:xfrm>
            <a:prstGeom prst="rect">
              <a:avLst/>
            </a:prstGeom>
            <a:pattFill prst="openDmnd">
              <a:fgClr>
                <a:srgbClr val="99CC00"/>
              </a:fgClr>
              <a:bgClr>
                <a:srgbClr val="FFFFFF"/>
              </a:bgClr>
            </a:pattFill>
            <a:ln w="9525">
              <a:solidFill>
                <a:srgbClr val="808080"/>
              </a:solidFill>
              <a:miter lim="800000"/>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cxnSp>
          <p:nvCxnSpPr>
            <p:cNvPr id="572" name="꺾인 연결선 1575"/>
            <p:cNvCxnSpPr/>
            <p:nvPr/>
          </p:nvCxnSpPr>
          <p:spPr>
            <a:xfrm rot="10800000" flipV="1">
              <a:off x="6604000" y="2941638"/>
              <a:ext cx="641350" cy="817562"/>
            </a:xfrm>
            <a:prstGeom prst="bentConnector3">
              <a:avLst>
                <a:gd name="adj1" fmla="val 36738"/>
              </a:avLst>
            </a:prstGeom>
            <a:ln w="28575">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73" name="꺾인 연결선 1576"/>
            <p:cNvCxnSpPr/>
            <p:nvPr/>
          </p:nvCxnSpPr>
          <p:spPr>
            <a:xfrm rot="10800000" flipV="1">
              <a:off x="6604000" y="3438525"/>
              <a:ext cx="641350" cy="563563"/>
            </a:xfrm>
            <a:prstGeom prst="bentConnector3">
              <a:avLst>
                <a:gd name="adj1" fmla="val 26106"/>
              </a:avLst>
            </a:prstGeom>
            <a:ln w="28575">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574" name="꺾인 연결선 1577"/>
            <p:cNvCxnSpPr/>
            <p:nvPr/>
          </p:nvCxnSpPr>
          <p:spPr>
            <a:xfrm rot="10800000" flipV="1">
              <a:off x="6604000" y="3603625"/>
              <a:ext cx="641350" cy="508000"/>
            </a:xfrm>
            <a:prstGeom prst="bentConnector3">
              <a:avLst>
                <a:gd name="adj1" fmla="val 14602"/>
              </a:avLst>
            </a:prstGeom>
            <a:ln w="28575">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75" name="꺾인 연결선 1578"/>
            <p:cNvCxnSpPr/>
            <p:nvPr/>
          </p:nvCxnSpPr>
          <p:spPr>
            <a:xfrm rot="10800000" flipV="1">
              <a:off x="6610350" y="4170363"/>
              <a:ext cx="642938" cy="176212"/>
            </a:xfrm>
            <a:prstGeom prst="bentConnector3">
              <a:avLst>
                <a:gd name="adj1" fmla="val 63832"/>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6" name="꺾인 연결선 1579"/>
            <p:cNvCxnSpPr/>
            <p:nvPr/>
          </p:nvCxnSpPr>
          <p:spPr>
            <a:xfrm rot="10800000" flipV="1">
              <a:off x="6604000" y="4330700"/>
              <a:ext cx="641350" cy="109538"/>
            </a:xfrm>
            <a:prstGeom prst="bentConnector3">
              <a:avLst>
                <a:gd name="adj1" fmla="val 55047"/>
              </a:avLst>
            </a:prstGeom>
            <a:ln w="28575">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77" name="꺾인 연결선 1580"/>
            <p:cNvCxnSpPr>
              <a:stCxn id="565" idx="3"/>
            </p:cNvCxnSpPr>
            <p:nvPr/>
          </p:nvCxnSpPr>
          <p:spPr>
            <a:xfrm rot="10800000">
              <a:off x="6604000" y="4737100"/>
              <a:ext cx="641350" cy="107950"/>
            </a:xfrm>
            <a:prstGeom prst="bentConnector3">
              <a:avLst>
                <a:gd name="adj1" fmla="val 50000"/>
              </a:avLst>
            </a:prstGeom>
            <a:ln w="28575">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578" name="꺾인 연결선 1581"/>
            <p:cNvCxnSpPr>
              <a:stCxn id="567" idx="3"/>
            </p:cNvCxnSpPr>
            <p:nvPr/>
          </p:nvCxnSpPr>
          <p:spPr>
            <a:xfrm rot="10800000">
              <a:off x="6604000" y="4829175"/>
              <a:ext cx="641350" cy="168275"/>
            </a:xfrm>
            <a:prstGeom prst="bentConnector3">
              <a:avLst>
                <a:gd name="adj1" fmla="val 60094"/>
              </a:avLst>
            </a:prstGeom>
            <a:ln w="28575">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79" name="꺾인 연결선 1582"/>
            <p:cNvCxnSpPr/>
            <p:nvPr/>
          </p:nvCxnSpPr>
          <p:spPr>
            <a:xfrm rot="10800000">
              <a:off x="6604000" y="5105400"/>
              <a:ext cx="641350" cy="358775"/>
            </a:xfrm>
            <a:prstGeom prst="bentConnector3">
              <a:avLst>
                <a:gd name="adj1"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0" name="꺾인 연결선 1583"/>
            <p:cNvCxnSpPr/>
            <p:nvPr/>
          </p:nvCxnSpPr>
          <p:spPr>
            <a:xfrm rot="10800000">
              <a:off x="6604000" y="5200650"/>
              <a:ext cx="641350" cy="420688"/>
            </a:xfrm>
            <a:prstGeom prst="bentConnector3">
              <a:avLst>
                <a:gd name="adj1" fmla="val 58833"/>
              </a:avLst>
            </a:prstGeom>
            <a:ln w="28575">
              <a:solidFill>
                <a:srgbClr val="FF9900"/>
              </a:solidFill>
            </a:ln>
          </p:spPr>
          <p:style>
            <a:lnRef idx="1">
              <a:schemeClr val="accent1"/>
            </a:lnRef>
            <a:fillRef idx="0">
              <a:schemeClr val="accent1"/>
            </a:fillRef>
            <a:effectRef idx="0">
              <a:schemeClr val="accent1"/>
            </a:effectRef>
            <a:fontRef idx="minor">
              <a:schemeClr val="tx1"/>
            </a:fontRef>
          </p:style>
        </p:cxnSp>
        <p:grpSp>
          <p:nvGrpSpPr>
            <p:cNvPr id="100" name="그룹 1584"/>
            <p:cNvGrpSpPr>
              <a:grpSpLocks/>
            </p:cNvGrpSpPr>
            <p:nvPr/>
          </p:nvGrpSpPr>
          <p:grpSpPr bwMode="auto">
            <a:xfrm>
              <a:off x="7245350" y="5280025"/>
              <a:ext cx="1038225" cy="385763"/>
              <a:chOff x="7807692" y="4941484"/>
              <a:chExt cx="1155890" cy="635252"/>
            </a:xfrm>
          </p:grpSpPr>
          <p:sp>
            <p:nvSpPr>
              <p:cNvPr id="41353" name="Line 373"/>
              <p:cNvSpPr>
                <a:spLocks noChangeShapeType="1"/>
              </p:cNvSpPr>
              <p:nvPr/>
            </p:nvSpPr>
            <p:spPr bwMode="auto">
              <a:xfrm>
                <a:off x="7925521" y="5487065"/>
                <a:ext cx="491645" cy="0"/>
              </a:xfrm>
              <a:prstGeom prst="line">
                <a:avLst/>
              </a:prstGeom>
              <a:noFill/>
              <a:ln w="28575">
                <a:solidFill>
                  <a:srgbClr val="FF9900"/>
                </a:solidFill>
                <a:round/>
                <a:headEnd/>
                <a:tailEnd/>
              </a:ln>
            </p:spPr>
            <p:txBody>
              <a:bodyPr/>
              <a:lstStyle/>
              <a:p>
                <a:endParaRPr lang="en-US"/>
              </a:p>
            </p:txBody>
          </p:sp>
          <p:sp>
            <p:nvSpPr>
              <p:cNvPr id="41354" name="Line 365"/>
              <p:cNvSpPr>
                <a:spLocks noChangeShapeType="1"/>
              </p:cNvSpPr>
              <p:nvPr/>
            </p:nvSpPr>
            <p:spPr bwMode="auto">
              <a:xfrm>
                <a:off x="7939072" y="5246810"/>
                <a:ext cx="307278" cy="0"/>
              </a:xfrm>
              <a:prstGeom prst="line">
                <a:avLst/>
              </a:prstGeom>
              <a:noFill/>
              <a:ln w="28575">
                <a:solidFill>
                  <a:srgbClr val="FF0000"/>
                </a:solidFill>
                <a:round/>
                <a:headEnd/>
                <a:tailEnd/>
              </a:ln>
            </p:spPr>
            <p:txBody>
              <a:bodyPr/>
              <a:lstStyle/>
              <a:p>
                <a:endParaRPr lang="en-US"/>
              </a:p>
            </p:txBody>
          </p:sp>
          <p:sp>
            <p:nvSpPr>
              <p:cNvPr id="41355" name="Oval 319"/>
              <p:cNvSpPr>
                <a:spLocks noChangeArrowheads="1"/>
              </p:cNvSpPr>
              <p:nvPr/>
            </p:nvSpPr>
            <p:spPr bwMode="auto">
              <a:xfrm>
                <a:off x="8249492" y="5007995"/>
                <a:ext cx="205394" cy="60126"/>
              </a:xfrm>
              <a:prstGeom prst="ellipse">
                <a:avLst/>
              </a:prstGeom>
              <a:solidFill>
                <a:srgbClr val="1F497D"/>
              </a:solidFill>
              <a:ln w="9525">
                <a:solidFill>
                  <a:srgbClr val="000000"/>
                </a:solidFill>
                <a:round/>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1356" name="Oval 320"/>
              <p:cNvSpPr>
                <a:spLocks noChangeArrowheads="1"/>
              </p:cNvSpPr>
              <p:nvPr/>
            </p:nvSpPr>
            <p:spPr bwMode="auto">
              <a:xfrm>
                <a:off x="8460086" y="5007995"/>
                <a:ext cx="205394" cy="60126"/>
              </a:xfrm>
              <a:prstGeom prst="ellipse">
                <a:avLst/>
              </a:prstGeom>
              <a:solidFill>
                <a:srgbClr val="1F497D"/>
              </a:solidFill>
              <a:ln w="9525">
                <a:solidFill>
                  <a:srgbClr val="000000"/>
                </a:solidFill>
                <a:round/>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1357" name="AutoShape 321"/>
              <p:cNvSpPr>
                <a:spLocks noChangeArrowheads="1"/>
              </p:cNvSpPr>
              <p:nvPr/>
            </p:nvSpPr>
            <p:spPr bwMode="auto">
              <a:xfrm rot="10800000">
                <a:off x="8386421" y="5103193"/>
                <a:ext cx="137796" cy="54113"/>
              </a:xfrm>
              <a:prstGeom prst="flowChartManualOperation">
                <a:avLst/>
              </a:prstGeom>
              <a:solidFill>
                <a:srgbClr val="EEECE1"/>
              </a:solidFill>
              <a:ln w="9525">
                <a:solidFill>
                  <a:srgbClr val="000000"/>
                </a:solidFill>
                <a:miter lim="800000"/>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1358" name="Line 322"/>
              <p:cNvSpPr>
                <a:spLocks noChangeShapeType="1"/>
              </p:cNvSpPr>
              <p:nvPr/>
            </p:nvSpPr>
            <p:spPr bwMode="auto">
              <a:xfrm>
                <a:off x="8454886" y="5036053"/>
                <a:ext cx="0" cy="72151"/>
              </a:xfrm>
              <a:prstGeom prst="line">
                <a:avLst/>
              </a:prstGeom>
              <a:noFill/>
              <a:ln w="9525">
                <a:solidFill>
                  <a:srgbClr val="000000"/>
                </a:solidFill>
                <a:round/>
                <a:headEnd/>
                <a:tailEnd/>
              </a:ln>
            </p:spPr>
            <p:txBody>
              <a:bodyPr/>
              <a:lstStyle/>
              <a:p>
                <a:endParaRPr lang="en-US"/>
              </a:p>
            </p:txBody>
          </p:sp>
          <p:sp>
            <p:nvSpPr>
              <p:cNvPr id="41359" name="Rectangle 324"/>
              <p:cNvSpPr>
                <a:spLocks noChangeArrowheads="1"/>
              </p:cNvSpPr>
              <p:nvPr/>
            </p:nvSpPr>
            <p:spPr bwMode="auto">
              <a:xfrm>
                <a:off x="7936483" y="4941484"/>
                <a:ext cx="1027099" cy="635252"/>
              </a:xfrm>
              <a:prstGeom prst="rect">
                <a:avLst/>
              </a:prstGeom>
              <a:noFill/>
              <a:ln w="19050">
                <a:solidFill>
                  <a:srgbClr val="000000"/>
                </a:solidFill>
                <a:miter lim="800000"/>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1360" name="Line 325"/>
              <p:cNvSpPr>
                <a:spLocks noChangeShapeType="1"/>
              </p:cNvSpPr>
              <p:nvPr/>
            </p:nvSpPr>
            <p:spPr bwMode="auto">
              <a:xfrm>
                <a:off x="8731876" y="5195313"/>
                <a:ext cx="128726" cy="0"/>
              </a:xfrm>
              <a:prstGeom prst="line">
                <a:avLst/>
              </a:prstGeom>
              <a:noFill/>
              <a:ln w="57150">
                <a:solidFill>
                  <a:srgbClr val="333399"/>
                </a:solidFill>
                <a:round/>
                <a:headEnd/>
                <a:tailEnd/>
              </a:ln>
            </p:spPr>
            <p:txBody>
              <a:bodyPr/>
              <a:lstStyle/>
              <a:p>
                <a:endParaRPr lang="en-US"/>
              </a:p>
            </p:txBody>
          </p:sp>
          <p:sp>
            <p:nvSpPr>
              <p:cNvPr id="41361" name="Line 326"/>
              <p:cNvSpPr>
                <a:spLocks noChangeShapeType="1"/>
              </p:cNvSpPr>
              <p:nvPr/>
            </p:nvSpPr>
            <p:spPr bwMode="auto">
              <a:xfrm>
                <a:off x="8058435" y="5192598"/>
                <a:ext cx="128727" cy="0"/>
              </a:xfrm>
              <a:prstGeom prst="line">
                <a:avLst/>
              </a:prstGeom>
              <a:noFill/>
              <a:ln w="57150">
                <a:solidFill>
                  <a:srgbClr val="333399"/>
                </a:solidFill>
                <a:round/>
                <a:headEnd/>
                <a:tailEnd/>
              </a:ln>
            </p:spPr>
            <p:txBody>
              <a:bodyPr/>
              <a:lstStyle/>
              <a:p>
                <a:endParaRPr lang="en-US"/>
              </a:p>
            </p:txBody>
          </p:sp>
          <p:sp>
            <p:nvSpPr>
              <p:cNvPr id="41362" name="Line 327"/>
              <p:cNvSpPr>
                <a:spLocks noChangeShapeType="1"/>
              </p:cNvSpPr>
              <p:nvPr/>
            </p:nvSpPr>
            <p:spPr bwMode="auto">
              <a:xfrm>
                <a:off x="8460874" y="5481720"/>
                <a:ext cx="463414" cy="0"/>
              </a:xfrm>
              <a:prstGeom prst="line">
                <a:avLst/>
              </a:prstGeom>
              <a:noFill/>
              <a:ln w="28575">
                <a:solidFill>
                  <a:srgbClr val="FF9900"/>
                </a:solidFill>
                <a:round/>
                <a:headEnd/>
                <a:tailEnd/>
              </a:ln>
            </p:spPr>
            <p:txBody>
              <a:bodyPr/>
              <a:lstStyle/>
              <a:p>
                <a:endParaRPr lang="en-US"/>
              </a:p>
            </p:txBody>
          </p:sp>
          <p:sp>
            <p:nvSpPr>
              <p:cNvPr id="41363" name="Line 328"/>
              <p:cNvSpPr>
                <a:spLocks noChangeShapeType="1"/>
              </p:cNvSpPr>
              <p:nvPr/>
            </p:nvSpPr>
            <p:spPr bwMode="auto">
              <a:xfrm>
                <a:off x="8696646" y="5240106"/>
                <a:ext cx="224932" cy="0"/>
              </a:xfrm>
              <a:prstGeom prst="line">
                <a:avLst/>
              </a:prstGeom>
              <a:noFill/>
              <a:ln w="28575">
                <a:solidFill>
                  <a:srgbClr val="FF9900"/>
                </a:solidFill>
                <a:round/>
                <a:headEnd/>
                <a:tailEnd/>
              </a:ln>
            </p:spPr>
            <p:txBody>
              <a:bodyPr/>
              <a:lstStyle/>
              <a:p>
                <a:endParaRPr lang="en-US"/>
              </a:p>
            </p:txBody>
          </p:sp>
          <p:sp>
            <p:nvSpPr>
              <p:cNvPr id="41364" name="Line 329"/>
              <p:cNvSpPr>
                <a:spLocks noChangeShapeType="1"/>
              </p:cNvSpPr>
              <p:nvPr/>
            </p:nvSpPr>
            <p:spPr bwMode="auto">
              <a:xfrm rot="5400000">
                <a:off x="8781103" y="5360235"/>
                <a:ext cx="264689" cy="0"/>
              </a:xfrm>
              <a:prstGeom prst="line">
                <a:avLst/>
              </a:prstGeom>
              <a:noFill/>
              <a:ln w="28575">
                <a:solidFill>
                  <a:srgbClr val="FF9900"/>
                </a:solidFill>
                <a:round/>
                <a:headEnd/>
                <a:tailEnd/>
              </a:ln>
            </p:spPr>
            <p:txBody>
              <a:bodyPr/>
              <a:lstStyle/>
              <a:p>
                <a:endParaRPr lang="en-US"/>
              </a:p>
            </p:txBody>
          </p:sp>
          <p:sp>
            <p:nvSpPr>
              <p:cNvPr id="41365" name="Line 334"/>
              <p:cNvSpPr>
                <a:spLocks noChangeShapeType="1"/>
              </p:cNvSpPr>
              <p:nvPr/>
            </p:nvSpPr>
            <p:spPr bwMode="auto">
              <a:xfrm rot="-5400000">
                <a:off x="8441882" y="5427425"/>
                <a:ext cx="24433" cy="0"/>
              </a:xfrm>
              <a:prstGeom prst="line">
                <a:avLst/>
              </a:prstGeom>
              <a:noFill/>
              <a:ln w="38100">
                <a:solidFill>
                  <a:srgbClr val="E3724F"/>
                </a:solidFill>
                <a:round/>
                <a:headEnd/>
                <a:tailEnd/>
              </a:ln>
            </p:spPr>
            <p:txBody>
              <a:bodyPr/>
              <a:lstStyle/>
              <a:p>
                <a:endParaRPr lang="en-US"/>
              </a:p>
            </p:txBody>
          </p:sp>
          <p:sp>
            <p:nvSpPr>
              <p:cNvPr id="41366" name="AutoShape 335"/>
              <p:cNvSpPr>
                <a:spLocks noChangeArrowheads="1"/>
              </p:cNvSpPr>
              <p:nvPr/>
            </p:nvSpPr>
            <p:spPr bwMode="auto">
              <a:xfrm rot="-5400000">
                <a:off x="8406593" y="5437006"/>
                <a:ext cx="92302" cy="92141"/>
              </a:xfrm>
              <a:prstGeom prst="flowChartSummingJunction">
                <a:avLst/>
              </a:prstGeom>
              <a:solidFill>
                <a:srgbClr val="E3724F"/>
              </a:solidFill>
              <a:ln w="12700">
                <a:solidFill>
                  <a:srgbClr val="000000"/>
                </a:solidFill>
                <a:round/>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1367" name="AutoShape 336"/>
              <p:cNvSpPr>
                <a:spLocks noChangeArrowheads="1"/>
              </p:cNvSpPr>
              <p:nvPr/>
            </p:nvSpPr>
            <p:spPr bwMode="auto">
              <a:xfrm rot="-5400000">
                <a:off x="8422880" y="5351468"/>
                <a:ext cx="61082" cy="65041"/>
              </a:xfrm>
              <a:prstGeom prst="flowChartDelay">
                <a:avLst/>
              </a:prstGeom>
              <a:solidFill>
                <a:srgbClr val="E3724F"/>
              </a:solidFill>
              <a:ln w="12700">
                <a:solidFill>
                  <a:srgbClr val="000000"/>
                </a:solidFill>
                <a:miter lim="800000"/>
                <a:headEnd/>
                <a:tailEnd/>
              </a:ln>
            </p:spPr>
            <p:txBody>
              <a:bodyPr vert="eaVert" wrap="none" tIns="0" bIns="0" anchor="ctr" anchorCtr="1"/>
              <a:lstStyle/>
              <a:p>
                <a:pPr algn="ctr" latinLnBrk="1"/>
                <a:r>
                  <a:rPr lang="en-US" altLang="ko-KR" sz="500" b="0">
                    <a:solidFill>
                      <a:srgbClr val="000000"/>
                    </a:solidFill>
                    <a:latin typeface="Malgun Gothic" pitchFamily="34" charset="-127"/>
                    <a:ea typeface="Malgun Gothic" pitchFamily="34" charset="-127"/>
                  </a:rPr>
                  <a:t>E</a:t>
                </a:r>
              </a:p>
            </p:txBody>
          </p:sp>
          <p:sp>
            <p:nvSpPr>
              <p:cNvPr id="41368" name="Rectangle 385"/>
              <p:cNvSpPr>
                <a:spLocks noChangeArrowheads="1"/>
              </p:cNvSpPr>
              <p:nvPr/>
            </p:nvSpPr>
            <p:spPr bwMode="auto">
              <a:xfrm>
                <a:off x="8547595" y="5438284"/>
                <a:ext cx="140921" cy="76013"/>
              </a:xfrm>
              <a:prstGeom prst="rect">
                <a:avLst/>
              </a:prstGeom>
              <a:pattFill prst="openDmnd">
                <a:fgClr>
                  <a:srgbClr val="99CC00"/>
                </a:fgClr>
                <a:bgClr>
                  <a:srgbClr val="FFFFFF"/>
                </a:bgClr>
              </a:pattFill>
              <a:ln w="9525">
                <a:solidFill>
                  <a:srgbClr val="000000"/>
                </a:solidFill>
                <a:miter lim="800000"/>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1369" name="Rectangle 386"/>
              <p:cNvSpPr>
                <a:spLocks noChangeArrowheads="1"/>
              </p:cNvSpPr>
              <p:nvPr/>
            </p:nvSpPr>
            <p:spPr bwMode="auto">
              <a:xfrm>
                <a:off x="8218326" y="5439640"/>
                <a:ext cx="140921" cy="76013"/>
              </a:xfrm>
              <a:prstGeom prst="rect">
                <a:avLst/>
              </a:prstGeom>
              <a:pattFill prst="openDmnd">
                <a:fgClr>
                  <a:srgbClr val="99CC00"/>
                </a:fgClr>
                <a:bgClr>
                  <a:srgbClr val="FFFFFF"/>
                </a:bgClr>
              </a:pattFill>
              <a:ln w="9525">
                <a:solidFill>
                  <a:srgbClr val="000000"/>
                </a:solidFill>
                <a:miter lim="800000"/>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1370" name="Rectangle 447"/>
              <p:cNvSpPr>
                <a:spLocks noChangeArrowheads="1"/>
              </p:cNvSpPr>
              <p:nvPr/>
            </p:nvSpPr>
            <p:spPr bwMode="auto">
              <a:xfrm>
                <a:off x="8235942" y="5184454"/>
                <a:ext cx="460704" cy="109948"/>
              </a:xfrm>
              <a:prstGeom prst="rect">
                <a:avLst/>
              </a:prstGeom>
              <a:gradFill rotWithShape="1">
                <a:gsLst>
                  <a:gs pos="0">
                    <a:srgbClr val="FF2929"/>
                  </a:gs>
                  <a:gs pos="100000">
                    <a:srgbClr val="FFCC66">
                      <a:alpha val="29999"/>
                    </a:srgbClr>
                  </a:gs>
                </a:gsLst>
                <a:lin ang="0" scaled="1"/>
              </a:gradFill>
              <a:ln w="28575">
                <a:solidFill>
                  <a:srgbClr val="000000"/>
                </a:solidFill>
                <a:miter lim="800000"/>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1371" name="Text Box 485"/>
              <p:cNvSpPr txBox="1">
                <a:spLocks noChangeArrowheads="1"/>
              </p:cNvSpPr>
              <p:nvPr/>
            </p:nvSpPr>
            <p:spPr bwMode="auto">
              <a:xfrm>
                <a:off x="8199750" y="5147240"/>
                <a:ext cx="658986" cy="256658"/>
              </a:xfrm>
              <a:prstGeom prst="rect">
                <a:avLst/>
              </a:prstGeom>
              <a:noFill/>
              <a:ln w="9525">
                <a:noFill/>
                <a:miter lim="800000"/>
                <a:headEnd/>
                <a:tailEnd/>
              </a:ln>
            </p:spPr>
            <p:txBody>
              <a:bodyPr>
                <a:spAutoFit/>
              </a:bodyPr>
              <a:lstStyle/>
              <a:p>
                <a:pPr latinLnBrk="1">
                  <a:spcBef>
                    <a:spcPct val="50000"/>
                  </a:spcBef>
                </a:pPr>
                <a:endParaRPr lang="en-US" altLang="ko-KR" sz="800" b="0">
                  <a:solidFill>
                    <a:srgbClr val="000000"/>
                  </a:solidFill>
                  <a:latin typeface="Malgun Gothic" pitchFamily="34" charset="-127"/>
                  <a:ea typeface="Malgun Gothic" pitchFamily="34" charset="-127"/>
                </a:endParaRPr>
              </a:p>
            </p:txBody>
          </p:sp>
          <p:grpSp>
            <p:nvGrpSpPr>
              <p:cNvPr id="101" name="그룹 2604"/>
              <p:cNvGrpSpPr>
                <a:grpSpLocks/>
              </p:cNvGrpSpPr>
              <p:nvPr/>
            </p:nvGrpSpPr>
            <p:grpSpPr bwMode="auto">
              <a:xfrm>
                <a:off x="7807711" y="5441147"/>
                <a:ext cx="113818" cy="94758"/>
                <a:chOff x="7581899" y="528637"/>
                <a:chExt cx="133345" cy="110823"/>
              </a:xfrm>
            </p:grpSpPr>
            <p:sp>
              <p:nvSpPr>
                <p:cNvPr id="41376" name="십자형 1608"/>
                <p:cNvSpPr>
                  <a:spLocks noChangeArrowheads="1"/>
                </p:cNvSpPr>
                <p:nvPr/>
              </p:nvSpPr>
              <p:spPr bwMode="auto">
                <a:xfrm rot="-5400000">
                  <a:off x="7630283" y="551319"/>
                  <a:ext cx="104464" cy="65459"/>
                </a:xfrm>
                <a:prstGeom prst="plus">
                  <a:avLst>
                    <a:gd name="adj" fmla="val 27912"/>
                  </a:avLst>
                </a:prstGeom>
                <a:solidFill>
                  <a:srgbClr val="996633"/>
                </a:solidFill>
                <a:ln w="3175" algn="ctr">
                  <a:solidFill>
                    <a:srgbClr val="000000"/>
                  </a:solidFill>
                  <a:miter lim="800000"/>
                  <a:headEnd/>
                  <a:tailEnd/>
                </a:ln>
              </p:spPr>
              <p:txBody>
                <a:bodyPr anchor="ctr"/>
                <a:lstStyle/>
                <a:p>
                  <a:pPr algn="ctr" latinLnBrk="1"/>
                  <a:endParaRPr lang="ko-KR" altLang="en-US" sz="1800" b="0">
                    <a:solidFill>
                      <a:srgbClr val="FFFFFF"/>
                    </a:solidFill>
                    <a:latin typeface="Malgun Gothic" pitchFamily="34" charset="-127"/>
                    <a:ea typeface="Malgun Gothic" pitchFamily="34" charset="-127"/>
                  </a:endParaRPr>
                </a:p>
              </p:txBody>
            </p:sp>
            <p:sp>
              <p:nvSpPr>
                <p:cNvPr id="606" name="양쪽 모서리가 잘린 사각형 1609"/>
                <p:cNvSpPr/>
                <p:nvPr/>
              </p:nvSpPr>
              <p:spPr>
                <a:xfrm rot="16200000">
                  <a:off x="7561010" y="549096"/>
                  <a:ext cx="110066" cy="68332"/>
                </a:xfrm>
                <a:prstGeom prst="snip2SameRect">
                  <a:avLst>
                    <a:gd name="adj1" fmla="val 50000"/>
                    <a:gd name="adj2" fmla="val 0"/>
                  </a:avLst>
                </a:prstGeom>
                <a:solidFill>
                  <a:srgbClr val="996633"/>
                </a:solidFill>
                <a:ln w="3175" cap="flat" cmpd="sng" algn="ctr">
                  <a:solidFill>
                    <a:sysClr val="windowText" lastClr="000000"/>
                  </a:solidFill>
                  <a:prstDash val="solid"/>
                </a:ln>
                <a:effectLst/>
              </p:spPr>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lang="ko-KR" altLang="en-US" b="0">
                    <a:solidFill>
                      <a:sysClr val="window" lastClr="FFFFFF"/>
                    </a:solidFill>
                    <a:latin typeface="맑은 고딕"/>
                    <a:ea typeface="맑은 고딕"/>
                  </a:endParaRPr>
                </a:p>
              </p:txBody>
            </p:sp>
          </p:grpSp>
          <p:grpSp>
            <p:nvGrpSpPr>
              <p:cNvPr id="102" name="그룹 2605"/>
              <p:cNvGrpSpPr>
                <a:grpSpLocks/>
              </p:cNvGrpSpPr>
              <p:nvPr/>
            </p:nvGrpSpPr>
            <p:grpSpPr bwMode="auto">
              <a:xfrm>
                <a:off x="7807692" y="5193861"/>
                <a:ext cx="113818" cy="94758"/>
                <a:chOff x="7581899" y="528637"/>
                <a:chExt cx="133345" cy="110823"/>
              </a:xfrm>
            </p:grpSpPr>
            <p:sp>
              <p:nvSpPr>
                <p:cNvPr id="41374" name="십자형 1606"/>
                <p:cNvSpPr>
                  <a:spLocks noChangeArrowheads="1"/>
                </p:cNvSpPr>
                <p:nvPr/>
              </p:nvSpPr>
              <p:spPr bwMode="auto">
                <a:xfrm rot="-5400000">
                  <a:off x="7630283" y="551319"/>
                  <a:ext cx="104464" cy="65459"/>
                </a:xfrm>
                <a:prstGeom prst="plus">
                  <a:avLst>
                    <a:gd name="adj" fmla="val 27912"/>
                  </a:avLst>
                </a:prstGeom>
                <a:solidFill>
                  <a:srgbClr val="996633"/>
                </a:solidFill>
                <a:ln w="3175" algn="ctr">
                  <a:solidFill>
                    <a:srgbClr val="000000"/>
                  </a:solidFill>
                  <a:miter lim="800000"/>
                  <a:headEnd/>
                  <a:tailEnd/>
                </a:ln>
              </p:spPr>
              <p:txBody>
                <a:bodyPr anchor="ctr"/>
                <a:lstStyle/>
                <a:p>
                  <a:pPr algn="ctr" latinLnBrk="1"/>
                  <a:endParaRPr lang="ko-KR" altLang="en-US" sz="1800" b="0">
                    <a:solidFill>
                      <a:srgbClr val="FFFFFF"/>
                    </a:solidFill>
                    <a:latin typeface="Malgun Gothic" pitchFamily="34" charset="-127"/>
                    <a:ea typeface="Malgun Gothic" pitchFamily="34" charset="-127"/>
                  </a:endParaRPr>
                </a:p>
              </p:txBody>
            </p:sp>
            <p:sp>
              <p:nvSpPr>
                <p:cNvPr id="604" name="양쪽 모서리가 잘린 사각형 1607"/>
                <p:cNvSpPr/>
                <p:nvPr/>
              </p:nvSpPr>
              <p:spPr>
                <a:xfrm rot="16200000">
                  <a:off x="7561032" y="550910"/>
                  <a:ext cx="110066" cy="68332"/>
                </a:xfrm>
                <a:prstGeom prst="snip2SameRect">
                  <a:avLst>
                    <a:gd name="adj1" fmla="val 50000"/>
                    <a:gd name="adj2" fmla="val 0"/>
                  </a:avLst>
                </a:prstGeom>
                <a:solidFill>
                  <a:srgbClr val="996633"/>
                </a:solidFill>
                <a:ln w="3175" cap="flat" cmpd="sng" algn="ctr">
                  <a:solidFill>
                    <a:sysClr val="windowText" lastClr="000000"/>
                  </a:solidFill>
                  <a:prstDash val="solid"/>
                </a:ln>
                <a:effectLst/>
              </p:spPr>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lang="ko-KR" altLang="en-US" b="0">
                    <a:solidFill>
                      <a:sysClr val="window" lastClr="FFFFFF"/>
                    </a:solidFill>
                    <a:latin typeface="맑은 고딕"/>
                    <a:ea typeface="맑은 고딕"/>
                  </a:endParaRPr>
                </a:p>
              </p:txBody>
            </p:sp>
          </p:grpSp>
        </p:grpSp>
        <p:grpSp>
          <p:nvGrpSpPr>
            <p:cNvPr id="103" name="그룹 1610"/>
            <p:cNvGrpSpPr>
              <a:grpSpLocks/>
            </p:cNvGrpSpPr>
            <p:nvPr/>
          </p:nvGrpSpPr>
          <p:grpSpPr bwMode="auto">
            <a:xfrm>
              <a:off x="7245350" y="3992563"/>
              <a:ext cx="1038225" cy="385762"/>
              <a:chOff x="7807692" y="4941484"/>
              <a:chExt cx="1155890" cy="635252"/>
            </a:xfrm>
          </p:grpSpPr>
          <p:sp>
            <p:nvSpPr>
              <p:cNvPr id="41328" name="Line 373"/>
              <p:cNvSpPr>
                <a:spLocks noChangeShapeType="1"/>
              </p:cNvSpPr>
              <p:nvPr/>
            </p:nvSpPr>
            <p:spPr bwMode="auto">
              <a:xfrm>
                <a:off x="7925521" y="5487065"/>
                <a:ext cx="491645" cy="0"/>
              </a:xfrm>
              <a:prstGeom prst="line">
                <a:avLst/>
              </a:prstGeom>
              <a:noFill/>
              <a:ln w="28575">
                <a:solidFill>
                  <a:srgbClr val="FF9900"/>
                </a:solidFill>
                <a:round/>
                <a:headEnd/>
                <a:tailEnd/>
              </a:ln>
            </p:spPr>
            <p:txBody>
              <a:bodyPr/>
              <a:lstStyle/>
              <a:p>
                <a:endParaRPr lang="en-US"/>
              </a:p>
            </p:txBody>
          </p:sp>
          <p:sp>
            <p:nvSpPr>
              <p:cNvPr id="41329" name="Line 365"/>
              <p:cNvSpPr>
                <a:spLocks noChangeShapeType="1"/>
              </p:cNvSpPr>
              <p:nvPr/>
            </p:nvSpPr>
            <p:spPr bwMode="auto">
              <a:xfrm>
                <a:off x="7939072" y="5246810"/>
                <a:ext cx="307278" cy="0"/>
              </a:xfrm>
              <a:prstGeom prst="line">
                <a:avLst/>
              </a:prstGeom>
              <a:noFill/>
              <a:ln w="28575">
                <a:solidFill>
                  <a:srgbClr val="FF0000"/>
                </a:solidFill>
                <a:round/>
                <a:headEnd/>
                <a:tailEnd/>
              </a:ln>
            </p:spPr>
            <p:txBody>
              <a:bodyPr/>
              <a:lstStyle/>
              <a:p>
                <a:endParaRPr lang="en-US"/>
              </a:p>
            </p:txBody>
          </p:sp>
          <p:sp>
            <p:nvSpPr>
              <p:cNvPr id="41330" name="Oval 319"/>
              <p:cNvSpPr>
                <a:spLocks noChangeArrowheads="1"/>
              </p:cNvSpPr>
              <p:nvPr/>
            </p:nvSpPr>
            <p:spPr bwMode="auto">
              <a:xfrm>
                <a:off x="8249492" y="5007995"/>
                <a:ext cx="205394" cy="60126"/>
              </a:xfrm>
              <a:prstGeom prst="ellipse">
                <a:avLst/>
              </a:prstGeom>
              <a:solidFill>
                <a:srgbClr val="1F497D"/>
              </a:solidFill>
              <a:ln w="9525">
                <a:solidFill>
                  <a:srgbClr val="000000"/>
                </a:solidFill>
                <a:round/>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1331" name="Oval 320"/>
              <p:cNvSpPr>
                <a:spLocks noChangeArrowheads="1"/>
              </p:cNvSpPr>
              <p:nvPr/>
            </p:nvSpPr>
            <p:spPr bwMode="auto">
              <a:xfrm>
                <a:off x="8460086" y="5007995"/>
                <a:ext cx="205394" cy="60126"/>
              </a:xfrm>
              <a:prstGeom prst="ellipse">
                <a:avLst/>
              </a:prstGeom>
              <a:solidFill>
                <a:srgbClr val="1F497D"/>
              </a:solidFill>
              <a:ln w="9525">
                <a:solidFill>
                  <a:srgbClr val="000000"/>
                </a:solidFill>
                <a:round/>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1332" name="AutoShape 321"/>
              <p:cNvSpPr>
                <a:spLocks noChangeArrowheads="1"/>
              </p:cNvSpPr>
              <p:nvPr/>
            </p:nvSpPr>
            <p:spPr bwMode="auto">
              <a:xfrm rot="10800000">
                <a:off x="8386421" y="5103193"/>
                <a:ext cx="137796" cy="54113"/>
              </a:xfrm>
              <a:prstGeom prst="flowChartManualOperation">
                <a:avLst/>
              </a:prstGeom>
              <a:solidFill>
                <a:srgbClr val="EEECE1"/>
              </a:solidFill>
              <a:ln w="9525">
                <a:solidFill>
                  <a:srgbClr val="000000"/>
                </a:solidFill>
                <a:miter lim="800000"/>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1333" name="Line 322"/>
              <p:cNvSpPr>
                <a:spLocks noChangeShapeType="1"/>
              </p:cNvSpPr>
              <p:nvPr/>
            </p:nvSpPr>
            <p:spPr bwMode="auto">
              <a:xfrm>
                <a:off x="8454886" y="5036053"/>
                <a:ext cx="0" cy="72151"/>
              </a:xfrm>
              <a:prstGeom prst="line">
                <a:avLst/>
              </a:prstGeom>
              <a:noFill/>
              <a:ln w="9525">
                <a:solidFill>
                  <a:srgbClr val="000000"/>
                </a:solidFill>
                <a:round/>
                <a:headEnd/>
                <a:tailEnd/>
              </a:ln>
            </p:spPr>
            <p:txBody>
              <a:bodyPr/>
              <a:lstStyle/>
              <a:p>
                <a:endParaRPr lang="en-US"/>
              </a:p>
            </p:txBody>
          </p:sp>
          <p:sp>
            <p:nvSpPr>
              <p:cNvPr id="41334" name="Rectangle 324"/>
              <p:cNvSpPr>
                <a:spLocks noChangeArrowheads="1"/>
              </p:cNvSpPr>
              <p:nvPr/>
            </p:nvSpPr>
            <p:spPr bwMode="auto">
              <a:xfrm>
                <a:off x="7936483" y="4941484"/>
                <a:ext cx="1027099" cy="635252"/>
              </a:xfrm>
              <a:prstGeom prst="rect">
                <a:avLst/>
              </a:prstGeom>
              <a:noFill/>
              <a:ln w="19050">
                <a:solidFill>
                  <a:srgbClr val="000000"/>
                </a:solidFill>
                <a:miter lim="800000"/>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1335" name="Line 325"/>
              <p:cNvSpPr>
                <a:spLocks noChangeShapeType="1"/>
              </p:cNvSpPr>
              <p:nvPr/>
            </p:nvSpPr>
            <p:spPr bwMode="auto">
              <a:xfrm>
                <a:off x="8731876" y="5195313"/>
                <a:ext cx="128726" cy="0"/>
              </a:xfrm>
              <a:prstGeom prst="line">
                <a:avLst/>
              </a:prstGeom>
              <a:noFill/>
              <a:ln w="57150">
                <a:solidFill>
                  <a:srgbClr val="333399"/>
                </a:solidFill>
                <a:round/>
                <a:headEnd/>
                <a:tailEnd/>
              </a:ln>
            </p:spPr>
            <p:txBody>
              <a:bodyPr/>
              <a:lstStyle/>
              <a:p>
                <a:endParaRPr lang="en-US"/>
              </a:p>
            </p:txBody>
          </p:sp>
          <p:sp>
            <p:nvSpPr>
              <p:cNvPr id="41336" name="Line 326"/>
              <p:cNvSpPr>
                <a:spLocks noChangeShapeType="1"/>
              </p:cNvSpPr>
              <p:nvPr/>
            </p:nvSpPr>
            <p:spPr bwMode="auto">
              <a:xfrm>
                <a:off x="8058435" y="5192598"/>
                <a:ext cx="128727" cy="0"/>
              </a:xfrm>
              <a:prstGeom prst="line">
                <a:avLst/>
              </a:prstGeom>
              <a:noFill/>
              <a:ln w="57150">
                <a:solidFill>
                  <a:srgbClr val="333399"/>
                </a:solidFill>
                <a:round/>
                <a:headEnd/>
                <a:tailEnd/>
              </a:ln>
            </p:spPr>
            <p:txBody>
              <a:bodyPr/>
              <a:lstStyle/>
              <a:p>
                <a:endParaRPr lang="en-US"/>
              </a:p>
            </p:txBody>
          </p:sp>
          <p:sp>
            <p:nvSpPr>
              <p:cNvPr id="41337" name="Line 327"/>
              <p:cNvSpPr>
                <a:spLocks noChangeShapeType="1"/>
              </p:cNvSpPr>
              <p:nvPr/>
            </p:nvSpPr>
            <p:spPr bwMode="auto">
              <a:xfrm>
                <a:off x="8460874" y="5481720"/>
                <a:ext cx="463414" cy="0"/>
              </a:xfrm>
              <a:prstGeom prst="line">
                <a:avLst/>
              </a:prstGeom>
              <a:noFill/>
              <a:ln w="28575">
                <a:solidFill>
                  <a:srgbClr val="FF9900"/>
                </a:solidFill>
                <a:round/>
                <a:headEnd/>
                <a:tailEnd/>
              </a:ln>
            </p:spPr>
            <p:txBody>
              <a:bodyPr/>
              <a:lstStyle/>
              <a:p>
                <a:endParaRPr lang="en-US"/>
              </a:p>
            </p:txBody>
          </p:sp>
          <p:sp>
            <p:nvSpPr>
              <p:cNvPr id="41338" name="Line 328"/>
              <p:cNvSpPr>
                <a:spLocks noChangeShapeType="1"/>
              </p:cNvSpPr>
              <p:nvPr/>
            </p:nvSpPr>
            <p:spPr bwMode="auto">
              <a:xfrm>
                <a:off x="8696646" y="5240106"/>
                <a:ext cx="224932" cy="0"/>
              </a:xfrm>
              <a:prstGeom prst="line">
                <a:avLst/>
              </a:prstGeom>
              <a:noFill/>
              <a:ln w="28575">
                <a:solidFill>
                  <a:srgbClr val="FF9900"/>
                </a:solidFill>
                <a:round/>
                <a:headEnd/>
                <a:tailEnd/>
              </a:ln>
            </p:spPr>
            <p:txBody>
              <a:bodyPr/>
              <a:lstStyle/>
              <a:p>
                <a:endParaRPr lang="en-US"/>
              </a:p>
            </p:txBody>
          </p:sp>
          <p:sp>
            <p:nvSpPr>
              <p:cNvPr id="41339" name="Line 329"/>
              <p:cNvSpPr>
                <a:spLocks noChangeShapeType="1"/>
              </p:cNvSpPr>
              <p:nvPr/>
            </p:nvSpPr>
            <p:spPr bwMode="auto">
              <a:xfrm rot="5400000">
                <a:off x="8781103" y="5360235"/>
                <a:ext cx="264689" cy="0"/>
              </a:xfrm>
              <a:prstGeom prst="line">
                <a:avLst/>
              </a:prstGeom>
              <a:noFill/>
              <a:ln w="28575">
                <a:solidFill>
                  <a:srgbClr val="FF9900"/>
                </a:solidFill>
                <a:round/>
                <a:headEnd/>
                <a:tailEnd/>
              </a:ln>
            </p:spPr>
            <p:txBody>
              <a:bodyPr/>
              <a:lstStyle/>
              <a:p>
                <a:endParaRPr lang="en-US"/>
              </a:p>
            </p:txBody>
          </p:sp>
          <p:sp>
            <p:nvSpPr>
              <p:cNvPr id="41340" name="Line 334"/>
              <p:cNvSpPr>
                <a:spLocks noChangeShapeType="1"/>
              </p:cNvSpPr>
              <p:nvPr/>
            </p:nvSpPr>
            <p:spPr bwMode="auto">
              <a:xfrm rot="-5400000">
                <a:off x="8441882" y="5427425"/>
                <a:ext cx="24433" cy="0"/>
              </a:xfrm>
              <a:prstGeom prst="line">
                <a:avLst/>
              </a:prstGeom>
              <a:noFill/>
              <a:ln w="38100">
                <a:solidFill>
                  <a:srgbClr val="E3724F"/>
                </a:solidFill>
                <a:round/>
                <a:headEnd/>
                <a:tailEnd/>
              </a:ln>
            </p:spPr>
            <p:txBody>
              <a:bodyPr/>
              <a:lstStyle/>
              <a:p>
                <a:endParaRPr lang="en-US"/>
              </a:p>
            </p:txBody>
          </p:sp>
          <p:sp>
            <p:nvSpPr>
              <p:cNvPr id="41341" name="AutoShape 335"/>
              <p:cNvSpPr>
                <a:spLocks noChangeArrowheads="1"/>
              </p:cNvSpPr>
              <p:nvPr/>
            </p:nvSpPr>
            <p:spPr bwMode="auto">
              <a:xfrm rot="-5400000">
                <a:off x="8406593" y="5437006"/>
                <a:ext cx="92302" cy="92141"/>
              </a:xfrm>
              <a:prstGeom prst="flowChartSummingJunction">
                <a:avLst/>
              </a:prstGeom>
              <a:solidFill>
                <a:srgbClr val="E3724F"/>
              </a:solidFill>
              <a:ln w="12700">
                <a:solidFill>
                  <a:srgbClr val="000000"/>
                </a:solidFill>
                <a:round/>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1342" name="AutoShape 336"/>
              <p:cNvSpPr>
                <a:spLocks noChangeArrowheads="1"/>
              </p:cNvSpPr>
              <p:nvPr/>
            </p:nvSpPr>
            <p:spPr bwMode="auto">
              <a:xfrm rot="-5400000">
                <a:off x="8422880" y="5351468"/>
                <a:ext cx="61082" cy="65041"/>
              </a:xfrm>
              <a:prstGeom prst="flowChartDelay">
                <a:avLst/>
              </a:prstGeom>
              <a:solidFill>
                <a:srgbClr val="E3724F"/>
              </a:solidFill>
              <a:ln w="12700">
                <a:solidFill>
                  <a:srgbClr val="000000"/>
                </a:solidFill>
                <a:miter lim="800000"/>
                <a:headEnd/>
                <a:tailEnd/>
              </a:ln>
            </p:spPr>
            <p:txBody>
              <a:bodyPr vert="eaVert" wrap="none" tIns="0" bIns="0" anchor="ctr" anchorCtr="1"/>
              <a:lstStyle/>
              <a:p>
                <a:pPr algn="ctr" latinLnBrk="1"/>
                <a:r>
                  <a:rPr lang="en-US" altLang="ko-KR" sz="500" b="0">
                    <a:solidFill>
                      <a:srgbClr val="000000"/>
                    </a:solidFill>
                    <a:latin typeface="Malgun Gothic" pitchFamily="34" charset="-127"/>
                    <a:ea typeface="Malgun Gothic" pitchFamily="34" charset="-127"/>
                  </a:rPr>
                  <a:t>E</a:t>
                </a:r>
              </a:p>
            </p:txBody>
          </p:sp>
          <p:sp>
            <p:nvSpPr>
              <p:cNvPr id="41343" name="Rectangle 385"/>
              <p:cNvSpPr>
                <a:spLocks noChangeArrowheads="1"/>
              </p:cNvSpPr>
              <p:nvPr/>
            </p:nvSpPr>
            <p:spPr bwMode="auto">
              <a:xfrm>
                <a:off x="8547595" y="5438284"/>
                <a:ext cx="140921" cy="76013"/>
              </a:xfrm>
              <a:prstGeom prst="rect">
                <a:avLst/>
              </a:prstGeom>
              <a:pattFill prst="openDmnd">
                <a:fgClr>
                  <a:srgbClr val="99CC00"/>
                </a:fgClr>
                <a:bgClr>
                  <a:srgbClr val="FFFFFF"/>
                </a:bgClr>
              </a:pattFill>
              <a:ln w="9525">
                <a:solidFill>
                  <a:srgbClr val="000000"/>
                </a:solidFill>
                <a:miter lim="800000"/>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1344" name="Rectangle 386"/>
              <p:cNvSpPr>
                <a:spLocks noChangeArrowheads="1"/>
              </p:cNvSpPr>
              <p:nvPr/>
            </p:nvSpPr>
            <p:spPr bwMode="auto">
              <a:xfrm>
                <a:off x="8218326" y="5439640"/>
                <a:ext cx="140921" cy="76013"/>
              </a:xfrm>
              <a:prstGeom prst="rect">
                <a:avLst/>
              </a:prstGeom>
              <a:pattFill prst="openDmnd">
                <a:fgClr>
                  <a:srgbClr val="99CC00"/>
                </a:fgClr>
                <a:bgClr>
                  <a:srgbClr val="FFFFFF"/>
                </a:bgClr>
              </a:pattFill>
              <a:ln w="9525">
                <a:solidFill>
                  <a:srgbClr val="000000"/>
                </a:solidFill>
                <a:miter lim="800000"/>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1345" name="Rectangle 447"/>
              <p:cNvSpPr>
                <a:spLocks noChangeArrowheads="1"/>
              </p:cNvSpPr>
              <p:nvPr/>
            </p:nvSpPr>
            <p:spPr bwMode="auto">
              <a:xfrm>
                <a:off x="8235942" y="5184454"/>
                <a:ext cx="460704" cy="109948"/>
              </a:xfrm>
              <a:prstGeom prst="rect">
                <a:avLst/>
              </a:prstGeom>
              <a:gradFill rotWithShape="1">
                <a:gsLst>
                  <a:gs pos="0">
                    <a:srgbClr val="FF2929"/>
                  </a:gs>
                  <a:gs pos="100000">
                    <a:srgbClr val="FFCC66">
                      <a:alpha val="29999"/>
                    </a:srgbClr>
                  </a:gs>
                </a:gsLst>
                <a:lin ang="0" scaled="1"/>
              </a:gradFill>
              <a:ln w="28575">
                <a:solidFill>
                  <a:srgbClr val="000000"/>
                </a:solidFill>
                <a:miter lim="800000"/>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1346" name="Text Box 485"/>
              <p:cNvSpPr txBox="1">
                <a:spLocks noChangeArrowheads="1"/>
              </p:cNvSpPr>
              <p:nvPr/>
            </p:nvSpPr>
            <p:spPr bwMode="auto">
              <a:xfrm>
                <a:off x="8199750" y="5147240"/>
                <a:ext cx="658986" cy="256658"/>
              </a:xfrm>
              <a:prstGeom prst="rect">
                <a:avLst/>
              </a:prstGeom>
              <a:noFill/>
              <a:ln w="9525">
                <a:noFill/>
                <a:miter lim="800000"/>
                <a:headEnd/>
                <a:tailEnd/>
              </a:ln>
            </p:spPr>
            <p:txBody>
              <a:bodyPr>
                <a:spAutoFit/>
              </a:bodyPr>
              <a:lstStyle/>
              <a:p>
                <a:pPr latinLnBrk="1">
                  <a:spcBef>
                    <a:spcPct val="50000"/>
                  </a:spcBef>
                </a:pPr>
                <a:endParaRPr lang="en-US" altLang="ko-KR" sz="800" b="0">
                  <a:solidFill>
                    <a:srgbClr val="000000"/>
                  </a:solidFill>
                  <a:latin typeface="Malgun Gothic" pitchFamily="34" charset="-127"/>
                  <a:ea typeface="Malgun Gothic" pitchFamily="34" charset="-127"/>
                </a:endParaRPr>
              </a:p>
            </p:txBody>
          </p:sp>
          <p:grpSp>
            <p:nvGrpSpPr>
              <p:cNvPr id="104" name="그룹 2604"/>
              <p:cNvGrpSpPr>
                <a:grpSpLocks/>
              </p:cNvGrpSpPr>
              <p:nvPr/>
            </p:nvGrpSpPr>
            <p:grpSpPr bwMode="auto">
              <a:xfrm>
                <a:off x="7807711" y="5441147"/>
                <a:ext cx="113818" cy="94758"/>
                <a:chOff x="7581899" y="528637"/>
                <a:chExt cx="133345" cy="110823"/>
              </a:xfrm>
            </p:grpSpPr>
            <p:sp>
              <p:nvSpPr>
                <p:cNvPr id="41351" name="십자형 1634"/>
                <p:cNvSpPr>
                  <a:spLocks noChangeArrowheads="1"/>
                </p:cNvSpPr>
                <p:nvPr/>
              </p:nvSpPr>
              <p:spPr bwMode="auto">
                <a:xfrm rot="-5400000">
                  <a:off x="7630283" y="551319"/>
                  <a:ext cx="104464" cy="65459"/>
                </a:xfrm>
                <a:prstGeom prst="plus">
                  <a:avLst>
                    <a:gd name="adj" fmla="val 27912"/>
                  </a:avLst>
                </a:prstGeom>
                <a:solidFill>
                  <a:srgbClr val="996633"/>
                </a:solidFill>
                <a:ln w="3175" algn="ctr">
                  <a:solidFill>
                    <a:srgbClr val="000000"/>
                  </a:solidFill>
                  <a:miter lim="800000"/>
                  <a:headEnd/>
                  <a:tailEnd/>
                </a:ln>
              </p:spPr>
              <p:txBody>
                <a:bodyPr anchor="ctr"/>
                <a:lstStyle/>
                <a:p>
                  <a:pPr algn="ctr" latinLnBrk="1"/>
                  <a:endParaRPr lang="ko-KR" altLang="en-US" sz="1800" b="0">
                    <a:solidFill>
                      <a:srgbClr val="FFFFFF"/>
                    </a:solidFill>
                    <a:latin typeface="Malgun Gothic" pitchFamily="34" charset="-127"/>
                    <a:ea typeface="Malgun Gothic" pitchFamily="34" charset="-127"/>
                  </a:endParaRPr>
                </a:p>
              </p:txBody>
            </p:sp>
            <p:sp>
              <p:nvSpPr>
                <p:cNvPr id="632" name="양쪽 모서리가 잘린 사각형 1635"/>
                <p:cNvSpPr/>
                <p:nvPr/>
              </p:nvSpPr>
              <p:spPr>
                <a:xfrm rot="16200000">
                  <a:off x="7561010" y="549096"/>
                  <a:ext cx="110066" cy="68332"/>
                </a:xfrm>
                <a:prstGeom prst="snip2SameRect">
                  <a:avLst>
                    <a:gd name="adj1" fmla="val 50000"/>
                    <a:gd name="adj2" fmla="val 0"/>
                  </a:avLst>
                </a:prstGeom>
                <a:solidFill>
                  <a:srgbClr val="996633"/>
                </a:solidFill>
                <a:ln w="3175" cap="flat" cmpd="sng" algn="ctr">
                  <a:solidFill>
                    <a:sysClr val="windowText" lastClr="000000"/>
                  </a:solidFill>
                  <a:prstDash val="solid"/>
                </a:ln>
                <a:effectLst/>
              </p:spPr>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lang="ko-KR" altLang="en-US" b="0">
                    <a:solidFill>
                      <a:sysClr val="window" lastClr="FFFFFF"/>
                    </a:solidFill>
                    <a:latin typeface="맑은 고딕"/>
                    <a:ea typeface="맑은 고딕"/>
                  </a:endParaRPr>
                </a:p>
              </p:txBody>
            </p:sp>
          </p:grpSp>
          <p:grpSp>
            <p:nvGrpSpPr>
              <p:cNvPr id="108" name="그룹 2605"/>
              <p:cNvGrpSpPr>
                <a:grpSpLocks/>
              </p:cNvGrpSpPr>
              <p:nvPr/>
            </p:nvGrpSpPr>
            <p:grpSpPr bwMode="auto">
              <a:xfrm>
                <a:off x="7807692" y="5193861"/>
                <a:ext cx="113818" cy="94758"/>
                <a:chOff x="7581899" y="528637"/>
                <a:chExt cx="133345" cy="110823"/>
              </a:xfrm>
            </p:grpSpPr>
            <p:sp>
              <p:nvSpPr>
                <p:cNvPr id="41349" name="십자형 1632"/>
                <p:cNvSpPr>
                  <a:spLocks noChangeArrowheads="1"/>
                </p:cNvSpPr>
                <p:nvPr/>
              </p:nvSpPr>
              <p:spPr bwMode="auto">
                <a:xfrm rot="-5400000">
                  <a:off x="7630283" y="551319"/>
                  <a:ext cx="104464" cy="65459"/>
                </a:xfrm>
                <a:prstGeom prst="plus">
                  <a:avLst>
                    <a:gd name="adj" fmla="val 27912"/>
                  </a:avLst>
                </a:prstGeom>
                <a:solidFill>
                  <a:srgbClr val="996633"/>
                </a:solidFill>
                <a:ln w="3175" algn="ctr">
                  <a:solidFill>
                    <a:srgbClr val="000000"/>
                  </a:solidFill>
                  <a:miter lim="800000"/>
                  <a:headEnd/>
                  <a:tailEnd/>
                </a:ln>
              </p:spPr>
              <p:txBody>
                <a:bodyPr anchor="ctr"/>
                <a:lstStyle/>
                <a:p>
                  <a:pPr algn="ctr" latinLnBrk="1"/>
                  <a:endParaRPr lang="ko-KR" altLang="en-US" sz="1800" b="0">
                    <a:solidFill>
                      <a:srgbClr val="FFFFFF"/>
                    </a:solidFill>
                    <a:latin typeface="Malgun Gothic" pitchFamily="34" charset="-127"/>
                    <a:ea typeface="Malgun Gothic" pitchFamily="34" charset="-127"/>
                  </a:endParaRPr>
                </a:p>
              </p:txBody>
            </p:sp>
            <p:sp>
              <p:nvSpPr>
                <p:cNvPr id="630" name="양쪽 모서리가 잘린 사각형 1633"/>
                <p:cNvSpPr/>
                <p:nvPr/>
              </p:nvSpPr>
              <p:spPr>
                <a:xfrm rot="16200000">
                  <a:off x="7561032" y="550908"/>
                  <a:ext cx="110066" cy="68332"/>
                </a:xfrm>
                <a:prstGeom prst="snip2SameRect">
                  <a:avLst>
                    <a:gd name="adj1" fmla="val 50000"/>
                    <a:gd name="adj2" fmla="val 0"/>
                  </a:avLst>
                </a:prstGeom>
                <a:solidFill>
                  <a:srgbClr val="996633"/>
                </a:solidFill>
                <a:ln w="3175" cap="flat" cmpd="sng" algn="ctr">
                  <a:solidFill>
                    <a:sysClr val="windowText" lastClr="000000"/>
                  </a:solidFill>
                  <a:prstDash val="solid"/>
                </a:ln>
                <a:effectLst/>
              </p:spPr>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lang="ko-KR" altLang="en-US" b="0">
                    <a:solidFill>
                      <a:sysClr val="window" lastClr="FFFFFF"/>
                    </a:solidFill>
                    <a:latin typeface="맑은 고딕"/>
                    <a:ea typeface="맑은 고딕"/>
                  </a:endParaRPr>
                </a:p>
              </p:txBody>
            </p:sp>
          </p:grpSp>
        </p:grpSp>
        <p:sp>
          <p:nvSpPr>
            <p:cNvPr id="41298" name="Text Box 484"/>
            <p:cNvSpPr txBox="1">
              <a:spLocks noChangeArrowheads="1"/>
            </p:cNvSpPr>
            <p:nvPr/>
          </p:nvSpPr>
          <p:spPr bwMode="auto">
            <a:xfrm>
              <a:off x="7446963" y="3770313"/>
              <a:ext cx="676275" cy="247650"/>
            </a:xfrm>
            <a:prstGeom prst="rect">
              <a:avLst/>
            </a:prstGeom>
            <a:noFill/>
            <a:ln w="9525">
              <a:noFill/>
              <a:miter lim="800000"/>
              <a:headEnd/>
              <a:tailEnd/>
            </a:ln>
          </p:spPr>
          <p:txBody>
            <a:bodyPr>
              <a:spAutoFit/>
            </a:bodyPr>
            <a:lstStyle/>
            <a:p>
              <a:pPr algn="ctr" latinLnBrk="1">
                <a:spcBef>
                  <a:spcPct val="50000"/>
                </a:spcBef>
              </a:pPr>
              <a:r>
                <a:rPr lang="en-US" altLang="ko-KR" sz="1000">
                  <a:solidFill>
                    <a:srgbClr val="C00000"/>
                  </a:solidFill>
                  <a:latin typeface="Malgun Gothic" pitchFamily="34" charset="-127"/>
                  <a:ea typeface="Malgun Gothic" pitchFamily="34" charset="-127"/>
                </a:rPr>
                <a:t>Heating</a:t>
              </a:r>
            </a:p>
          </p:txBody>
        </p:sp>
        <p:sp>
          <p:nvSpPr>
            <p:cNvPr id="41299" name="AutoShape 151"/>
            <p:cNvSpPr>
              <a:spLocks noChangeArrowheads="1"/>
            </p:cNvSpPr>
            <p:nvPr/>
          </p:nvSpPr>
          <p:spPr bwMode="auto">
            <a:xfrm rot="5400000">
              <a:off x="6299994" y="4976019"/>
              <a:ext cx="42862" cy="76200"/>
            </a:xfrm>
            <a:prstGeom prst="flowChartCollate">
              <a:avLst/>
            </a:prstGeom>
            <a:solidFill>
              <a:srgbClr val="FF0000"/>
            </a:solidFill>
            <a:ln w="9525">
              <a:solidFill>
                <a:schemeClr val="tx1"/>
              </a:solidFill>
              <a:miter lim="800000"/>
              <a:headEnd/>
              <a:tailEnd/>
            </a:ln>
          </p:spPr>
          <p:txBody>
            <a:bodyPr wrap="none" anchor="ctr"/>
            <a:lstStyle/>
            <a:p>
              <a:pPr latinLnBrk="1"/>
              <a:endParaRPr kumimoji="1" lang="ko-KR" altLang="en-US">
                <a:latin typeface="Gulim" pitchFamily="34" charset="-127"/>
                <a:ea typeface="Gulim" pitchFamily="34" charset="-127"/>
              </a:endParaRPr>
            </a:p>
          </p:txBody>
        </p:sp>
        <p:sp>
          <p:nvSpPr>
            <p:cNvPr id="41300" name="Line 152"/>
            <p:cNvSpPr>
              <a:spLocks noChangeShapeType="1"/>
            </p:cNvSpPr>
            <p:nvPr/>
          </p:nvSpPr>
          <p:spPr bwMode="auto">
            <a:xfrm rot="5400000">
              <a:off x="6308725" y="5026025"/>
              <a:ext cx="25400" cy="0"/>
            </a:xfrm>
            <a:prstGeom prst="line">
              <a:avLst/>
            </a:prstGeom>
            <a:noFill/>
            <a:ln w="38100">
              <a:solidFill>
                <a:srgbClr val="FF0000"/>
              </a:solidFill>
              <a:round/>
              <a:headEnd/>
              <a:tailEnd/>
            </a:ln>
          </p:spPr>
          <p:txBody>
            <a:bodyPr/>
            <a:lstStyle/>
            <a:p>
              <a:endParaRPr lang="en-US"/>
            </a:p>
          </p:txBody>
        </p:sp>
        <p:sp>
          <p:nvSpPr>
            <p:cNvPr id="41301" name="AutoShape 153"/>
            <p:cNvSpPr>
              <a:spLocks noChangeArrowheads="1"/>
            </p:cNvSpPr>
            <p:nvPr/>
          </p:nvSpPr>
          <p:spPr bwMode="auto">
            <a:xfrm rot="5400000">
              <a:off x="6303963" y="5038725"/>
              <a:ext cx="34925" cy="34925"/>
            </a:xfrm>
            <a:prstGeom prst="flowChartDelay">
              <a:avLst/>
            </a:prstGeom>
            <a:solidFill>
              <a:srgbClr val="FF0000"/>
            </a:solidFill>
            <a:ln w="9525">
              <a:solidFill>
                <a:schemeClr val="tx1"/>
              </a:solidFill>
              <a:miter lim="800000"/>
              <a:headEnd/>
              <a:tailEnd/>
            </a:ln>
          </p:spPr>
          <p:txBody>
            <a:bodyPr vert="eaVert" wrap="none" tIns="0" bIns="0" anchor="ctr" anchorCtr="1"/>
            <a:lstStyle/>
            <a:p>
              <a:pPr latinLnBrk="1"/>
              <a:endParaRPr kumimoji="1" lang="en-US" altLang="ko-KR" sz="700">
                <a:latin typeface="Gulim" pitchFamily="34" charset="-127"/>
                <a:ea typeface="Gulim" pitchFamily="34" charset="-127"/>
              </a:endParaRPr>
            </a:p>
          </p:txBody>
        </p:sp>
        <p:sp>
          <p:nvSpPr>
            <p:cNvPr id="41302" name="AutoShape 151"/>
            <p:cNvSpPr>
              <a:spLocks noChangeArrowheads="1"/>
            </p:cNvSpPr>
            <p:nvPr/>
          </p:nvSpPr>
          <p:spPr bwMode="auto">
            <a:xfrm rot="5400000">
              <a:off x="6299994" y="3893344"/>
              <a:ext cx="42862" cy="76200"/>
            </a:xfrm>
            <a:prstGeom prst="flowChartCollate">
              <a:avLst/>
            </a:prstGeom>
            <a:solidFill>
              <a:srgbClr val="B2B2B2"/>
            </a:solidFill>
            <a:ln w="9525">
              <a:solidFill>
                <a:schemeClr val="tx1"/>
              </a:solidFill>
              <a:miter lim="800000"/>
              <a:headEnd/>
              <a:tailEnd/>
            </a:ln>
          </p:spPr>
          <p:txBody>
            <a:bodyPr wrap="none" anchor="ctr"/>
            <a:lstStyle/>
            <a:p>
              <a:pPr latinLnBrk="1"/>
              <a:endParaRPr kumimoji="1" lang="ko-KR" altLang="en-US">
                <a:latin typeface="Gulim" pitchFamily="34" charset="-127"/>
                <a:ea typeface="Gulim" pitchFamily="34" charset="-127"/>
              </a:endParaRPr>
            </a:p>
          </p:txBody>
        </p:sp>
        <p:sp>
          <p:nvSpPr>
            <p:cNvPr id="41303" name="Line 152"/>
            <p:cNvSpPr>
              <a:spLocks noChangeShapeType="1"/>
            </p:cNvSpPr>
            <p:nvPr/>
          </p:nvSpPr>
          <p:spPr bwMode="auto">
            <a:xfrm rot="5400000">
              <a:off x="6308725" y="3944938"/>
              <a:ext cx="25400" cy="0"/>
            </a:xfrm>
            <a:prstGeom prst="line">
              <a:avLst/>
            </a:prstGeom>
            <a:noFill/>
            <a:ln w="38100">
              <a:solidFill>
                <a:srgbClr val="B2B2B2"/>
              </a:solidFill>
              <a:round/>
              <a:headEnd/>
              <a:tailEnd/>
            </a:ln>
          </p:spPr>
          <p:txBody>
            <a:bodyPr/>
            <a:lstStyle/>
            <a:p>
              <a:endParaRPr lang="en-US"/>
            </a:p>
          </p:txBody>
        </p:sp>
        <p:sp>
          <p:nvSpPr>
            <p:cNvPr id="41304" name="AutoShape 153"/>
            <p:cNvSpPr>
              <a:spLocks noChangeArrowheads="1"/>
            </p:cNvSpPr>
            <p:nvPr/>
          </p:nvSpPr>
          <p:spPr bwMode="auto">
            <a:xfrm rot="5400000">
              <a:off x="6304757" y="3956844"/>
              <a:ext cx="33337" cy="34925"/>
            </a:xfrm>
            <a:prstGeom prst="flowChartDelay">
              <a:avLst/>
            </a:prstGeom>
            <a:solidFill>
              <a:srgbClr val="B2B2B2"/>
            </a:solidFill>
            <a:ln w="9525">
              <a:solidFill>
                <a:schemeClr val="tx1"/>
              </a:solidFill>
              <a:miter lim="800000"/>
              <a:headEnd/>
              <a:tailEnd/>
            </a:ln>
          </p:spPr>
          <p:txBody>
            <a:bodyPr vert="eaVert" wrap="none" tIns="0" bIns="0" anchor="ctr" anchorCtr="1"/>
            <a:lstStyle/>
            <a:p>
              <a:pPr latinLnBrk="1"/>
              <a:endParaRPr kumimoji="1" lang="en-US" altLang="ko-KR" sz="700">
                <a:latin typeface="Gulim" pitchFamily="34" charset="-127"/>
                <a:ea typeface="Gulim" pitchFamily="34" charset="-127"/>
              </a:endParaRPr>
            </a:p>
          </p:txBody>
        </p:sp>
        <p:grpSp>
          <p:nvGrpSpPr>
            <p:cNvPr id="109" name="그룹 1643"/>
            <p:cNvGrpSpPr>
              <a:grpSpLocks/>
            </p:cNvGrpSpPr>
            <p:nvPr/>
          </p:nvGrpSpPr>
          <p:grpSpPr bwMode="auto">
            <a:xfrm>
              <a:off x="6286500" y="3716338"/>
              <a:ext cx="76200" cy="80962"/>
              <a:chOff x="6548443" y="3022599"/>
              <a:chExt cx="85686" cy="89935"/>
            </a:xfrm>
          </p:grpSpPr>
          <p:sp>
            <p:nvSpPr>
              <p:cNvPr id="41325" name="AutoShape 151"/>
              <p:cNvSpPr>
                <a:spLocks noChangeArrowheads="1"/>
              </p:cNvSpPr>
              <p:nvPr/>
            </p:nvSpPr>
            <p:spPr bwMode="auto">
              <a:xfrm rot="5400000">
                <a:off x="6567443" y="3003599"/>
                <a:ext cx="47686" cy="85686"/>
              </a:xfrm>
              <a:prstGeom prst="flowChartCollate">
                <a:avLst/>
              </a:prstGeom>
              <a:solidFill>
                <a:srgbClr val="0000FF"/>
              </a:solidFill>
              <a:ln w="9525">
                <a:solidFill>
                  <a:schemeClr val="tx1"/>
                </a:solidFill>
                <a:miter lim="800000"/>
                <a:headEnd/>
                <a:tailEnd/>
              </a:ln>
            </p:spPr>
            <p:txBody>
              <a:bodyPr wrap="none" anchor="ctr"/>
              <a:lstStyle/>
              <a:p>
                <a:pPr latinLnBrk="1"/>
                <a:endParaRPr kumimoji="1" lang="ko-KR" altLang="en-US">
                  <a:latin typeface="Gulim" pitchFamily="34" charset="-127"/>
                  <a:ea typeface="Gulim" pitchFamily="34" charset="-127"/>
                </a:endParaRPr>
              </a:p>
            </p:txBody>
          </p:sp>
          <p:sp>
            <p:nvSpPr>
              <p:cNvPr id="41326" name="Line 152"/>
              <p:cNvSpPr>
                <a:spLocks noChangeShapeType="1"/>
              </p:cNvSpPr>
              <p:nvPr/>
            </p:nvSpPr>
            <p:spPr bwMode="auto">
              <a:xfrm rot="5400000">
                <a:off x="6576656" y="3060246"/>
                <a:ext cx="28444" cy="0"/>
              </a:xfrm>
              <a:prstGeom prst="line">
                <a:avLst/>
              </a:prstGeom>
              <a:noFill/>
              <a:ln w="38100">
                <a:solidFill>
                  <a:srgbClr val="0000FF"/>
                </a:solidFill>
                <a:round/>
                <a:headEnd/>
                <a:tailEnd/>
              </a:ln>
            </p:spPr>
            <p:txBody>
              <a:bodyPr/>
              <a:lstStyle/>
              <a:p>
                <a:endParaRPr lang="en-US"/>
              </a:p>
            </p:txBody>
          </p:sp>
          <p:sp>
            <p:nvSpPr>
              <p:cNvPr id="41327" name="AutoShape 153"/>
              <p:cNvSpPr>
                <a:spLocks noChangeArrowheads="1"/>
              </p:cNvSpPr>
              <p:nvPr/>
            </p:nvSpPr>
            <p:spPr bwMode="auto">
              <a:xfrm rot="5400000">
                <a:off x="6572462" y="3074125"/>
                <a:ext cx="37647" cy="39171"/>
              </a:xfrm>
              <a:prstGeom prst="flowChartDelay">
                <a:avLst/>
              </a:prstGeom>
              <a:solidFill>
                <a:srgbClr val="0000FF"/>
              </a:solidFill>
              <a:ln w="9525">
                <a:solidFill>
                  <a:schemeClr val="tx1"/>
                </a:solidFill>
                <a:miter lim="800000"/>
                <a:headEnd/>
                <a:tailEnd/>
              </a:ln>
            </p:spPr>
            <p:txBody>
              <a:bodyPr vert="eaVert" wrap="none" tIns="0" bIns="0" anchor="ctr" anchorCtr="1"/>
              <a:lstStyle/>
              <a:p>
                <a:pPr latinLnBrk="1"/>
                <a:endParaRPr kumimoji="1" lang="en-US" altLang="ko-KR" sz="700">
                  <a:latin typeface="Gulim" pitchFamily="34" charset="-127"/>
                  <a:ea typeface="Gulim" pitchFamily="34" charset="-127"/>
                </a:endParaRPr>
              </a:p>
            </p:txBody>
          </p:sp>
        </p:grpSp>
        <p:grpSp>
          <p:nvGrpSpPr>
            <p:cNvPr id="110" name="그룹 1647"/>
            <p:cNvGrpSpPr>
              <a:grpSpLocks/>
            </p:cNvGrpSpPr>
            <p:nvPr/>
          </p:nvGrpSpPr>
          <p:grpSpPr bwMode="auto">
            <a:xfrm>
              <a:off x="6283325" y="3349625"/>
              <a:ext cx="76200" cy="79375"/>
              <a:chOff x="6548443" y="3022599"/>
              <a:chExt cx="85686" cy="89935"/>
            </a:xfrm>
          </p:grpSpPr>
          <p:sp>
            <p:nvSpPr>
              <p:cNvPr id="41322" name="AutoShape 151"/>
              <p:cNvSpPr>
                <a:spLocks noChangeArrowheads="1"/>
              </p:cNvSpPr>
              <p:nvPr/>
            </p:nvSpPr>
            <p:spPr bwMode="auto">
              <a:xfrm rot="5400000">
                <a:off x="6567443" y="3003599"/>
                <a:ext cx="47686" cy="85686"/>
              </a:xfrm>
              <a:prstGeom prst="flowChartCollate">
                <a:avLst/>
              </a:prstGeom>
              <a:solidFill>
                <a:srgbClr val="0000FF"/>
              </a:solidFill>
              <a:ln w="9525">
                <a:solidFill>
                  <a:schemeClr val="tx1"/>
                </a:solidFill>
                <a:miter lim="800000"/>
                <a:headEnd/>
                <a:tailEnd/>
              </a:ln>
            </p:spPr>
            <p:txBody>
              <a:bodyPr wrap="none" anchor="ctr"/>
              <a:lstStyle/>
              <a:p>
                <a:pPr latinLnBrk="1"/>
                <a:endParaRPr kumimoji="1" lang="ko-KR" altLang="en-US">
                  <a:latin typeface="Gulim" pitchFamily="34" charset="-127"/>
                  <a:ea typeface="Gulim" pitchFamily="34" charset="-127"/>
                </a:endParaRPr>
              </a:p>
            </p:txBody>
          </p:sp>
          <p:sp>
            <p:nvSpPr>
              <p:cNvPr id="41323" name="Line 152"/>
              <p:cNvSpPr>
                <a:spLocks noChangeShapeType="1"/>
              </p:cNvSpPr>
              <p:nvPr/>
            </p:nvSpPr>
            <p:spPr bwMode="auto">
              <a:xfrm rot="5400000">
                <a:off x="6576656" y="3060246"/>
                <a:ext cx="28444" cy="0"/>
              </a:xfrm>
              <a:prstGeom prst="line">
                <a:avLst/>
              </a:prstGeom>
              <a:noFill/>
              <a:ln w="38100">
                <a:solidFill>
                  <a:srgbClr val="0000FF"/>
                </a:solidFill>
                <a:round/>
                <a:headEnd/>
                <a:tailEnd/>
              </a:ln>
            </p:spPr>
            <p:txBody>
              <a:bodyPr/>
              <a:lstStyle/>
              <a:p>
                <a:endParaRPr lang="en-US"/>
              </a:p>
            </p:txBody>
          </p:sp>
          <p:sp>
            <p:nvSpPr>
              <p:cNvPr id="41324" name="AutoShape 153"/>
              <p:cNvSpPr>
                <a:spLocks noChangeArrowheads="1"/>
              </p:cNvSpPr>
              <p:nvPr/>
            </p:nvSpPr>
            <p:spPr bwMode="auto">
              <a:xfrm rot="5400000">
                <a:off x="6572462" y="3074125"/>
                <a:ext cx="37647" cy="39171"/>
              </a:xfrm>
              <a:prstGeom prst="flowChartDelay">
                <a:avLst/>
              </a:prstGeom>
              <a:solidFill>
                <a:srgbClr val="0000FF"/>
              </a:solidFill>
              <a:ln w="9525">
                <a:solidFill>
                  <a:schemeClr val="tx1"/>
                </a:solidFill>
                <a:miter lim="800000"/>
                <a:headEnd/>
                <a:tailEnd/>
              </a:ln>
            </p:spPr>
            <p:txBody>
              <a:bodyPr vert="eaVert" wrap="none" tIns="0" bIns="0" anchor="ctr" anchorCtr="1"/>
              <a:lstStyle/>
              <a:p>
                <a:pPr latinLnBrk="1"/>
                <a:endParaRPr kumimoji="1" lang="en-US" altLang="ko-KR" sz="700">
                  <a:latin typeface="Gulim" pitchFamily="34" charset="-127"/>
                  <a:ea typeface="Gulim" pitchFamily="34" charset="-127"/>
                </a:endParaRPr>
              </a:p>
            </p:txBody>
          </p:sp>
        </p:grpSp>
        <p:cxnSp>
          <p:nvCxnSpPr>
            <p:cNvPr id="648" name="직선 연결선 1663"/>
            <p:cNvCxnSpPr/>
            <p:nvPr/>
          </p:nvCxnSpPr>
          <p:spPr>
            <a:xfrm>
              <a:off x="4352925" y="3790950"/>
              <a:ext cx="128588" cy="0"/>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41308" name="Text Box 484"/>
            <p:cNvSpPr txBox="1">
              <a:spLocks noChangeArrowheads="1"/>
            </p:cNvSpPr>
            <p:nvPr/>
          </p:nvSpPr>
          <p:spPr bwMode="auto">
            <a:xfrm>
              <a:off x="7415213" y="2370138"/>
              <a:ext cx="723900" cy="247650"/>
            </a:xfrm>
            <a:prstGeom prst="rect">
              <a:avLst/>
            </a:prstGeom>
            <a:noFill/>
            <a:ln w="9525">
              <a:noFill/>
              <a:miter lim="800000"/>
              <a:headEnd/>
              <a:tailEnd/>
            </a:ln>
          </p:spPr>
          <p:txBody>
            <a:bodyPr>
              <a:spAutoFit/>
            </a:bodyPr>
            <a:lstStyle/>
            <a:p>
              <a:pPr algn="ctr" latinLnBrk="1">
                <a:spcBef>
                  <a:spcPct val="50000"/>
                </a:spcBef>
              </a:pPr>
              <a:r>
                <a:rPr lang="en-US" altLang="ko-KR" sz="1000">
                  <a:solidFill>
                    <a:srgbClr val="333399"/>
                  </a:solidFill>
                  <a:latin typeface="Malgun Gothic" pitchFamily="34" charset="-127"/>
                  <a:ea typeface="Malgun Gothic" pitchFamily="34" charset="-127"/>
                </a:rPr>
                <a:t>Cooling</a:t>
              </a:r>
            </a:p>
          </p:txBody>
        </p:sp>
        <p:sp>
          <p:nvSpPr>
            <p:cNvPr id="41309" name="Text Box 484"/>
            <p:cNvSpPr txBox="1">
              <a:spLocks noChangeArrowheads="1"/>
            </p:cNvSpPr>
            <p:nvPr/>
          </p:nvSpPr>
          <p:spPr bwMode="auto">
            <a:xfrm>
              <a:off x="7415213" y="3035300"/>
              <a:ext cx="723900" cy="247650"/>
            </a:xfrm>
            <a:prstGeom prst="rect">
              <a:avLst/>
            </a:prstGeom>
            <a:noFill/>
            <a:ln w="9525">
              <a:noFill/>
              <a:miter lim="800000"/>
              <a:headEnd/>
              <a:tailEnd/>
            </a:ln>
          </p:spPr>
          <p:txBody>
            <a:bodyPr>
              <a:spAutoFit/>
            </a:bodyPr>
            <a:lstStyle/>
            <a:p>
              <a:pPr algn="ctr" latinLnBrk="1">
                <a:spcBef>
                  <a:spcPct val="50000"/>
                </a:spcBef>
              </a:pPr>
              <a:r>
                <a:rPr lang="en-US" altLang="ko-KR" sz="1000">
                  <a:solidFill>
                    <a:srgbClr val="333399"/>
                  </a:solidFill>
                  <a:latin typeface="Malgun Gothic" pitchFamily="34" charset="-127"/>
                  <a:ea typeface="Malgun Gothic" pitchFamily="34" charset="-127"/>
                </a:rPr>
                <a:t>Cooling</a:t>
              </a:r>
            </a:p>
          </p:txBody>
        </p:sp>
        <p:sp>
          <p:nvSpPr>
            <p:cNvPr id="41310" name="Text Box 484"/>
            <p:cNvSpPr txBox="1">
              <a:spLocks noChangeArrowheads="1"/>
            </p:cNvSpPr>
            <p:nvPr/>
          </p:nvSpPr>
          <p:spPr bwMode="auto">
            <a:xfrm>
              <a:off x="7415213" y="4430713"/>
              <a:ext cx="723900" cy="247650"/>
            </a:xfrm>
            <a:prstGeom prst="rect">
              <a:avLst/>
            </a:prstGeom>
            <a:noFill/>
            <a:ln w="9525">
              <a:noFill/>
              <a:miter lim="800000"/>
              <a:headEnd/>
              <a:tailEnd/>
            </a:ln>
          </p:spPr>
          <p:txBody>
            <a:bodyPr>
              <a:spAutoFit/>
            </a:bodyPr>
            <a:lstStyle/>
            <a:p>
              <a:pPr algn="ctr" latinLnBrk="1">
                <a:spcBef>
                  <a:spcPct val="50000"/>
                </a:spcBef>
              </a:pPr>
              <a:r>
                <a:rPr lang="en-US" altLang="ko-KR" sz="1000">
                  <a:solidFill>
                    <a:srgbClr val="333399"/>
                  </a:solidFill>
                  <a:latin typeface="Malgun Gothic" pitchFamily="34" charset="-127"/>
                  <a:ea typeface="Malgun Gothic" pitchFamily="34" charset="-127"/>
                </a:rPr>
                <a:t>Cooling</a:t>
              </a:r>
            </a:p>
          </p:txBody>
        </p:sp>
        <p:sp>
          <p:nvSpPr>
            <p:cNvPr id="41311" name="Text Box 484"/>
            <p:cNvSpPr txBox="1">
              <a:spLocks noChangeArrowheads="1"/>
            </p:cNvSpPr>
            <p:nvPr/>
          </p:nvSpPr>
          <p:spPr bwMode="auto">
            <a:xfrm>
              <a:off x="7440613" y="5051425"/>
              <a:ext cx="676275" cy="247650"/>
            </a:xfrm>
            <a:prstGeom prst="rect">
              <a:avLst/>
            </a:prstGeom>
            <a:noFill/>
            <a:ln w="9525">
              <a:noFill/>
              <a:miter lim="800000"/>
              <a:headEnd/>
              <a:tailEnd/>
            </a:ln>
          </p:spPr>
          <p:txBody>
            <a:bodyPr>
              <a:spAutoFit/>
            </a:bodyPr>
            <a:lstStyle/>
            <a:p>
              <a:pPr algn="ctr" latinLnBrk="1">
                <a:spcBef>
                  <a:spcPct val="50000"/>
                </a:spcBef>
              </a:pPr>
              <a:r>
                <a:rPr lang="en-US" altLang="ko-KR" sz="1000">
                  <a:solidFill>
                    <a:srgbClr val="C00000"/>
                  </a:solidFill>
                  <a:latin typeface="Malgun Gothic" pitchFamily="34" charset="-127"/>
                  <a:ea typeface="Malgun Gothic" pitchFamily="34" charset="-127"/>
                </a:rPr>
                <a:t>Heating</a:t>
              </a:r>
            </a:p>
          </p:txBody>
        </p:sp>
        <p:sp>
          <p:nvSpPr>
            <p:cNvPr id="41312" name="Text Box 477"/>
            <p:cNvSpPr txBox="1">
              <a:spLocks noChangeArrowheads="1"/>
            </p:cNvSpPr>
            <p:nvPr/>
          </p:nvSpPr>
          <p:spPr bwMode="auto">
            <a:xfrm>
              <a:off x="1292225" y="5413375"/>
              <a:ext cx="3141663" cy="250825"/>
            </a:xfrm>
            <a:prstGeom prst="rect">
              <a:avLst/>
            </a:prstGeom>
            <a:noFill/>
            <a:ln w="9525">
              <a:noFill/>
              <a:miter lim="800000"/>
              <a:headEnd/>
              <a:tailEnd/>
            </a:ln>
          </p:spPr>
          <p:txBody>
            <a:bodyPr>
              <a:spAutoFit/>
            </a:bodyPr>
            <a:lstStyle/>
            <a:p>
              <a:pPr latinLnBrk="1">
                <a:spcBef>
                  <a:spcPct val="50000"/>
                </a:spcBef>
              </a:pPr>
              <a:r>
                <a:rPr lang="en-US" altLang="ko-KR" sz="1200">
                  <a:solidFill>
                    <a:srgbClr val="555555"/>
                  </a:solidFill>
                  <a:latin typeface="Malgun Gothic" pitchFamily="34" charset="-127"/>
                  <a:ea typeface="HY헤드라인M"/>
                  <a:cs typeface="HY헤드라인M"/>
                </a:rPr>
                <a:t>Low temperature &amp; pressure gas</a:t>
              </a:r>
            </a:p>
          </p:txBody>
        </p:sp>
        <p:sp>
          <p:nvSpPr>
            <p:cNvPr id="41313" name="Line 471"/>
            <p:cNvSpPr>
              <a:spLocks noChangeShapeType="1"/>
            </p:cNvSpPr>
            <p:nvPr/>
          </p:nvSpPr>
          <p:spPr bwMode="auto">
            <a:xfrm flipH="1">
              <a:off x="911225" y="5927725"/>
              <a:ext cx="354013" cy="0"/>
            </a:xfrm>
            <a:prstGeom prst="line">
              <a:avLst/>
            </a:prstGeom>
            <a:noFill/>
            <a:ln w="28575">
              <a:solidFill>
                <a:srgbClr val="FF9900"/>
              </a:solidFill>
              <a:round/>
              <a:headEnd/>
              <a:tailEnd type="triangle" w="med" len="med"/>
            </a:ln>
          </p:spPr>
          <p:txBody>
            <a:bodyPr/>
            <a:lstStyle/>
            <a:p>
              <a:endParaRPr lang="en-US"/>
            </a:p>
          </p:txBody>
        </p:sp>
        <p:sp>
          <p:nvSpPr>
            <p:cNvPr id="41314" name="Line 473"/>
            <p:cNvSpPr>
              <a:spLocks noChangeShapeType="1"/>
            </p:cNvSpPr>
            <p:nvPr/>
          </p:nvSpPr>
          <p:spPr bwMode="auto">
            <a:xfrm flipH="1">
              <a:off x="915988" y="5726113"/>
              <a:ext cx="346075" cy="0"/>
            </a:xfrm>
            <a:prstGeom prst="line">
              <a:avLst/>
            </a:prstGeom>
            <a:noFill/>
            <a:ln w="28575">
              <a:solidFill>
                <a:srgbClr val="FF0000"/>
              </a:solidFill>
              <a:round/>
              <a:headEnd/>
              <a:tailEnd type="triangle" w="med" len="med"/>
            </a:ln>
          </p:spPr>
          <p:txBody>
            <a:bodyPr/>
            <a:lstStyle/>
            <a:p>
              <a:endParaRPr lang="en-US"/>
            </a:p>
          </p:txBody>
        </p:sp>
        <p:sp>
          <p:nvSpPr>
            <p:cNvPr id="41315" name="Text Box 474"/>
            <p:cNvSpPr txBox="1">
              <a:spLocks noChangeArrowheads="1"/>
            </p:cNvSpPr>
            <p:nvPr/>
          </p:nvSpPr>
          <p:spPr bwMode="auto">
            <a:xfrm>
              <a:off x="1295400" y="5605463"/>
              <a:ext cx="2900363" cy="252412"/>
            </a:xfrm>
            <a:prstGeom prst="rect">
              <a:avLst/>
            </a:prstGeom>
            <a:noFill/>
            <a:ln w="9525">
              <a:noFill/>
              <a:miter lim="800000"/>
              <a:headEnd/>
              <a:tailEnd/>
            </a:ln>
          </p:spPr>
          <p:txBody>
            <a:bodyPr>
              <a:spAutoFit/>
            </a:bodyPr>
            <a:lstStyle/>
            <a:p>
              <a:pPr latinLnBrk="1">
                <a:spcBef>
                  <a:spcPct val="50000"/>
                </a:spcBef>
              </a:pPr>
              <a:r>
                <a:rPr lang="en-US" altLang="ko-KR" sz="1200">
                  <a:solidFill>
                    <a:srgbClr val="555555"/>
                  </a:solidFill>
                  <a:latin typeface="Malgun Gothic" pitchFamily="34" charset="-127"/>
                  <a:ea typeface="HY헤드라인M"/>
                  <a:cs typeface="HY헤드라인M"/>
                </a:rPr>
                <a:t>High temperature &amp; pressure gas</a:t>
              </a:r>
            </a:p>
          </p:txBody>
        </p:sp>
        <p:sp>
          <p:nvSpPr>
            <p:cNvPr id="41316" name="Text Box 475"/>
            <p:cNvSpPr txBox="1">
              <a:spLocks noChangeArrowheads="1"/>
            </p:cNvSpPr>
            <p:nvPr/>
          </p:nvSpPr>
          <p:spPr bwMode="auto">
            <a:xfrm>
              <a:off x="1295400" y="5800725"/>
              <a:ext cx="2946400" cy="221322"/>
            </a:xfrm>
            <a:prstGeom prst="rect">
              <a:avLst/>
            </a:prstGeom>
            <a:noFill/>
            <a:ln w="9525">
              <a:noFill/>
              <a:miter lim="800000"/>
              <a:headEnd/>
              <a:tailEnd/>
            </a:ln>
          </p:spPr>
          <p:txBody>
            <a:bodyPr>
              <a:spAutoFit/>
            </a:bodyPr>
            <a:lstStyle/>
            <a:p>
              <a:pPr latinLnBrk="1">
                <a:spcBef>
                  <a:spcPct val="50000"/>
                </a:spcBef>
              </a:pPr>
              <a:r>
                <a:rPr lang="en-US" altLang="ko-KR" sz="1200" dirty="0">
                  <a:solidFill>
                    <a:srgbClr val="555555"/>
                  </a:solidFill>
                  <a:latin typeface="Malgun Gothic" pitchFamily="34" charset="-127"/>
                  <a:ea typeface="HY헤드라인M"/>
                  <a:cs typeface="HY헤드라인M"/>
                </a:rPr>
                <a:t>Mid temperature &amp; High pressure liquid</a:t>
              </a:r>
            </a:p>
          </p:txBody>
        </p:sp>
        <p:sp>
          <p:nvSpPr>
            <p:cNvPr id="41317" name="Rectangle 476"/>
            <p:cNvSpPr>
              <a:spLocks noChangeArrowheads="1"/>
            </p:cNvSpPr>
            <p:nvPr/>
          </p:nvSpPr>
          <p:spPr bwMode="auto">
            <a:xfrm>
              <a:off x="681038" y="5367338"/>
              <a:ext cx="3121868" cy="728662"/>
            </a:xfrm>
            <a:prstGeom prst="rect">
              <a:avLst/>
            </a:prstGeom>
            <a:noFill/>
            <a:ln w="19050">
              <a:solidFill>
                <a:srgbClr val="555555"/>
              </a:solidFill>
              <a:miter lim="800000"/>
              <a:headEnd/>
              <a:tailEnd/>
            </a:ln>
          </p:spPr>
          <p:txBody>
            <a:bodyPr wrap="none" anchor="ctr"/>
            <a:lstStyle/>
            <a:p>
              <a:pPr algn="ctr" latinLnBrk="1"/>
              <a:endParaRPr lang="ko-KR" altLang="ko-KR" sz="1200">
                <a:solidFill>
                  <a:srgbClr val="555555"/>
                </a:solidFill>
                <a:latin typeface="Malgun Gothic" pitchFamily="34" charset="-127"/>
                <a:ea typeface="Malgun Gothic" pitchFamily="34" charset="-127"/>
              </a:endParaRPr>
            </a:p>
          </p:txBody>
        </p:sp>
        <p:sp>
          <p:nvSpPr>
            <p:cNvPr id="41318" name="Line 478"/>
            <p:cNvSpPr>
              <a:spLocks noChangeShapeType="1"/>
            </p:cNvSpPr>
            <p:nvPr/>
          </p:nvSpPr>
          <p:spPr bwMode="auto">
            <a:xfrm flipH="1">
              <a:off x="915988" y="5532438"/>
              <a:ext cx="347662" cy="0"/>
            </a:xfrm>
            <a:prstGeom prst="line">
              <a:avLst/>
            </a:prstGeom>
            <a:noFill/>
            <a:ln w="28575">
              <a:solidFill>
                <a:srgbClr val="99CCFF"/>
              </a:solidFill>
              <a:round/>
              <a:headEnd/>
              <a:tailEnd type="triangle" w="med" len="med"/>
            </a:ln>
          </p:spPr>
          <p:txBody>
            <a:bodyPr/>
            <a:lstStyle/>
            <a:p>
              <a:endParaRPr lang="en-US"/>
            </a:p>
          </p:txBody>
        </p:sp>
        <p:sp>
          <p:nvSpPr>
            <p:cNvPr id="41319" name="Text Box 167"/>
            <p:cNvSpPr txBox="1">
              <a:spLocks noChangeArrowheads="1"/>
            </p:cNvSpPr>
            <p:nvPr/>
          </p:nvSpPr>
          <p:spPr bwMode="auto">
            <a:xfrm>
              <a:off x="3894138" y="2112963"/>
              <a:ext cx="396875" cy="107950"/>
            </a:xfrm>
            <a:prstGeom prst="rect">
              <a:avLst/>
            </a:prstGeom>
            <a:noFill/>
            <a:ln w="9525">
              <a:noFill/>
              <a:miter lim="800000"/>
              <a:headEnd/>
              <a:tailEnd/>
            </a:ln>
          </p:spPr>
          <p:txBody>
            <a:bodyPr lIns="0" tIns="0" rIns="0" bIns="0">
              <a:spAutoFit/>
            </a:bodyPr>
            <a:lstStyle/>
            <a:p>
              <a:pPr algn="ctr"/>
              <a:r>
                <a:rPr lang="en-US" altLang="ko-KR" sz="700">
                  <a:latin typeface="Arial Black" pitchFamily="34" charset="0"/>
                  <a:ea typeface="Malgun Gothic" pitchFamily="34" charset="-127"/>
                  <a:cs typeface="AIral"/>
                </a:rPr>
                <a:t>SV_HG</a:t>
              </a:r>
            </a:p>
          </p:txBody>
        </p:sp>
        <p:sp>
          <p:nvSpPr>
            <p:cNvPr id="41320" name="Text Box 167"/>
            <p:cNvSpPr txBox="1">
              <a:spLocks noChangeArrowheads="1"/>
            </p:cNvSpPr>
            <p:nvPr/>
          </p:nvSpPr>
          <p:spPr bwMode="auto">
            <a:xfrm>
              <a:off x="3862388" y="3843338"/>
              <a:ext cx="422275" cy="106362"/>
            </a:xfrm>
            <a:prstGeom prst="rect">
              <a:avLst/>
            </a:prstGeom>
            <a:noFill/>
            <a:ln w="9525">
              <a:noFill/>
              <a:miter lim="800000"/>
              <a:headEnd/>
              <a:tailEnd/>
            </a:ln>
          </p:spPr>
          <p:txBody>
            <a:bodyPr lIns="0" tIns="0" rIns="0" bIns="0">
              <a:spAutoFit/>
            </a:bodyPr>
            <a:lstStyle/>
            <a:p>
              <a:pPr algn="ctr"/>
              <a:r>
                <a:rPr lang="en-US" altLang="ko-KR" sz="700">
                  <a:latin typeface="Arial Black" pitchFamily="34" charset="0"/>
                  <a:ea typeface="Malgun Gothic" pitchFamily="34" charset="-127"/>
                  <a:cs typeface="AIral"/>
                </a:rPr>
                <a:t>SV_LG</a:t>
              </a:r>
            </a:p>
          </p:txBody>
        </p:sp>
        <p:sp>
          <p:nvSpPr>
            <p:cNvPr id="41321" name="Text Box 167"/>
            <p:cNvSpPr txBox="1">
              <a:spLocks noChangeArrowheads="1"/>
            </p:cNvSpPr>
            <p:nvPr/>
          </p:nvSpPr>
          <p:spPr bwMode="auto">
            <a:xfrm>
              <a:off x="4014788" y="4829175"/>
              <a:ext cx="268287" cy="106363"/>
            </a:xfrm>
            <a:prstGeom prst="rect">
              <a:avLst/>
            </a:prstGeom>
            <a:noFill/>
            <a:ln w="9525">
              <a:noFill/>
              <a:miter lim="800000"/>
              <a:headEnd/>
              <a:tailEnd/>
            </a:ln>
          </p:spPr>
          <p:txBody>
            <a:bodyPr lIns="0" tIns="0" rIns="0" bIns="0">
              <a:spAutoFit/>
            </a:bodyPr>
            <a:lstStyle/>
            <a:p>
              <a:pPr algn="ctr"/>
              <a:r>
                <a:rPr lang="en-US" altLang="ko-KR" sz="700">
                  <a:latin typeface="Arial Black" pitchFamily="34" charset="0"/>
                  <a:ea typeface="AIral"/>
                  <a:cs typeface="AIral"/>
                </a:rPr>
                <a:t>SV_L</a:t>
              </a:r>
            </a:p>
          </p:txBody>
        </p:sp>
      </p:grpSp>
      <p:sp>
        <p:nvSpPr>
          <p:cNvPr id="660" name="Title 1"/>
          <p:cNvSpPr txBox="1">
            <a:spLocks/>
          </p:cNvSpPr>
          <p:nvPr/>
        </p:nvSpPr>
        <p:spPr bwMode="auto">
          <a:xfrm>
            <a:off x="-12700" y="27296"/>
            <a:ext cx="8232775" cy="609600"/>
          </a:xfrm>
          <a:prstGeom prst="rect">
            <a:avLst/>
          </a:prstGeom>
          <a:noFill/>
          <a:ln>
            <a:noFill/>
          </a:ln>
          <a:effectLst/>
        </p:spPr>
        <p:txBody>
          <a:bodyPr anchor="b"/>
          <a:lstStyle/>
          <a:p>
            <a:pPr eaLnBrk="0" hangingPunct="0">
              <a:lnSpc>
                <a:spcPct val="85000"/>
              </a:lnSpc>
              <a:defRPr/>
            </a:pPr>
            <a:r>
              <a:rPr lang="en-US" sz="3200" b="0" kern="0" dirty="0">
                <a:solidFill>
                  <a:schemeClr val="bg1"/>
                </a:solidFill>
                <a:ea typeface="ＭＳ Ｐゴシック" charset="-128"/>
                <a:cs typeface="ＭＳ Ｐゴシック" charset="0"/>
              </a:rPr>
              <a:t>Refrigerant Flow HR: </a:t>
            </a:r>
            <a:r>
              <a:rPr lang="en-US" sz="3200" b="0" kern="0" dirty="0">
                <a:solidFill>
                  <a:srgbClr val="FFFF00"/>
                </a:solidFill>
                <a:ea typeface="ＭＳ Ｐゴシック" charset="-128"/>
                <a:cs typeface="ＭＳ Ｐゴシック" charset="0"/>
              </a:rPr>
              <a:t>Mainly Cooling</a:t>
            </a:r>
          </a:p>
        </p:txBody>
      </p:sp>
      <p:sp>
        <p:nvSpPr>
          <p:cNvPr id="662" name="Line Callout 1 653"/>
          <p:cNvSpPr>
            <a:spLocks/>
          </p:cNvSpPr>
          <p:nvPr/>
        </p:nvSpPr>
        <p:spPr bwMode="auto">
          <a:xfrm>
            <a:off x="4391696" y="5897082"/>
            <a:ext cx="4726546" cy="561673"/>
          </a:xfrm>
          <a:prstGeom prst="borderCallout1">
            <a:avLst>
              <a:gd name="adj1" fmla="val -9019"/>
              <a:gd name="adj2" fmla="val 53598"/>
              <a:gd name="adj3" fmla="val -169606"/>
              <a:gd name="adj4" fmla="val 45281"/>
            </a:avLst>
          </a:prstGeom>
          <a:gradFill rotWithShape="1">
            <a:gsLst>
              <a:gs pos="0">
                <a:srgbClr val="FFD9AC"/>
              </a:gs>
              <a:gs pos="50000">
                <a:srgbClr val="FFE6CB"/>
              </a:gs>
              <a:gs pos="100000">
                <a:srgbClr val="FFF2E5"/>
              </a:gs>
            </a:gsLst>
            <a:lin ang="16200000" scaled="1"/>
          </a:gradFill>
          <a:ln w="19050" algn="ctr">
            <a:solidFill>
              <a:srgbClr val="555555"/>
            </a:solidFill>
            <a:round/>
            <a:headEnd/>
            <a:tailEnd/>
          </a:ln>
        </p:spPr>
        <p:txBody>
          <a:bodyPr/>
          <a:lstStyle/>
          <a:p>
            <a:pPr algn="ctr"/>
            <a:r>
              <a:rPr lang="en-US" sz="1600" b="0" dirty="0">
                <a:solidFill>
                  <a:srgbClr val="555555"/>
                </a:solidFill>
                <a:latin typeface="Malgun Gothic" pitchFamily="34" charset="-127"/>
                <a:ea typeface="Malgun Gothic" pitchFamily="34" charset="-127"/>
              </a:rPr>
              <a:t>Electronic Expansion Valve (480-EEV) to slowly change mode from </a:t>
            </a:r>
            <a:r>
              <a:rPr lang="en-US" sz="1600" b="0" dirty="0" err="1">
                <a:solidFill>
                  <a:srgbClr val="555555"/>
                </a:solidFill>
                <a:latin typeface="Malgun Gothic" pitchFamily="34" charset="-127"/>
                <a:ea typeface="Malgun Gothic" pitchFamily="34" charset="-127"/>
              </a:rPr>
              <a:t>Htg</a:t>
            </a:r>
            <a:r>
              <a:rPr lang="en-US" sz="1600" b="0" dirty="0">
                <a:solidFill>
                  <a:srgbClr val="555555"/>
                </a:solidFill>
                <a:latin typeface="Malgun Gothic" pitchFamily="34" charset="-127"/>
                <a:ea typeface="Malgun Gothic" pitchFamily="34" charset="-127"/>
              </a:rPr>
              <a:t> to </a:t>
            </a:r>
            <a:r>
              <a:rPr lang="en-US" sz="1600" b="0" dirty="0" err="1">
                <a:solidFill>
                  <a:srgbClr val="555555"/>
                </a:solidFill>
                <a:latin typeface="Malgun Gothic" pitchFamily="34" charset="-127"/>
                <a:ea typeface="Malgun Gothic" pitchFamily="34" charset="-127"/>
              </a:rPr>
              <a:t>Clg</a:t>
            </a:r>
            <a:r>
              <a:rPr lang="en-US" sz="1600" b="0" dirty="0">
                <a:solidFill>
                  <a:srgbClr val="555555"/>
                </a:solidFill>
                <a:latin typeface="Malgun Gothic" pitchFamily="34" charset="-127"/>
                <a:ea typeface="Malgun Gothic" pitchFamily="34" charset="-127"/>
              </a:rPr>
              <a:t> (noise)</a:t>
            </a:r>
          </a:p>
        </p:txBody>
      </p:sp>
      <p:cxnSp>
        <p:nvCxnSpPr>
          <p:cNvPr id="665" name="Straight Arrow Connector 664"/>
          <p:cNvCxnSpPr/>
          <p:nvPr/>
        </p:nvCxnSpPr>
        <p:spPr bwMode="auto">
          <a:xfrm flipV="1">
            <a:off x="4765186" y="3618959"/>
            <a:ext cx="0" cy="360608"/>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cxnSp>
        <p:nvCxnSpPr>
          <p:cNvPr id="666" name="Straight Arrow Connector 665"/>
          <p:cNvCxnSpPr/>
          <p:nvPr/>
        </p:nvCxnSpPr>
        <p:spPr bwMode="auto">
          <a:xfrm flipH="1">
            <a:off x="4481832" y="2547881"/>
            <a:ext cx="10728" cy="336995"/>
          </a:xfrm>
          <a:prstGeom prst="straightConnector1">
            <a:avLst/>
          </a:prstGeom>
          <a:solidFill>
            <a:schemeClr val="accent1"/>
          </a:solidFill>
          <a:ln w="28575" cap="flat" cmpd="sng" algn="ctr">
            <a:solidFill>
              <a:schemeClr val="bg2">
                <a:lumMod val="40000"/>
                <a:lumOff val="60000"/>
              </a:schemeClr>
            </a:solidFill>
            <a:prstDash val="solid"/>
            <a:round/>
            <a:headEnd type="none" w="med" len="med"/>
            <a:tailEnd type="arrow"/>
          </a:ln>
          <a:effectLst/>
        </p:spPr>
      </p:cxnSp>
      <p:cxnSp>
        <p:nvCxnSpPr>
          <p:cNvPr id="667" name="Straight Arrow Connector 666"/>
          <p:cNvCxnSpPr/>
          <p:nvPr/>
        </p:nvCxnSpPr>
        <p:spPr bwMode="auto">
          <a:xfrm flipV="1">
            <a:off x="4778044" y="1184857"/>
            <a:ext cx="528037" cy="1"/>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411302452"/>
      </p:ext>
    </p:extLst>
  </p:cSld>
  <p:clrMapOvr>
    <a:masterClrMapping/>
  </p:clrMapOvr>
  <p:transition spd="med">
    <p:fade thruBlk="1"/>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7" name="Group 666"/>
          <p:cNvGrpSpPr/>
          <p:nvPr/>
        </p:nvGrpSpPr>
        <p:grpSpPr>
          <a:xfrm>
            <a:off x="231820" y="940159"/>
            <a:ext cx="8731875" cy="5289192"/>
            <a:chOff x="677863" y="1752600"/>
            <a:chExt cx="7858125" cy="4476750"/>
          </a:xfrm>
        </p:grpSpPr>
        <p:sp>
          <p:nvSpPr>
            <p:cNvPr id="41987" name="Text Box 484"/>
            <p:cNvSpPr txBox="1">
              <a:spLocks noChangeArrowheads="1"/>
            </p:cNvSpPr>
            <p:nvPr/>
          </p:nvSpPr>
          <p:spPr bwMode="auto">
            <a:xfrm>
              <a:off x="7515225" y="1752600"/>
              <a:ext cx="1020763" cy="277813"/>
            </a:xfrm>
            <a:prstGeom prst="rect">
              <a:avLst/>
            </a:prstGeom>
            <a:noFill/>
            <a:ln w="9525">
              <a:noFill/>
              <a:miter lim="800000"/>
              <a:headEnd/>
              <a:tailEnd/>
            </a:ln>
          </p:spPr>
          <p:txBody>
            <a:bodyPr>
              <a:spAutoFit/>
            </a:bodyPr>
            <a:lstStyle/>
            <a:p>
              <a:pPr algn="ctr" latinLnBrk="1">
                <a:spcBef>
                  <a:spcPct val="50000"/>
                </a:spcBef>
              </a:pPr>
              <a:r>
                <a:rPr lang="en-US" altLang="ko-KR" sz="1200">
                  <a:solidFill>
                    <a:srgbClr val="C00000"/>
                  </a:solidFill>
                  <a:latin typeface="Malgun Gothic" pitchFamily="34" charset="-127"/>
                  <a:ea typeface="Malgun Gothic" pitchFamily="34" charset="-127"/>
                </a:rPr>
                <a:t>All Heating</a:t>
              </a:r>
              <a:endParaRPr lang="en-US" altLang="ko-KR" sz="1100">
                <a:solidFill>
                  <a:srgbClr val="C00000"/>
                </a:solidFill>
                <a:latin typeface="Malgun Gothic" pitchFamily="34" charset="-127"/>
                <a:ea typeface="Malgun Gothic" pitchFamily="34" charset="-127"/>
              </a:endParaRPr>
            </a:p>
          </p:txBody>
        </p:sp>
        <p:grpSp>
          <p:nvGrpSpPr>
            <p:cNvPr id="2" name="Group 1"/>
            <p:cNvGrpSpPr>
              <a:grpSpLocks/>
            </p:cNvGrpSpPr>
            <p:nvPr/>
          </p:nvGrpSpPr>
          <p:grpSpPr bwMode="auto">
            <a:xfrm>
              <a:off x="677863" y="2044700"/>
              <a:ext cx="7831137" cy="3756025"/>
              <a:chOff x="274626" y="1492384"/>
              <a:chExt cx="8527529" cy="4089712"/>
            </a:xfrm>
          </p:grpSpPr>
          <p:cxnSp>
            <p:nvCxnSpPr>
              <p:cNvPr id="6" name="직선 연결선 227"/>
              <p:cNvCxnSpPr>
                <a:cxnSpLocks noChangeShapeType="1"/>
              </p:cNvCxnSpPr>
              <p:nvPr/>
            </p:nvCxnSpPr>
            <p:spPr bwMode="auto">
              <a:xfrm>
                <a:off x="2646361" y="3500941"/>
                <a:ext cx="708755" cy="0"/>
              </a:xfrm>
              <a:prstGeom prst="line">
                <a:avLst/>
              </a:prstGeom>
              <a:noFill/>
              <a:ln w="28575" algn="ctr">
                <a:solidFill>
                  <a:schemeClr val="bg1">
                    <a:lumMod val="75000"/>
                  </a:schemeClr>
                </a:solidFill>
                <a:round/>
                <a:headEnd/>
                <a:tailEnd/>
              </a:ln>
            </p:spPr>
          </p:cxnSp>
          <p:sp>
            <p:nvSpPr>
              <p:cNvPr id="42000" name="Line 18"/>
              <p:cNvSpPr>
                <a:spLocks noChangeShapeType="1"/>
              </p:cNvSpPr>
              <p:nvPr/>
            </p:nvSpPr>
            <p:spPr bwMode="auto">
              <a:xfrm flipH="1" flipV="1">
                <a:off x="3388723" y="3426880"/>
                <a:ext cx="0" cy="1162800"/>
              </a:xfrm>
              <a:prstGeom prst="line">
                <a:avLst/>
              </a:prstGeom>
              <a:noFill/>
              <a:ln w="19050">
                <a:solidFill>
                  <a:srgbClr val="FF9900"/>
                </a:solidFill>
                <a:round/>
                <a:headEnd/>
                <a:tailEnd/>
              </a:ln>
            </p:spPr>
            <p:txBody>
              <a:bodyPr/>
              <a:lstStyle/>
              <a:p>
                <a:endParaRPr lang="en-US"/>
              </a:p>
            </p:txBody>
          </p:sp>
          <p:cxnSp>
            <p:nvCxnSpPr>
              <p:cNvPr id="42001" name="꺾인 연결선 806"/>
              <p:cNvCxnSpPr>
                <a:cxnSpLocks noChangeShapeType="1"/>
              </p:cNvCxnSpPr>
              <p:nvPr/>
            </p:nvCxnSpPr>
            <p:spPr bwMode="auto">
              <a:xfrm>
                <a:off x="4400549" y="1768003"/>
                <a:ext cx="1267252" cy="372015"/>
              </a:xfrm>
              <a:prstGeom prst="bentConnector4">
                <a:avLst>
                  <a:gd name="adj1" fmla="val 49019"/>
                  <a:gd name="adj2" fmla="val -5"/>
                </a:avLst>
              </a:prstGeom>
              <a:noFill/>
              <a:ln w="28575">
                <a:solidFill>
                  <a:srgbClr val="FF0000"/>
                </a:solidFill>
                <a:round/>
                <a:headEnd/>
                <a:tailEnd/>
              </a:ln>
            </p:spPr>
          </p:cxnSp>
          <p:sp>
            <p:nvSpPr>
              <p:cNvPr id="42002" name="Line 17"/>
              <p:cNvSpPr>
                <a:spLocks noChangeShapeType="1"/>
              </p:cNvSpPr>
              <p:nvPr/>
            </p:nvSpPr>
            <p:spPr bwMode="auto">
              <a:xfrm flipV="1">
                <a:off x="909627" y="1774821"/>
                <a:ext cx="987" cy="288000"/>
              </a:xfrm>
              <a:prstGeom prst="line">
                <a:avLst/>
              </a:prstGeom>
              <a:noFill/>
              <a:ln w="28575">
                <a:solidFill>
                  <a:srgbClr val="FF0000"/>
                </a:solidFill>
                <a:round/>
                <a:headEnd/>
                <a:tailEnd/>
              </a:ln>
            </p:spPr>
            <p:txBody>
              <a:bodyPr/>
              <a:lstStyle/>
              <a:p>
                <a:endParaRPr lang="en-US"/>
              </a:p>
            </p:txBody>
          </p:sp>
          <p:cxnSp>
            <p:nvCxnSpPr>
              <p:cNvPr id="18" name="꺾인 연결선 1196"/>
              <p:cNvCxnSpPr/>
              <p:nvPr/>
            </p:nvCxnSpPr>
            <p:spPr>
              <a:xfrm rot="5400000" flipH="1" flipV="1">
                <a:off x="4083805" y="2526891"/>
                <a:ext cx="1403570" cy="541074"/>
              </a:xfrm>
              <a:prstGeom prst="bentConnector3">
                <a:avLst>
                  <a:gd name="adj1" fmla="val 117143"/>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막힌 원호 755"/>
              <p:cNvSpPr/>
              <p:nvPr/>
            </p:nvSpPr>
            <p:spPr>
              <a:xfrm rot="16200000">
                <a:off x="4579882" y="2004891"/>
                <a:ext cx="107169" cy="108906"/>
              </a:xfrm>
              <a:prstGeom prst="blockArc">
                <a:avLst/>
              </a:prstGeom>
              <a:solidFill>
                <a:srgbClr val="FF99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solidFill>
                    <a:schemeClr val="tx1"/>
                  </a:solidFill>
                </a:endParaRPr>
              </a:p>
            </p:txBody>
          </p:sp>
          <p:cxnSp>
            <p:nvCxnSpPr>
              <p:cNvPr id="20" name="꺾인 연결선 791"/>
              <p:cNvCxnSpPr/>
              <p:nvPr/>
            </p:nvCxnSpPr>
            <p:spPr>
              <a:xfrm>
                <a:off x="4594572" y="1917603"/>
                <a:ext cx="575648" cy="179768"/>
              </a:xfrm>
              <a:prstGeom prst="bentConnector2">
                <a:avLst/>
              </a:prstGeom>
              <a:ln w="28575">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1" name="직선 연결선 804"/>
              <p:cNvCxnSpPr/>
              <p:nvPr/>
            </p:nvCxnSpPr>
            <p:spPr>
              <a:xfrm rot="5400000">
                <a:off x="4564324" y="1958225"/>
                <a:ext cx="108898" cy="0"/>
              </a:xfrm>
              <a:prstGeom prst="line">
                <a:avLst/>
              </a:prstGeom>
              <a:ln w="28575">
                <a:solidFill>
                  <a:srgbClr val="FF9900"/>
                </a:solidFill>
              </a:ln>
            </p:spPr>
            <p:style>
              <a:lnRef idx="1">
                <a:schemeClr val="accent1"/>
              </a:lnRef>
              <a:fillRef idx="0">
                <a:schemeClr val="accent1"/>
              </a:fillRef>
              <a:effectRef idx="0">
                <a:schemeClr val="accent1"/>
              </a:effectRef>
              <a:fontRef idx="minor">
                <a:schemeClr val="tx1"/>
              </a:fontRef>
            </p:style>
          </p:cxnSp>
          <p:sp>
            <p:nvSpPr>
              <p:cNvPr id="22" name="Line 35"/>
              <p:cNvSpPr>
                <a:spLocks noChangeShapeType="1"/>
              </p:cNvSpPr>
              <p:nvPr/>
            </p:nvSpPr>
            <p:spPr bwMode="auto">
              <a:xfrm rot="5400000">
                <a:off x="2369795" y="3755036"/>
                <a:ext cx="539303" cy="0"/>
              </a:xfrm>
              <a:prstGeom prst="line">
                <a:avLst/>
              </a:prstGeom>
              <a:noFill/>
              <a:ln w="28575">
                <a:solidFill>
                  <a:schemeClr val="accent5">
                    <a:lumMod val="75000"/>
                  </a:schemeClr>
                </a:solidFill>
                <a:round/>
                <a:headEnd/>
                <a:tailEnd/>
              </a:ln>
            </p:spPr>
            <p:txBody>
              <a:bodyPr/>
              <a:lstStyle/>
              <a:p>
                <a:pPr>
                  <a:defRPr/>
                </a:pPr>
                <a:endParaRPr lang="ko-KR" altLang="en-US" sz="800">
                  <a:ea typeface="ＭＳ Ｐゴシック" charset="-128"/>
                </a:endParaRPr>
              </a:p>
            </p:txBody>
          </p:sp>
          <p:sp>
            <p:nvSpPr>
              <p:cNvPr id="23" name="Line 17"/>
              <p:cNvSpPr>
                <a:spLocks noChangeShapeType="1"/>
              </p:cNvSpPr>
              <p:nvPr/>
            </p:nvSpPr>
            <p:spPr bwMode="auto">
              <a:xfrm flipV="1">
                <a:off x="905590" y="2099100"/>
                <a:ext cx="1729" cy="611901"/>
              </a:xfrm>
              <a:prstGeom prst="line">
                <a:avLst/>
              </a:prstGeom>
              <a:noFill/>
              <a:ln w="28575">
                <a:solidFill>
                  <a:schemeClr val="accent5">
                    <a:lumMod val="75000"/>
                  </a:schemeClr>
                </a:solidFill>
                <a:round/>
                <a:headEnd/>
                <a:tailEnd/>
              </a:ln>
            </p:spPr>
            <p:txBody>
              <a:bodyPr/>
              <a:lstStyle/>
              <a:p>
                <a:pPr>
                  <a:defRPr/>
                </a:pPr>
                <a:endParaRPr lang="ko-KR" altLang="en-US" sz="800">
                  <a:ea typeface="ＭＳ Ｐゴシック" charset="-128"/>
                </a:endParaRPr>
              </a:p>
            </p:txBody>
          </p:sp>
          <p:cxnSp>
            <p:nvCxnSpPr>
              <p:cNvPr id="24" name="꺾인 연결선 768"/>
              <p:cNvCxnSpPr/>
              <p:nvPr/>
            </p:nvCxnSpPr>
            <p:spPr>
              <a:xfrm rot="16200000" flipV="1">
                <a:off x="136368" y="2092174"/>
                <a:ext cx="912666" cy="273130"/>
              </a:xfrm>
              <a:prstGeom prst="bentConnector3">
                <a:avLst>
                  <a:gd name="adj1" fmla="val 20965"/>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2010" name="AutoShape 66"/>
              <p:cNvSpPr>
                <a:spLocks noChangeArrowheads="1"/>
              </p:cNvSpPr>
              <p:nvPr/>
            </p:nvSpPr>
            <p:spPr bwMode="auto">
              <a:xfrm flipV="1">
                <a:off x="410979" y="2122404"/>
                <a:ext cx="80581" cy="58701"/>
              </a:xfrm>
              <a:prstGeom prst="flowChartMerge">
                <a:avLst/>
              </a:prstGeom>
              <a:solidFill>
                <a:srgbClr val="996633"/>
              </a:solidFill>
              <a:ln w="9525">
                <a:solidFill>
                  <a:srgbClr val="996633"/>
                </a:solidFill>
                <a:miter lim="800000"/>
                <a:headEnd/>
                <a:tailEnd/>
              </a:ln>
            </p:spPr>
            <p:txBody>
              <a:bodyPr wrap="none" anchor="ctr"/>
              <a:lstStyle/>
              <a:p>
                <a:pPr latinLnBrk="1"/>
                <a:endParaRPr kumimoji="1" lang="ko-KR" altLang="en-US" sz="800">
                  <a:latin typeface="Malgun Gothic" pitchFamily="34" charset="-127"/>
                  <a:ea typeface="Malgun Gothic" pitchFamily="34" charset="-127"/>
                </a:endParaRPr>
              </a:p>
            </p:txBody>
          </p:sp>
          <p:sp>
            <p:nvSpPr>
              <p:cNvPr id="42011" name="Line 67"/>
              <p:cNvSpPr>
                <a:spLocks noChangeShapeType="1"/>
              </p:cNvSpPr>
              <p:nvPr/>
            </p:nvSpPr>
            <p:spPr bwMode="auto">
              <a:xfrm flipH="1" flipV="1">
                <a:off x="411420" y="2113136"/>
                <a:ext cx="69772" cy="0"/>
              </a:xfrm>
              <a:prstGeom prst="line">
                <a:avLst/>
              </a:prstGeom>
              <a:noFill/>
              <a:ln w="28575">
                <a:solidFill>
                  <a:srgbClr val="996633"/>
                </a:solidFill>
                <a:round/>
                <a:headEnd/>
                <a:tailEnd/>
              </a:ln>
            </p:spPr>
            <p:txBody>
              <a:bodyPr/>
              <a:lstStyle/>
              <a:p>
                <a:endParaRPr lang="en-US"/>
              </a:p>
            </p:txBody>
          </p:sp>
          <p:sp>
            <p:nvSpPr>
              <p:cNvPr id="42012" name="AutoShape 66"/>
              <p:cNvSpPr>
                <a:spLocks noChangeArrowheads="1"/>
              </p:cNvSpPr>
              <p:nvPr/>
            </p:nvSpPr>
            <p:spPr bwMode="auto">
              <a:xfrm flipV="1">
                <a:off x="870181" y="1893500"/>
                <a:ext cx="80581" cy="58701"/>
              </a:xfrm>
              <a:prstGeom prst="flowChartMerge">
                <a:avLst/>
              </a:prstGeom>
              <a:solidFill>
                <a:srgbClr val="996633"/>
              </a:solidFill>
              <a:ln w="9525">
                <a:solidFill>
                  <a:srgbClr val="996633"/>
                </a:solidFill>
                <a:miter lim="800000"/>
                <a:headEnd/>
                <a:tailEnd/>
              </a:ln>
            </p:spPr>
            <p:txBody>
              <a:bodyPr wrap="none" anchor="ctr"/>
              <a:lstStyle/>
              <a:p>
                <a:pPr latinLnBrk="1"/>
                <a:endParaRPr kumimoji="1" lang="ko-KR" altLang="en-US" sz="800">
                  <a:latin typeface="Malgun Gothic" pitchFamily="34" charset="-127"/>
                  <a:ea typeface="Malgun Gothic" pitchFamily="34" charset="-127"/>
                </a:endParaRPr>
              </a:p>
            </p:txBody>
          </p:sp>
          <p:sp>
            <p:nvSpPr>
              <p:cNvPr id="42013" name="Line 67"/>
              <p:cNvSpPr>
                <a:spLocks noChangeShapeType="1"/>
              </p:cNvSpPr>
              <p:nvPr/>
            </p:nvSpPr>
            <p:spPr bwMode="auto">
              <a:xfrm flipH="1" flipV="1">
                <a:off x="880008" y="1884232"/>
                <a:ext cx="69772" cy="0"/>
              </a:xfrm>
              <a:prstGeom prst="line">
                <a:avLst/>
              </a:prstGeom>
              <a:noFill/>
              <a:ln w="28575">
                <a:solidFill>
                  <a:srgbClr val="996633"/>
                </a:solidFill>
                <a:round/>
                <a:headEnd/>
                <a:tailEnd/>
              </a:ln>
            </p:spPr>
            <p:txBody>
              <a:bodyPr/>
              <a:lstStyle/>
              <a:p>
                <a:endParaRPr lang="en-US"/>
              </a:p>
            </p:txBody>
          </p:sp>
          <p:sp>
            <p:nvSpPr>
              <p:cNvPr id="42014" name="AutoShape 48"/>
              <p:cNvSpPr>
                <a:spLocks noChangeArrowheads="1"/>
              </p:cNvSpPr>
              <p:nvPr/>
            </p:nvSpPr>
            <p:spPr bwMode="auto">
              <a:xfrm rot="5400000">
                <a:off x="4276915" y="3423071"/>
                <a:ext cx="79252" cy="127095"/>
              </a:xfrm>
              <a:prstGeom prst="flowChartCollate">
                <a:avLst/>
              </a:prstGeom>
              <a:solidFill>
                <a:srgbClr val="996633"/>
              </a:solidFill>
              <a:ln w="9525">
                <a:solidFill>
                  <a:schemeClr val="tx1"/>
                </a:solidFill>
                <a:miter lim="800000"/>
                <a:headEnd/>
                <a:tailEnd/>
              </a:ln>
            </p:spPr>
            <p:txBody>
              <a:bodyPr rot="10800000" vert="eaVert" wrap="none" anchor="ctr"/>
              <a:lstStyle/>
              <a:p>
                <a:endParaRPr lang="ko-KR" altLang="en-US" sz="800">
                  <a:latin typeface="Malgun Gothic" pitchFamily="34" charset="-127"/>
                  <a:ea typeface="Malgun Gothic" pitchFamily="34" charset="-127"/>
                </a:endParaRPr>
              </a:p>
            </p:txBody>
          </p:sp>
          <p:sp>
            <p:nvSpPr>
              <p:cNvPr id="30" name="Arc 82"/>
              <p:cNvSpPr>
                <a:spLocks/>
              </p:cNvSpPr>
              <p:nvPr/>
            </p:nvSpPr>
            <p:spPr bwMode="auto">
              <a:xfrm>
                <a:off x="3344744" y="3469827"/>
                <a:ext cx="91619" cy="115812"/>
              </a:xfrm>
              <a:custGeom>
                <a:avLst/>
                <a:gdLst>
                  <a:gd name="T0" fmla="*/ 0 w 26531"/>
                  <a:gd name="T1" fmla="*/ 2147483647 h 21600"/>
                  <a:gd name="T2" fmla="*/ 2147483647 w 26531"/>
                  <a:gd name="T3" fmla="*/ 2147483647 h 21600"/>
                  <a:gd name="T4" fmla="*/ 2147483647 w 26531"/>
                  <a:gd name="T5" fmla="*/ 2147483647 h 21600"/>
                  <a:gd name="T6" fmla="*/ 0 60000 65536"/>
                  <a:gd name="T7" fmla="*/ 0 60000 65536"/>
                  <a:gd name="T8" fmla="*/ 0 60000 65536"/>
                  <a:gd name="T9" fmla="*/ 0 w 26531"/>
                  <a:gd name="T10" fmla="*/ 0 h 21600"/>
                  <a:gd name="T11" fmla="*/ 26531 w 26531"/>
                  <a:gd name="T12" fmla="*/ 21600 h 21600"/>
                </a:gdLst>
                <a:ahLst/>
                <a:cxnLst>
                  <a:cxn ang="T6">
                    <a:pos x="T0" y="T1"/>
                  </a:cxn>
                  <a:cxn ang="T7">
                    <a:pos x="T2" y="T3"/>
                  </a:cxn>
                  <a:cxn ang="T8">
                    <a:pos x="T4" y="T5"/>
                  </a:cxn>
                </a:cxnLst>
                <a:rect l="T9" t="T10" r="T11" b="T12"/>
                <a:pathLst>
                  <a:path w="26531" h="21600" fill="none" extrusionOk="0">
                    <a:moveTo>
                      <a:pt x="-1" y="4863"/>
                    </a:moveTo>
                    <a:cubicBezTo>
                      <a:pt x="3855" y="1718"/>
                      <a:pt x="8678" y="-1"/>
                      <a:pt x="13655" y="0"/>
                    </a:cubicBezTo>
                    <a:cubicBezTo>
                      <a:pt x="18292" y="0"/>
                      <a:pt x="22807" y="1492"/>
                      <a:pt x="26530" y="4257"/>
                    </a:cubicBezTo>
                  </a:path>
                  <a:path w="26531" h="21600" stroke="0" extrusionOk="0">
                    <a:moveTo>
                      <a:pt x="-1" y="4863"/>
                    </a:moveTo>
                    <a:cubicBezTo>
                      <a:pt x="3855" y="1718"/>
                      <a:pt x="8678" y="-1"/>
                      <a:pt x="13655" y="0"/>
                    </a:cubicBezTo>
                    <a:cubicBezTo>
                      <a:pt x="18292" y="0"/>
                      <a:pt x="22807" y="1492"/>
                      <a:pt x="26530" y="4257"/>
                    </a:cubicBezTo>
                    <a:lnTo>
                      <a:pt x="13655" y="21600"/>
                    </a:lnTo>
                    <a:close/>
                  </a:path>
                </a:pathLst>
              </a:custGeom>
              <a:noFill/>
              <a:ln w="28575">
                <a:solidFill>
                  <a:schemeClr val="bg1">
                    <a:lumMod val="75000"/>
                  </a:schemeClr>
                </a:solidFill>
                <a:round/>
                <a:headEnd/>
                <a:tailEnd/>
              </a:ln>
            </p:spPr>
            <p:txBody>
              <a:bodyPr/>
              <a:lstStyle/>
              <a:p>
                <a:pPr>
                  <a:defRPr/>
                </a:pPr>
                <a:endParaRPr lang="ko-KR" altLang="en-US" sz="800">
                  <a:latin typeface="맑은 고딕" pitchFamily="50" charset="-127"/>
                  <a:ea typeface="맑은 고딕" pitchFamily="50" charset="-127"/>
                </a:endParaRPr>
              </a:p>
            </p:txBody>
          </p:sp>
          <p:cxnSp>
            <p:nvCxnSpPr>
              <p:cNvPr id="31" name="직선 연결선 227"/>
              <p:cNvCxnSpPr>
                <a:cxnSpLocks noChangeShapeType="1"/>
              </p:cNvCxnSpPr>
              <p:nvPr/>
            </p:nvCxnSpPr>
            <p:spPr bwMode="auto">
              <a:xfrm>
                <a:off x="3434635" y="3492299"/>
                <a:ext cx="821118" cy="1728"/>
              </a:xfrm>
              <a:prstGeom prst="line">
                <a:avLst/>
              </a:prstGeom>
              <a:noFill/>
              <a:ln w="28575" algn="ctr">
                <a:solidFill>
                  <a:schemeClr val="bg1">
                    <a:lumMod val="75000"/>
                  </a:schemeClr>
                </a:solidFill>
                <a:round/>
                <a:headEnd/>
                <a:tailEnd/>
              </a:ln>
            </p:spPr>
          </p:cxnSp>
          <p:cxnSp>
            <p:nvCxnSpPr>
              <p:cNvPr id="32" name="직선 연결선 777"/>
              <p:cNvCxnSpPr/>
              <p:nvPr/>
            </p:nvCxnSpPr>
            <p:spPr>
              <a:xfrm>
                <a:off x="3069885" y="2308252"/>
                <a:ext cx="0" cy="56868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직선 연결선 778"/>
              <p:cNvCxnSpPr/>
              <p:nvPr/>
            </p:nvCxnSpPr>
            <p:spPr>
              <a:xfrm>
                <a:off x="3066428" y="2871754"/>
                <a:ext cx="319805"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Line 30"/>
              <p:cNvSpPr>
                <a:spLocks noChangeShapeType="1"/>
              </p:cNvSpPr>
              <p:nvPr/>
            </p:nvSpPr>
            <p:spPr bwMode="auto">
              <a:xfrm flipV="1">
                <a:off x="3830500" y="1774136"/>
                <a:ext cx="0" cy="1711249"/>
              </a:xfrm>
              <a:prstGeom prst="line">
                <a:avLst/>
              </a:prstGeom>
              <a:noFill/>
              <a:ln w="28575">
                <a:solidFill>
                  <a:schemeClr val="bg1">
                    <a:lumMod val="75000"/>
                  </a:schemeClr>
                </a:solidFill>
                <a:round/>
                <a:headEnd/>
                <a:tailEnd/>
              </a:ln>
              <a:effectLst/>
            </p:spPr>
            <p:txBody>
              <a:bodyPr/>
              <a:lstStyle>
                <a:defPPr>
                  <a:defRPr lang="ko-KR"/>
                </a:defPPr>
                <a:lvl1pPr algn="l" rtl="0" fontAlgn="base" latinLnBrk="1">
                  <a:spcBef>
                    <a:spcPct val="0"/>
                  </a:spcBef>
                  <a:spcAft>
                    <a:spcPct val="0"/>
                  </a:spcAft>
                  <a:defRPr kumimoji="1" sz="1400" kern="1200">
                    <a:solidFill>
                      <a:schemeClr val="tx1"/>
                    </a:solidFill>
                    <a:latin typeface="Arial" pitchFamily="34" charset="0"/>
                    <a:ea typeface="굴림" pitchFamily="50" charset="-127"/>
                    <a:cs typeface="+mn-cs"/>
                  </a:defRPr>
                </a:lvl1pPr>
                <a:lvl2pPr marL="457200" algn="l" rtl="0" fontAlgn="base" latinLnBrk="1">
                  <a:spcBef>
                    <a:spcPct val="0"/>
                  </a:spcBef>
                  <a:spcAft>
                    <a:spcPct val="0"/>
                  </a:spcAft>
                  <a:defRPr kumimoji="1" sz="1400" kern="1200">
                    <a:solidFill>
                      <a:schemeClr val="tx1"/>
                    </a:solidFill>
                    <a:latin typeface="Arial" pitchFamily="34" charset="0"/>
                    <a:ea typeface="굴림" pitchFamily="50" charset="-127"/>
                    <a:cs typeface="+mn-cs"/>
                  </a:defRPr>
                </a:lvl2pPr>
                <a:lvl3pPr marL="914400" algn="l" rtl="0" fontAlgn="base" latinLnBrk="1">
                  <a:spcBef>
                    <a:spcPct val="0"/>
                  </a:spcBef>
                  <a:spcAft>
                    <a:spcPct val="0"/>
                  </a:spcAft>
                  <a:defRPr kumimoji="1" sz="1400" kern="1200">
                    <a:solidFill>
                      <a:schemeClr val="tx1"/>
                    </a:solidFill>
                    <a:latin typeface="Arial" pitchFamily="34" charset="0"/>
                    <a:ea typeface="굴림" pitchFamily="50" charset="-127"/>
                    <a:cs typeface="+mn-cs"/>
                  </a:defRPr>
                </a:lvl3pPr>
                <a:lvl4pPr marL="1371600" algn="l" rtl="0" fontAlgn="base" latinLnBrk="1">
                  <a:spcBef>
                    <a:spcPct val="0"/>
                  </a:spcBef>
                  <a:spcAft>
                    <a:spcPct val="0"/>
                  </a:spcAft>
                  <a:defRPr kumimoji="1" sz="1400" kern="1200">
                    <a:solidFill>
                      <a:schemeClr val="tx1"/>
                    </a:solidFill>
                    <a:latin typeface="Arial" pitchFamily="34" charset="0"/>
                    <a:ea typeface="굴림" pitchFamily="50" charset="-127"/>
                    <a:cs typeface="+mn-cs"/>
                  </a:defRPr>
                </a:lvl4pPr>
                <a:lvl5pPr marL="1828800" algn="l" rtl="0" fontAlgn="base" latinLnBrk="1">
                  <a:spcBef>
                    <a:spcPct val="0"/>
                  </a:spcBef>
                  <a:spcAft>
                    <a:spcPct val="0"/>
                  </a:spcAft>
                  <a:defRPr kumimoji="1" sz="1400" kern="1200">
                    <a:solidFill>
                      <a:schemeClr val="tx1"/>
                    </a:solidFill>
                    <a:latin typeface="Arial" pitchFamily="34" charset="0"/>
                    <a:ea typeface="굴림" pitchFamily="50" charset="-127"/>
                    <a:cs typeface="+mn-cs"/>
                  </a:defRPr>
                </a:lvl5pPr>
                <a:lvl6pPr marL="2286000" algn="l" defTabSz="914400" rtl="0" eaLnBrk="1" latinLnBrk="1" hangingPunct="1">
                  <a:defRPr kumimoji="1" sz="1400" kern="1200">
                    <a:solidFill>
                      <a:schemeClr val="tx1"/>
                    </a:solidFill>
                    <a:latin typeface="Arial" pitchFamily="34" charset="0"/>
                    <a:ea typeface="굴림" pitchFamily="50" charset="-127"/>
                    <a:cs typeface="+mn-cs"/>
                  </a:defRPr>
                </a:lvl6pPr>
                <a:lvl7pPr marL="2743200" algn="l" defTabSz="914400" rtl="0" eaLnBrk="1" latinLnBrk="1" hangingPunct="1">
                  <a:defRPr kumimoji="1" sz="1400" kern="1200">
                    <a:solidFill>
                      <a:schemeClr val="tx1"/>
                    </a:solidFill>
                    <a:latin typeface="Arial" pitchFamily="34" charset="0"/>
                    <a:ea typeface="굴림" pitchFamily="50" charset="-127"/>
                    <a:cs typeface="+mn-cs"/>
                  </a:defRPr>
                </a:lvl7pPr>
                <a:lvl8pPr marL="3200400" algn="l" defTabSz="914400" rtl="0" eaLnBrk="1" latinLnBrk="1" hangingPunct="1">
                  <a:defRPr kumimoji="1" sz="1400" kern="1200">
                    <a:solidFill>
                      <a:schemeClr val="tx1"/>
                    </a:solidFill>
                    <a:latin typeface="Arial" pitchFamily="34" charset="0"/>
                    <a:ea typeface="굴림" pitchFamily="50" charset="-127"/>
                    <a:cs typeface="+mn-cs"/>
                  </a:defRPr>
                </a:lvl8pPr>
                <a:lvl9pPr marL="3657600" algn="l" defTabSz="914400" rtl="0" eaLnBrk="1" latinLnBrk="1" hangingPunct="1">
                  <a:defRPr kumimoji="1" sz="1400" kern="1200">
                    <a:solidFill>
                      <a:schemeClr val="tx1"/>
                    </a:solidFill>
                    <a:latin typeface="Arial" pitchFamily="34" charset="0"/>
                    <a:ea typeface="굴림" pitchFamily="50" charset="-127"/>
                    <a:cs typeface="+mn-cs"/>
                  </a:defRPr>
                </a:lvl9pPr>
              </a:lstStyle>
              <a:p>
                <a:pPr>
                  <a:defRPr/>
                </a:pPr>
                <a:endParaRPr lang="ko-KR" altLang="en-US" sz="800">
                  <a:latin typeface="맑은 고딕" pitchFamily="50" charset="-127"/>
                  <a:ea typeface="맑은 고딕" pitchFamily="50" charset="-127"/>
                </a:endParaRPr>
              </a:p>
            </p:txBody>
          </p:sp>
          <p:sp>
            <p:nvSpPr>
              <p:cNvPr id="42020" name="Rectangle 284"/>
              <p:cNvSpPr>
                <a:spLocks noChangeArrowheads="1"/>
              </p:cNvSpPr>
              <p:nvPr/>
            </p:nvSpPr>
            <p:spPr bwMode="auto">
              <a:xfrm rot="5400000">
                <a:off x="2589527" y="3869935"/>
                <a:ext cx="93661" cy="49426"/>
              </a:xfrm>
              <a:prstGeom prst="rect">
                <a:avLst/>
              </a:prstGeom>
              <a:pattFill prst="openDmnd">
                <a:fgClr>
                  <a:srgbClr val="99CC00"/>
                </a:fgClr>
                <a:bgClr>
                  <a:srgbClr val="FFFFFF"/>
                </a:bgClr>
              </a:pattFill>
              <a:ln w="9525">
                <a:solidFill>
                  <a:srgbClr val="808080"/>
                </a:solidFill>
                <a:miter lim="800000"/>
                <a:headEnd/>
                <a:tailEnd/>
              </a:ln>
            </p:spPr>
            <p:txBody>
              <a:bodyPr wrap="none" anchor="ctr"/>
              <a:lstStyle/>
              <a:p>
                <a:endParaRPr lang="ko-KR" altLang="en-US" sz="900">
                  <a:latin typeface="Malgun Gothic" pitchFamily="34" charset="-127"/>
                  <a:ea typeface="Malgun Gothic" pitchFamily="34" charset="-127"/>
                </a:endParaRPr>
              </a:p>
            </p:txBody>
          </p:sp>
          <p:sp>
            <p:nvSpPr>
              <p:cNvPr id="42021" name="Line 13"/>
              <p:cNvSpPr>
                <a:spLocks noChangeShapeType="1"/>
              </p:cNvSpPr>
              <p:nvPr/>
            </p:nvSpPr>
            <p:spPr bwMode="auto">
              <a:xfrm flipH="1" flipV="1">
                <a:off x="1021654" y="3289660"/>
                <a:ext cx="0" cy="260142"/>
              </a:xfrm>
              <a:prstGeom prst="line">
                <a:avLst/>
              </a:prstGeom>
              <a:noFill/>
              <a:ln w="28575">
                <a:solidFill>
                  <a:srgbClr val="FF0000"/>
                </a:solidFill>
                <a:round/>
                <a:headEnd/>
                <a:tailEnd/>
              </a:ln>
            </p:spPr>
            <p:txBody>
              <a:bodyPr/>
              <a:lstStyle/>
              <a:p>
                <a:endParaRPr lang="en-US"/>
              </a:p>
            </p:txBody>
          </p:sp>
          <p:sp>
            <p:nvSpPr>
              <p:cNvPr id="42022" name="Line 13"/>
              <p:cNvSpPr>
                <a:spLocks noChangeShapeType="1"/>
              </p:cNvSpPr>
              <p:nvPr/>
            </p:nvSpPr>
            <p:spPr bwMode="auto">
              <a:xfrm flipH="1" flipV="1">
                <a:off x="613108" y="3283636"/>
                <a:ext cx="0" cy="260142"/>
              </a:xfrm>
              <a:prstGeom prst="line">
                <a:avLst/>
              </a:prstGeom>
              <a:noFill/>
              <a:ln w="28575">
                <a:solidFill>
                  <a:srgbClr val="FF0000"/>
                </a:solidFill>
                <a:round/>
                <a:headEnd/>
                <a:tailEnd/>
              </a:ln>
            </p:spPr>
            <p:txBody>
              <a:bodyPr/>
              <a:lstStyle/>
              <a:p>
                <a:endParaRPr lang="en-US"/>
              </a:p>
            </p:txBody>
          </p:sp>
          <p:sp>
            <p:nvSpPr>
              <p:cNvPr id="38" name="자유형 783"/>
              <p:cNvSpPr/>
              <p:nvPr/>
            </p:nvSpPr>
            <p:spPr bwMode="auto">
              <a:xfrm rot="10800000">
                <a:off x="2741438" y="3917518"/>
                <a:ext cx="551446" cy="216066"/>
              </a:xfrm>
              <a:custGeom>
                <a:avLst/>
                <a:gdLst>
                  <a:gd name="connsiteX0" fmla="*/ 4186106 w 4186106"/>
                  <a:gd name="connsiteY0" fmla="*/ 0 h 1585520"/>
                  <a:gd name="connsiteX1" fmla="*/ 4186106 w 4186106"/>
                  <a:gd name="connsiteY1" fmla="*/ 0 h 1585520"/>
                  <a:gd name="connsiteX2" fmla="*/ 4186106 w 4186106"/>
                  <a:gd name="connsiteY2" fmla="*/ 1585520 h 1585520"/>
                  <a:gd name="connsiteX3" fmla="*/ 0 w 4186106"/>
                  <a:gd name="connsiteY3" fmla="*/ 1585520 h 1585520"/>
                </a:gdLst>
                <a:ahLst/>
                <a:cxnLst>
                  <a:cxn ang="0">
                    <a:pos x="connsiteX0" y="connsiteY0"/>
                  </a:cxn>
                  <a:cxn ang="0">
                    <a:pos x="connsiteX1" y="connsiteY1"/>
                  </a:cxn>
                  <a:cxn ang="0">
                    <a:pos x="connsiteX2" y="connsiteY2"/>
                  </a:cxn>
                  <a:cxn ang="0">
                    <a:pos x="connsiteX3" y="connsiteY3"/>
                  </a:cxn>
                </a:cxnLst>
                <a:rect l="l" t="t" r="r" b="b"/>
                <a:pathLst>
                  <a:path w="4186106" h="1585520">
                    <a:moveTo>
                      <a:pt x="4186106" y="0"/>
                    </a:moveTo>
                    <a:lnTo>
                      <a:pt x="4186106" y="0"/>
                    </a:lnTo>
                    <a:lnTo>
                      <a:pt x="4186106" y="1585520"/>
                    </a:lnTo>
                    <a:lnTo>
                      <a:pt x="0" y="1585520"/>
                    </a:lnTo>
                  </a:path>
                </a:pathLst>
              </a:custGeom>
              <a:noFill/>
              <a:ln w="19050" cap="flat" cmpd="sng" algn="ctr">
                <a:solidFill>
                  <a:schemeClr val="bg1">
                    <a:lumMod val="75000"/>
                  </a:schemeClr>
                </a:solidFill>
                <a:prstDash val="solid"/>
                <a:round/>
                <a:headEnd type="none" w="med" len="med"/>
                <a:tailEnd type="none" w="med" len="med"/>
              </a:ln>
              <a:effectLst/>
            </p:spPr>
            <p:txBody>
              <a:bodyPr lIns="0" tIns="0" rIns="0" bIns="0" anchor="ctr"/>
              <a:lstStyle/>
              <a:p>
                <a:pPr fontAlgn="t" latinLnBrk="1">
                  <a:lnSpc>
                    <a:spcPct val="50000"/>
                  </a:lnSpc>
                  <a:spcBef>
                    <a:spcPct val="50000"/>
                  </a:spcBef>
                  <a:defRPr/>
                </a:pPr>
                <a:endParaRPr kumimoji="1" lang="ko-KR" altLang="en-US" sz="800" b="0">
                  <a:ea typeface="돋움체" pitchFamily="49" charset="-127"/>
                </a:endParaRPr>
              </a:p>
            </p:txBody>
          </p:sp>
          <p:sp>
            <p:nvSpPr>
              <p:cNvPr id="39" name="자유형 309"/>
              <p:cNvSpPr>
                <a:spLocks/>
              </p:cNvSpPr>
              <p:nvPr/>
            </p:nvSpPr>
            <p:spPr bwMode="auto">
              <a:xfrm rot="16200000">
                <a:off x="3368956" y="3920966"/>
                <a:ext cx="266194" cy="224727"/>
              </a:xfrm>
              <a:custGeom>
                <a:avLst/>
                <a:gdLst>
                  <a:gd name="T0" fmla="*/ 0 w 269875"/>
                  <a:gd name="T1" fmla="*/ 0 h 327025"/>
                  <a:gd name="T2" fmla="*/ 0 w 269875"/>
                  <a:gd name="T3" fmla="*/ 4060412 h 327025"/>
                  <a:gd name="T4" fmla="*/ 167854 w 269875"/>
                  <a:gd name="T5" fmla="*/ 4060412 h 327025"/>
                  <a:gd name="T6" fmla="*/ 0 60000 65536"/>
                  <a:gd name="T7" fmla="*/ 0 60000 65536"/>
                  <a:gd name="T8" fmla="*/ 0 60000 65536"/>
                  <a:gd name="T9" fmla="*/ 0 w 269875"/>
                  <a:gd name="T10" fmla="*/ 0 h 327025"/>
                  <a:gd name="T11" fmla="*/ 269875 w 269875"/>
                  <a:gd name="T12" fmla="*/ 327025 h 327025"/>
                </a:gdLst>
                <a:ahLst/>
                <a:cxnLst>
                  <a:cxn ang="T6">
                    <a:pos x="T0" y="T1"/>
                  </a:cxn>
                  <a:cxn ang="T7">
                    <a:pos x="T2" y="T3"/>
                  </a:cxn>
                  <a:cxn ang="T8">
                    <a:pos x="T4" y="T5"/>
                  </a:cxn>
                </a:cxnLst>
                <a:rect l="T9" t="T10" r="T11" b="T12"/>
                <a:pathLst>
                  <a:path w="269875" h="327025">
                    <a:moveTo>
                      <a:pt x="0" y="0"/>
                    </a:moveTo>
                    <a:lnTo>
                      <a:pt x="0" y="327025"/>
                    </a:lnTo>
                    <a:lnTo>
                      <a:pt x="269875" y="327025"/>
                    </a:lnTo>
                  </a:path>
                </a:pathLst>
              </a:custGeom>
              <a:noFill/>
              <a:ln w="19050" cap="flat" cmpd="sng" algn="ctr">
                <a:solidFill>
                  <a:schemeClr val="bg1">
                    <a:lumMod val="75000"/>
                  </a:schemeClr>
                </a:solidFill>
                <a:prstDash val="solid"/>
                <a:round/>
                <a:headEnd type="none" w="med" len="med"/>
                <a:tailEnd type="none" w="med" len="med"/>
              </a:ln>
            </p:spPr>
            <p:txBody>
              <a:bodyPr lIns="0" tIns="0" rIns="0" bIns="0" anchor="ctr"/>
              <a:lstStyle/>
              <a:p>
                <a:pPr>
                  <a:defRPr/>
                </a:pPr>
                <a:endParaRPr lang="ko-KR" altLang="en-US" sz="800">
                  <a:ea typeface="ＭＳ Ｐゴシック" charset="-128"/>
                </a:endParaRPr>
              </a:p>
            </p:txBody>
          </p:sp>
          <p:sp>
            <p:nvSpPr>
              <p:cNvPr id="40" name="자유형 309"/>
              <p:cNvSpPr>
                <a:spLocks/>
              </p:cNvSpPr>
              <p:nvPr/>
            </p:nvSpPr>
            <p:spPr bwMode="auto">
              <a:xfrm rot="10800000">
                <a:off x="3479580" y="3637496"/>
                <a:ext cx="133107" cy="203967"/>
              </a:xfrm>
              <a:custGeom>
                <a:avLst/>
                <a:gdLst>
                  <a:gd name="T0" fmla="*/ 0 w 269875"/>
                  <a:gd name="T1" fmla="*/ 0 h 327025"/>
                  <a:gd name="T2" fmla="*/ 0 w 269875"/>
                  <a:gd name="T3" fmla="*/ 4060412 h 327025"/>
                  <a:gd name="T4" fmla="*/ 167854 w 269875"/>
                  <a:gd name="T5" fmla="*/ 4060412 h 327025"/>
                  <a:gd name="T6" fmla="*/ 0 60000 65536"/>
                  <a:gd name="T7" fmla="*/ 0 60000 65536"/>
                  <a:gd name="T8" fmla="*/ 0 60000 65536"/>
                  <a:gd name="T9" fmla="*/ 0 w 269875"/>
                  <a:gd name="T10" fmla="*/ 0 h 327025"/>
                  <a:gd name="T11" fmla="*/ 269875 w 269875"/>
                  <a:gd name="T12" fmla="*/ 327025 h 327025"/>
                </a:gdLst>
                <a:ahLst/>
                <a:cxnLst>
                  <a:cxn ang="T6">
                    <a:pos x="T0" y="T1"/>
                  </a:cxn>
                  <a:cxn ang="T7">
                    <a:pos x="T2" y="T3"/>
                  </a:cxn>
                  <a:cxn ang="T8">
                    <a:pos x="T4" y="T5"/>
                  </a:cxn>
                </a:cxnLst>
                <a:rect l="T9" t="T10" r="T11" b="T12"/>
                <a:pathLst>
                  <a:path w="269875" h="327025">
                    <a:moveTo>
                      <a:pt x="0" y="0"/>
                    </a:moveTo>
                    <a:lnTo>
                      <a:pt x="0" y="327025"/>
                    </a:lnTo>
                    <a:lnTo>
                      <a:pt x="269875" y="327025"/>
                    </a:lnTo>
                  </a:path>
                </a:pathLst>
              </a:custGeom>
              <a:noFill/>
              <a:ln w="19050" cap="flat" cmpd="sng" algn="ctr">
                <a:solidFill>
                  <a:schemeClr val="bg1">
                    <a:lumMod val="75000"/>
                  </a:schemeClr>
                </a:solidFill>
                <a:prstDash val="solid"/>
                <a:round/>
                <a:headEnd type="none" w="med" len="med"/>
                <a:tailEnd type="none" w="med" len="med"/>
              </a:ln>
            </p:spPr>
            <p:txBody>
              <a:bodyPr lIns="0" tIns="0" rIns="0" bIns="0" anchor="ctr"/>
              <a:lstStyle/>
              <a:p>
                <a:pPr>
                  <a:defRPr/>
                </a:pPr>
                <a:endParaRPr lang="ko-KR" altLang="en-US" sz="800">
                  <a:ea typeface="ＭＳ Ｐゴシック" charset="-128"/>
                </a:endParaRPr>
              </a:p>
            </p:txBody>
          </p:sp>
          <p:sp>
            <p:nvSpPr>
              <p:cNvPr id="41" name="자유형 309"/>
              <p:cNvSpPr>
                <a:spLocks/>
              </p:cNvSpPr>
              <p:nvPr/>
            </p:nvSpPr>
            <p:spPr bwMode="auto">
              <a:xfrm rot="10800000">
                <a:off x="822614" y="3222647"/>
                <a:ext cx="1132279" cy="1178860"/>
              </a:xfrm>
              <a:custGeom>
                <a:avLst/>
                <a:gdLst>
                  <a:gd name="T0" fmla="*/ 0 w 269875"/>
                  <a:gd name="T1" fmla="*/ 0 h 327025"/>
                  <a:gd name="T2" fmla="*/ 0 w 269875"/>
                  <a:gd name="T3" fmla="*/ 4060412 h 327025"/>
                  <a:gd name="T4" fmla="*/ 167854 w 269875"/>
                  <a:gd name="T5" fmla="*/ 4060412 h 327025"/>
                  <a:gd name="T6" fmla="*/ 0 60000 65536"/>
                  <a:gd name="T7" fmla="*/ 0 60000 65536"/>
                  <a:gd name="T8" fmla="*/ 0 60000 65536"/>
                  <a:gd name="T9" fmla="*/ 0 w 269875"/>
                  <a:gd name="T10" fmla="*/ 0 h 327025"/>
                  <a:gd name="T11" fmla="*/ 269875 w 269875"/>
                  <a:gd name="T12" fmla="*/ 327025 h 327025"/>
                </a:gdLst>
                <a:ahLst/>
                <a:cxnLst>
                  <a:cxn ang="T6">
                    <a:pos x="T0" y="T1"/>
                  </a:cxn>
                  <a:cxn ang="T7">
                    <a:pos x="T2" y="T3"/>
                  </a:cxn>
                  <a:cxn ang="T8">
                    <a:pos x="T4" y="T5"/>
                  </a:cxn>
                </a:cxnLst>
                <a:rect l="T9" t="T10" r="T11" b="T12"/>
                <a:pathLst>
                  <a:path w="269875" h="327025">
                    <a:moveTo>
                      <a:pt x="0" y="0"/>
                    </a:moveTo>
                    <a:lnTo>
                      <a:pt x="0" y="327025"/>
                    </a:lnTo>
                    <a:lnTo>
                      <a:pt x="269875" y="327025"/>
                    </a:lnTo>
                  </a:path>
                </a:pathLst>
              </a:custGeom>
              <a:noFill/>
              <a:ln w="19050" cap="flat" cmpd="sng" algn="ctr">
                <a:solidFill>
                  <a:schemeClr val="bg1">
                    <a:lumMod val="75000"/>
                  </a:schemeClr>
                </a:solidFill>
                <a:prstDash val="solid"/>
                <a:round/>
                <a:headEnd type="none" w="med" len="med"/>
                <a:tailEnd type="none" w="med" len="med"/>
              </a:ln>
            </p:spPr>
            <p:txBody>
              <a:bodyPr lIns="0" tIns="0" rIns="0" bIns="0" anchor="ctr"/>
              <a:lstStyle/>
              <a:p>
                <a:pPr>
                  <a:defRPr/>
                </a:pPr>
                <a:endParaRPr lang="ko-KR" altLang="en-US" sz="800">
                  <a:ea typeface="ＭＳ Ｐゴシック" charset="-128"/>
                </a:endParaRPr>
              </a:p>
            </p:txBody>
          </p:sp>
          <p:sp>
            <p:nvSpPr>
              <p:cNvPr id="42" name="Line 12"/>
              <p:cNvSpPr>
                <a:spLocks noChangeShapeType="1"/>
              </p:cNvSpPr>
              <p:nvPr/>
            </p:nvSpPr>
            <p:spPr bwMode="auto">
              <a:xfrm flipV="1">
                <a:off x="827800" y="2581361"/>
                <a:ext cx="3457" cy="124454"/>
              </a:xfrm>
              <a:prstGeom prst="line">
                <a:avLst/>
              </a:prstGeom>
              <a:noFill/>
              <a:ln w="28575">
                <a:solidFill>
                  <a:schemeClr val="accent5">
                    <a:lumMod val="75000"/>
                  </a:schemeClr>
                </a:solidFill>
                <a:round/>
                <a:headEnd/>
                <a:tailEnd/>
              </a:ln>
            </p:spPr>
            <p:txBody>
              <a:bodyPr/>
              <a:lstStyle/>
              <a:p>
                <a:pPr>
                  <a:defRPr/>
                </a:pPr>
                <a:endParaRPr lang="ko-KR" altLang="en-US" sz="800">
                  <a:ea typeface="ＭＳ Ｐゴシック" charset="-128"/>
                </a:endParaRPr>
              </a:p>
            </p:txBody>
          </p:sp>
          <p:sp>
            <p:nvSpPr>
              <p:cNvPr id="42028" name="Line 13"/>
              <p:cNvSpPr>
                <a:spLocks noChangeShapeType="1"/>
              </p:cNvSpPr>
              <p:nvPr/>
            </p:nvSpPr>
            <p:spPr bwMode="auto">
              <a:xfrm flipH="1" flipV="1">
                <a:off x="826263" y="2864995"/>
                <a:ext cx="0" cy="425791"/>
              </a:xfrm>
              <a:prstGeom prst="line">
                <a:avLst/>
              </a:prstGeom>
              <a:noFill/>
              <a:ln w="28575">
                <a:solidFill>
                  <a:srgbClr val="FF0000"/>
                </a:solidFill>
                <a:round/>
                <a:headEnd/>
                <a:tailEnd/>
              </a:ln>
            </p:spPr>
            <p:txBody>
              <a:bodyPr/>
              <a:lstStyle/>
              <a:p>
                <a:endParaRPr lang="en-US"/>
              </a:p>
            </p:txBody>
          </p:sp>
          <p:grpSp>
            <p:nvGrpSpPr>
              <p:cNvPr id="3" name="Group 19"/>
              <p:cNvGrpSpPr>
                <a:grpSpLocks/>
              </p:cNvGrpSpPr>
              <p:nvPr/>
            </p:nvGrpSpPr>
            <p:grpSpPr bwMode="auto">
              <a:xfrm>
                <a:off x="681199" y="2672239"/>
                <a:ext cx="294075" cy="221870"/>
                <a:chOff x="2030" y="2218"/>
                <a:chExt cx="291" cy="280"/>
              </a:xfrm>
            </p:grpSpPr>
            <p:sp>
              <p:nvSpPr>
                <p:cNvPr id="42625" name="AutoShape 20"/>
                <p:cNvSpPr>
                  <a:spLocks noChangeArrowheads="1"/>
                </p:cNvSpPr>
                <p:nvPr/>
              </p:nvSpPr>
              <p:spPr bwMode="auto">
                <a:xfrm>
                  <a:off x="2151" y="2402"/>
                  <a:ext cx="45" cy="96"/>
                </a:xfrm>
                <a:prstGeom prst="roundRect">
                  <a:avLst>
                    <a:gd name="adj" fmla="val 16667"/>
                  </a:avLst>
                </a:prstGeom>
                <a:solidFill>
                  <a:srgbClr val="996633"/>
                </a:solidFill>
                <a:ln w="12700">
                  <a:solidFill>
                    <a:schemeClr val="tx1"/>
                  </a:solidFill>
                  <a:round/>
                  <a:headEnd/>
                  <a:tailEnd/>
                </a:ln>
              </p:spPr>
              <p:txBody>
                <a:bodyPr wrap="none" anchor="ctr"/>
                <a:lstStyle/>
                <a:p>
                  <a:endParaRPr lang="ko-KR" altLang="en-US" sz="800"/>
                </a:p>
              </p:txBody>
            </p:sp>
            <p:sp>
              <p:nvSpPr>
                <p:cNvPr id="42626" name="AutoShape 21"/>
                <p:cNvSpPr>
                  <a:spLocks noChangeArrowheads="1"/>
                </p:cNvSpPr>
                <p:nvPr/>
              </p:nvSpPr>
              <p:spPr bwMode="auto">
                <a:xfrm>
                  <a:off x="2151" y="2223"/>
                  <a:ext cx="45" cy="96"/>
                </a:xfrm>
                <a:prstGeom prst="roundRect">
                  <a:avLst>
                    <a:gd name="adj" fmla="val 16667"/>
                  </a:avLst>
                </a:prstGeom>
                <a:solidFill>
                  <a:srgbClr val="996633"/>
                </a:solidFill>
                <a:ln w="12700">
                  <a:solidFill>
                    <a:schemeClr val="tx1"/>
                  </a:solidFill>
                  <a:round/>
                  <a:headEnd/>
                  <a:tailEnd/>
                </a:ln>
              </p:spPr>
              <p:txBody>
                <a:bodyPr wrap="none" anchor="ctr"/>
                <a:lstStyle/>
                <a:p>
                  <a:endParaRPr lang="ko-KR" altLang="en-US" sz="800"/>
                </a:p>
              </p:txBody>
            </p:sp>
            <p:sp>
              <p:nvSpPr>
                <p:cNvPr id="42627" name="AutoShape 22"/>
                <p:cNvSpPr>
                  <a:spLocks noChangeArrowheads="1"/>
                </p:cNvSpPr>
                <p:nvPr/>
              </p:nvSpPr>
              <p:spPr bwMode="auto">
                <a:xfrm>
                  <a:off x="2229" y="2218"/>
                  <a:ext cx="45" cy="96"/>
                </a:xfrm>
                <a:prstGeom prst="roundRect">
                  <a:avLst>
                    <a:gd name="adj" fmla="val 16667"/>
                  </a:avLst>
                </a:prstGeom>
                <a:solidFill>
                  <a:srgbClr val="996633"/>
                </a:solidFill>
                <a:ln w="12700">
                  <a:solidFill>
                    <a:schemeClr val="tx1"/>
                  </a:solidFill>
                  <a:round/>
                  <a:headEnd/>
                  <a:tailEnd/>
                </a:ln>
              </p:spPr>
              <p:txBody>
                <a:bodyPr wrap="none" anchor="ctr"/>
                <a:lstStyle/>
                <a:p>
                  <a:endParaRPr lang="ko-KR" altLang="en-US" sz="800"/>
                </a:p>
              </p:txBody>
            </p:sp>
            <p:sp>
              <p:nvSpPr>
                <p:cNvPr id="42628" name="AutoShape 23"/>
                <p:cNvSpPr>
                  <a:spLocks noChangeArrowheads="1"/>
                </p:cNvSpPr>
                <p:nvPr/>
              </p:nvSpPr>
              <p:spPr bwMode="auto">
                <a:xfrm>
                  <a:off x="2067" y="2224"/>
                  <a:ext cx="45" cy="96"/>
                </a:xfrm>
                <a:prstGeom prst="roundRect">
                  <a:avLst>
                    <a:gd name="adj" fmla="val 16667"/>
                  </a:avLst>
                </a:prstGeom>
                <a:solidFill>
                  <a:srgbClr val="996633"/>
                </a:solidFill>
                <a:ln w="12700">
                  <a:solidFill>
                    <a:schemeClr val="tx1"/>
                  </a:solidFill>
                  <a:round/>
                  <a:headEnd/>
                  <a:tailEnd/>
                </a:ln>
              </p:spPr>
              <p:txBody>
                <a:bodyPr wrap="none" anchor="ctr"/>
                <a:lstStyle/>
                <a:p>
                  <a:endParaRPr lang="ko-KR" altLang="en-US" sz="800"/>
                </a:p>
              </p:txBody>
            </p:sp>
            <p:sp>
              <p:nvSpPr>
                <p:cNvPr id="42629" name="AutoShape 24"/>
                <p:cNvSpPr>
                  <a:spLocks noChangeArrowheads="1"/>
                </p:cNvSpPr>
                <p:nvPr/>
              </p:nvSpPr>
              <p:spPr bwMode="auto">
                <a:xfrm>
                  <a:off x="2030" y="2314"/>
                  <a:ext cx="291" cy="90"/>
                </a:xfrm>
                <a:prstGeom prst="roundRect">
                  <a:avLst>
                    <a:gd name="adj" fmla="val 16667"/>
                  </a:avLst>
                </a:prstGeom>
                <a:solidFill>
                  <a:srgbClr val="F4D8AA"/>
                </a:solidFill>
                <a:ln w="9525">
                  <a:solidFill>
                    <a:schemeClr val="tx1"/>
                  </a:solidFill>
                  <a:round/>
                  <a:headEnd/>
                  <a:tailEnd/>
                </a:ln>
              </p:spPr>
              <p:txBody>
                <a:bodyPr wrap="none" anchor="ctr"/>
                <a:lstStyle/>
                <a:p>
                  <a:endParaRPr lang="ko-KR" altLang="en-US" sz="800"/>
                </a:p>
              </p:txBody>
            </p:sp>
          </p:grpSp>
          <p:sp>
            <p:nvSpPr>
              <p:cNvPr id="50" name="Line 25"/>
              <p:cNvSpPr>
                <a:spLocks noChangeShapeType="1"/>
              </p:cNvSpPr>
              <p:nvPr/>
            </p:nvSpPr>
            <p:spPr bwMode="auto">
              <a:xfrm flipV="1">
                <a:off x="905590" y="2303067"/>
                <a:ext cx="757157" cy="0"/>
              </a:xfrm>
              <a:prstGeom prst="line">
                <a:avLst/>
              </a:prstGeom>
              <a:noFill/>
              <a:ln w="28575">
                <a:solidFill>
                  <a:schemeClr val="accent5">
                    <a:lumMod val="75000"/>
                  </a:schemeClr>
                </a:solidFill>
                <a:round/>
                <a:headEnd/>
                <a:tailEnd/>
              </a:ln>
            </p:spPr>
            <p:txBody>
              <a:bodyPr/>
              <a:lstStyle/>
              <a:p>
                <a:pPr>
                  <a:defRPr/>
                </a:pPr>
                <a:endParaRPr lang="ko-KR" altLang="en-US" sz="800">
                  <a:ea typeface="ＭＳ Ｐゴシック" charset="-128"/>
                </a:endParaRPr>
              </a:p>
            </p:txBody>
          </p:sp>
          <p:sp>
            <p:nvSpPr>
              <p:cNvPr id="51" name="Arc 32"/>
              <p:cNvSpPr>
                <a:spLocks/>
              </p:cNvSpPr>
              <p:nvPr/>
            </p:nvSpPr>
            <p:spPr bwMode="auto">
              <a:xfrm rot="11137884">
                <a:off x="796684" y="2660873"/>
                <a:ext cx="101991" cy="114083"/>
              </a:xfrm>
              <a:custGeom>
                <a:avLst/>
                <a:gdLst>
                  <a:gd name="T0" fmla="*/ 0 w 29056"/>
                  <a:gd name="T1" fmla="*/ 2147483647 h 21600"/>
                  <a:gd name="T2" fmla="*/ 2147483647 w 29056"/>
                  <a:gd name="T3" fmla="*/ 2147483647 h 21600"/>
                  <a:gd name="T4" fmla="*/ 2147483647 w 29056"/>
                  <a:gd name="T5" fmla="*/ 2147483647 h 21600"/>
                  <a:gd name="T6" fmla="*/ 0 60000 65536"/>
                  <a:gd name="T7" fmla="*/ 0 60000 65536"/>
                  <a:gd name="T8" fmla="*/ 0 60000 65536"/>
                  <a:gd name="T9" fmla="*/ 0 w 29056"/>
                  <a:gd name="T10" fmla="*/ 0 h 21600"/>
                  <a:gd name="T11" fmla="*/ 29056 w 29056"/>
                  <a:gd name="T12" fmla="*/ 21600 h 21600"/>
                </a:gdLst>
                <a:ahLst/>
                <a:cxnLst>
                  <a:cxn ang="T6">
                    <a:pos x="T0" y="T1"/>
                  </a:cxn>
                  <a:cxn ang="T7">
                    <a:pos x="T2" y="T3"/>
                  </a:cxn>
                  <a:cxn ang="T8">
                    <a:pos x="T4" y="T5"/>
                  </a:cxn>
                </a:cxnLst>
                <a:rect l="T9" t="T10" r="T11" b="T12"/>
                <a:pathLst>
                  <a:path w="29056" h="21600" fill="none" extrusionOk="0">
                    <a:moveTo>
                      <a:pt x="0" y="6932"/>
                    </a:moveTo>
                    <a:cubicBezTo>
                      <a:pt x="4088" y="2512"/>
                      <a:pt x="9835" y="-1"/>
                      <a:pt x="15856" y="0"/>
                    </a:cubicBezTo>
                    <a:cubicBezTo>
                      <a:pt x="20632" y="0"/>
                      <a:pt x="25274" y="1583"/>
                      <a:pt x="29055" y="4502"/>
                    </a:cubicBezTo>
                  </a:path>
                  <a:path w="29056" h="21600" stroke="0" extrusionOk="0">
                    <a:moveTo>
                      <a:pt x="0" y="6932"/>
                    </a:moveTo>
                    <a:cubicBezTo>
                      <a:pt x="4088" y="2512"/>
                      <a:pt x="9835" y="-1"/>
                      <a:pt x="15856" y="0"/>
                    </a:cubicBezTo>
                    <a:cubicBezTo>
                      <a:pt x="20632" y="0"/>
                      <a:pt x="25274" y="1583"/>
                      <a:pt x="29055" y="4502"/>
                    </a:cubicBezTo>
                    <a:lnTo>
                      <a:pt x="15856" y="21600"/>
                    </a:lnTo>
                    <a:close/>
                  </a:path>
                </a:pathLst>
              </a:custGeom>
              <a:noFill/>
              <a:ln w="28575">
                <a:solidFill>
                  <a:schemeClr val="accent5">
                    <a:lumMod val="75000"/>
                  </a:schemeClr>
                </a:solidFill>
                <a:round/>
                <a:headEnd/>
                <a:tailEnd/>
              </a:ln>
            </p:spPr>
            <p:txBody>
              <a:bodyPr rot="10800000" wrap="none" anchor="ctr"/>
              <a:lstStyle/>
              <a:p>
                <a:pPr>
                  <a:defRPr/>
                </a:pPr>
                <a:endParaRPr lang="ko-KR" altLang="en-US" sz="800">
                  <a:ea typeface="ＭＳ Ｐゴシック" charset="-128"/>
                </a:endParaRPr>
              </a:p>
            </p:txBody>
          </p:sp>
          <p:sp>
            <p:nvSpPr>
              <p:cNvPr id="42032" name="Line 33"/>
              <p:cNvSpPr>
                <a:spLocks noChangeShapeType="1"/>
              </p:cNvSpPr>
              <p:nvPr/>
            </p:nvSpPr>
            <p:spPr bwMode="auto">
              <a:xfrm flipH="1" flipV="1">
                <a:off x="903467" y="1768351"/>
                <a:ext cx="2916000" cy="0"/>
              </a:xfrm>
              <a:prstGeom prst="line">
                <a:avLst/>
              </a:prstGeom>
              <a:noFill/>
              <a:ln w="28575">
                <a:solidFill>
                  <a:srgbClr val="FF0000"/>
                </a:solidFill>
                <a:round/>
                <a:headEnd/>
                <a:tailEnd/>
              </a:ln>
            </p:spPr>
            <p:txBody>
              <a:bodyPr/>
              <a:lstStyle/>
              <a:p>
                <a:endParaRPr lang="en-US"/>
              </a:p>
            </p:txBody>
          </p:sp>
          <p:sp>
            <p:nvSpPr>
              <p:cNvPr id="42033" name="Line 34"/>
              <p:cNvSpPr>
                <a:spLocks noChangeShapeType="1"/>
              </p:cNvSpPr>
              <p:nvPr/>
            </p:nvSpPr>
            <p:spPr bwMode="auto">
              <a:xfrm rot="18900000" flipV="1">
                <a:off x="774817" y="2707805"/>
                <a:ext cx="0" cy="144000"/>
              </a:xfrm>
              <a:prstGeom prst="line">
                <a:avLst/>
              </a:prstGeom>
              <a:noFill/>
              <a:ln w="19050">
                <a:solidFill>
                  <a:srgbClr val="FF0000"/>
                </a:solidFill>
                <a:round/>
                <a:headEnd/>
                <a:tailEnd type="triangle" w="med" len="med"/>
              </a:ln>
            </p:spPr>
            <p:txBody>
              <a:bodyPr/>
              <a:lstStyle/>
              <a:p>
                <a:endParaRPr lang="en-US"/>
              </a:p>
            </p:txBody>
          </p:sp>
          <p:sp>
            <p:nvSpPr>
              <p:cNvPr id="42034" name="Line 36"/>
              <p:cNvSpPr>
                <a:spLocks noChangeShapeType="1"/>
              </p:cNvSpPr>
              <p:nvPr/>
            </p:nvSpPr>
            <p:spPr bwMode="auto">
              <a:xfrm flipH="1">
                <a:off x="3379184" y="4586749"/>
                <a:ext cx="908868" cy="0"/>
              </a:xfrm>
              <a:prstGeom prst="line">
                <a:avLst/>
              </a:prstGeom>
              <a:noFill/>
              <a:ln w="19050">
                <a:solidFill>
                  <a:srgbClr val="FF9900"/>
                </a:solidFill>
                <a:round/>
                <a:headEnd/>
                <a:tailEnd/>
              </a:ln>
            </p:spPr>
            <p:txBody>
              <a:bodyPr/>
              <a:lstStyle/>
              <a:p>
                <a:endParaRPr lang="en-US"/>
              </a:p>
            </p:txBody>
          </p:sp>
          <p:sp>
            <p:nvSpPr>
              <p:cNvPr id="42035" name="AutoShape 37"/>
              <p:cNvSpPr>
                <a:spLocks noChangeArrowheads="1"/>
              </p:cNvSpPr>
              <p:nvPr/>
            </p:nvSpPr>
            <p:spPr bwMode="auto">
              <a:xfrm rot="5400000">
                <a:off x="4284823" y="4510177"/>
                <a:ext cx="89351" cy="142103"/>
              </a:xfrm>
              <a:prstGeom prst="flowChartCollate">
                <a:avLst/>
              </a:prstGeom>
              <a:solidFill>
                <a:srgbClr val="996633"/>
              </a:solidFill>
              <a:ln w="9525">
                <a:solidFill>
                  <a:schemeClr val="tx1"/>
                </a:solidFill>
                <a:miter lim="800000"/>
                <a:headEnd/>
                <a:tailEnd/>
              </a:ln>
            </p:spPr>
            <p:txBody>
              <a:bodyPr rot="10800000" vert="eaVert" wrap="none" anchor="ctr"/>
              <a:lstStyle/>
              <a:p>
                <a:endParaRPr lang="ko-KR" altLang="en-US" sz="800"/>
              </a:p>
            </p:txBody>
          </p:sp>
          <p:sp>
            <p:nvSpPr>
              <p:cNvPr id="42036" name="AutoShape 48"/>
              <p:cNvSpPr>
                <a:spLocks noChangeArrowheads="1"/>
              </p:cNvSpPr>
              <p:nvPr/>
            </p:nvSpPr>
            <p:spPr bwMode="auto">
              <a:xfrm rot="5400000">
                <a:off x="4284338" y="1699650"/>
                <a:ext cx="88347" cy="142103"/>
              </a:xfrm>
              <a:prstGeom prst="flowChartCollate">
                <a:avLst/>
              </a:prstGeom>
              <a:solidFill>
                <a:srgbClr val="996633"/>
              </a:solidFill>
              <a:ln w="9525">
                <a:solidFill>
                  <a:schemeClr val="tx1"/>
                </a:solidFill>
                <a:miter lim="800000"/>
                <a:headEnd/>
                <a:tailEnd/>
              </a:ln>
            </p:spPr>
            <p:txBody>
              <a:bodyPr rot="10800000" vert="eaVert" wrap="none" anchor="ctr"/>
              <a:lstStyle/>
              <a:p>
                <a:endParaRPr lang="ko-KR" altLang="en-US" sz="800"/>
              </a:p>
            </p:txBody>
          </p:sp>
          <p:sp>
            <p:nvSpPr>
              <p:cNvPr id="42037" name="Line 50"/>
              <p:cNvSpPr>
                <a:spLocks noChangeShapeType="1"/>
              </p:cNvSpPr>
              <p:nvPr/>
            </p:nvSpPr>
            <p:spPr bwMode="auto">
              <a:xfrm flipH="1" flipV="1">
                <a:off x="3167017" y="3879364"/>
                <a:ext cx="75985" cy="0"/>
              </a:xfrm>
              <a:prstGeom prst="line">
                <a:avLst/>
              </a:prstGeom>
              <a:noFill/>
              <a:ln w="57150">
                <a:solidFill>
                  <a:schemeClr val="accent2"/>
                </a:solidFill>
                <a:round/>
                <a:headEnd/>
                <a:tailEnd/>
              </a:ln>
            </p:spPr>
            <p:txBody>
              <a:bodyPr/>
              <a:lstStyle/>
              <a:p>
                <a:endParaRPr lang="en-US"/>
              </a:p>
            </p:txBody>
          </p:sp>
          <p:sp>
            <p:nvSpPr>
              <p:cNvPr id="42038" name="Line 51"/>
              <p:cNvSpPr>
                <a:spLocks noChangeShapeType="1"/>
              </p:cNvSpPr>
              <p:nvPr/>
            </p:nvSpPr>
            <p:spPr bwMode="auto">
              <a:xfrm>
                <a:off x="3421289" y="4444190"/>
                <a:ext cx="0" cy="77303"/>
              </a:xfrm>
              <a:prstGeom prst="line">
                <a:avLst/>
              </a:prstGeom>
              <a:noFill/>
              <a:ln w="57150">
                <a:solidFill>
                  <a:schemeClr val="accent2"/>
                </a:solidFill>
                <a:round/>
                <a:headEnd/>
                <a:tailEnd/>
              </a:ln>
            </p:spPr>
            <p:txBody>
              <a:bodyPr/>
              <a:lstStyle/>
              <a:p>
                <a:endParaRPr lang="en-US"/>
              </a:p>
            </p:txBody>
          </p:sp>
          <p:sp>
            <p:nvSpPr>
              <p:cNvPr id="59" name="Arc 82"/>
              <p:cNvSpPr>
                <a:spLocks/>
              </p:cNvSpPr>
              <p:nvPr/>
            </p:nvSpPr>
            <p:spPr bwMode="auto">
              <a:xfrm>
                <a:off x="865831" y="2564075"/>
                <a:ext cx="79519" cy="131369"/>
              </a:xfrm>
              <a:custGeom>
                <a:avLst/>
                <a:gdLst>
                  <a:gd name="T0" fmla="*/ 0 w 26531"/>
                  <a:gd name="T1" fmla="*/ 2147483647 h 21600"/>
                  <a:gd name="T2" fmla="*/ 2147483647 w 26531"/>
                  <a:gd name="T3" fmla="*/ 2147483647 h 21600"/>
                  <a:gd name="T4" fmla="*/ 2147483647 w 26531"/>
                  <a:gd name="T5" fmla="*/ 2147483647 h 21600"/>
                  <a:gd name="T6" fmla="*/ 0 60000 65536"/>
                  <a:gd name="T7" fmla="*/ 0 60000 65536"/>
                  <a:gd name="T8" fmla="*/ 0 60000 65536"/>
                  <a:gd name="T9" fmla="*/ 0 w 26531"/>
                  <a:gd name="T10" fmla="*/ 0 h 21600"/>
                  <a:gd name="T11" fmla="*/ 26531 w 26531"/>
                  <a:gd name="T12" fmla="*/ 21600 h 21600"/>
                </a:gdLst>
                <a:ahLst/>
                <a:cxnLst>
                  <a:cxn ang="T6">
                    <a:pos x="T0" y="T1"/>
                  </a:cxn>
                  <a:cxn ang="T7">
                    <a:pos x="T2" y="T3"/>
                  </a:cxn>
                  <a:cxn ang="T8">
                    <a:pos x="T4" y="T5"/>
                  </a:cxn>
                </a:cxnLst>
                <a:rect l="T9" t="T10" r="T11" b="T12"/>
                <a:pathLst>
                  <a:path w="26531" h="21600" fill="none" extrusionOk="0">
                    <a:moveTo>
                      <a:pt x="-1" y="4863"/>
                    </a:moveTo>
                    <a:cubicBezTo>
                      <a:pt x="3855" y="1718"/>
                      <a:pt x="8678" y="-1"/>
                      <a:pt x="13655" y="0"/>
                    </a:cubicBezTo>
                    <a:cubicBezTo>
                      <a:pt x="18292" y="0"/>
                      <a:pt x="22807" y="1492"/>
                      <a:pt x="26530" y="4257"/>
                    </a:cubicBezTo>
                  </a:path>
                  <a:path w="26531" h="21600" stroke="0" extrusionOk="0">
                    <a:moveTo>
                      <a:pt x="-1" y="4863"/>
                    </a:moveTo>
                    <a:cubicBezTo>
                      <a:pt x="3855" y="1718"/>
                      <a:pt x="8678" y="-1"/>
                      <a:pt x="13655" y="0"/>
                    </a:cubicBezTo>
                    <a:cubicBezTo>
                      <a:pt x="18292" y="0"/>
                      <a:pt x="22807" y="1492"/>
                      <a:pt x="26530" y="4257"/>
                    </a:cubicBezTo>
                    <a:lnTo>
                      <a:pt x="13655" y="21600"/>
                    </a:lnTo>
                    <a:close/>
                  </a:path>
                </a:pathLst>
              </a:custGeom>
              <a:noFill/>
              <a:ln w="28575">
                <a:solidFill>
                  <a:schemeClr val="accent5">
                    <a:lumMod val="75000"/>
                  </a:schemeClr>
                </a:solidFill>
                <a:round/>
                <a:headEnd/>
                <a:tailEnd/>
              </a:ln>
            </p:spPr>
            <p:txBody>
              <a:bodyPr/>
              <a:lstStyle/>
              <a:p>
                <a:pPr>
                  <a:defRPr/>
                </a:pPr>
                <a:endParaRPr lang="ko-KR" altLang="en-US" sz="800">
                  <a:ea typeface="ＭＳ Ｐゴシック" charset="-128"/>
                </a:endParaRPr>
              </a:p>
            </p:txBody>
          </p:sp>
          <p:sp>
            <p:nvSpPr>
              <p:cNvPr id="60" name="Line 83"/>
              <p:cNvSpPr>
                <a:spLocks noChangeShapeType="1"/>
              </p:cNvSpPr>
              <p:nvPr/>
            </p:nvSpPr>
            <p:spPr bwMode="auto">
              <a:xfrm flipV="1">
                <a:off x="832986" y="2590004"/>
                <a:ext cx="44945" cy="0"/>
              </a:xfrm>
              <a:prstGeom prst="line">
                <a:avLst/>
              </a:prstGeom>
              <a:noFill/>
              <a:ln w="28575">
                <a:solidFill>
                  <a:schemeClr val="accent5">
                    <a:lumMod val="75000"/>
                  </a:schemeClr>
                </a:solidFill>
                <a:round/>
                <a:headEnd/>
                <a:tailEnd/>
              </a:ln>
            </p:spPr>
            <p:txBody>
              <a:bodyPr/>
              <a:lstStyle/>
              <a:p>
                <a:pPr>
                  <a:defRPr/>
                </a:pPr>
                <a:endParaRPr lang="ko-KR" altLang="en-US" sz="800">
                  <a:ea typeface="ＭＳ Ｐゴシック" charset="-128"/>
                </a:endParaRPr>
              </a:p>
            </p:txBody>
          </p:sp>
          <p:sp>
            <p:nvSpPr>
              <p:cNvPr id="61" name="Line 87"/>
              <p:cNvSpPr>
                <a:spLocks noChangeShapeType="1"/>
              </p:cNvSpPr>
              <p:nvPr/>
            </p:nvSpPr>
            <p:spPr bwMode="auto">
              <a:xfrm flipH="1" flipV="1">
                <a:off x="947078" y="2588275"/>
                <a:ext cx="307703" cy="0"/>
              </a:xfrm>
              <a:prstGeom prst="line">
                <a:avLst/>
              </a:prstGeom>
              <a:noFill/>
              <a:ln w="28575">
                <a:solidFill>
                  <a:schemeClr val="accent5">
                    <a:lumMod val="75000"/>
                  </a:schemeClr>
                </a:solidFill>
                <a:round/>
                <a:headEnd/>
                <a:tailEnd/>
              </a:ln>
            </p:spPr>
            <p:txBody>
              <a:bodyPr/>
              <a:lstStyle/>
              <a:p>
                <a:pPr>
                  <a:defRPr/>
                </a:pPr>
                <a:endParaRPr lang="ko-KR" altLang="en-US" sz="800">
                  <a:ea typeface="ＭＳ Ｐゴシック" charset="-128"/>
                </a:endParaRPr>
              </a:p>
            </p:txBody>
          </p:sp>
          <p:sp>
            <p:nvSpPr>
              <p:cNvPr id="42042" name="Rectangle 89"/>
              <p:cNvSpPr>
                <a:spLocks noChangeArrowheads="1"/>
              </p:cNvSpPr>
              <p:nvPr/>
            </p:nvSpPr>
            <p:spPr bwMode="auto">
              <a:xfrm>
                <a:off x="274626" y="1597020"/>
                <a:ext cx="4045992" cy="3408372"/>
              </a:xfrm>
              <a:prstGeom prst="rect">
                <a:avLst/>
              </a:prstGeom>
              <a:noFill/>
              <a:ln w="19050">
                <a:solidFill>
                  <a:schemeClr val="tx1"/>
                </a:solidFill>
                <a:miter lim="800000"/>
                <a:headEnd/>
                <a:tailEnd/>
              </a:ln>
            </p:spPr>
            <p:txBody>
              <a:bodyPr wrap="none" anchor="ctr"/>
              <a:lstStyle/>
              <a:p>
                <a:pPr algn="ctr"/>
                <a:endParaRPr lang="ko-KR" altLang="ko-KR" sz="1200">
                  <a:ea typeface="Gulim" pitchFamily="34" charset="-127"/>
                </a:endParaRPr>
              </a:p>
            </p:txBody>
          </p:sp>
          <p:sp>
            <p:nvSpPr>
              <p:cNvPr id="42043" name="Line 94"/>
              <p:cNvSpPr>
                <a:spLocks noChangeShapeType="1"/>
              </p:cNvSpPr>
              <p:nvPr/>
            </p:nvSpPr>
            <p:spPr bwMode="auto">
              <a:xfrm>
                <a:off x="3059452" y="1947395"/>
                <a:ext cx="109538" cy="0"/>
              </a:xfrm>
              <a:prstGeom prst="line">
                <a:avLst/>
              </a:prstGeom>
              <a:noFill/>
              <a:ln w="57150">
                <a:solidFill>
                  <a:schemeClr val="accent2"/>
                </a:solidFill>
                <a:round/>
                <a:headEnd/>
                <a:tailEnd/>
              </a:ln>
            </p:spPr>
            <p:txBody>
              <a:bodyPr/>
              <a:lstStyle/>
              <a:p>
                <a:endParaRPr lang="en-US"/>
              </a:p>
            </p:txBody>
          </p:sp>
          <p:sp>
            <p:nvSpPr>
              <p:cNvPr id="42044" name="Line 97"/>
              <p:cNvSpPr>
                <a:spLocks noChangeShapeType="1"/>
              </p:cNvSpPr>
              <p:nvPr/>
            </p:nvSpPr>
            <p:spPr bwMode="auto">
              <a:xfrm>
                <a:off x="2633516" y="2275340"/>
                <a:ext cx="109537" cy="0"/>
              </a:xfrm>
              <a:prstGeom prst="line">
                <a:avLst/>
              </a:prstGeom>
              <a:noFill/>
              <a:ln w="57150">
                <a:solidFill>
                  <a:schemeClr val="accent2"/>
                </a:solidFill>
                <a:round/>
                <a:headEnd/>
                <a:tailEnd/>
              </a:ln>
            </p:spPr>
            <p:txBody>
              <a:bodyPr/>
              <a:lstStyle/>
              <a:p>
                <a:endParaRPr lang="en-US"/>
              </a:p>
            </p:txBody>
          </p:sp>
          <p:sp>
            <p:nvSpPr>
              <p:cNvPr id="65" name="Line 99"/>
              <p:cNvSpPr>
                <a:spLocks noChangeShapeType="1"/>
              </p:cNvSpPr>
              <p:nvPr/>
            </p:nvSpPr>
            <p:spPr bwMode="auto">
              <a:xfrm flipV="1">
                <a:off x="2516711" y="2303067"/>
                <a:ext cx="869522" cy="0"/>
              </a:xfrm>
              <a:prstGeom prst="line">
                <a:avLst/>
              </a:prstGeom>
              <a:noFill/>
              <a:ln w="19050">
                <a:solidFill>
                  <a:schemeClr val="accent5">
                    <a:lumMod val="75000"/>
                  </a:schemeClr>
                </a:solidFill>
                <a:round/>
                <a:headEnd/>
                <a:tailEnd/>
              </a:ln>
            </p:spPr>
            <p:txBody>
              <a:bodyPr/>
              <a:lstStyle/>
              <a:p>
                <a:pPr>
                  <a:defRPr/>
                </a:pPr>
                <a:endParaRPr lang="ko-KR" altLang="en-US" sz="800">
                  <a:ea typeface="ＭＳ Ｐゴシック" charset="-128"/>
                </a:endParaRPr>
              </a:p>
            </p:txBody>
          </p:sp>
          <p:sp>
            <p:nvSpPr>
              <p:cNvPr id="66" name="Line 118"/>
              <p:cNvSpPr>
                <a:spLocks noChangeShapeType="1"/>
              </p:cNvSpPr>
              <p:nvPr/>
            </p:nvSpPr>
            <p:spPr bwMode="auto">
              <a:xfrm flipV="1">
                <a:off x="1253053" y="2591732"/>
                <a:ext cx="0" cy="411391"/>
              </a:xfrm>
              <a:prstGeom prst="line">
                <a:avLst/>
              </a:prstGeom>
              <a:noFill/>
              <a:ln w="28575">
                <a:solidFill>
                  <a:schemeClr val="accent5">
                    <a:lumMod val="75000"/>
                  </a:schemeClr>
                </a:solidFill>
                <a:round/>
                <a:headEnd/>
                <a:tailEnd/>
              </a:ln>
            </p:spPr>
            <p:txBody>
              <a:bodyPr/>
              <a:lstStyle/>
              <a:p>
                <a:pPr>
                  <a:defRPr/>
                </a:pPr>
                <a:endParaRPr lang="ko-KR" altLang="en-US" sz="800">
                  <a:ea typeface="ＭＳ Ｐゴシック" charset="-128"/>
                </a:endParaRPr>
              </a:p>
            </p:txBody>
          </p:sp>
          <p:sp>
            <p:nvSpPr>
              <p:cNvPr id="42047" name="Line 132"/>
              <p:cNvSpPr>
                <a:spLocks noChangeShapeType="1"/>
              </p:cNvSpPr>
              <p:nvPr/>
            </p:nvSpPr>
            <p:spPr bwMode="auto">
              <a:xfrm>
                <a:off x="1669999" y="2970407"/>
                <a:ext cx="109538" cy="0"/>
              </a:xfrm>
              <a:prstGeom prst="line">
                <a:avLst/>
              </a:prstGeom>
              <a:noFill/>
              <a:ln w="57150">
                <a:solidFill>
                  <a:schemeClr val="accent2"/>
                </a:solidFill>
                <a:round/>
                <a:headEnd/>
                <a:tailEnd/>
              </a:ln>
            </p:spPr>
            <p:txBody>
              <a:bodyPr/>
              <a:lstStyle/>
              <a:p>
                <a:endParaRPr lang="en-US"/>
              </a:p>
            </p:txBody>
          </p:sp>
          <p:sp>
            <p:nvSpPr>
              <p:cNvPr id="68" name="Line 133"/>
              <p:cNvSpPr>
                <a:spLocks noChangeShapeType="1"/>
              </p:cNvSpPr>
              <p:nvPr/>
            </p:nvSpPr>
            <p:spPr bwMode="auto">
              <a:xfrm>
                <a:off x="1788941" y="4672887"/>
                <a:ext cx="544531" cy="0"/>
              </a:xfrm>
              <a:prstGeom prst="line">
                <a:avLst/>
              </a:prstGeom>
              <a:noFill/>
              <a:ln w="28575">
                <a:solidFill>
                  <a:schemeClr val="accent5">
                    <a:lumMod val="75000"/>
                  </a:schemeClr>
                </a:solidFill>
                <a:round/>
                <a:headEnd/>
                <a:tailEnd/>
              </a:ln>
            </p:spPr>
            <p:txBody>
              <a:bodyPr/>
              <a:lstStyle/>
              <a:p>
                <a:pPr>
                  <a:defRPr/>
                </a:pPr>
                <a:endParaRPr lang="ko-KR" altLang="en-US" sz="800">
                  <a:ea typeface="ＭＳ Ｐゴシック" charset="-128"/>
                </a:endParaRPr>
              </a:p>
            </p:txBody>
          </p:sp>
          <p:grpSp>
            <p:nvGrpSpPr>
              <p:cNvPr id="5" name="Group 240"/>
              <p:cNvGrpSpPr>
                <a:grpSpLocks/>
              </p:cNvGrpSpPr>
              <p:nvPr/>
            </p:nvGrpSpPr>
            <p:grpSpPr bwMode="auto">
              <a:xfrm flipV="1">
                <a:off x="576032" y="3399090"/>
                <a:ext cx="80920" cy="66260"/>
                <a:chOff x="3655" y="1977"/>
                <a:chExt cx="82" cy="88"/>
              </a:xfrm>
            </p:grpSpPr>
            <p:sp>
              <p:nvSpPr>
                <p:cNvPr id="42623" name="AutoShape 241"/>
                <p:cNvSpPr>
                  <a:spLocks noChangeArrowheads="1"/>
                </p:cNvSpPr>
                <p:nvPr/>
              </p:nvSpPr>
              <p:spPr bwMode="auto">
                <a:xfrm>
                  <a:off x="3655" y="1977"/>
                  <a:ext cx="82" cy="76"/>
                </a:xfrm>
                <a:prstGeom prst="flowChartMerge">
                  <a:avLst/>
                </a:prstGeom>
                <a:solidFill>
                  <a:srgbClr val="996633"/>
                </a:solidFill>
                <a:ln w="9525">
                  <a:solidFill>
                    <a:srgbClr val="996633"/>
                  </a:solidFill>
                  <a:miter lim="800000"/>
                  <a:headEnd/>
                  <a:tailEnd/>
                </a:ln>
              </p:spPr>
              <p:txBody>
                <a:bodyPr rot="10800000" wrap="none" anchor="ctr"/>
                <a:lstStyle/>
                <a:p>
                  <a:endParaRPr lang="ko-KR" altLang="en-US" sz="800"/>
                </a:p>
              </p:txBody>
            </p:sp>
            <p:sp>
              <p:nvSpPr>
                <p:cNvPr id="42624" name="Line 242"/>
                <p:cNvSpPr>
                  <a:spLocks noChangeShapeType="1"/>
                </p:cNvSpPr>
                <p:nvPr/>
              </p:nvSpPr>
              <p:spPr bwMode="auto">
                <a:xfrm flipH="1">
                  <a:off x="3665" y="2065"/>
                  <a:ext cx="71" cy="0"/>
                </a:xfrm>
                <a:prstGeom prst="line">
                  <a:avLst/>
                </a:prstGeom>
                <a:noFill/>
                <a:ln w="28575">
                  <a:solidFill>
                    <a:srgbClr val="996633"/>
                  </a:solidFill>
                  <a:round/>
                  <a:headEnd/>
                  <a:tailEnd/>
                </a:ln>
              </p:spPr>
              <p:txBody>
                <a:bodyPr/>
                <a:lstStyle/>
                <a:p>
                  <a:endParaRPr lang="en-US"/>
                </a:p>
              </p:txBody>
            </p:sp>
          </p:grpSp>
          <p:sp>
            <p:nvSpPr>
              <p:cNvPr id="72" name="Line 329"/>
              <p:cNvSpPr>
                <a:spLocks noChangeShapeType="1"/>
              </p:cNvSpPr>
              <p:nvPr/>
            </p:nvSpPr>
            <p:spPr bwMode="auto">
              <a:xfrm rot="5400000" flipV="1">
                <a:off x="1986036" y="4321995"/>
                <a:ext cx="694871" cy="0"/>
              </a:xfrm>
              <a:prstGeom prst="line">
                <a:avLst/>
              </a:prstGeom>
              <a:noFill/>
              <a:ln w="28575">
                <a:solidFill>
                  <a:schemeClr val="accent5">
                    <a:lumMod val="75000"/>
                  </a:schemeClr>
                </a:solidFill>
                <a:round/>
                <a:headEnd/>
                <a:tailEnd/>
              </a:ln>
            </p:spPr>
            <p:txBody>
              <a:bodyPr/>
              <a:lstStyle/>
              <a:p>
                <a:pPr>
                  <a:defRPr/>
                </a:pPr>
                <a:endParaRPr lang="ko-KR" altLang="en-US" sz="800">
                  <a:ea typeface="ＭＳ Ｐゴシック" charset="-128"/>
                </a:endParaRPr>
              </a:p>
            </p:txBody>
          </p:sp>
          <p:sp>
            <p:nvSpPr>
              <p:cNvPr id="73" name="Line 336"/>
              <p:cNvSpPr>
                <a:spLocks noChangeShapeType="1"/>
              </p:cNvSpPr>
              <p:nvPr/>
            </p:nvSpPr>
            <p:spPr bwMode="auto">
              <a:xfrm>
                <a:off x="2597959" y="4538061"/>
                <a:ext cx="0" cy="307679"/>
              </a:xfrm>
              <a:prstGeom prst="line">
                <a:avLst/>
              </a:prstGeom>
              <a:noFill/>
              <a:ln w="19050">
                <a:solidFill>
                  <a:schemeClr val="bg1">
                    <a:lumMod val="75000"/>
                  </a:schemeClr>
                </a:solidFill>
                <a:round/>
                <a:headEnd/>
                <a:tailEnd/>
              </a:ln>
            </p:spPr>
            <p:txBody>
              <a:bodyPr/>
              <a:lstStyle/>
              <a:p>
                <a:pPr>
                  <a:defRPr/>
                </a:pPr>
                <a:endParaRPr lang="ko-KR" altLang="en-US" sz="800">
                  <a:ea typeface="ＭＳ Ｐゴシック" charset="-128"/>
                </a:endParaRPr>
              </a:p>
            </p:txBody>
          </p:sp>
          <p:sp>
            <p:nvSpPr>
              <p:cNvPr id="74" name="Line 348"/>
              <p:cNvSpPr>
                <a:spLocks noChangeShapeType="1"/>
              </p:cNvSpPr>
              <p:nvPr/>
            </p:nvSpPr>
            <p:spPr bwMode="auto">
              <a:xfrm flipV="1">
                <a:off x="1996381" y="4844012"/>
                <a:ext cx="608492" cy="0"/>
              </a:xfrm>
              <a:prstGeom prst="line">
                <a:avLst/>
              </a:prstGeom>
              <a:noFill/>
              <a:ln w="19050">
                <a:solidFill>
                  <a:schemeClr val="bg1">
                    <a:lumMod val="75000"/>
                  </a:schemeClr>
                </a:solidFill>
                <a:round/>
                <a:headEnd/>
                <a:tailEnd/>
              </a:ln>
            </p:spPr>
            <p:txBody>
              <a:bodyPr/>
              <a:lstStyle/>
              <a:p>
                <a:pPr>
                  <a:defRPr/>
                </a:pPr>
                <a:endParaRPr lang="ko-KR" altLang="en-US" sz="800">
                  <a:ea typeface="ＭＳ Ｐゴシック" charset="-128"/>
                </a:endParaRPr>
              </a:p>
            </p:txBody>
          </p:sp>
          <p:grpSp>
            <p:nvGrpSpPr>
              <p:cNvPr id="7" name="Group 349"/>
              <p:cNvGrpSpPr>
                <a:grpSpLocks/>
              </p:cNvGrpSpPr>
              <p:nvPr/>
            </p:nvGrpSpPr>
            <p:grpSpPr bwMode="auto">
              <a:xfrm>
                <a:off x="2152559" y="4721277"/>
                <a:ext cx="136182" cy="162638"/>
                <a:chOff x="2748" y="3422"/>
                <a:chExt cx="105" cy="108"/>
              </a:xfrm>
              <a:solidFill>
                <a:srgbClr val="FF6600"/>
              </a:solidFill>
            </p:grpSpPr>
            <p:sp>
              <p:nvSpPr>
                <p:cNvPr id="76" name="AutoShape 350"/>
                <p:cNvSpPr>
                  <a:spLocks noChangeArrowheads="1"/>
                </p:cNvSpPr>
                <p:nvPr/>
              </p:nvSpPr>
              <p:spPr bwMode="auto">
                <a:xfrm rot="-5400000">
                  <a:off x="2772" y="3449"/>
                  <a:ext cx="57" cy="105"/>
                </a:xfrm>
                <a:prstGeom prst="flowChartCollate">
                  <a:avLst/>
                </a:prstGeom>
                <a:grpFill/>
                <a:ln w="9525">
                  <a:solidFill>
                    <a:srgbClr val="FF6600"/>
                  </a:solidFill>
                  <a:miter lim="800000"/>
                  <a:headEnd/>
                  <a:tailEnd/>
                </a:ln>
              </p:spPr>
              <p:txBody>
                <a:bodyPr vert="eaVert" wrap="none" anchor="ctr"/>
                <a:lstStyle/>
                <a:p>
                  <a:pPr>
                    <a:defRPr/>
                  </a:pPr>
                  <a:endParaRPr lang="ko-KR" altLang="en-US" sz="800">
                    <a:ea typeface="ＭＳ Ｐゴシック" charset="-128"/>
                  </a:endParaRPr>
                </a:p>
              </p:txBody>
            </p:sp>
            <p:sp>
              <p:nvSpPr>
                <p:cNvPr id="77" name="Line 351"/>
                <p:cNvSpPr>
                  <a:spLocks noChangeShapeType="1"/>
                </p:cNvSpPr>
                <p:nvPr/>
              </p:nvSpPr>
              <p:spPr bwMode="auto">
                <a:xfrm rot="-5400000">
                  <a:off x="2784" y="3485"/>
                  <a:ext cx="34" cy="0"/>
                </a:xfrm>
                <a:prstGeom prst="line">
                  <a:avLst/>
                </a:prstGeom>
                <a:grpFill/>
                <a:ln w="38100">
                  <a:solidFill>
                    <a:srgbClr val="FF6600"/>
                  </a:solidFill>
                  <a:round/>
                  <a:headEnd/>
                  <a:tailEnd/>
                </a:ln>
              </p:spPr>
              <p:txBody>
                <a:bodyPr/>
                <a:lstStyle/>
                <a:p>
                  <a:pPr>
                    <a:defRPr/>
                  </a:pPr>
                  <a:endParaRPr lang="ko-KR" altLang="en-US" sz="800">
                    <a:ea typeface="ＭＳ Ｐゴシック" charset="-128"/>
                  </a:endParaRPr>
                </a:p>
              </p:txBody>
            </p:sp>
            <p:sp>
              <p:nvSpPr>
                <p:cNvPr id="78" name="AutoShape 352"/>
                <p:cNvSpPr>
                  <a:spLocks noChangeArrowheads="1"/>
                </p:cNvSpPr>
                <p:nvPr/>
              </p:nvSpPr>
              <p:spPr bwMode="auto">
                <a:xfrm rot="-5400000">
                  <a:off x="2778" y="3421"/>
                  <a:ext cx="45" cy="48"/>
                </a:xfrm>
                <a:prstGeom prst="flowChartDelay">
                  <a:avLst/>
                </a:prstGeom>
                <a:grpFill/>
                <a:ln w="9525">
                  <a:solidFill>
                    <a:srgbClr val="FF6600"/>
                  </a:solidFill>
                  <a:miter lim="800000"/>
                  <a:headEnd/>
                  <a:tailEnd/>
                </a:ln>
              </p:spPr>
              <p:txBody>
                <a:bodyPr vert="eaVert" wrap="none" tIns="0" bIns="0" anchor="ctr" anchorCtr="1"/>
                <a:lstStyle/>
                <a:p>
                  <a:pPr algn="ctr">
                    <a:defRPr/>
                  </a:pPr>
                  <a:r>
                    <a:rPr lang="en-US" altLang="ko-KR" sz="800" dirty="0">
                      <a:ea typeface="굴림" pitchFamily="50" charset="-127"/>
                    </a:rPr>
                    <a:t>s</a:t>
                  </a:r>
                </a:p>
              </p:txBody>
            </p:sp>
          </p:grpSp>
          <p:sp>
            <p:nvSpPr>
              <p:cNvPr id="79" name="Line 353"/>
              <p:cNvSpPr>
                <a:spLocks noChangeShapeType="1"/>
              </p:cNvSpPr>
              <p:nvPr/>
            </p:nvSpPr>
            <p:spPr bwMode="auto">
              <a:xfrm>
                <a:off x="1994652" y="4669430"/>
                <a:ext cx="0" cy="181497"/>
              </a:xfrm>
              <a:prstGeom prst="line">
                <a:avLst/>
              </a:prstGeom>
              <a:noFill/>
              <a:ln w="19050">
                <a:solidFill>
                  <a:schemeClr val="bg1">
                    <a:lumMod val="75000"/>
                  </a:schemeClr>
                </a:solidFill>
                <a:round/>
                <a:headEnd/>
                <a:tailEnd/>
              </a:ln>
            </p:spPr>
            <p:txBody>
              <a:bodyPr/>
              <a:lstStyle/>
              <a:p>
                <a:pPr>
                  <a:defRPr/>
                </a:pPr>
                <a:endParaRPr lang="ko-KR" altLang="en-US" sz="800">
                  <a:ea typeface="ＭＳ Ｐゴシック" charset="-128"/>
                </a:endParaRPr>
              </a:p>
            </p:txBody>
          </p:sp>
          <p:grpSp>
            <p:nvGrpSpPr>
              <p:cNvPr id="8" name="Group 264"/>
              <p:cNvGrpSpPr>
                <a:grpSpLocks/>
              </p:cNvGrpSpPr>
              <p:nvPr/>
            </p:nvGrpSpPr>
            <p:grpSpPr bwMode="auto">
              <a:xfrm rot="5400000">
                <a:off x="3614275" y="3772993"/>
                <a:ext cx="89351" cy="190458"/>
                <a:chOff x="2877" y="3766"/>
                <a:chExt cx="68" cy="130"/>
              </a:xfrm>
            </p:grpSpPr>
            <p:sp>
              <p:nvSpPr>
                <p:cNvPr id="42620" name="Line 265"/>
                <p:cNvSpPr>
                  <a:spLocks noChangeShapeType="1"/>
                </p:cNvSpPr>
                <p:nvPr/>
              </p:nvSpPr>
              <p:spPr bwMode="auto">
                <a:xfrm rot="-5400000">
                  <a:off x="2903" y="3821"/>
                  <a:ext cx="18" cy="0"/>
                </a:xfrm>
                <a:prstGeom prst="line">
                  <a:avLst/>
                </a:prstGeom>
                <a:noFill/>
                <a:ln w="38100">
                  <a:solidFill>
                    <a:srgbClr val="E3724F"/>
                  </a:solidFill>
                  <a:round/>
                  <a:headEnd/>
                  <a:tailEnd/>
                </a:ln>
              </p:spPr>
              <p:txBody>
                <a:bodyPr/>
                <a:lstStyle/>
                <a:p>
                  <a:endParaRPr lang="en-US"/>
                </a:p>
              </p:txBody>
            </p:sp>
            <p:sp>
              <p:nvSpPr>
                <p:cNvPr id="42621" name="AutoShape 266"/>
                <p:cNvSpPr>
                  <a:spLocks noChangeArrowheads="1"/>
                </p:cNvSpPr>
                <p:nvPr/>
              </p:nvSpPr>
              <p:spPr bwMode="auto">
                <a:xfrm rot="-5400000">
                  <a:off x="2877" y="3828"/>
                  <a:ext cx="68" cy="68"/>
                </a:xfrm>
                <a:prstGeom prst="flowChartSummingJunction">
                  <a:avLst/>
                </a:prstGeom>
                <a:solidFill>
                  <a:srgbClr val="E3724F"/>
                </a:solidFill>
                <a:ln w="12700">
                  <a:solidFill>
                    <a:schemeClr val="tx1"/>
                  </a:solidFill>
                  <a:round/>
                  <a:headEnd/>
                  <a:tailEnd/>
                </a:ln>
              </p:spPr>
              <p:txBody>
                <a:bodyPr wrap="none" anchor="ctr"/>
                <a:lstStyle/>
                <a:p>
                  <a:endParaRPr lang="ko-KR" altLang="en-US" sz="800"/>
                </a:p>
              </p:txBody>
            </p:sp>
            <p:sp>
              <p:nvSpPr>
                <p:cNvPr id="42622" name="AutoShape 267"/>
                <p:cNvSpPr>
                  <a:spLocks noChangeArrowheads="1"/>
                </p:cNvSpPr>
                <p:nvPr/>
              </p:nvSpPr>
              <p:spPr bwMode="auto">
                <a:xfrm rot="-5400000">
                  <a:off x="2889" y="3765"/>
                  <a:ext cx="45" cy="48"/>
                </a:xfrm>
                <a:prstGeom prst="flowChartDelay">
                  <a:avLst/>
                </a:prstGeom>
                <a:solidFill>
                  <a:srgbClr val="E3724F"/>
                </a:solidFill>
                <a:ln w="12700">
                  <a:solidFill>
                    <a:schemeClr val="tx1"/>
                  </a:solidFill>
                  <a:miter lim="800000"/>
                  <a:headEnd/>
                  <a:tailEnd/>
                </a:ln>
              </p:spPr>
              <p:txBody>
                <a:bodyPr vert="eaVert" wrap="none" tIns="0" bIns="0" anchor="ctr" anchorCtr="1"/>
                <a:lstStyle/>
                <a:p>
                  <a:pPr algn="ctr"/>
                  <a:r>
                    <a:rPr lang="en-US" altLang="ko-KR" sz="800">
                      <a:ea typeface="Gulim" pitchFamily="34" charset="-127"/>
                    </a:rPr>
                    <a:t>E</a:t>
                  </a:r>
                </a:p>
              </p:txBody>
            </p:sp>
          </p:grpSp>
          <p:sp>
            <p:nvSpPr>
              <p:cNvPr id="42056" name="Line 18"/>
              <p:cNvSpPr>
                <a:spLocks noChangeShapeType="1"/>
              </p:cNvSpPr>
              <p:nvPr/>
            </p:nvSpPr>
            <p:spPr bwMode="auto">
              <a:xfrm flipH="1" flipV="1">
                <a:off x="3388723" y="2651418"/>
                <a:ext cx="0" cy="324000"/>
              </a:xfrm>
              <a:prstGeom prst="line">
                <a:avLst/>
              </a:prstGeom>
              <a:noFill/>
              <a:ln w="19050">
                <a:solidFill>
                  <a:srgbClr val="FF9900"/>
                </a:solidFill>
                <a:round/>
                <a:headEnd/>
                <a:tailEnd/>
              </a:ln>
            </p:spPr>
            <p:txBody>
              <a:bodyPr/>
              <a:lstStyle/>
              <a:p>
                <a:endParaRPr lang="en-US"/>
              </a:p>
            </p:txBody>
          </p:sp>
          <p:sp>
            <p:nvSpPr>
              <p:cNvPr id="42057" name="Line 286"/>
              <p:cNvSpPr>
                <a:spLocks noChangeShapeType="1"/>
              </p:cNvSpPr>
              <p:nvPr/>
            </p:nvSpPr>
            <p:spPr bwMode="auto">
              <a:xfrm>
                <a:off x="3641681" y="3683271"/>
                <a:ext cx="0" cy="76300"/>
              </a:xfrm>
              <a:prstGeom prst="line">
                <a:avLst/>
              </a:prstGeom>
              <a:noFill/>
              <a:ln w="57150">
                <a:solidFill>
                  <a:schemeClr val="accent2"/>
                </a:solidFill>
                <a:round/>
                <a:headEnd/>
                <a:tailEnd/>
              </a:ln>
            </p:spPr>
            <p:txBody>
              <a:bodyPr/>
              <a:lstStyle/>
              <a:p>
                <a:endParaRPr lang="en-US"/>
              </a:p>
            </p:txBody>
          </p:sp>
          <p:grpSp>
            <p:nvGrpSpPr>
              <p:cNvPr id="9" name="Group 360"/>
              <p:cNvGrpSpPr>
                <a:grpSpLocks/>
              </p:cNvGrpSpPr>
              <p:nvPr/>
            </p:nvGrpSpPr>
            <p:grpSpPr bwMode="auto">
              <a:xfrm rot="5400000">
                <a:off x="1923205" y="4122308"/>
                <a:ext cx="138544" cy="159866"/>
                <a:chOff x="2748" y="3422"/>
                <a:chExt cx="105" cy="108"/>
              </a:xfrm>
              <a:solidFill>
                <a:srgbClr val="FF6600"/>
              </a:solidFill>
            </p:grpSpPr>
            <p:sp>
              <p:nvSpPr>
                <p:cNvPr id="87" name="AutoShape 361"/>
                <p:cNvSpPr>
                  <a:spLocks noChangeArrowheads="1"/>
                </p:cNvSpPr>
                <p:nvPr/>
              </p:nvSpPr>
              <p:spPr bwMode="auto">
                <a:xfrm rot="-5400000">
                  <a:off x="2772" y="3449"/>
                  <a:ext cx="57" cy="105"/>
                </a:xfrm>
                <a:prstGeom prst="flowChartCollate">
                  <a:avLst/>
                </a:prstGeom>
                <a:grpFill/>
                <a:ln w="9525">
                  <a:solidFill>
                    <a:srgbClr val="FF6600"/>
                  </a:solidFill>
                  <a:miter lim="800000"/>
                  <a:headEnd/>
                  <a:tailEnd/>
                </a:ln>
              </p:spPr>
              <p:txBody>
                <a:bodyPr wrap="none" anchor="ctr"/>
                <a:lstStyle/>
                <a:p>
                  <a:pPr>
                    <a:defRPr/>
                  </a:pPr>
                  <a:endParaRPr lang="ko-KR" altLang="en-US" sz="800">
                    <a:ea typeface="ＭＳ Ｐゴシック" charset="-128"/>
                  </a:endParaRPr>
                </a:p>
              </p:txBody>
            </p:sp>
            <p:sp>
              <p:nvSpPr>
                <p:cNvPr id="88" name="Line 362"/>
                <p:cNvSpPr>
                  <a:spLocks noChangeShapeType="1"/>
                </p:cNvSpPr>
                <p:nvPr/>
              </p:nvSpPr>
              <p:spPr bwMode="auto">
                <a:xfrm rot="-5400000">
                  <a:off x="2784" y="3485"/>
                  <a:ext cx="34" cy="0"/>
                </a:xfrm>
                <a:prstGeom prst="line">
                  <a:avLst/>
                </a:prstGeom>
                <a:grpFill/>
                <a:ln w="38100">
                  <a:solidFill>
                    <a:srgbClr val="FF6600"/>
                  </a:solidFill>
                  <a:round/>
                  <a:headEnd/>
                  <a:tailEnd/>
                </a:ln>
              </p:spPr>
              <p:txBody>
                <a:bodyPr/>
                <a:lstStyle/>
                <a:p>
                  <a:pPr>
                    <a:defRPr/>
                  </a:pPr>
                  <a:endParaRPr lang="ko-KR" altLang="en-US" sz="800">
                    <a:ea typeface="ＭＳ Ｐゴシック" charset="-128"/>
                  </a:endParaRPr>
                </a:p>
              </p:txBody>
            </p:sp>
            <p:sp>
              <p:nvSpPr>
                <p:cNvPr id="89" name="AutoShape 363"/>
                <p:cNvSpPr>
                  <a:spLocks noChangeArrowheads="1"/>
                </p:cNvSpPr>
                <p:nvPr/>
              </p:nvSpPr>
              <p:spPr bwMode="auto">
                <a:xfrm rot="-5400000">
                  <a:off x="2778" y="3421"/>
                  <a:ext cx="45" cy="48"/>
                </a:xfrm>
                <a:prstGeom prst="flowChartDelay">
                  <a:avLst/>
                </a:prstGeom>
                <a:grpFill/>
                <a:ln w="9525">
                  <a:solidFill>
                    <a:srgbClr val="FF6600"/>
                  </a:solidFill>
                  <a:miter lim="800000"/>
                  <a:headEnd/>
                  <a:tailEnd/>
                </a:ln>
              </p:spPr>
              <p:txBody>
                <a:bodyPr vert="eaVert" wrap="none" tIns="0" bIns="0" anchor="ctr" anchorCtr="1"/>
                <a:lstStyle/>
                <a:p>
                  <a:pPr algn="ctr">
                    <a:defRPr/>
                  </a:pPr>
                  <a:r>
                    <a:rPr lang="en-US" altLang="ko-KR" sz="800">
                      <a:ea typeface="굴림" pitchFamily="50" charset="-127"/>
                    </a:rPr>
                    <a:t>s</a:t>
                  </a:r>
                </a:p>
              </p:txBody>
            </p:sp>
          </p:grpSp>
          <p:cxnSp>
            <p:nvCxnSpPr>
              <p:cNvPr id="90" name="직선 연결선 227"/>
              <p:cNvCxnSpPr>
                <a:cxnSpLocks noChangeShapeType="1"/>
              </p:cNvCxnSpPr>
              <p:nvPr/>
            </p:nvCxnSpPr>
            <p:spPr bwMode="auto">
              <a:xfrm>
                <a:off x="1254781" y="2997938"/>
                <a:ext cx="1393308" cy="0"/>
              </a:xfrm>
              <a:prstGeom prst="line">
                <a:avLst/>
              </a:prstGeom>
              <a:noFill/>
              <a:ln w="28575" algn="ctr">
                <a:solidFill>
                  <a:schemeClr val="accent5">
                    <a:lumMod val="75000"/>
                  </a:schemeClr>
                </a:solidFill>
                <a:round/>
                <a:headEnd/>
                <a:tailEnd/>
              </a:ln>
            </p:spPr>
          </p:cxnSp>
          <p:sp>
            <p:nvSpPr>
              <p:cNvPr id="91" name="자유형 228"/>
              <p:cNvSpPr>
                <a:spLocks noChangeArrowheads="1"/>
              </p:cNvSpPr>
              <p:nvPr/>
            </p:nvSpPr>
            <p:spPr bwMode="auto">
              <a:xfrm>
                <a:off x="2333472" y="3974559"/>
                <a:ext cx="222999" cy="77785"/>
              </a:xfrm>
              <a:custGeom>
                <a:avLst/>
                <a:gdLst>
                  <a:gd name="T0" fmla="*/ 0 w 457200"/>
                  <a:gd name="T1" fmla="*/ 0 h 502920"/>
                  <a:gd name="T2" fmla="*/ 457200 w 457200"/>
                  <a:gd name="T3" fmla="*/ 0 h 502920"/>
                  <a:gd name="T4" fmla="*/ 457200 w 457200"/>
                  <a:gd name="T5" fmla="*/ 504193 h 502920"/>
                  <a:gd name="T6" fmla="*/ 0 60000 65536"/>
                  <a:gd name="T7" fmla="*/ 0 60000 65536"/>
                  <a:gd name="T8" fmla="*/ 0 60000 65536"/>
                  <a:gd name="T9" fmla="*/ 0 w 457200"/>
                  <a:gd name="T10" fmla="*/ 0 h 502920"/>
                  <a:gd name="T11" fmla="*/ 457200 w 457200"/>
                  <a:gd name="T12" fmla="*/ 502920 h 502920"/>
                </a:gdLst>
                <a:ahLst/>
                <a:cxnLst>
                  <a:cxn ang="T6">
                    <a:pos x="T0" y="T1"/>
                  </a:cxn>
                  <a:cxn ang="T7">
                    <a:pos x="T2" y="T3"/>
                  </a:cxn>
                  <a:cxn ang="T8">
                    <a:pos x="T4" y="T5"/>
                  </a:cxn>
                </a:cxnLst>
                <a:rect l="T9" t="T10" r="T11" b="T12"/>
                <a:pathLst>
                  <a:path w="457200" h="502920">
                    <a:moveTo>
                      <a:pt x="0" y="0"/>
                    </a:moveTo>
                    <a:lnTo>
                      <a:pt x="457200" y="0"/>
                    </a:lnTo>
                    <a:lnTo>
                      <a:pt x="457200" y="502920"/>
                    </a:lnTo>
                  </a:path>
                </a:pathLst>
              </a:custGeom>
              <a:noFill/>
              <a:ln w="28575" algn="ctr">
                <a:solidFill>
                  <a:schemeClr val="accent5">
                    <a:lumMod val="75000"/>
                  </a:schemeClr>
                </a:solidFill>
                <a:round/>
                <a:headEnd/>
                <a:tailEnd/>
              </a:ln>
            </p:spPr>
            <p:txBody>
              <a:bodyPr lIns="0" tIns="0" rIns="0" bIns="0" anchor="ctr">
                <a:spAutoFit/>
              </a:bodyPr>
              <a:lstStyle/>
              <a:p>
                <a:pPr>
                  <a:defRPr/>
                </a:pPr>
                <a:endParaRPr lang="ko-KR" altLang="en-US" sz="800">
                  <a:ea typeface="ＭＳ Ｐゴシック" charset="-128"/>
                </a:endParaRPr>
              </a:p>
            </p:txBody>
          </p:sp>
          <p:sp>
            <p:nvSpPr>
              <p:cNvPr id="42061" name="AutoShape 324"/>
              <p:cNvSpPr>
                <a:spLocks noChangeArrowheads="1"/>
              </p:cNvSpPr>
              <p:nvPr/>
            </p:nvSpPr>
            <p:spPr bwMode="auto">
              <a:xfrm>
                <a:off x="2472290" y="3996433"/>
                <a:ext cx="337495" cy="542127"/>
              </a:xfrm>
              <a:prstGeom prst="roundRect">
                <a:avLst>
                  <a:gd name="adj" fmla="val 16667"/>
                </a:avLst>
              </a:prstGeom>
              <a:gradFill rotWithShape="1">
                <a:gsLst>
                  <a:gs pos="0">
                    <a:srgbClr val="FFFFFF"/>
                  </a:gs>
                  <a:gs pos="100000">
                    <a:schemeClr val="bg2"/>
                  </a:gs>
                </a:gsLst>
                <a:lin ang="5400000" scaled="1"/>
              </a:gradFill>
              <a:ln w="19050">
                <a:solidFill>
                  <a:schemeClr val="tx1"/>
                </a:solidFill>
                <a:round/>
                <a:headEnd/>
                <a:tailEnd/>
              </a:ln>
            </p:spPr>
            <p:txBody>
              <a:bodyPr wrap="none" anchor="ctr"/>
              <a:lstStyle/>
              <a:p>
                <a:endParaRPr lang="ko-KR" altLang="en-US" sz="800"/>
              </a:p>
            </p:txBody>
          </p:sp>
          <p:sp>
            <p:nvSpPr>
              <p:cNvPr id="93" name="자유형 828"/>
              <p:cNvSpPr/>
              <p:nvPr/>
            </p:nvSpPr>
            <p:spPr bwMode="auto">
              <a:xfrm>
                <a:off x="763839" y="3922703"/>
                <a:ext cx="2328519" cy="1026749"/>
              </a:xfrm>
              <a:custGeom>
                <a:avLst/>
                <a:gdLst>
                  <a:gd name="connsiteX0" fmla="*/ 4186106 w 4186106"/>
                  <a:gd name="connsiteY0" fmla="*/ 0 h 1585520"/>
                  <a:gd name="connsiteX1" fmla="*/ 4186106 w 4186106"/>
                  <a:gd name="connsiteY1" fmla="*/ 0 h 1585520"/>
                  <a:gd name="connsiteX2" fmla="*/ 4186106 w 4186106"/>
                  <a:gd name="connsiteY2" fmla="*/ 1585520 h 1585520"/>
                  <a:gd name="connsiteX3" fmla="*/ 0 w 4186106"/>
                  <a:gd name="connsiteY3" fmla="*/ 1585520 h 1585520"/>
                </a:gdLst>
                <a:ahLst/>
                <a:cxnLst>
                  <a:cxn ang="0">
                    <a:pos x="connsiteX0" y="connsiteY0"/>
                  </a:cxn>
                  <a:cxn ang="0">
                    <a:pos x="connsiteX1" y="connsiteY1"/>
                  </a:cxn>
                  <a:cxn ang="0">
                    <a:pos x="connsiteX2" y="connsiteY2"/>
                  </a:cxn>
                  <a:cxn ang="0">
                    <a:pos x="connsiteX3" y="connsiteY3"/>
                  </a:cxn>
                </a:cxnLst>
                <a:rect l="l" t="t" r="r" b="b"/>
                <a:pathLst>
                  <a:path w="4186106" h="1585520">
                    <a:moveTo>
                      <a:pt x="4186106" y="0"/>
                    </a:moveTo>
                    <a:lnTo>
                      <a:pt x="4186106" y="0"/>
                    </a:lnTo>
                    <a:lnTo>
                      <a:pt x="4186106" y="1585520"/>
                    </a:lnTo>
                    <a:lnTo>
                      <a:pt x="0" y="1585520"/>
                    </a:lnTo>
                  </a:path>
                </a:pathLst>
              </a:custGeom>
              <a:noFill/>
              <a:ln w="19050" cap="flat" cmpd="sng" algn="ctr">
                <a:solidFill>
                  <a:schemeClr val="bg1">
                    <a:lumMod val="75000"/>
                  </a:schemeClr>
                </a:solidFill>
                <a:prstDash val="solid"/>
                <a:round/>
                <a:headEnd type="none" w="med" len="med"/>
                <a:tailEnd type="none" w="med" len="med"/>
              </a:ln>
              <a:effectLst/>
            </p:spPr>
            <p:txBody>
              <a:bodyPr lIns="0" tIns="0" rIns="0" bIns="0" anchor="ctr"/>
              <a:lstStyle/>
              <a:p>
                <a:pPr fontAlgn="t" latinLnBrk="1">
                  <a:lnSpc>
                    <a:spcPct val="50000"/>
                  </a:lnSpc>
                  <a:spcBef>
                    <a:spcPct val="50000"/>
                  </a:spcBef>
                  <a:defRPr/>
                </a:pPr>
                <a:endParaRPr kumimoji="1" lang="ko-KR" altLang="en-US" sz="800" b="0">
                  <a:ea typeface="돋움체" pitchFamily="49" charset="-127"/>
                </a:endParaRPr>
              </a:p>
            </p:txBody>
          </p:sp>
          <p:sp>
            <p:nvSpPr>
              <p:cNvPr id="94" name="현 829"/>
              <p:cNvSpPr/>
              <p:nvPr/>
            </p:nvSpPr>
            <p:spPr bwMode="auto">
              <a:xfrm rot="5400000">
                <a:off x="2506346" y="4479288"/>
                <a:ext cx="183225" cy="117550"/>
              </a:xfrm>
              <a:prstGeom prst="chord">
                <a:avLst>
                  <a:gd name="adj1" fmla="val 5393989"/>
                  <a:gd name="adj2" fmla="val 16200000"/>
                </a:avLst>
              </a:prstGeom>
              <a:noFill/>
              <a:ln w="9525" cap="flat" cmpd="sng" algn="ctr">
                <a:solidFill>
                  <a:schemeClr val="tx1">
                    <a:lumMod val="75000"/>
                    <a:lumOff val="25000"/>
                  </a:schemeClr>
                </a:solidFill>
                <a:prstDash val="sysDash"/>
                <a:round/>
                <a:headEnd type="none" w="med" len="med"/>
                <a:tailEnd type="none" w="med" len="med"/>
              </a:ln>
              <a:effectLst/>
            </p:spPr>
            <p:txBody>
              <a:bodyPr lIns="0" tIns="0" rIns="0" bIns="0" anchor="ctr"/>
              <a:lstStyle/>
              <a:p>
                <a:pPr fontAlgn="t" latinLnBrk="1">
                  <a:lnSpc>
                    <a:spcPct val="50000"/>
                  </a:lnSpc>
                  <a:spcBef>
                    <a:spcPct val="50000"/>
                  </a:spcBef>
                  <a:defRPr/>
                </a:pPr>
                <a:endParaRPr kumimoji="1" lang="ko-KR" altLang="en-US" sz="800" b="0">
                  <a:ea typeface="돋움체" pitchFamily="49" charset="-127"/>
                </a:endParaRPr>
              </a:p>
            </p:txBody>
          </p:sp>
          <p:sp>
            <p:nvSpPr>
              <p:cNvPr id="42064" name="Rectangle 287"/>
              <p:cNvSpPr>
                <a:spLocks noChangeArrowheads="1"/>
              </p:cNvSpPr>
              <p:nvPr/>
            </p:nvSpPr>
            <p:spPr bwMode="auto">
              <a:xfrm>
                <a:off x="4023131" y="4557636"/>
                <a:ext cx="102630" cy="56220"/>
              </a:xfrm>
              <a:prstGeom prst="rect">
                <a:avLst/>
              </a:prstGeom>
              <a:pattFill prst="openDmnd">
                <a:fgClr>
                  <a:srgbClr val="99CC00"/>
                </a:fgClr>
                <a:bgClr>
                  <a:srgbClr val="FFFFFF"/>
                </a:bgClr>
              </a:pattFill>
              <a:ln w="9525">
                <a:solidFill>
                  <a:srgbClr val="808080"/>
                </a:solidFill>
                <a:miter lim="800000"/>
                <a:headEnd/>
                <a:tailEnd/>
              </a:ln>
            </p:spPr>
            <p:txBody>
              <a:bodyPr wrap="none" anchor="ctr"/>
              <a:lstStyle/>
              <a:p>
                <a:endParaRPr lang="ko-KR" altLang="en-US" sz="800"/>
              </a:p>
            </p:txBody>
          </p:sp>
          <p:sp>
            <p:nvSpPr>
              <p:cNvPr id="42065" name="Rectangle 284"/>
              <p:cNvSpPr>
                <a:spLocks noChangeArrowheads="1"/>
              </p:cNvSpPr>
              <p:nvPr/>
            </p:nvSpPr>
            <p:spPr bwMode="auto">
              <a:xfrm rot="5400000">
                <a:off x="3564167" y="4041477"/>
                <a:ext cx="104409" cy="55263"/>
              </a:xfrm>
              <a:prstGeom prst="rect">
                <a:avLst/>
              </a:prstGeom>
              <a:pattFill prst="openDmnd">
                <a:fgClr>
                  <a:srgbClr val="99CC00"/>
                </a:fgClr>
                <a:bgClr>
                  <a:srgbClr val="FFFFFF"/>
                </a:bgClr>
              </a:pattFill>
              <a:ln w="9525">
                <a:solidFill>
                  <a:srgbClr val="808080"/>
                </a:solidFill>
                <a:miter lim="800000"/>
                <a:headEnd/>
                <a:tailEnd/>
              </a:ln>
            </p:spPr>
            <p:txBody>
              <a:bodyPr wrap="none" anchor="ctr"/>
              <a:lstStyle/>
              <a:p>
                <a:endParaRPr lang="ko-KR" altLang="en-US" sz="800"/>
              </a:p>
            </p:txBody>
          </p:sp>
          <p:sp>
            <p:nvSpPr>
              <p:cNvPr id="42066" name="Rectangle 168"/>
              <p:cNvSpPr>
                <a:spLocks noChangeArrowheads="1"/>
              </p:cNvSpPr>
              <p:nvPr/>
            </p:nvSpPr>
            <p:spPr bwMode="auto">
              <a:xfrm>
                <a:off x="3290719" y="3560111"/>
                <a:ext cx="193418" cy="453780"/>
              </a:xfrm>
              <a:prstGeom prst="rect">
                <a:avLst/>
              </a:prstGeom>
              <a:pattFill prst="openDmnd">
                <a:fgClr>
                  <a:schemeClr val="accent1">
                    <a:alpha val="61176"/>
                  </a:schemeClr>
                </a:fgClr>
                <a:bgClr>
                  <a:schemeClr val="bg1">
                    <a:alpha val="61176"/>
                  </a:schemeClr>
                </a:bgClr>
              </a:pattFill>
              <a:ln w="28575">
                <a:solidFill>
                  <a:srgbClr val="E3724F"/>
                </a:solidFill>
                <a:miter lim="800000"/>
                <a:headEnd/>
                <a:tailEnd/>
              </a:ln>
            </p:spPr>
            <p:txBody>
              <a:bodyPr wrap="none" anchor="ctr"/>
              <a:lstStyle/>
              <a:p>
                <a:endParaRPr lang="ko-KR" altLang="en-US" sz="800"/>
              </a:p>
            </p:txBody>
          </p:sp>
          <p:sp>
            <p:nvSpPr>
              <p:cNvPr id="42067" name="Rectangle 284"/>
              <p:cNvSpPr>
                <a:spLocks noChangeArrowheads="1"/>
              </p:cNvSpPr>
              <p:nvPr/>
            </p:nvSpPr>
            <p:spPr bwMode="auto">
              <a:xfrm>
                <a:off x="2822253" y="2274673"/>
                <a:ext cx="104529" cy="55199"/>
              </a:xfrm>
              <a:prstGeom prst="rect">
                <a:avLst/>
              </a:prstGeom>
              <a:pattFill prst="openDmnd">
                <a:fgClr>
                  <a:srgbClr val="99CC00"/>
                </a:fgClr>
                <a:bgClr>
                  <a:srgbClr val="FFFFFF"/>
                </a:bgClr>
              </a:pattFill>
              <a:ln w="9525">
                <a:solidFill>
                  <a:srgbClr val="808080"/>
                </a:solidFill>
                <a:miter lim="800000"/>
                <a:headEnd/>
                <a:tailEnd/>
              </a:ln>
            </p:spPr>
            <p:txBody>
              <a:bodyPr wrap="none" anchor="ctr"/>
              <a:lstStyle/>
              <a:p>
                <a:endParaRPr lang="ko-KR" altLang="en-US" sz="800"/>
              </a:p>
            </p:txBody>
          </p:sp>
          <p:sp>
            <p:nvSpPr>
              <p:cNvPr id="42068" name="Rectangle 287"/>
              <p:cNvSpPr>
                <a:spLocks noChangeArrowheads="1"/>
              </p:cNvSpPr>
              <p:nvPr/>
            </p:nvSpPr>
            <p:spPr bwMode="auto">
              <a:xfrm>
                <a:off x="2407180" y="4808620"/>
                <a:ext cx="102630" cy="56220"/>
              </a:xfrm>
              <a:prstGeom prst="rect">
                <a:avLst/>
              </a:prstGeom>
              <a:pattFill prst="openDmnd">
                <a:fgClr>
                  <a:srgbClr val="99CC00"/>
                </a:fgClr>
                <a:bgClr>
                  <a:srgbClr val="FFFFFF"/>
                </a:bgClr>
              </a:pattFill>
              <a:ln w="9525">
                <a:solidFill>
                  <a:srgbClr val="808080"/>
                </a:solidFill>
                <a:miter lim="800000"/>
                <a:headEnd/>
                <a:tailEnd/>
              </a:ln>
            </p:spPr>
            <p:txBody>
              <a:bodyPr wrap="none" anchor="ctr"/>
              <a:lstStyle/>
              <a:p>
                <a:endParaRPr lang="ko-KR" altLang="en-US" sz="800"/>
              </a:p>
            </p:txBody>
          </p:sp>
          <p:sp>
            <p:nvSpPr>
              <p:cNvPr id="42069" name="Rectangle 284"/>
              <p:cNvSpPr>
                <a:spLocks noChangeArrowheads="1"/>
              </p:cNvSpPr>
              <p:nvPr/>
            </p:nvSpPr>
            <p:spPr bwMode="auto">
              <a:xfrm rot="5400000">
                <a:off x="2285898" y="4463075"/>
                <a:ext cx="104409" cy="55263"/>
              </a:xfrm>
              <a:prstGeom prst="rect">
                <a:avLst/>
              </a:prstGeom>
              <a:pattFill prst="openDmnd">
                <a:fgClr>
                  <a:srgbClr val="99CC00"/>
                </a:fgClr>
                <a:bgClr>
                  <a:srgbClr val="FFFFFF"/>
                </a:bgClr>
              </a:pattFill>
              <a:ln w="9525">
                <a:solidFill>
                  <a:srgbClr val="808080"/>
                </a:solidFill>
                <a:miter lim="800000"/>
                <a:headEnd/>
                <a:tailEnd/>
              </a:ln>
            </p:spPr>
            <p:txBody>
              <a:bodyPr wrap="none" anchor="ctr"/>
              <a:lstStyle/>
              <a:p>
                <a:endParaRPr lang="ko-KR" altLang="en-US" sz="800"/>
              </a:p>
            </p:txBody>
          </p:sp>
          <p:sp>
            <p:nvSpPr>
              <p:cNvPr id="101" name="Freeform 108"/>
              <p:cNvSpPr>
                <a:spLocks/>
              </p:cNvSpPr>
              <p:nvPr/>
            </p:nvSpPr>
            <p:spPr bwMode="auto">
              <a:xfrm>
                <a:off x="1894389" y="4403236"/>
                <a:ext cx="119279" cy="157297"/>
              </a:xfrm>
              <a:custGeom>
                <a:avLst/>
                <a:gdLst/>
                <a:ahLst/>
                <a:cxnLst>
                  <a:cxn ang="0">
                    <a:pos x="150" y="0"/>
                  </a:cxn>
                  <a:cxn ang="0">
                    <a:pos x="16" y="68"/>
                  </a:cxn>
                  <a:cxn ang="0">
                    <a:pos x="247" y="132"/>
                  </a:cxn>
                  <a:cxn ang="0">
                    <a:pos x="18" y="201"/>
                  </a:cxn>
                  <a:cxn ang="0">
                    <a:pos x="247" y="267"/>
                  </a:cxn>
                  <a:cxn ang="0">
                    <a:pos x="16" y="335"/>
                  </a:cxn>
                  <a:cxn ang="0">
                    <a:pos x="247" y="401"/>
                  </a:cxn>
                  <a:cxn ang="0">
                    <a:pos x="109" y="470"/>
                  </a:cxn>
                </a:cxnLst>
                <a:rect l="0" t="0" r="r" b="b"/>
                <a:pathLst>
                  <a:path w="263" h="470">
                    <a:moveTo>
                      <a:pt x="150" y="0"/>
                    </a:moveTo>
                    <a:cubicBezTo>
                      <a:pt x="75" y="23"/>
                      <a:pt x="0" y="46"/>
                      <a:pt x="16" y="68"/>
                    </a:cubicBezTo>
                    <a:cubicBezTo>
                      <a:pt x="32" y="90"/>
                      <a:pt x="247" y="110"/>
                      <a:pt x="247" y="132"/>
                    </a:cubicBezTo>
                    <a:cubicBezTo>
                      <a:pt x="247" y="154"/>
                      <a:pt x="18" y="179"/>
                      <a:pt x="18" y="201"/>
                    </a:cubicBezTo>
                    <a:cubicBezTo>
                      <a:pt x="18" y="223"/>
                      <a:pt x="247" y="245"/>
                      <a:pt x="247" y="267"/>
                    </a:cubicBezTo>
                    <a:cubicBezTo>
                      <a:pt x="247" y="289"/>
                      <a:pt x="16" y="313"/>
                      <a:pt x="16" y="335"/>
                    </a:cubicBezTo>
                    <a:cubicBezTo>
                      <a:pt x="16" y="357"/>
                      <a:pt x="231" y="379"/>
                      <a:pt x="247" y="401"/>
                    </a:cubicBezTo>
                    <a:cubicBezTo>
                      <a:pt x="263" y="423"/>
                      <a:pt x="186" y="446"/>
                      <a:pt x="109" y="470"/>
                    </a:cubicBezTo>
                  </a:path>
                </a:pathLst>
              </a:custGeom>
              <a:noFill/>
              <a:ln w="19050">
                <a:solidFill>
                  <a:schemeClr val="bg1">
                    <a:lumMod val="75000"/>
                  </a:schemeClr>
                </a:solidFill>
                <a:round/>
                <a:headEnd/>
                <a:tailEnd/>
              </a:ln>
              <a:effectLst/>
            </p:spPr>
            <p:txBody>
              <a:bodyPr/>
              <a:lstStyle/>
              <a:p>
                <a:pPr>
                  <a:defRPr/>
                </a:pPr>
                <a:endParaRPr lang="ko-KR" altLang="en-US" sz="800">
                  <a:ea typeface="ＭＳ Ｐゴシック" charset="-128"/>
                </a:endParaRPr>
              </a:p>
            </p:txBody>
          </p:sp>
          <p:sp>
            <p:nvSpPr>
              <p:cNvPr id="102" name="Line 359"/>
              <p:cNvSpPr>
                <a:spLocks noChangeShapeType="1"/>
              </p:cNvSpPr>
              <p:nvPr/>
            </p:nvSpPr>
            <p:spPr bwMode="auto">
              <a:xfrm flipV="1">
                <a:off x="1947979" y="4555347"/>
                <a:ext cx="0" cy="119269"/>
              </a:xfrm>
              <a:prstGeom prst="line">
                <a:avLst/>
              </a:prstGeom>
              <a:noFill/>
              <a:ln w="19050">
                <a:solidFill>
                  <a:schemeClr val="bg1">
                    <a:lumMod val="65000"/>
                  </a:schemeClr>
                </a:solidFill>
                <a:round/>
                <a:headEnd/>
                <a:tailEnd/>
              </a:ln>
            </p:spPr>
            <p:txBody>
              <a:bodyPr>
                <a:spAutoFit/>
              </a:bodyPr>
              <a:lstStyle/>
              <a:p>
                <a:pPr>
                  <a:defRPr/>
                </a:pPr>
                <a:endParaRPr lang="ko-KR" altLang="en-US" sz="800">
                  <a:ea typeface="ＭＳ Ｐゴシック" charset="-128"/>
                </a:endParaRPr>
              </a:p>
            </p:txBody>
          </p:sp>
          <p:grpSp>
            <p:nvGrpSpPr>
              <p:cNvPr id="10" name="Group 93"/>
              <p:cNvGrpSpPr>
                <a:grpSpLocks/>
              </p:cNvGrpSpPr>
              <p:nvPr/>
            </p:nvGrpSpPr>
            <p:grpSpPr bwMode="auto">
              <a:xfrm rot="10800000">
                <a:off x="643676" y="3056078"/>
                <a:ext cx="183550" cy="89351"/>
                <a:chOff x="3382" y="2535"/>
                <a:chExt cx="114" cy="59"/>
              </a:xfrm>
            </p:grpSpPr>
            <p:sp>
              <p:nvSpPr>
                <p:cNvPr id="42618" name="Line 94"/>
                <p:cNvSpPr>
                  <a:spLocks noChangeShapeType="1"/>
                </p:cNvSpPr>
                <p:nvPr/>
              </p:nvSpPr>
              <p:spPr bwMode="auto">
                <a:xfrm>
                  <a:off x="3382" y="2565"/>
                  <a:ext cx="69" cy="0"/>
                </a:xfrm>
                <a:prstGeom prst="line">
                  <a:avLst/>
                </a:prstGeom>
                <a:noFill/>
                <a:ln w="28575">
                  <a:solidFill>
                    <a:schemeClr val="tx1"/>
                  </a:solidFill>
                  <a:round/>
                  <a:headEnd/>
                  <a:tailEnd/>
                </a:ln>
              </p:spPr>
              <p:txBody>
                <a:bodyPr/>
                <a:lstStyle/>
                <a:p>
                  <a:endParaRPr lang="en-US"/>
                </a:p>
              </p:txBody>
            </p:sp>
            <p:sp>
              <p:nvSpPr>
                <p:cNvPr id="42619" name="AutoShape 95"/>
                <p:cNvSpPr>
                  <a:spLocks noChangeArrowheads="1"/>
                </p:cNvSpPr>
                <p:nvPr/>
              </p:nvSpPr>
              <p:spPr bwMode="auto">
                <a:xfrm rot="-5400000">
                  <a:off x="3437" y="2535"/>
                  <a:ext cx="59" cy="59"/>
                </a:xfrm>
                <a:prstGeom prst="triangle">
                  <a:avLst>
                    <a:gd name="adj" fmla="val 50000"/>
                  </a:avLst>
                </a:prstGeom>
                <a:solidFill>
                  <a:srgbClr val="FF0000"/>
                </a:solidFill>
                <a:ln w="28575">
                  <a:solidFill>
                    <a:schemeClr val="tx1"/>
                  </a:solidFill>
                  <a:miter lim="800000"/>
                  <a:headEnd/>
                  <a:tailEnd/>
                </a:ln>
              </p:spPr>
              <p:txBody>
                <a:bodyPr wrap="none" anchor="ctr"/>
                <a:lstStyle/>
                <a:p>
                  <a:endParaRPr lang="ko-KR" altLang="en-US" sz="800"/>
                </a:p>
              </p:txBody>
            </p:sp>
          </p:grpSp>
          <p:grpSp>
            <p:nvGrpSpPr>
              <p:cNvPr id="11" name="Group 225"/>
              <p:cNvGrpSpPr>
                <a:grpSpLocks/>
              </p:cNvGrpSpPr>
              <p:nvPr/>
            </p:nvGrpSpPr>
            <p:grpSpPr bwMode="auto">
              <a:xfrm rot="10800000">
                <a:off x="2161430" y="4109209"/>
                <a:ext cx="169734" cy="96378"/>
                <a:chOff x="3382" y="2535"/>
                <a:chExt cx="114" cy="59"/>
              </a:xfrm>
            </p:grpSpPr>
            <p:sp>
              <p:nvSpPr>
                <p:cNvPr id="42616" name="Line 226"/>
                <p:cNvSpPr>
                  <a:spLocks noChangeShapeType="1"/>
                </p:cNvSpPr>
                <p:nvPr/>
              </p:nvSpPr>
              <p:spPr bwMode="auto">
                <a:xfrm>
                  <a:off x="3382" y="2565"/>
                  <a:ext cx="69" cy="0"/>
                </a:xfrm>
                <a:prstGeom prst="line">
                  <a:avLst/>
                </a:prstGeom>
                <a:noFill/>
                <a:ln w="28575">
                  <a:solidFill>
                    <a:schemeClr val="tx1"/>
                  </a:solidFill>
                  <a:round/>
                  <a:headEnd/>
                  <a:tailEnd/>
                </a:ln>
              </p:spPr>
              <p:txBody>
                <a:bodyPr/>
                <a:lstStyle/>
                <a:p>
                  <a:endParaRPr lang="en-US"/>
                </a:p>
              </p:txBody>
            </p:sp>
            <p:sp>
              <p:nvSpPr>
                <p:cNvPr id="42617" name="AutoShape 227"/>
                <p:cNvSpPr>
                  <a:spLocks noChangeArrowheads="1"/>
                </p:cNvSpPr>
                <p:nvPr/>
              </p:nvSpPr>
              <p:spPr bwMode="auto">
                <a:xfrm rot="-5400000">
                  <a:off x="3437" y="2535"/>
                  <a:ext cx="59" cy="59"/>
                </a:xfrm>
                <a:prstGeom prst="triangle">
                  <a:avLst>
                    <a:gd name="adj" fmla="val 50000"/>
                  </a:avLst>
                </a:prstGeom>
                <a:solidFill>
                  <a:schemeClr val="accent1"/>
                </a:solidFill>
                <a:ln w="28575">
                  <a:solidFill>
                    <a:schemeClr val="tx1"/>
                  </a:solidFill>
                  <a:miter lim="800000"/>
                  <a:headEnd/>
                  <a:tailEnd/>
                </a:ln>
              </p:spPr>
              <p:txBody>
                <a:bodyPr wrap="none" anchor="ctr"/>
                <a:lstStyle/>
                <a:p>
                  <a:endParaRPr lang="ko-KR" altLang="en-US" sz="800"/>
                </a:p>
              </p:txBody>
            </p:sp>
          </p:grpSp>
          <p:grpSp>
            <p:nvGrpSpPr>
              <p:cNvPr id="12" name="Group 349"/>
              <p:cNvGrpSpPr>
                <a:grpSpLocks/>
              </p:cNvGrpSpPr>
              <p:nvPr/>
            </p:nvGrpSpPr>
            <p:grpSpPr bwMode="auto">
              <a:xfrm>
                <a:off x="2821627" y="3789009"/>
                <a:ext cx="136182" cy="162638"/>
                <a:chOff x="2748" y="3422"/>
                <a:chExt cx="105" cy="108"/>
              </a:xfrm>
              <a:solidFill>
                <a:srgbClr val="FF6600"/>
              </a:solidFill>
            </p:grpSpPr>
            <p:sp>
              <p:nvSpPr>
                <p:cNvPr id="110" name="AutoShape 350"/>
                <p:cNvSpPr>
                  <a:spLocks noChangeArrowheads="1"/>
                </p:cNvSpPr>
                <p:nvPr/>
              </p:nvSpPr>
              <p:spPr bwMode="auto">
                <a:xfrm rot="-5400000">
                  <a:off x="2772" y="3449"/>
                  <a:ext cx="57" cy="105"/>
                </a:xfrm>
                <a:prstGeom prst="flowChartCollate">
                  <a:avLst/>
                </a:prstGeom>
                <a:grpFill/>
                <a:ln w="9525">
                  <a:solidFill>
                    <a:srgbClr val="FF6600"/>
                  </a:solidFill>
                  <a:miter lim="800000"/>
                  <a:headEnd/>
                  <a:tailEnd/>
                </a:ln>
              </p:spPr>
              <p:txBody>
                <a:bodyPr vert="eaVert" wrap="none" anchor="ctr"/>
                <a:lstStyle/>
                <a:p>
                  <a:pPr>
                    <a:defRPr/>
                  </a:pPr>
                  <a:endParaRPr lang="ko-KR" altLang="en-US" sz="800">
                    <a:ea typeface="ＭＳ Ｐゴシック" charset="-128"/>
                  </a:endParaRPr>
                </a:p>
              </p:txBody>
            </p:sp>
            <p:sp>
              <p:nvSpPr>
                <p:cNvPr id="111" name="Line 351"/>
                <p:cNvSpPr>
                  <a:spLocks noChangeShapeType="1"/>
                </p:cNvSpPr>
                <p:nvPr/>
              </p:nvSpPr>
              <p:spPr bwMode="auto">
                <a:xfrm rot="-5400000">
                  <a:off x="2784" y="3485"/>
                  <a:ext cx="34" cy="0"/>
                </a:xfrm>
                <a:prstGeom prst="line">
                  <a:avLst/>
                </a:prstGeom>
                <a:grpFill/>
                <a:ln w="38100">
                  <a:solidFill>
                    <a:srgbClr val="FF6600"/>
                  </a:solidFill>
                  <a:round/>
                  <a:headEnd/>
                  <a:tailEnd/>
                </a:ln>
              </p:spPr>
              <p:txBody>
                <a:bodyPr/>
                <a:lstStyle/>
                <a:p>
                  <a:pPr>
                    <a:defRPr/>
                  </a:pPr>
                  <a:endParaRPr lang="ko-KR" altLang="en-US" sz="800">
                    <a:ea typeface="ＭＳ Ｐゴシック" charset="-128"/>
                  </a:endParaRPr>
                </a:p>
              </p:txBody>
            </p:sp>
            <p:sp>
              <p:nvSpPr>
                <p:cNvPr id="112" name="AutoShape 352"/>
                <p:cNvSpPr>
                  <a:spLocks noChangeArrowheads="1"/>
                </p:cNvSpPr>
                <p:nvPr/>
              </p:nvSpPr>
              <p:spPr bwMode="auto">
                <a:xfrm rot="-5400000">
                  <a:off x="2778" y="3421"/>
                  <a:ext cx="45" cy="48"/>
                </a:xfrm>
                <a:prstGeom prst="flowChartDelay">
                  <a:avLst/>
                </a:prstGeom>
                <a:grpFill/>
                <a:ln w="9525">
                  <a:solidFill>
                    <a:srgbClr val="FF6600"/>
                  </a:solidFill>
                  <a:miter lim="800000"/>
                  <a:headEnd/>
                  <a:tailEnd/>
                </a:ln>
              </p:spPr>
              <p:txBody>
                <a:bodyPr vert="eaVert" wrap="none" tIns="0" bIns="0" anchor="ctr" anchorCtr="1"/>
                <a:lstStyle/>
                <a:p>
                  <a:pPr algn="ctr">
                    <a:defRPr/>
                  </a:pPr>
                  <a:r>
                    <a:rPr lang="en-US" altLang="ko-KR" sz="800" dirty="0">
                      <a:ea typeface="굴림" pitchFamily="50" charset="-127"/>
                    </a:rPr>
                    <a:t>s</a:t>
                  </a:r>
                </a:p>
              </p:txBody>
            </p:sp>
          </p:grpSp>
          <p:sp>
            <p:nvSpPr>
              <p:cNvPr id="42075" name="Line 3"/>
              <p:cNvSpPr>
                <a:spLocks noChangeShapeType="1"/>
              </p:cNvSpPr>
              <p:nvPr/>
            </p:nvSpPr>
            <p:spPr bwMode="auto">
              <a:xfrm flipV="1">
                <a:off x="612622" y="3685212"/>
                <a:ext cx="0" cy="532087"/>
              </a:xfrm>
              <a:prstGeom prst="line">
                <a:avLst/>
              </a:prstGeom>
              <a:noFill/>
              <a:ln w="28575">
                <a:solidFill>
                  <a:srgbClr val="FF0000"/>
                </a:solidFill>
                <a:round/>
                <a:headEnd/>
                <a:tailEnd/>
              </a:ln>
            </p:spPr>
            <p:txBody>
              <a:bodyPr/>
              <a:lstStyle/>
              <a:p>
                <a:endParaRPr lang="en-US"/>
              </a:p>
            </p:txBody>
          </p:sp>
          <p:grpSp>
            <p:nvGrpSpPr>
              <p:cNvPr id="13" name="그룹 327"/>
              <p:cNvGrpSpPr>
                <a:grpSpLocks/>
              </p:cNvGrpSpPr>
              <p:nvPr/>
            </p:nvGrpSpPr>
            <p:grpSpPr bwMode="auto">
              <a:xfrm>
                <a:off x="517229" y="4152336"/>
                <a:ext cx="173683" cy="381246"/>
                <a:chOff x="319442" y="3699603"/>
                <a:chExt cx="352425" cy="760413"/>
              </a:xfrm>
            </p:grpSpPr>
            <p:sp>
              <p:nvSpPr>
                <p:cNvPr id="42594" name="AutoShape 23"/>
                <p:cNvSpPr>
                  <a:spLocks noChangeArrowheads="1"/>
                </p:cNvSpPr>
                <p:nvPr/>
              </p:nvSpPr>
              <p:spPr bwMode="auto">
                <a:xfrm>
                  <a:off x="319442" y="3699603"/>
                  <a:ext cx="352425" cy="760413"/>
                </a:xfrm>
                <a:prstGeom prst="roundRect">
                  <a:avLst>
                    <a:gd name="adj" fmla="val 16667"/>
                  </a:avLst>
                </a:prstGeom>
                <a:gradFill rotWithShape="1">
                  <a:gsLst>
                    <a:gs pos="0">
                      <a:srgbClr val="FF0000"/>
                    </a:gs>
                    <a:gs pos="100000">
                      <a:srgbClr val="2C658C">
                        <a:alpha val="25000"/>
                      </a:srgbClr>
                    </a:gs>
                  </a:gsLst>
                  <a:lin ang="5400000" scaled="1"/>
                </a:gradFill>
                <a:ln w="19050">
                  <a:solidFill>
                    <a:schemeClr val="tx1"/>
                  </a:solidFill>
                  <a:round/>
                  <a:headEnd/>
                  <a:tailEnd/>
                </a:ln>
              </p:spPr>
              <p:txBody>
                <a:bodyPr wrap="none" anchor="ctr"/>
                <a:lstStyle/>
                <a:p>
                  <a:endParaRPr lang="ko-KR" altLang="en-US" sz="800"/>
                </a:p>
              </p:txBody>
            </p:sp>
            <p:grpSp>
              <p:nvGrpSpPr>
                <p:cNvPr id="14" name="그룹 326"/>
                <p:cNvGrpSpPr>
                  <a:grpSpLocks/>
                </p:cNvGrpSpPr>
                <p:nvPr/>
              </p:nvGrpSpPr>
              <p:grpSpPr bwMode="auto">
                <a:xfrm>
                  <a:off x="320500" y="4309405"/>
                  <a:ext cx="347663" cy="74721"/>
                  <a:chOff x="328967" y="5003672"/>
                  <a:chExt cx="347663" cy="74721"/>
                </a:xfrm>
              </p:grpSpPr>
              <p:grpSp>
                <p:nvGrpSpPr>
                  <p:cNvPr id="15" name="Group 113"/>
                  <p:cNvGrpSpPr>
                    <a:grpSpLocks/>
                  </p:cNvGrpSpPr>
                  <p:nvPr/>
                </p:nvGrpSpPr>
                <p:grpSpPr bwMode="auto">
                  <a:xfrm>
                    <a:off x="547720" y="5006022"/>
                    <a:ext cx="128910" cy="72371"/>
                    <a:chOff x="909" y="4018"/>
                    <a:chExt cx="64" cy="31"/>
                  </a:xfrm>
                </p:grpSpPr>
                <p:sp>
                  <p:nvSpPr>
                    <p:cNvPr id="42611" name="Line 114"/>
                    <p:cNvSpPr>
                      <a:spLocks noChangeShapeType="1"/>
                    </p:cNvSpPr>
                    <p:nvPr/>
                  </p:nvSpPr>
                  <p:spPr bwMode="auto">
                    <a:xfrm>
                      <a:off x="913" y="4018"/>
                      <a:ext cx="0" cy="29"/>
                    </a:xfrm>
                    <a:prstGeom prst="line">
                      <a:avLst/>
                    </a:prstGeom>
                    <a:noFill/>
                    <a:ln w="9525">
                      <a:solidFill>
                        <a:srgbClr val="FF0000"/>
                      </a:solidFill>
                      <a:round/>
                      <a:headEnd/>
                      <a:tailEnd/>
                    </a:ln>
                  </p:spPr>
                  <p:txBody>
                    <a:bodyPr/>
                    <a:lstStyle/>
                    <a:p>
                      <a:endParaRPr lang="en-US"/>
                    </a:p>
                  </p:txBody>
                </p:sp>
                <p:sp>
                  <p:nvSpPr>
                    <p:cNvPr id="42612" name="Line 115"/>
                    <p:cNvSpPr>
                      <a:spLocks noChangeShapeType="1"/>
                    </p:cNvSpPr>
                    <p:nvPr/>
                  </p:nvSpPr>
                  <p:spPr bwMode="auto">
                    <a:xfrm rot="2700000">
                      <a:off x="928" y="4013"/>
                      <a:ext cx="0" cy="37"/>
                    </a:xfrm>
                    <a:prstGeom prst="line">
                      <a:avLst/>
                    </a:prstGeom>
                    <a:noFill/>
                    <a:ln w="9525">
                      <a:solidFill>
                        <a:srgbClr val="FF0000"/>
                      </a:solidFill>
                      <a:round/>
                      <a:headEnd/>
                      <a:tailEnd/>
                    </a:ln>
                  </p:spPr>
                  <p:txBody>
                    <a:bodyPr/>
                    <a:lstStyle/>
                    <a:p>
                      <a:endParaRPr lang="en-US"/>
                    </a:p>
                  </p:txBody>
                </p:sp>
                <p:sp>
                  <p:nvSpPr>
                    <p:cNvPr id="42613" name="Line 116"/>
                    <p:cNvSpPr>
                      <a:spLocks noChangeShapeType="1"/>
                    </p:cNvSpPr>
                    <p:nvPr/>
                  </p:nvSpPr>
                  <p:spPr bwMode="auto">
                    <a:xfrm>
                      <a:off x="941" y="4019"/>
                      <a:ext cx="0" cy="29"/>
                    </a:xfrm>
                    <a:prstGeom prst="line">
                      <a:avLst/>
                    </a:prstGeom>
                    <a:noFill/>
                    <a:ln w="9525">
                      <a:solidFill>
                        <a:srgbClr val="FF0000"/>
                      </a:solidFill>
                      <a:round/>
                      <a:headEnd/>
                      <a:tailEnd/>
                    </a:ln>
                  </p:spPr>
                  <p:txBody>
                    <a:bodyPr/>
                    <a:lstStyle/>
                    <a:p>
                      <a:endParaRPr lang="en-US"/>
                    </a:p>
                  </p:txBody>
                </p:sp>
                <p:sp>
                  <p:nvSpPr>
                    <p:cNvPr id="42614" name="Line 117"/>
                    <p:cNvSpPr>
                      <a:spLocks noChangeShapeType="1"/>
                    </p:cNvSpPr>
                    <p:nvPr/>
                  </p:nvSpPr>
                  <p:spPr bwMode="auto">
                    <a:xfrm rot="2700000">
                      <a:off x="955" y="4015"/>
                      <a:ext cx="0" cy="37"/>
                    </a:xfrm>
                    <a:prstGeom prst="line">
                      <a:avLst/>
                    </a:prstGeom>
                    <a:noFill/>
                    <a:ln w="9525">
                      <a:solidFill>
                        <a:srgbClr val="FF0000"/>
                      </a:solidFill>
                      <a:round/>
                      <a:headEnd/>
                      <a:tailEnd/>
                    </a:ln>
                  </p:spPr>
                  <p:txBody>
                    <a:bodyPr/>
                    <a:lstStyle/>
                    <a:p>
                      <a:endParaRPr lang="en-US"/>
                    </a:p>
                  </p:txBody>
                </p:sp>
                <p:sp>
                  <p:nvSpPr>
                    <p:cNvPr id="42615" name="Line 118"/>
                    <p:cNvSpPr>
                      <a:spLocks noChangeShapeType="1"/>
                    </p:cNvSpPr>
                    <p:nvPr/>
                  </p:nvSpPr>
                  <p:spPr bwMode="auto">
                    <a:xfrm>
                      <a:off x="969" y="4020"/>
                      <a:ext cx="0" cy="29"/>
                    </a:xfrm>
                    <a:prstGeom prst="line">
                      <a:avLst/>
                    </a:prstGeom>
                    <a:noFill/>
                    <a:ln w="9525">
                      <a:solidFill>
                        <a:srgbClr val="FF0000"/>
                      </a:solidFill>
                      <a:round/>
                      <a:headEnd/>
                      <a:tailEnd/>
                    </a:ln>
                  </p:spPr>
                  <p:txBody>
                    <a:bodyPr/>
                    <a:lstStyle/>
                    <a:p>
                      <a:endParaRPr lang="en-US"/>
                    </a:p>
                  </p:txBody>
                </p:sp>
              </p:grpSp>
              <p:grpSp>
                <p:nvGrpSpPr>
                  <p:cNvPr id="16" name="Group 119"/>
                  <p:cNvGrpSpPr>
                    <a:grpSpLocks/>
                  </p:cNvGrpSpPr>
                  <p:nvPr/>
                </p:nvGrpSpPr>
                <p:grpSpPr bwMode="auto">
                  <a:xfrm>
                    <a:off x="328967" y="5003688"/>
                    <a:ext cx="128910" cy="72371"/>
                    <a:chOff x="909" y="4018"/>
                    <a:chExt cx="64" cy="31"/>
                  </a:xfrm>
                </p:grpSpPr>
                <p:sp>
                  <p:nvSpPr>
                    <p:cNvPr id="42606" name="Line 120"/>
                    <p:cNvSpPr>
                      <a:spLocks noChangeShapeType="1"/>
                    </p:cNvSpPr>
                    <p:nvPr/>
                  </p:nvSpPr>
                  <p:spPr bwMode="auto">
                    <a:xfrm>
                      <a:off x="913" y="4018"/>
                      <a:ext cx="0" cy="29"/>
                    </a:xfrm>
                    <a:prstGeom prst="line">
                      <a:avLst/>
                    </a:prstGeom>
                    <a:noFill/>
                    <a:ln w="9525">
                      <a:solidFill>
                        <a:srgbClr val="FF0000"/>
                      </a:solidFill>
                      <a:round/>
                      <a:headEnd/>
                      <a:tailEnd/>
                    </a:ln>
                  </p:spPr>
                  <p:txBody>
                    <a:bodyPr/>
                    <a:lstStyle/>
                    <a:p>
                      <a:endParaRPr lang="en-US"/>
                    </a:p>
                  </p:txBody>
                </p:sp>
                <p:sp>
                  <p:nvSpPr>
                    <p:cNvPr id="42607" name="Line 121"/>
                    <p:cNvSpPr>
                      <a:spLocks noChangeShapeType="1"/>
                    </p:cNvSpPr>
                    <p:nvPr/>
                  </p:nvSpPr>
                  <p:spPr bwMode="auto">
                    <a:xfrm rot="2700000">
                      <a:off x="928" y="4013"/>
                      <a:ext cx="0" cy="37"/>
                    </a:xfrm>
                    <a:prstGeom prst="line">
                      <a:avLst/>
                    </a:prstGeom>
                    <a:noFill/>
                    <a:ln w="9525">
                      <a:solidFill>
                        <a:srgbClr val="FF0000"/>
                      </a:solidFill>
                      <a:round/>
                      <a:headEnd/>
                      <a:tailEnd/>
                    </a:ln>
                  </p:spPr>
                  <p:txBody>
                    <a:bodyPr/>
                    <a:lstStyle/>
                    <a:p>
                      <a:endParaRPr lang="en-US"/>
                    </a:p>
                  </p:txBody>
                </p:sp>
                <p:sp>
                  <p:nvSpPr>
                    <p:cNvPr id="42608" name="Line 122"/>
                    <p:cNvSpPr>
                      <a:spLocks noChangeShapeType="1"/>
                    </p:cNvSpPr>
                    <p:nvPr/>
                  </p:nvSpPr>
                  <p:spPr bwMode="auto">
                    <a:xfrm>
                      <a:off x="941" y="4019"/>
                      <a:ext cx="0" cy="29"/>
                    </a:xfrm>
                    <a:prstGeom prst="line">
                      <a:avLst/>
                    </a:prstGeom>
                    <a:noFill/>
                    <a:ln w="9525">
                      <a:solidFill>
                        <a:srgbClr val="FF0000"/>
                      </a:solidFill>
                      <a:round/>
                      <a:headEnd/>
                      <a:tailEnd/>
                    </a:ln>
                  </p:spPr>
                  <p:txBody>
                    <a:bodyPr/>
                    <a:lstStyle/>
                    <a:p>
                      <a:endParaRPr lang="en-US"/>
                    </a:p>
                  </p:txBody>
                </p:sp>
                <p:sp>
                  <p:nvSpPr>
                    <p:cNvPr id="42609" name="Line 123"/>
                    <p:cNvSpPr>
                      <a:spLocks noChangeShapeType="1"/>
                    </p:cNvSpPr>
                    <p:nvPr/>
                  </p:nvSpPr>
                  <p:spPr bwMode="auto">
                    <a:xfrm rot="2700000">
                      <a:off x="955" y="4015"/>
                      <a:ext cx="0" cy="37"/>
                    </a:xfrm>
                    <a:prstGeom prst="line">
                      <a:avLst/>
                    </a:prstGeom>
                    <a:noFill/>
                    <a:ln w="9525">
                      <a:solidFill>
                        <a:srgbClr val="FF0000"/>
                      </a:solidFill>
                      <a:round/>
                      <a:headEnd/>
                      <a:tailEnd/>
                    </a:ln>
                  </p:spPr>
                  <p:txBody>
                    <a:bodyPr/>
                    <a:lstStyle/>
                    <a:p>
                      <a:endParaRPr lang="en-US"/>
                    </a:p>
                  </p:txBody>
                </p:sp>
                <p:sp>
                  <p:nvSpPr>
                    <p:cNvPr id="42610" name="Line 124"/>
                    <p:cNvSpPr>
                      <a:spLocks noChangeShapeType="1"/>
                    </p:cNvSpPr>
                    <p:nvPr/>
                  </p:nvSpPr>
                  <p:spPr bwMode="auto">
                    <a:xfrm>
                      <a:off x="969" y="4020"/>
                      <a:ext cx="0" cy="29"/>
                    </a:xfrm>
                    <a:prstGeom prst="line">
                      <a:avLst/>
                    </a:prstGeom>
                    <a:noFill/>
                    <a:ln w="9525">
                      <a:solidFill>
                        <a:srgbClr val="FF0000"/>
                      </a:solidFill>
                      <a:round/>
                      <a:headEnd/>
                      <a:tailEnd/>
                    </a:ln>
                  </p:spPr>
                  <p:txBody>
                    <a:bodyPr/>
                    <a:lstStyle/>
                    <a:p>
                      <a:endParaRPr lang="en-US"/>
                    </a:p>
                  </p:txBody>
                </p:sp>
              </p:grpSp>
              <p:sp>
                <p:nvSpPr>
                  <p:cNvPr id="42598" name="Line 125"/>
                  <p:cNvSpPr>
                    <a:spLocks noChangeShapeType="1"/>
                  </p:cNvSpPr>
                  <p:nvPr/>
                </p:nvSpPr>
                <p:spPr bwMode="auto">
                  <a:xfrm>
                    <a:off x="341858" y="5006022"/>
                    <a:ext cx="324853" cy="0"/>
                  </a:xfrm>
                  <a:prstGeom prst="line">
                    <a:avLst/>
                  </a:prstGeom>
                  <a:noFill/>
                  <a:ln w="12700">
                    <a:solidFill>
                      <a:schemeClr val="tx1"/>
                    </a:solidFill>
                    <a:round/>
                    <a:headEnd/>
                    <a:tailEnd/>
                  </a:ln>
                </p:spPr>
                <p:txBody>
                  <a:bodyPr/>
                  <a:lstStyle/>
                  <a:p>
                    <a:endParaRPr lang="en-US"/>
                  </a:p>
                </p:txBody>
              </p:sp>
              <p:sp>
                <p:nvSpPr>
                  <p:cNvPr id="42599" name="Line 126"/>
                  <p:cNvSpPr>
                    <a:spLocks noChangeShapeType="1"/>
                  </p:cNvSpPr>
                  <p:nvPr/>
                </p:nvSpPr>
                <p:spPr bwMode="auto">
                  <a:xfrm>
                    <a:off x="341858" y="5076059"/>
                    <a:ext cx="324853" cy="0"/>
                  </a:xfrm>
                  <a:prstGeom prst="line">
                    <a:avLst/>
                  </a:prstGeom>
                  <a:noFill/>
                  <a:ln w="12700">
                    <a:solidFill>
                      <a:schemeClr val="tx1"/>
                    </a:solidFill>
                    <a:round/>
                    <a:headEnd/>
                    <a:tailEnd/>
                  </a:ln>
                </p:spPr>
                <p:txBody>
                  <a:bodyPr/>
                  <a:lstStyle/>
                  <a:p>
                    <a:endParaRPr lang="en-US"/>
                  </a:p>
                </p:txBody>
              </p:sp>
              <p:grpSp>
                <p:nvGrpSpPr>
                  <p:cNvPr id="17" name="Group 119"/>
                  <p:cNvGrpSpPr>
                    <a:grpSpLocks/>
                  </p:cNvGrpSpPr>
                  <p:nvPr/>
                </p:nvGrpSpPr>
                <p:grpSpPr bwMode="auto">
                  <a:xfrm>
                    <a:off x="438500" y="5003672"/>
                    <a:ext cx="128910" cy="72371"/>
                    <a:chOff x="909" y="4018"/>
                    <a:chExt cx="64" cy="31"/>
                  </a:xfrm>
                </p:grpSpPr>
                <p:sp>
                  <p:nvSpPr>
                    <p:cNvPr id="42601" name="Line 120"/>
                    <p:cNvSpPr>
                      <a:spLocks noChangeShapeType="1"/>
                    </p:cNvSpPr>
                    <p:nvPr/>
                  </p:nvSpPr>
                  <p:spPr bwMode="auto">
                    <a:xfrm>
                      <a:off x="913" y="4018"/>
                      <a:ext cx="0" cy="29"/>
                    </a:xfrm>
                    <a:prstGeom prst="line">
                      <a:avLst/>
                    </a:prstGeom>
                    <a:noFill/>
                    <a:ln w="9525">
                      <a:solidFill>
                        <a:srgbClr val="FF0000"/>
                      </a:solidFill>
                      <a:round/>
                      <a:headEnd/>
                      <a:tailEnd/>
                    </a:ln>
                  </p:spPr>
                  <p:txBody>
                    <a:bodyPr/>
                    <a:lstStyle/>
                    <a:p>
                      <a:endParaRPr lang="en-US"/>
                    </a:p>
                  </p:txBody>
                </p:sp>
                <p:sp>
                  <p:nvSpPr>
                    <p:cNvPr id="42602" name="Line 121"/>
                    <p:cNvSpPr>
                      <a:spLocks noChangeShapeType="1"/>
                    </p:cNvSpPr>
                    <p:nvPr/>
                  </p:nvSpPr>
                  <p:spPr bwMode="auto">
                    <a:xfrm rot="2700000">
                      <a:off x="928" y="4013"/>
                      <a:ext cx="0" cy="37"/>
                    </a:xfrm>
                    <a:prstGeom prst="line">
                      <a:avLst/>
                    </a:prstGeom>
                    <a:noFill/>
                    <a:ln w="9525">
                      <a:solidFill>
                        <a:srgbClr val="FF0000"/>
                      </a:solidFill>
                      <a:round/>
                      <a:headEnd/>
                      <a:tailEnd/>
                    </a:ln>
                  </p:spPr>
                  <p:txBody>
                    <a:bodyPr/>
                    <a:lstStyle/>
                    <a:p>
                      <a:endParaRPr lang="en-US"/>
                    </a:p>
                  </p:txBody>
                </p:sp>
                <p:sp>
                  <p:nvSpPr>
                    <p:cNvPr id="42603" name="Line 122"/>
                    <p:cNvSpPr>
                      <a:spLocks noChangeShapeType="1"/>
                    </p:cNvSpPr>
                    <p:nvPr/>
                  </p:nvSpPr>
                  <p:spPr bwMode="auto">
                    <a:xfrm>
                      <a:off x="941" y="4019"/>
                      <a:ext cx="0" cy="29"/>
                    </a:xfrm>
                    <a:prstGeom prst="line">
                      <a:avLst/>
                    </a:prstGeom>
                    <a:noFill/>
                    <a:ln w="9525">
                      <a:solidFill>
                        <a:srgbClr val="FF0000"/>
                      </a:solidFill>
                      <a:round/>
                      <a:headEnd/>
                      <a:tailEnd/>
                    </a:ln>
                  </p:spPr>
                  <p:txBody>
                    <a:bodyPr/>
                    <a:lstStyle/>
                    <a:p>
                      <a:endParaRPr lang="en-US"/>
                    </a:p>
                  </p:txBody>
                </p:sp>
                <p:sp>
                  <p:nvSpPr>
                    <p:cNvPr id="42604" name="Line 123"/>
                    <p:cNvSpPr>
                      <a:spLocks noChangeShapeType="1"/>
                    </p:cNvSpPr>
                    <p:nvPr/>
                  </p:nvSpPr>
                  <p:spPr bwMode="auto">
                    <a:xfrm rot="2700000">
                      <a:off x="955" y="4015"/>
                      <a:ext cx="0" cy="37"/>
                    </a:xfrm>
                    <a:prstGeom prst="line">
                      <a:avLst/>
                    </a:prstGeom>
                    <a:noFill/>
                    <a:ln w="9525">
                      <a:solidFill>
                        <a:srgbClr val="FF0000"/>
                      </a:solidFill>
                      <a:round/>
                      <a:headEnd/>
                      <a:tailEnd/>
                    </a:ln>
                  </p:spPr>
                  <p:txBody>
                    <a:bodyPr/>
                    <a:lstStyle/>
                    <a:p>
                      <a:endParaRPr lang="en-US"/>
                    </a:p>
                  </p:txBody>
                </p:sp>
                <p:sp>
                  <p:nvSpPr>
                    <p:cNvPr id="42605" name="Line 124"/>
                    <p:cNvSpPr>
                      <a:spLocks noChangeShapeType="1"/>
                    </p:cNvSpPr>
                    <p:nvPr/>
                  </p:nvSpPr>
                  <p:spPr bwMode="auto">
                    <a:xfrm>
                      <a:off x="969" y="4020"/>
                      <a:ext cx="0" cy="29"/>
                    </a:xfrm>
                    <a:prstGeom prst="line">
                      <a:avLst/>
                    </a:prstGeom>
                    <a:noFill/>
                    <a:ln w="9525">
                      <a:solidFill>
                        <a:srgbClr val="FF0000"/>
                      </a:solidFill>
                      <a:round/>
                      <a:headEnd/>
                      <a:tailEnd/>
                    </a:ln>
                  </p:spPr>
                  <p:txBody>
                    <a:bodyPr/>
                    <a:lstStyle/>
                    <a:p>
                      <a:endParaRPr lang="en-US"/>
                    </a:p>
                  </p:txBody>
                </p:sp>
              </p:grpSp>
            </p:grpSp>
          </p:grpSp>
          <p:sp>
            <p:nvSpPr>
              <p:cNvPr id="42077" name="Line 26"/>
              <p:cNvSpPr>
                <a:spLocks noChangeShapeType="1"/>
              </p:cNvSpPr>
              <p:nvPr/>
            </p:nvSpPr>
            <p:spPr bwMode="auto">
              <a:xfrm rot="5400000">
                <a:off x="562458" y="4077909"/>
                <a:ext cx="0" cy="75986"/>
              </a:xfrm>
              <a:prstGeom prst="line">
                <a:avLst/>
              </a:prstGeom>
              <a:noFill/>
              <a:ln w="57150">
                <a:solidFill>
                  <a:schemeClr val="accent2"/>
                </a:solidFill>
                <a:round/>
                <a:headEnd/>
                <a:tailEnd/>
              </a:ln>
            </p:spPr>
            <p:txBody>
              <a:bodyPr/>
              <a:lstStyle/>
              <a:p>
                <a:endParaRPr lang="en-US"/>
              </a:p>
            </p:txBody>
          </p:sp>
          <p:sp>
            <p:nvSpPr>
              <p:cNvPr id="138" name="Line 40"/>
              <p:cNvSpPr>
                <a:spLocks noChangeShapeType="1"/>
              </p:cNvSpPr>
              <p:nvPr/>
            </p:nvSpPr>
            <p:spPr bwMode="auto">
              <a:xfrm flipV="1">
                <a:off x="689507" y="4199269"/>
                <a:ext cx="88162" cy="0"/>
              </a:xfrm>
              <a:prstGeom prst="line">
                <a:avLst/>
              </a:prstGeom>
              <a:noFill/>
              <a:ln w="28575">
                <a:solidFill>
                  <a:schemeClr val="accent5">
                    <a:lumMod val="75000"/>
                  </a:schemeClr>
                </a:solidFill>
                <a:round/>
                <a:headEnd/>
                <a:tailEnd/>
              </a:ln>
            </p:spPr>
            <p:txBody>
              <a:bodyPr/>
              <a:lstStyle/>
              <a:p>
                <a:pPr>
                  <a:defRPr/>
                </a:pPr>
                <a:endParaRPr lang="ko-KR" altLang="en-US" sz="800">
                  <a:ea typeface="ＭＳ Ｐゴシック" charset="-128"/>
                </a:endParaRPr>
              </a:p>
            </p:txBody>
          </p:sp>
          <p:sp>
            <p:nvSpPr>
              <p:cNvPr id="139" name="Line 41"/>
              <p:cNvSpPr>
                <a:spLocks noChangeShapeType="1"/>
              </p:cNvSpPr>
              <p:nvPr/>
            </p:nvSpPr>
            <p:spPr bwMode="auto">
              <a:xfrm flipH="1">
                <a:off x="777668" y="4192354"/>
                <a:ext cx="0" cy="518560"/>
              </a:xfrm>
              <a:prstGeom prst="line">
                <a:avLst/>
              </a:prstGeom>
              <a:noFill/>
              <a:ln w="28575">
                <a:solidFill>
                  <a:schemeClr val="accent5">
                    <a:lumMod val="75000"/>
                  </a:schemeClr>
                </a:solidFill>
                <a:round/>
                <a:headEnd/>
                <a:tailEnd/>
              </a:ln>
            </p:spPr>
            <p:txBody>
              <a:bodyPr/>
              <a:lstStyle/>
              <a:p>
                <a:pPr>
                  <a:defRPr/>
                </a:pPr>
                <a:endParaRPr lang="ko-KR" altLang="en-US" sz="800">
                  <a:ea typeface="ＭＳ Ｐゴシック" charset="-128"/>
                </a:endParaRPr>
              </a:p>
            </p:txBody>
          </p:sp>
          <p:sp>
            <p:nvSpPr>
              <p:cNvPr id="140" name="Line 355"/>
              <p:cNvSpPr>
                <a:spLocks noChangeShapeType="1"/>
              </p:cNvSpPr>
              <p:nvPr/>
            </p:nvSpPr>
            <p:spPr bwMode="auto">
              <a:xfrm>
                <a:off x="648019" y="3827634"/>
                <a:ext cx="328447" cy="0"/>
              </a:xfrm>
              <a:prstGeom prst="line">
                <a:avLst/>
              </a:prstGeom>
              <a:noFill/>
              <a:ln w="19050">
                <a:solidFill>
                  <a:schemeClr val="bg1">
                    <a:lumMod val="75000"/>
                  </a:schemeClr>
                </a:solidFill>
                <a:round/>
                <a:headEnd/>
                <a:tailEnd/>
              </a:ln>
            </p:spPr>
            <p:txBody>
              <a:bodyPr/>
              <a:lstStyle/>
              <a:p>
                <a:pPr>
                  <a:defRPr/>
                </a:pPr>
                <a:endParaRPr lang="ko-KR" altLang="en-US" sz="800">
                  <a:ea typeface="ＭＳ Ｐゴシック" charset="-128"/>
                </a:endParaRPr>
              </a:p>
            </p:txBody>
          </p:sp>
          <p:sp>
            <p:nvSpPr>
              <p:cNvPr id="141" name="Line 356"/>
              <p:cNvSpPr>
                <a:spLocks noChangeShapeType="1"/>
              </p:cNvSpPr>
              <p:nvPr/>
            </p:nvSpPr>
            <p:spPr bwMode="auto">
              <a:xfrm flipV="1">
                <a:off x="644561" y="3675523"/>
                <a:ext cx="0" cy="155568"/>
              </a:xfrm>
              <a:prstGeom prst="line">
                <a:avLst/>
              </a:prstGeom>
              <a:noFill/>
              <a:ln w="19050">
                <a:solidFill>
                  <a:schemeClr val="bg1">
                    <a:lumMod val="75000"/>
                  </a:schemeClr>
                </a:solidFill>
                <a:round/>
                <a:headEnd/>
                <a:tailEnd/>
              </a:ln>
            </p:spPr>
            <p:txBody>
              <a:bodyPr>
                <a:spAutoFit/>
              </a:bodyPr>
              <a:lstStyle/>
              <a:p>
                <a:pPr>
                  <a:defRPr/>
                </a:pPr>
                <a:endParaRPr lang="ko-KR" altLang="en-US" sz="800">
                  <a:ea typeface="ＭＳ Ｐゴシック" charset="-128"/>
                </a:endParaRPr>
              </a:p>
            </p:txBody>
          </p:sp>
          <p:sp>
            <p:nvSpPr>
              <p:cNvPr id="142" name="Line 357"/>
              <p:cNvSpPr>
                <a:spLocks noChangeShapeType="1"/>
              </p:cNvSpPr>
              <p:nvPr/>
            </p:nvSpPr>
            <p:spPr bwMode="auto">
              <a:xfrm flipV="1">
                <a:off x="1588415" y="3753307"/>
                <a:ext cx="0" cy="324964"/>
              </a:xfrm>
              <a:prstGeom prst="line">
                <a:avLst/>
              </a:prstGeom>
              <a:noFill/>
              <a:ln w="19050">
                <a:solidFill>
                  <a:schemeClr val="bg1">
                    <a:lumMod val="75000"/>
                  </a:schemeClr>
                </a:solidFill>
                <a:round/>
                <a:headEnd/>
                <a:tailEnd/>
              </a:ln>
            </p:spPr>
            <p:txBody>
              <a:bodyPr>
                <a:spAutoFit/>
              </a:bodyPr>
              <a:lstStyle/>
              <a:p>
                <a:pPr>
                  <a:defRPr/>
                </a:pPr>
                <a:endParaRPr lang="ko-KR" altLang="en-US" sz="800">
                  <a:ea typeface="ＭＳ Ｐゴシック" charset="-128"/>
                </a:endParaRPr>
              </a:p>
            </p:txBody>
          </p:sp>
          <p:sp>
            <p:nvSpPr>
              <p:cNvPr id="143" name="Line 359"/>
              <p:cNvSpPr>
                <a:spLocks noChangeShapeType="1"/>
              </p:cNvSpPr>
              <p:nvPr/>
            </p:nvSpPr>
            <p:spPr bwMode="auto">
              <a:xfrm flipV="1">
                <a:off x="1579771" y="4240753"/>
                <a:ext cx="0" cy="356078"/>
              </a:xfrm>
              <a:prstGeom prst="line">
                <a:avLst/>
              </a:prstGeom>
              <a:noFill/>
              <a:ln w="19050">
                <a:solidFill>
                  <a:schemeClr val="bg1">
                    <a:lumMod val="75000"/>
                  </a:schemeClr>
                </a:solidFill>
                <a:round/>
                <a:headEnd/>
                <a:tailEnd/>
              </a:ln>
            </p:spPr>
            <p:txBody>
              <a:bodyPr>
                <a:spAutoFit/>
              </a:bodyPr>
              <a:lstStyle/>
              <a:p>
                <a:pPr>
                  <a:defRPr/>
                </a:pPr>
                <a:endParaRPr lang="ko-KR" altLang="en-US" sz="800">
                  <a:ea typeface="ＭＳ Ｐゴシック" charset="-128"/>
                </a:endParaRPr>
              </a:p>
            </p:txBody>
          </p:sp>
          <p:sp>
            <p:nvSpPr>
              <p:cNvPr id="144" name="AutoShape 43"/>
              <p:cNvSpPr>
                <a:spLocks noChangeArrowheads="1"/>
              </p:cNvSpPr>
              <p:nvPr/>
            </p:nvSpPr>
            <p:spPr bwMode="auto">
              <a:xfrm>
                <a:off x="565043" y="3530326"/>
                <a:ext cx="122735" cy="160753"/>
              </a:xfrm>
              <a:prstGeom prst="roundRect">
                <a:avLst>
                  <a:gd name="adj" fmla="val 16667"/>
                </a:avLst>
              </a:prstGeom>
              <a:gradFill rotWithShape="1">
                <a:gsLst>
                  <a:gs pos="0">
                    <a:schemeClr val="bg2"/>
                  </a:gs>
                  <a:gs pos="50000">
                    <a:srgbClr val="FFFFFF"/>
                  </a:gs>
                  <a:gs pos="100000">
                    <a:schemeClr val="bg2"/>
                  </a:gs>
                </a:gsLst>
                <a:lin ang="0" scaled="1"/>
              </a:gradFill>
              <a:ln w="19050">
                <a:solidFill>
                  <a:schemeClr val="tx1"/>
                </a:solidFill>
                <a:round/>
                <a:headEnd/>
                <a:tailEnd/>
              </a:ln>
              <a:effectLst/>
            </p:spPr>
            <p:txBody>
              <a:bodyPr wrap="none" anchor="ctr"/>
              <a:lstStyle/>
              <a:p>
                <a:pPr algn="ctr">
                  <a:defRPr/>
                </a:pPr>
                <a:endParaRPr lang="ko-KR" altLang="ko-KR" sz="800">
                  <a:ea typeface="돋움" pitchFamily="50" charset="-127"/>
                </a:endParaRPr>
              </a:p>
            </p:txBody>
          </p:sp>
          <p:sp>
            <p:nvSpPr>
              <p:cNvPr id="42085" name="Line 286"/>
              <p:cNvSpPr>
                <a:spLocks noChangeShapeType="1"/>
              </p:cNvSpPr>
              <p:nvPr/>
            </p:nvSpPr>
            <p:spPr bwMode="auto">
              <a:xfrm>
                <a:off x="644860" y="3996433"/>
                <a:ext cx="0" cy="76300"/>
              </a:xfrm>
              <a:prstGeom prst="line">
                <a:avLst/>
              </a:prstGeom>
              <a:noFill/>
              <a:ln w="57150">
                <a:solidFill>
                  <a:schemeClr val="accent2"/>
                </a:solidFill>
                <a:round/>
                <a:headEnd/>
                <a:tailEnd/>
              </a:ln>
            </p:spPr>
            <p:txBody>
              <a:bodyPr/>
              <a:lstStyle/>
              <a:p>
                <a:endParaRPr lang="en-US"/>
              </a:p>
            </p:txBody>
          </p:sp>
          <p:cxnSp>
            <p:nvCxnSpPr>
              <p:cNvPr id="146" name="직선 연결선 860"/>
              <p:cNvCxnSpPr/>
              <p:nvPr/>
            </p:nvCxnSpPr>
            <p:spPr bwMode="auto">
              <a:xfrm rot="16200000" flipH="1">
                <a:off x="373185" y="4544970"/>
                <a:ext cx="637829" cy="178052"/>
              </a:xfrm>
              <a:prstGeom prst="line">
                <a:avLst/>
              </a:prstGeom>
              <a:noFill/>
              <a:ln w="19050" cap="flat" cmpd="sng" algn="ctr">
                <a:solidFill>
                  <a:schemeClr val="bg1">
                    <a:lumMod val="50000"/>
                  </a:schemeClr>
                </a:solidFill>
                <a:prstDash val="solid"/>
                <a:round/>
                <a:headEnd type="none" w="med" len="med"/>
                <a:tailEnd type="none" w="med" len="med"/>
              </a:ln>
              <a:effectLst/>
            </p:spPr>
          </p:cxnSp>
          <p:grpSp>
            <p:nvGrpSpPr>
              <p:cNvPr id="25" name="그룹 262"/>
              <p:cNvGrpSpPr>
                <a:grpSpLocks/>
              </p:cNvGrpSpPr>
              <p:nvPr/>
            </p:nvGrpSpPr>
            <p:grpSpPr bwMode="auto">
              <a:xfrm rot="-900000">
                <a:off x="665888" y="4583931"/>
                <a:ext cx="54816" cy="136613"/>
                <a:chOff x="6084168" y="2708920"/>
                <a:chExt cx="288032" cy="792086"/>
              </a:xfrm>
            </p:grpSpPr>
            <p:sp>
              <p:nvSpPr>
                <p:cNvPr id="148" name="사다리꼴 974"/>
                <p:cNvSpPr/>
                <p:nvPr/>
              </p:nvSpPr>
              <p:spPr bwMode="auto">
                <a:xfrm>
                  <a:off x="5893016" y="2654601"/>
                  <a:ext cx="408749" cy="220487"/>
                </a:xfrm>
                <a:prstGeom prst="trapezoid">
                  <a:avLst/>
                </a:prstGeom>
                <a:solidFill>
                  <a:schemeClr val="bg1">
                    <a:lumMod val="75000"/>
                  </a:schemeClr>
                </a:solidFill>
                <a:ln w="9525" cap="flat" cmpd="sng" algn="ctr">
                  <a:solidFill>
                    <a:schemeClr val="tx1">
                      <a:lumMod val="75000"/>
                      <a:lumOff val="25000"/>
                    </a:schemeClr>
                  </a:solidFill>
                  <a:prstDash val="solid"/>
                  <a:round/>
                  <a:headEnd type="none" w="med" len="med"/>
                  <a:tailEnd type="none" w="med" len="med"/>
                </a:ln>
                <a:effectLst/>
              </p:spPr>
              <p:txBody>
                <a:bodyPr lIns="0" tIns="0" rIns="0" bIns="0" anchor="ctr">
                  <a:normAutofit fontScale="62500" lnSpcReduction="20000"/>
                </a:bodyPr>
                <a:lstStyle/>
                <a:p>
                  <a:pPr fontAlgn="t" latinLnBrk="1">
                    <a:lnSpc>
                      <a:spcPct val="50000"/>
                    </a:lnSpc>
                    <a:spcBef>
                      <a:spcPct val="50000"/>
                    </a:spcBef>
                    <a:defRPr/>
                  </a:pPr>
                  <a:endParaRPr kumimoji="1" lang="ko-KR" altLang="en-US" sz="800" b="0">
                    <a:ea typeface="돋움체" pitchFamily="49" charset="-127"/>
                  </a:endParaRPr>
                </a:p>
              </p:txBody>
            </p:sp>
            <p:sp>
              <p:nvSpPr>
                <p:cNvPr id="149" name="직사각형 975"/>
                <p:cNvSpPr/>
                <p:nvPr/>
              </p:nvSpPr>
              <p:spPr bwMode="auto">
                <a:xfrm>
                  <a:off x="6080116" y="2933402"/>
                  <a:ext cx="290664" cy="350771"/>
                </a:xfrm>
                <a:prstGeom prst="rect">
                  <a:avLst/>
                </a:prstGeom>
                <a:solidFill>
                  <a:schemeClr val="bg1">
                    <a:lumMod val="75000"/>
                  </a:schemeClr>
                </a:solidFill>
                <a:ln w="9525" cap="flat" cmpd="sng" algn="ctr">
                  <a:solidFill>
                    <a:schemeClr val="tx1">
                      <a:lumMod val="75000"/>
                      <a:lumOff val="25000"/>
                    </a:schemeClr>
                  </a:solidFill>
                  <a:prstDash val="solid"/>
                  <a:round/>
                  <a:headEnd type="none" w="med" len="med"/>
                  <a:tailEnd type="none" w="med" len="med"/>
                </a:ln>
                <a:effectLst/>
              </p:spPr>
              <p:txBody>
                <a:bodyPr lIns="0" tIns="0" rIns="0" bIns="0" anchor="ctr">
                  <a:normAutofit fontScale="92500" lnSpcReduction="10000"/>
                </a:bodyPr>
                <a:lstStyle/>
                <a:p>
                  <a:pPr fontAlgn="t" latinLnBrk="1">
                    <a:lnSpc>
                      <a:spcPct val="50000"/>
                    </a:lnSpc>
                    <a:spcBef>
                      <a:spcPct val="50000"/>
                    </a:spcBef>
                    <a:defRPr/>
                  </a:pPr>
                  <a:endParaRPr kumimoji="1" lang="ko-KR" altLang="en-US" sz="800" b="0">
                    <a:ea typeface="돋움체" pitchFamily="49" charset="-127"/>
                  </a:endParaRPr>
                </a:p>
              </p:txBody>
            </p:sp>
            <p:sp>
              <p:nvSpPr>
                <p:cNvPr id="150" name="사다리꼴 983"/>
                <p:cNvSpPr/>
                <p:nvPr/>
              </p:nvSpPr>
              <p:spPr bwMode="auto">
                <a:xfrm rot="10800000">
                  <a:off x="5907466" y="3220325"/>
                  <a:ext cx="417829" cy="210468"/>
                </a:xfrm>
                <a:prstGeom prst="trapezoid">
                  <a:avLst/>
                </a:prstGeom>
                <a:solidFill>
                  <a:schemeClr val="bg1">
                    <a:lumMod val="75000"/>
                  </a:schemeClr>
                </a:solidFill>
                <a:ln w="9525" cap="flat" cmpd="sng" algn="ctr">
                  <a:solidFill>
                    <a:schemeClr val="tx1">
                      <a:lumMod val="75000"/>
                      <a:lumOff val="25000"/>
                    </a:schemeClr>
                  </a:solidFill>
                  <a:prstDash val="solid"/>
                  <a:round/>
                  <a:headEnd type="none" w="med" len="med"/>
                  <a:tailEnd type="none" w="med" len="med"/>
                </a:ln>
                <a:effectLst/>
              </p:spPr>
              <p:txBody>
                <a:bodyPr lIns="0" tIns="0" rIns="0" bIns="0" anchor="ctr">
                  <a:normAutofit fontScale="62500" lnSpcReduction="20000"/>
                </a:bodyPr>
                <a:lstStyle/>
                <a:p>
                  <a:pPr fontAlgn="t" latinLnBrk="1">
                    <a:lnSpc>
                      <a:spcPct val="50000"/>
                    </a:lnSpc>
                    <a:spcBef>
                      <a:spcPct val="50000"/>
                    </a:spcBef>
                    <a:defRPr/>
                  </a:pPr>
                  <a:endParaRPr kumimoji="1" lang="ko-KR" altLang="en-US" sz="800" b="0">
                    <a:ea typeface="돋움체" pitchFamily="49" charset="-127"/>
                  </a:endParaRPr>
                </a:p>
              </p:txBody>
            </p:sp>
          </p:grpSp>
          <p:sp>
            <p:nvSpPr>
              <p:cNvPr id="151" name="Freeform 108"/>
              <p:cNvSpPr>
                <a:spLocks/>
              </p:cNvSpPr>
              <p:nvPr/>
            </p:nvSpPr>
            <p:spPr bwMode="auto">
              <a:xfrm>
                <a:off x="1526183" y="4081728"/>
                <a:ext cx="117550" cy="157297"/>
              </a:xfrm>
              <a:custGeom>
                <a:avLst/>
                <a:gdLst/>
                <a:ahLst/>
                <a:cxnLst>
                  <a:cxn ang="0">
                    <a:pos x="150" y="0"/>
                  </a:cxn>
                  <a:cxn ang="0">
                    <a:pos x="16" y="68"/>
                  </a:cxn>
                  <a:cxn ang="0">
                    <a:pos x="247" y="132"/>
                  </a:cxn>
                  <a:cxn ang="0">
                    <a:pos x="18" y="201"/>
                  </a:cxn>
                  <a:cxn ang="0">
                    <a:pos x="247" y="267"/>
                  </a:cxn>
                  <a:cxn ang="0">
                    <a:pos x="16" y="335"/>
                  </a:cxn>
                  <a:cxn ang="0">
                    <a:pos x="247" y="401"/>
                  </a:cxn>
                  <a:cxn ang="0">
                    <a:pos x="109" y="470"/>
                  </a:cxn>
                </a:cxnLst>
                <a:rect l="0" t="0" r="r" b="b"/>
                <a:pathLst>
                  <a:path w="263" h="470">
                    <a:moveTo>
                      <a:pt x="150" y="0"/>
                    </a:moveTo>
                    <a:cubicBezTo>
                      <a:pt x="75" y="23"/>
                      <a:pt x="0" y="46"/>
                      <a:pt x="16" y="68"/>
                    </a:cubicBezTo>
                    <a:cubicBezTo>
                      <a:pt x="32" y="90"/>
                      <a:pt x="247" y="110"/>
                      <a:pt x="247" y="132"/>
                    </a:cubicBezTo>
                    <a:cubicBezTo>
                      <a:pt x="247" y="154"/>
                      <a:pt x="18" y="179"/>
                      <a:pt x="18" y="201"/>
                    </a:cubicBezTo>
                    <a:cubicBezTo>
                      <a:pt x="18" y="223"/>
                      <a:pt x="247" y="245"/>
                      <a:pt x="247" y="267"/>
                    </a:cubicBezTo>
                    <a:cubicBezTo>
                      <a:pt x="247" y="289"/>
                      <a:pt x="16" y="313"/>
                      <a:pt x="16" y="335"/>
                    </a:cubicBezTo>
                    <a:cubicBezTo>
                      <a:pt x="16" y="357"/>
                      <a:pt x="231" y="379"/>
                      <a:pt x="247" y="401"/>
                    </a:cubicBezTo>
                    <a:cubicBezTo>
                      <a:pt x="263" y="423"/>
                      <a:pt x="186" y="446"/>
                      <a:pt x="109" y="470"/>
                    </a:cubicBezTo>
                  </a:path>
                </a:pathLst>
              </a:custGeom>
              <a:noFill/>
              <a:ln w="19050">
                <a:solidFill>
                  <a:schemeClr val="bg1">
                    <a:lumMod val="75000"/>
                  </a:schemeClr>
                </a:solidFill>
                <a:round/>
                <a:headEnd/>
                <a:tailEnd/>
              </a:ln>
              <a:effectLst/>
            </p:spPr>
            <p:txBody>
              <a:bodyPr/>
              <a:lstStyle/>
              <a:p>
                <a:pPr>
                  <a:defRPr/>
                </a:pPr>
                <a:endParaRPr lang="ko-KR" altLang="en-US" sz="800">
                  <a:ea typeface="ＭＳ Ｐゴシック" charset="-128"/>
                </a:endParaRPr>
              </a:p>
            </p:txBody>
          </p:sp>
          <p:sp>
            <p:nvSpPr>
              <p:cNvPr id="42089" name="Rectangle 287"/>
              <p:cNvSpPr>
                <a:spLocks noChangeArrowheads="1"/>
              </p:cNvSpPr>
              <p:nvPr/>
            </p:nvSpPr>
            <p:spPr bwMode="auto">
              <a:xfrm>
                <a:off x="724811" y="3804013"/>
                <a:ext cx="102630" cy="56220"/>
              </a:xfrm>
              <a:prstGeom prst="rect">
                <a:avLst/>
              </a:prstGeom>
              <a:pattFill prst="openDmnd">
                <a:fgClr>
                  <a:srgbClr val="99CC00"/>
                </a:fgClr>
                <a:bgClr>
                  <a:srgbClr val="FFFFFF"/>
                </a:bgClr>
              </a:pattFill>
              <a:ln w="9525">
                <a:solidFill>
                  <a:srgbClr val="808080"/>
                </a:solidFill>
                <a:miter lim="800000"/>
                <a:headEnd/>
                <a:tailEnd/>
              </a:ln>
            </p:spPr>
            <p:txBody>
              <a:bodyPr wrap="none" anchor="ctr"/>
              <a:lstStyle/>
              <a:p>
                <a:endParaRPr lang="ko-KR" altLang="en-US" sz="800"/>
              </a:p>
            </p:txBody>
          </p:sp>
          <p:grpSp>
            <p:nvGrpSpPr>
              <p:cNvPr id="26" name="Group 17"/>
              <p:cNvGrpSpPr>
                <a:grpSpLocks/>
              </p:cNvGrpSpPr>
              <p:nvPr/>
            </p:nvGrpSpPr>
            <p:grpSpPr bwMode="auto">
              <a:xfrm rot="10800000">
                <a:off x="410980" y="3920666"/>
                <a:ext cx="199339" cy="82323"/>
                <a:chOff x="1151" y="2044"/>
                <a:chExt cx="202" cy="82"/>
              </a:xfrm>
              <a:solidFill>
                <a:srgbClr val="FF0000"/>
              </a:solidFill>
            </p:grpSpPr>
            <p:sp>
              <p:nvSpPr>
                <p:cNvPr id="154" name="Line 18"/>
                <p:cNvSpPr>
                  <a:spLocks noChangeShapeType="1"/>
                </p:cNvSpPr>
                <p:nvPr/>
              </p:nvSpPr>
              <p:spPr bwMode="auto">
                <a:xfrm>
                  <a:off x="1151" y="2086"/>
                  <a:ext cx="112" cy="0"/>
                </a:xfrm>
                <a:prstGeom prst="line">
                  <a:avLst/>
                </a:prstGeom>
                <a:grpFill/>
                <a:ln w="28575">
                  <a:solidFill>
                    <a:schemeClr val="tx1"/>
                  </a:solidFill>
                  <a:round/>
                  <a:headEnd/>
                  <a:tailEnd/>
                </a:ln>
                <a:effectLst/>
              </p:spPr>
              <p:txBody>
                <a:bodyPr/>
                <a:lstStyle/>
                <a:p>
                  <a:pPr>
                    <a:defRPr/>
                  </a:pPr>
                  <a:endParaRPr lang="ko-KR" altLang="en-US" sz="800">
                    <a:ea typeface="ＭＳ Ｐゴシック" charset="-128"/>
                  </a:endParaRPr>
                </a:p>
              </p:txBody>
            </p:sp>
            <p:sp>
              <p:nvSpPr>
                <p:cNvPr id="155" name="Rectangle 19"/>
                <p:cNvSpPr>
                  <a:spLocks noChangeArrowheads="1"/>
                </p:cNvSpPr>
                <p:nvPr/>
              </p:nvSpPr>
              <p:spPr bwMode="auto">
                <a:xfrm>
                  <a:off x="1268" y="2044"/>
                  <a:ext cx="85" cy="82"/>
                </a:xfrm>
                <a:prstGeom prst="rect">
                  <a:avLst/>
                </a:prstGeom>
                <a:grpFill/>
                <a:ln w="28575">
                  <a:solidFill>
                    <a:schemeClr val="tx1"/>
                  </a:solidFill>
                  <a:miter lim="800000"/>
                  <a:headEnd/>
                  <a:tailEnd/>
                </a:ln>
                <a:effectLst/>
              </p:spPr>
              <p:txBody>
                <a:bodyPr wrap="none" anchor="ctr"/>
                <a:lstStyle/>
                <a:p>
                  <a:pPr>
                    <a:defRPr/>
                  </a:pPr>
                  <a:endParaRPr lang="ko-KR" altLang="en-US" sz="800">
                    <a:ea typeface="ＭＳ Ｐゴシック" charset="-128"/>
                  </a:endParaRPr>
                </a:p>
              </p:txBody>
            </p:sp>
          </p:grpSp>
          <p:grpSp>
            <p:nvGrpSpPr>
              <p:cNvPr id="27" name="Group 349"/>
              <p:cNvGrpSpPr>
                <a:grpSpLocks/>
              </p:cNvGrpSpPr>
              <p:nvPr/>
            </p:nvGrpSpPr>
            <p:grpSpPr bwMode="auto">
              <a:xfrm rot="4200000">
                <a:off x="719006" y="4734710"/>
                <a:ext cx="138544" cy="159866"/>
                <a:chOff x="2748" y="3422"/>
                <a:chExt cx="105" cy="108"/>
              </a:xfrm>
              <a:solidFill>
                <a:srgbClr val="FF6600"/>
              </a:solidFill>
            </p:grpSpPr>
            <p:sp>
              <p:nvSpPr>
                <p:cNvPr id="157" name="AutoShape 350"/>
                <p:cNvSpPr>
                  <a:spLocks noChangeArrowheads="1"/>
                </p:cNvSpPr>
                <p:nvPr/>
              </p:nvSpPr>
              <p:spPr bwMode="auto">
                <a:xfrm rot="-5400000">
                  <a:off x="2772" y="3449"/>
                  <a:ext cx="57" cy="105"/>
                </a:xfrm>
                <a:prstGeom prst="flowChartCollate">
                  <a:avLst/>
                </a:prstGeom>
                <a:grpFill/>
                <a:ln w="9525">
                  <a:solidFill>
                    <a:srgbClr val="FF6600"/>
                  </a:solidFill>
                  <a:miter lim="800000"/>
                  <a:headEnd/>
                  <a:tailEnd/>
                </a:ln>
              </p:spPr>
              <p:txBody>
                <a:bodyPr vert="eaVert" wrap="none" anchor="ctr"/>
                <a:lstStyle/>
                <a:p>
                  <a:pPr>
                    <a:defRPr/>
                  </a:pPr>
                  <a:endParaRPr lang="ko-KR" altLang="en-US" sz="800">
                    <a:ea typeface="ＭＳ Ｐゴシック" charset="-128"/>
                  </a:endParaRPr>
                </a:p>
              </p:txBody>
            </p:sp>
            <p:sp>
              <p:nvSpPr>
                <p:cNvPr id="158" name="Line 351"/>
                <p:cNvSpPr>
                  <a:spLocks noChangeShapeType="1"/>
                </p:cNvSpPr>
                <p:nvPr/>
              </p:nvSpPr>
              <p:spPr bwMode="auto">
                <a:xfrm rot="-5400000">
                  <a:off x="2784" y="3485"/>
                  <a:ext cx="34" cy="0"/>
                </a:xfrm>
                <a:prstGeom prst="line">
                  <a:avLst/>
                </a:prstGeom>
                <a:grpFill/>
                <a:ln w="38100">
                  <a:solidFill>
                    <a:srgbClr val="FF6600"/>
                  </a:solidFill>
                  <a:round/>
                  <a:headEnd/>
                  <a:tailEnd/>
                </a:ln>
              </p:spPr>
              <p:txBody>
                <a:bodyPr/>
                <a:lstStyle/>
                <a:p>
                  <a:pPr>
                    <a:defRPr/>
                  </a:pPr>
                  <a:endParaRPr lang="ko-KR" altLang="en-US" sz="800">
                    <a:ea typeface="ＭＳ Ｐゴシック" charset="-128"/>
                  </a:endParaRPr>
                </a:p>
              </p:txBody>
            </p:sp>
            <p:sp>
              <p:nvSpPr>
                <p:cNvPr id="159" name="AutoShape 352"/>
                <p:cNvSpPr>
                  <a:spLocks noChangeArrowheads="1"/>
                </p:cNvSpPr>
                <p:nvPr/>
              </p:nvSpPr>
              <p:spPr bwMode="auto">
                <a:xfrm rot="-5400000">
                  <a:off x="2778" y="3421"/>
                  <a:ext cx="45" cy="48"/>
                </a:xfrm>
                <a:prstGeom prst="flowChartDelay">
                  <a:avLst/>
                </a:prstGeom>
                <a:grpFill/>
                <a:ln w="9525">
                  <a:solidFill>
                    <a:srgbClr val="FF6600"/>
                  </a:solidFill>
                  <a:miter lim="800000"/>
                  <a:headEnd/>
                  <a:tailEnd/>
                </a:ln>
              </p:spPr>
              <p:txBody>
                <a:bodyPr vert="eaVert" wrap="none" tIns="0" bIns="0" anchor="ctr" anchorCtr="1"/>
                <a:lstStyle/>
                <a:p>
                  <a:pPr algn="ctr">
                    <a:defRPr/>
                  </a:pPr>
                  <a:r>
                    <a:rPr lang="en-US" altLang="ko-KR" sz="800" dirty="0">
                      <a:ea typeface="굴림" pitchFamily="50" charset="-127"/>
                    </a:rPr>
                    <a:t>s</a:t>
                  </a:r>
                </a:p>
              </p:txBody>
            </p:sp>
          </p:grpSp>
          <p:grpSp>
            <p:nvGrpSpPr>
              <p:cNvPr id="28" name="Group 77"/>
              <p:cNvGrpSpPr>
                <a:grpSpLocks/>
              </p:cNvGrpSpPr>
              <p:nvPr/>
            </p:nvGrpSpPr>
            <p:grpSpPr bwMode="auto">
              <a:xfrm>
                <a:off x="1567699" y="2032049"/>
                <a:ext cx="511172" cy="172688"/>
                <a:chOff x="2033" y="584"/>
                <a:chExt cx="590" cy="186"/>
              </a:xfrm>
            </p:grpSpPr>
            <p:sp>
              <p:nvSpPr>
                <p:cNvPr id="42587" name="Oval 78"/>
                <p:cNvSpPr>
                  <a:spLocks noChangeArrowheads="1"/>
                </p:cNvSpPr>
                <p:nvPr/>
              </p:nvSpPr>
              <p:spPr bwMode="auto">
                <a:xfrm>
                  <a:off x="2033" y="584"/>
                  <a:ext cx="296" cy="75"/>
                </a:xfrm>
                <a:prstGeom prst="ellipse">
                  <a:avLst/>
                </a:prstGeom>
                <a:solidFill>
                  <a:schemeClr val="tx2"/>
                </a:solidFill>
                <a:ln w="9525">
                  <a:solidFill>
                    <a:schemeClr val="tx1"/>
                  </a:solidFill>
                  <a:round/>
                  <a:headEnd/>
                  <a:tailEnd/>
                </a:ln>
              </p:spPr>
              <p:txBody>
                <a:bodyPr wrap="none" anchor="ctr"/>
                <a:lstStyle/>
                <a:p>
                  <a:endParaRPr lang="ko-KR" altLang="en-US" sz="800"/>
                </a:p>
              </p:txBody>
            </p:sp>
            <p:sp>
              <p:nvSpPr>
                <p:cNvPr id="42588" name="AutoShape 79"/>
                <p:cNvSpPr>
                  <a:spLocks noChangeArrowheads="1"/>
                </p:cNvSpPr>
                <p:nvPr/>
              </p:nvSpPr>
              <p:spPr bwMode="auto">
                <a:xfrm rot="10800000">
                  <a:off x="2230" y="702"/>
                  <a:ext cx="199" cy="68"/>
                </a:xfrm>
                <a:prstGeom prst="flowChartManualOperation">
                  <a:avLst/>
                </a:prstGeom>
                <a:solidFill>
                  <a:schemeClr val="bg2"/>
                </a:solidFill>
                <a:ln w="9525">
                  <a:solidFill>
                    <a:schemeClr val="tx1"/>
                  </a:solidFill>
                  <a:miter lim="800000"/>
                  <a:headEnd/>
                  <a:tailEnd/>
                </a:ln>
              </p:spPr>
              <p:txBody>
                <a:bodyPr wrap="none" anchor="ctr"/>
                <a:lstStyle/>
                <a:p>
                  <a:endParaRPr lang="ko-KR" altLang="en-US" sz="800"/>
                </a:p>
              </p:txBody>
            </p:sp>
            <p:sp>
              <p:nvSpPr>
                <p:cNvPr id="42589" name="Line 80"/>
                <p:cNvSpPr>
                  <a:spLocks noChangeShapeType="1"/>
                </p:cNvSpPr>
                <p:nvPr/>
              </p:nvSpPr>
              <p:spPr bwMode="auto">
                <a:xfrm>
                  <a:off x="2329" y="620"/>
                  <a:ext cx="0" cy="89"/>
                </a:xfrm>
                <a:prstGeom prst="line">
                  <a:avLst/>
                </a:prstGeom>
                <a:noFill/>
                <a:ln w="9525">
                  <a:solidFill>
                    <a:schemeClr val="tx1"/>
                  </a:solidFill>
                  <a:round/>
                  <a:headEnd/>
                  <a:tailEnd/>
                </a:ln>
              </p:spPr>
              <p:txBody>
                <a:bodyPr/>
                <a:lstStyle/>
                <a:p>
                  <a:endParaRPr lang="en-US"/>
                </a:p>
              </p:txBody>
            </p:sp>
            <p:sp>
              <p:nvSpPr>
                <p:cNvPr id="42590" name="Oval 81"/>
                <p:cNvSpPr>
                  <a:spLocks noChangeArrowheads="1"/>
                </p:cNvSpPr>
                <p:nvPr/>
              </p:nvSpPr>
              <p:spPr bwMode="auto">
                <a:xfrm>
                  <a:off x="2327" y="588"/>
                  <a:ext cx="296" cy="75"/>
                </a:xfrm>
                <a:prstGeom prst="ellipse">
                  <a:avLst/>
                </a:prstGeom>
                <a:solidFill>
                  <a:schemeClr val="tx2"/>
                </a:solidFill>
                <a:ln w="9525">
                  <a:solidFill>
                    <a:schemeClr val="tx1"/>
                  </a:solidFill>
                  <a:round/>
                  <a:headEnd/>
                  <a:tailEnd/>
                </a:ln>
              </p:spPr>
              <p:txBody>
                <a:bodyPr wrap="none" anchor="ctr"/>
                <a:lstStyle/>
                <a:p>
                  <a:endParaRPr lang="ko-KR" altLang="en-US" sz="800"/>
                </a:p>
              </p:txBody>
            </p:sp>
          </p:grpSp>
          <p:grpSp>
            <p:nvGrpSpPr>
              <p:cNvPr id="29" name="Group 77"/>
              <p:cNvGrpSpPr>
                <a:grpSpLocks/>
              </p:cNvGrpSpPr>
              <p:nvPr/>
            </p:nvGrpSpPr>
            <p:grpSpPr bwMode="auto">
              <a:xfrm>
                <a:off x="2134142" y="2032040"/>
                <a:ext cx="511172" cy="172688"/>
                <a:chOff x="2033" y="584"/>
                <a:chExt cx="590" cy="186"/>
              </a:xfrm>
            </p:grpSpPr>
            <p:sp>
              <p:nvSpPr>
                <p:cNvPr id="42583" name="Oval 78"/>
                <p:cNvSpPr>
                  <a:spLocks noChangeArrowheads="1"/>
                </p:cNvSpPr>
                <p:nvPr/>
              </p:nvSpPr>
              <p:spPr bwMode="auto">
                <a:xfrm>
                  <a:off x="2033" y="584"/>
                  <a:ext cx="296" cy="75"/>
                </a:xfrm>
                <a:prstGeom prst="ellipse">
                  <a:avLst/>
                </a:prstGeom>
                <a:solidFill>
                  <a:schemeClr val="tx2"/>
                </a:solidFill>
                <a:ln w="9525">
                  <a:solidFill>
                    <a:schemeClr val="tx1"/>
                  </a:solidFill>
                  <a:round/>
                  <a:headEnd/>
                  <a:tailEnd/>
                </a:ln>
              </p:spPr>
              <p:txBody>
                <a:bodyPr wrap="none" anchor="ctr"/>
                <a:lstStyle/>
                <a:p>
                  <a:endParaRPr lang="ko-KR" altLang="en-US" sz="800"/>
                </a:p>
              </p:txBody>
            </p:sp>
            <p:sp>
              <p:nvSpPr>
                <p:cNvPr id="42584" name="AutoShape 79"/>
                <p:cNvSpPr>
                  <a:spLocks noChangeArrowheads="1"/>
                </p:cNvSpPr>
                <p:nvPr/>
              </p:nvSpPr>
              <p:spPr bwMode="auto">
                <a:xfrm rot="10800000">
                  <a:off x="2230" y="702"/>
                  <a:ext cx="199" cy="68"/>
                </a:xfrm>
                <a:prstGeom prst="flowChartManualOperation">
                  <a:avLst/>
                </a:prstGeom>
                <a:solidFill>
                  <a:schemeClr val="bg2"/>
                </a:solidFill>
                <a:ln w="9525">
                  <a:solidFill>
                    <a:schemeClr val="tx1"/>
                  </a:solidFill>
                  <a:miter lim="800000"/>
                  <a:headEnd/>
                  <a:tailEnd/>
                </a:ln>
              </p:spPr>
              <p:txBody>
                <a:bodyPr wrap="none" anchor="ctr"/>
                <a:lstStyle/>
                <a:p>
                  <a:endParaRPr lang="ko-KR" altLang="en-US" sz="800"/>
                </a:p>
              </p:txBody>
            </p:sp>
            <p:sp>
              <p:nvSpPr>
                <p:cNvPr id="42585" name="Line 80"/>
                <p:cNvSpPr>
                  <a:spLocks noChangeShapeType="1"/>
                </p:cNvSpPr>
                <p:nvPr/>
              </p:nvSpPr>
              <p:spPr bwMode="auto">
                <a:xfrm>
                  <a:off x="2329" y="620"/>
                  <a:ext cx="0" cy="89"/>
                </a:xfrm>
                <a:prstGeom prst="line">
                  <a:avLst/>
                </a:prstGeom>
                <a:noFill/>
                <a:ln w="9525">
                  <a:solidFill>
                    <a:schemeClr val="tx1"/>
                  </a:solidFill>
                  <a:round/>
                  <a:headEnd/>
                  <a:tailEnd/>
                </a:ln>
              </p:spPr>
              <p:txBody>
                <a:bodyPr/>
                <a:lstStyle/>
                <a:p>
                  <a:endParaRPr lang="en-US"/>
                </a:p>
              </p:txBody>
            </p:sp>
            <p:sp>
              <p:nvSpPr>
                <p:cNvPr id="42586" name="Oval 81"/>
                <p:cNvSpPr>
                  <a:spLocks noChangeArrowheads="1"/>
                </p:cNvSpPr>
                <p:nvPr/>
              </p:nvSpPr>
              <p:spPr bwMode="auto">
                <a:xfrm>
                  <a:off x="2327" y="588"/>
                  <a:ext cx="296" cy="75"/>
                </a:xfrm>
                <a:prstGeom prst="ellipse">
                  <a:avLst/>
                </a:prstGeom>
                <a:solidFill>
                  <a:schemeClr val="tx2"/>
                </a:solidFill>
                <a:ln w="9525">
                  <a:solidFill>
                    <a:schemeClr val="tx1"/>
                  </a:solidFill>
                  <a:round/>
                  <a:headEnd/>
                  <a:tailEnd/>
                </a:ln>
              </p:spPr>
              <p:txBody>
                <a:bodyPr wrap="none" anchor="ctr"/>
                <a:lstStyle/>
                <a:p>
                  <a:endParaRPr lang="ko-KR" altLang="en-US" sz="800"/>
                </a:p>
              </p:txBody>
            </p:sp>
          </p:grpSp>
          <p:sp>
            <p:nvSpPr>
              <p:cNvPr id="42094" name="Line 3"/>
              <p:cNvSpPr>
                <a:spLocks noChangeShapeType="1"/>
              </p:cNvSpPr>
              <p:nvPr/>
            </p:nvSpPr>
            <p:spPr bwMode="auto">
              <a:xfrm flipV="1">
                <a:off x="1014438" y="3685212"/>
                <a:ext cx="0" cy="532087"/>
              </a:xfrm>
              <a:prstGeom prst="line">
                <a:avLst/>
              </a:prstGeom>
              <a:noFill/>
              <a:ln w="28575">
                <a:solidFill>
                  <a:srgbClr val="FF0000"/>
                </a:solidFill>
                <a:round/>
                <a:headEnd/>
                <a:tailEnd/>
              </a:ln>
            </p:spPr>
            <p:txBody>
              <a:bodyPr/>
              <a:lstStyle/>
              <a:p>
                <a:endParaRPr lang="en-US"/>
              </a:p>
            </p:txBody>
          </p:sp>
          <p:grpSp>
            <p:nvGrpSpPr>
              <p:cNvPr id="41984" name="그룹 327"/>
              <p:cNvGrpSpPr>
                <a:grpSpLocks/>
              </p:cNvGrpSpPr>
              <p:nvPr/>
            </p:nvGrpSpPr>
            <p:grpSpPr bwMode="auto">
              <a:xfrm>
                <a:off x="919044" y="4152336"/>
                <a:ext cx="173683" cy="381246"/>
                <a:chOff x="319442" y="3699603"/>
                <a:chExt cx="352425" cy="760413"/>
              </a:xfrm>
            </p:grpSpPr>
            <p:sp>
              <p:nvSpPr>
                <p:cNvPr id="42561" name="AutoShape 23"/>
                <p:cNvSpPr>
                  <a:spLocks noChangeArrowheads="1"/>
                </p:cNvSpPr>
                <p:nvPr/>
              </p:nvSpPr>
              <p:spPr bwMode="auto">
                <a:xfrm>
                  <a:off x="319442" y="3699603"/>
                  <a:ext cx="352425" cy="760413"/>
                </a:xfrm>
                <a:prstGeom prst="roundRect">
                  <a:avLst>
                    <a:gd name="adj" fmla="val 16667"/>
                  </a:avLst>
                </a:prstGeom>
                <a:gradFill rotWithShape="1">
                  <a:gsLst>
                    <a:gs pos="0">
                      <a:srgbClr val="FF0000"/>
                    </a:gs>
                    <a:gs pos="100000">
                      <a:srgbClr val="2C658C">
                        <a:alpha val="25000"/>
                      </a:srgbClr>
                    </a:gs>
                  </a:gsLst>
                  <a:lin ang="5400000" scaled="1"/>
                </a:gradFill>
                <a:ln w="19050">
                  <a:solidFill>
                    <a:schemeClr val="tx1"/>
                  </a:solidFill>
                  <a:round/>
                  <a:headEnd/>
                  <a:tailEnd/>
                </a:ln>
              </p:spPr>
              <p:txBody>
                <a:bodyPr wrap="none" anchor="ctr"/>
                <a:lstStyle/>
                <a:p>
                  <a:endParaRPr lang="ko-KR" altLang="en-US" sz="800"/>
                </a:p>
              </p:txBody>
            </p:sp>
            <p:grpSp>
              <p:nvGrpSpPr>
                <p:cNvPr id="41985" name="그룹 326"/>
                <p:cNvGrpSpPr>
                  <a:grpSpLocks/>
                </p:cNvGrpSpPr>
                <p:nvPr/>
              </p:nvGrpSpPr>
              <p:grpSpPr bwMode="auto">
                <a:xfrm>
                  <a:off x="320500" y="4309405"/>
                  <a:ext cx="347663" cy="74721"/>
                  <a:chOff x="328967" y="5003672"/>
                  <a:chExt cx="347663" cy="74721"/>
                </a:xfrm>
              </p:grpSpPr>
              <p:grpSp>
                <p:nvGrpSpPr>
                  <p:cNvPr id="41986" name="Group 113"/>
                  <p:cNvGrpSpPr>
                    <a:grpSpLocks/>
                  </p:cNvGrpSpPr>
                  <p:nvPr/>
                </p:nvGrpSpPr>
                <p:grpSpPr bwMode="auto">
                  <a:xfrm>
                    <a:off x="547720" y="5006022"/>
                    <a:ext cx="128910" cy="72371"/>
                    <a:chOff x="909" y="4018"/>
                    <a:chExt cx="64" cy="31"/>
                  </a:xfrm>
                </p:grpSpPr>
                <p:sp>
                  <p:nvSpPr>
                    <p:cNvPr id="42578" name="Line 114"/>
                    <p:cNvSpPr>
                      <a:spLocks noChangeShapeType="1"/>
                    </p:cNvSpPr>
                    <p:nvPr/>
                  </p:nvSpPr>
                  <p:spPr bwMode="auto">
                    <a:xfrm>
                      <a:off x="913" y="4018"/>
                      <a:ext cx="0" cy="29"/>
                    </a:xfrm>
                    <a:prstGeom prst="line">
                      <a:avLst/>
                    </a:prstGeom>
                    <a:noFill/>
                    <a:ln w="9525">
                      <a:solidFill>
                        <a:srgbClr val="FF0000"/>
                      </a:solidFill>
                      <a:round/>
                      <a:headEnd/>
                      <a:tailEnd/>
                    </a:ln>
                  </p:spPr>
                  <p:txBody>
                    <a:bodyPr/>
                    <a:lstStyle/>
                    <a:p>
                      <a:endParaRPr lang="en-US"/>
                    </a:p>
                  </p:txBody>
                </p:sp>
                <p:sp>
                  <p:nvSpPr>
                    <p:cNvPr id="42579" name="Line 115"/>
                    <p:cNvSpPr>
                      <a:spLocks noChangeShapeType="1"/>
                    </p:cNvSpPr>
                    <p:nvPr/>
                  </p:nvSpPr>
                  <p:spPr bwMode="auto">
                    <a:xfrm rot="2700000">
                      <a:off x="928" y="4013"/>
                      <a:ext cx="0" cy="37"/>
                    </a:xfrm>
                    <a:prstGeom prst="line">
                      <a:avLst/>
                    </a:prstGeom>
                    <a:noFill/>
                    <a:ln w="9525">
                      <a:solidFill>
                        <a:srgbClr val="FF0000"/>
                      </a:solidFill>
                      <a:round/>
                      <a:headEnd/>
                      <a:tailEnd/>
                    </a:ln>
                  </p:spPr>
                  <p:txBody>
                    <a:bodyPr/>
                    <a:lstStyle/>
                    <a:p>
                      <a:endParaRPr lang="en-US"/>
                    </a:p>
                  </p:txBody>
                </p:sp>
                <p:sp>
                  <p:nvSpPr>
                    <p:cNvPr id="42580" name="Line 116"/>
                    <p:cNvSpPr>
                      <a:spLocks noChangeShapeType="1"/>
                    </p:cNvSpPr>
                    <p:nvPr/>
                  </p:nvSpPr>
                  <p:spPr bwMode="auto">
                    <a:xfrm>
                      <a:off x="941" y="4019"/>
                      <a:ext cx="0" cy="29"/>
                    </a:xfrm>
                    <a:prstGeom prst="line">
                      <a:avLst/>
                    </a:prstGeom>
                    <a:noFill/>
                    <a:ln w="9525">
                      <a:solidFill>
                        <a:srgbClr val="FF0000"/>
                      </a:solidFill>
                      <a:round/>
                      <a:headEnd/>
                      <a:tailEnd/>
                    </a:ln>
                  </p:spPr>
                  <p:txBody>
                    <a:bodyPr/>
                    <a:lstStyle/>
                    <a:p>
                      <a:endParaRPr lang="en-US"/>
                    </a:p>
                  </p:txBody>
                </p:sp>
                <p:sp>
                  <p:nvSpPr>
                    <p:cNvPr id="42581" name="Line 117"/>
                    <p:cNvSpPr>
                      <a:spLocks noChangeShapeType="1"/>
                    </p:cNvSpPr>
                    <p:nvPr/>
                  </p:nvSpPr>
                  <p:spPr bwMode="auto">
                    <a:xfrm rot="2700000">
                      <a:off x="955" y="4015"/>
                      <a:ext cx="0" cy="37"/>
                    </a:xfrm>
                    <a:prstGeom prst="line">
                      <a:avLst/>
                    </a:prstGeom>
                    <a:noFill/>
                    <a:ln w="9525">
                      <a:solidFill>
                        <a:srgbClr val="FF0000"/>
                      </a:solidFill>
                      <a:round/>
                      <a:headEnd/>
                      <a:tailEnd/>
                    </a:ln>
                  </p:spPr>
                  <p:txBody>
                    <a:bodyPr/>
                    <a:lstStyle/>
                    <a:p>
                      <a:endParaRPr lang="en-US"/>
                    </a:p>
                  </p:txBody>
                </p:sp>
                <p:sp>
                  <p:nvSpPr>
                    <p:cNvPr id="42582" name="Line 118"/>
                    <p:cNvSpPr>
                      <a:spLocks noChangeShapeType="1"/>
                    </p:cNvSpPr>
                    <p:nvPr/>
                  </p:nvSpPr>
                  <p:spPr bwMode="auto">
                    <a:xfrm>
                      <a:off x="969" y="4020"/>
                      <a:ext cx="0" cy="29"/>
                    </a:xfrm>
                    <a:prstGeom prst="line">
                      <a:avLst/>
                    </a:prstGeom>
                    <a:noFill/>
                    <a:ln w="9525">
                      <a:solidFill>
                        <a:srgbClr val="FF0000"/>
                      </a:solidFill>
                      <a:round/>
                      <a:headEnd/>
                      <a:tailEnd/>
                    </a:ln>
                  </p:spPr>
                  <p:txBody>
                    <a:bodyPr/>
                    <a:lstStyle/>
                    <a:p>
                      <a:endParaRPr lang="en-US"/>
                    </a:p>
                  </p:txBody>
                </p:sp>
              </p:grpSp>
              <p:grpSp>
                <p:nvGrpSpPr>
                  <p:cNvPr id="41988" name="Group 119"/>
                  <p:cNvGrpSpPr>
                    <a:grpSpLocks/>
                  </p:cNvGrpSpPr>
                  <p:nvPr/>
                </p:nvGrpSpPr>
                <p:grpSpPr bwMode="auto">
                  <a:xfrm>
                    <a:off x="328967" y="5003688"/>
                    <a:ext cx="128910" cy="72371"/>
                    <a:chOff x="909" y="4018"/>
                    <a:chExt cx="64" cy="31"/>
                  </a:xfrm>
                </p:grpSpPr>
                <p:sp>
                  <p:nvSpPr>
                    <p:cNvPr id="42573" name="Line 120"/>
                    <p:cNvSpPr>
                      <a:spLocks noChangeShapeType="1"/>
                    </p:cNvSpPr>
                    <p:nvPr/>
                  </p:nvSpPr>
                  <p:spPr bwMode="auto">
                    <a:xfrm>
                      <a:off x="913" y="4018"/>
                      <a:ext cx="0" cy="29"/>
                    </a:xfrm>
                    <a:prstGeom prst="line">
                      <a:avLst/>
                    </a:prstGeom>
                    <a:noFill/>
                    <a:ln w="9525">
                      <a:solidFill>
                        <a:srgbClr val="FF0000"/>
                      </a:solidFill>
                      <a:round/>
                      <a:headEnd/>
                      <a:tailEnd/>
                    </a:ln>
                  </p:spPr>
                  <p:txBody>
                    <a:bodyPr/>
                    <a:lstStyle/>
                    <a:p>
                      <a:endParaRPr lang="en-US"/>
                    </a:p>
                  </p:txBody>
                </p:sp>
                <p:sp>
                  <p:nvSpPr>
                    <p:cNvPr id="42574" name="Line 121"/>
                    <p:cNvSpPr>
                      <a:spLocks noChangeShapeType="1"/>
                    </p:cNvSpPr>
                    <p:nvPr/>
                  </p:nvSpPr>
                  <p:spPr bwMode="auto">
                    <a:xfrm rot="2700000">
                      <a:off x="928" y="4013"/>
                      <a:ext cx="0" cy="37"/>
                    </a:xfrm>
                    <a:prstGeom prst="line">
                      <a:avLst/>
                    </a:prstGeom>
                    <a:noFill/>
                    <a:ln w="9525">
                      <a:solidFill>
                        <a:srgbClr val="FF0000"/>
                      </a:solidFill>
                      <a:round/>
                      <a:headEnd/>
                      <a:tailEnd/>
                    </a:ln>
                  </p:spPr>
                  <p:txBody>
                    <a:bodyPr/>
                    <a:lstStyle/>
                    <a:p>
                      <a:endParaRPr lang="en-US"/>
                    </a:p>
                  </p:txBody>
                </p:sp>
                <p:sp>
                  <p:nvSpPr>
                    <p:cNvPr id="42575" name="Line 122"/>
                    <p:cNvSpPr>
                      <a:spLocks noChangeShapeType="1"/>
                    </p:cNvSpPr>
                    <p:nvPr/>
                  </p:nvSpPr>
                  <p:spPr bwMode="auto">
                    <a:xfrm>
                      <a:off x="941" y="4019"/>
                      <a:ext cx="0" cy="29"/>
                    </a:xfrm>
                    <a:prstGeom prst="line">
                      <a:avLst/>
                    </a:prstGeom>
                    <a:noFill/>
                    <a:ln w="9525">
                      <a:solidFill>
                        <a:srgbClr val="FF0000"/>
                      </a:solidFill>
                      <a:round/>
                      <a:headEnd/>
                      <a:tailEnd/>
                    </a:ln>
                  </p:spPr>
                  <p:txBody>
                    <a:bodyPr/>
                    <a:lstStyle/>
                    <a:p>
                      <a:endParaRPr lang="en-US"/>
                    </a:p>
                  </p:txBody>
                </p:sp>
                <p:sp>
                  <p:nvSpPr>
                    <p:cNvPr id="42576" name="Line 123"/>
                    <p:cNvSpPr>
                      <a:spLocks noChangeShapeType="1"/>
                    </p:cNvSpPr>
                    <p:nvPr/>
                  </p:nvSpPr>
                  <p:spPr bwMode="auto">
                    <a:xfrm rot="2700000">
                      <a:off x="955" y="4015"/>
                      <a:ext cx="0" cy="37"/>
                    </a:xfrm>
                    <a:prstGeom prst="line">
                      <a:avLst/>
                    </a:prstGeom>
                    <a:noFill/>
                    <a:ln w="9525">
                      <a:solidFill>
                        <a:srgbClr val="FF0000"/>
                      </a:solidFill>
                      <a:round/>
                      <a:headEnd/>
                      <a:tailEnd/>
                    </a:ln>
                  </p:spPr>
                  <p:txBody>
                    <a:bodyPr/>
                    <a:lstStyle/>
                    <a:p>
                      <a:endParaRPr lang="en-US"/>
                    </a:p>
                  </p:txBody>
                </p:sp>
                <p:sp>
                  <p:nvSpPr>
                    <p:cNvPr id="42577" name="Line 124"/>
                    <p:cNvSpPr>
                      <a:spLocks noChangeShapeType="1"/>
                    </p:cNvSpPr>
                    <p:nvPr/>
                  </p:nvSpPr>
                  <p:spPr bwMode="auto">
                    <a:xfrm>
                      <a:off x="969" y="4020"/>
                      <a:ext cx="0" cy="29"/>
                    </a:xfrm>
                    <a:prstGeom prst="line">
                      <a:avLst/>
                    </a:prstGeom>
                    <a:noFill/>
                    <a:ln w="9525">
                      <a:solidFill>
                        <a:srgbClr val="FF0000"/>
                      </a:solidFill>
                      <a:round/>
                      <a:headEnd/>
                      <a:tailEnd/>
                    </a:ln>
                  </p:spPr>
                  <p:txBody>
                    <a:bodyPr/>
                    <a:lstStyle/>
                    <a:p>
                      <a:endParaRPr lang="en-US"/>
                    </a:p>
                  </p:txBody>
                </p:sp>
              </p:grpSp>
              <p:sp>
                <p:nvSpPr>
                  <p:cNvPr id="42565" name="Line 125"/>
                  <p:cNvSpPr>
                    <a:spLocks noChangeShapeType="1"/>
                  </p:cNvSpPr>
                  <p:nvPr/>
                </p:nvSpPr>
                <p:spPr bwMode="auto">
                  <a:xfrm>
                    <a:off x="341858" y="5006022"/>
                    <a:ext cx="324853" cy="0"/>
                  </a:xfrm>
                  <a:prstGeom prst="line">
                    <a:avLst/>
                  </a:prstGeom>
                  <a:noFill/>
                  <a:ln w="12700">
                    <a:solidFill>
                      <a:schemeClr val="tx1"/>
                    </a:solidFill>
                    <a:round/>
                    <a:headEnd/>
                    <a:tailEnd/>
                  </a:ln>
                </p:spPr>
                <p:txBody>
                  <a:bodyPr/>
                  <a:lstStyle/>
                  <a:p>
                    <a:endParaRPr lang="en-US"/>
                  </a:p>
                </p:txBody>
              </p:sp>
              <p:sp>
                <p:nvSpPr>
                  <p:cNvPr id="42566" name="Line 126"/>
                  <p:cNvSpPr>
                    <a:spLocks noChangeShapeType="1"/>
                  </p:cNvSpPr>
                  <p:nvPr/>
                </p:nvSpPr>
                <p:spPr bwMode="auto">
                  <a:xfrm>
                    <a:off x="341858" y="5076059"/>
                    <a:ext cx="324853" cy="0"/>
                  </a:xfrm>
                  <a:prstGeom prst="line">
                    <a:avLst/>
                  </a:prstGeom>
                  <a:noFill/>
                  <a:ln w="12700">
                    <a:solidFill>
                      <a:schemeClr val="tx1"/>
                    </a:solidFill>
                    <a:round/>
                    <a:headEnd/>
                    <a:tailEnd/>
                  </a:ln>
                </p:spPr>
                <p:txBody>
                  <a:bodyPr/>
                  <a:lstStyle/>
                  <a:p>
                    <a:endParaRPr lang="en-US"/>
                  </a:p>
                </p:txBody>
              </p:sp>
              <p:grpSp>
                <p:nvGrpSpPr>
                  <p:cNvPr id="41999" name="Group 119"/>
                  <p:cNvGrpSpPr>
                    <a:grpSpLocks/>
                  </p:cNvGrpSpPr>
                  <p:nvPr/>
                </p:nvGrpSpPr>
                <p:grpSpPr bwMode="auto">
                  <a:xfrm>
                    <a:off x="438500" y="5003672"/>
                    <a:ext cx="128910" cy="72371"/>
                    <a:chOff x="909" y="4018"/>
                    <a:chExt cx="64" cy="31"/>
                  </a:xfrm>
                </p:grpSpPr>
                <p:sp>
                  <p:nvSpPr>
                    <p:cNvPr id="42568" name="Line 120"/>
                    <p:cNvSpPr>
                      <a:spLocks noChangeShapeType="1"/>
                    </p:cNvSpPr>
                    <p:nvPr/>
                  </p:nvSpPr>
                  <p:spPr bwMode="auto">
                    <a:xfrm>
                      <a:off x="913" y="4018"/>
                      <a:ext cx="0" cy="29"/>
                    </a:xfrm>
                    <a:prstGeom prst="line">
                      <a:avLst/>
                    </a:prstGeom>
                    <a:noFill/>
                    <a:ln w="9525">
                      <a:solidFill>
                        <a:srgbClr val="FF0000"/>
                      </a:solidFill>
                      <a:round/>
                      <a:headEnd/>
                      <a:tailEnd/>
                    </a:ln>
                  </p:spPr>
                  <p:txBody>
                    <a:bodyPr/>
                    <a:lstStyle/>
                    <a:p>
                      <a:endParaRPr lang="en-US"/>
                    </a:p>
                  </p:txBody>
                </p:sp>
                <p:sp>
                  <p:nvSpPr>
                    <p:cNvPr id="42569" name="Line 121"/>
                    <p:cNvSpPr>
                      <a:spLocks noChangeShapeType="1"/>
                    </p:cNvSpPr>
                    <p:nvPr/>
                  </p:nvSpPr>
                  <p:spPr bwMode="auto">
                    <a:xfrm rot="2700000">
                      <a:off x="928" y="4013"/>
                      <a:ext cx="0" cy="37"/>
                    </a:xfrm>
                    <a:prstGeom prst="line">
                      <a:avLst/>
                    </a:prstGeom>
                    <a:noFill/>
                    <a:ln w="9525">
                      <a:solidFill>
                        <a:srgbClr val="FF0000"/>
                      </a:solidFill>
                      <a:round/>
                      <a:headEnd/>
                      <a:tailEnd/>
                    </a:ln>
                  </p:spPr>
                  <p:txBody>
                    <a:bodyPr/>
                    <a:lstStyle/>
                    <a:p>
                      <a:endParaRPr lang="en-US"/>
                    </a:p>
                  </p:txBody>
                </p:sp>
                <p:sp>
                  <p:nvSpPr>
                    <p:cNvPr id="42570" name="Line 122"/>
                    <p:cNvSpPr>
                      <a:spLocks noChangeShapeType="1"/>
                    </p:cNvSpPr>
                    <p:nvPr/>
                  </p:nvSpPr>
                  <p:spPr bwMode="auto">
                    <a:xfrm>
                      <a:off x="941" y="4019"/>
                      <a:ext cx="0" cy="29"/>
                    </a:xfrm>
                    <a:prstGeom prst="line">
                      <a:avLst/>
                    </a:prstGeom>
                    <a:noFill/>
                    <a:ln w="9525">
                      <a:solidFill>
                        <a:srgbClr val="FF0000"/>
                      </a:solidFill>
                      <a:round/>
                      <a:headEnd/>
                      <a:tailEnd/>
                    </a:ln>
                  </p:spPr>
                  <p:txBody>
                    <a:bodyPr/>
                    <a:lstStyle/>
                    <a:p>
                      <a:endParaRPr lang="en-US"/>
                    </a:p>
                  </p:txBody>
                </p:sp>
                <p:sp>
                  <p:nvSpPr>
                    <p:cNvPr id="42571" name="Line 123"/>
                    <p:cNvSpPr>
                      <a:spLocks noChangeShapeType="1"/>
                    </p:cNvSpPr>
                    <p:nvPr/>
                  </p:nvSpPr>
                  <p:spPr bwMode="auto">
                    <a:xfrm rot="2700000">
                      <a:off x="955" y="4015"/>
                      <a:ext cx="0" cy="37"/>
                    </a:xfrm>
                    <a:prstGeom prst="line">
                      <a:avLst/>
                    </a:prstGeom>
                    <a:noFill/>
                    <a:ln w="9525">
                      <a:solidFill>
                        <a:srgbClr val="FF0000"/>
                      </a:solidFill>
                      <a:round/>
                      <a:headEnd/>
                      <a:tailEnd/>
                    </a:ln>
                  </p:spPr>
                  <p:txBody>
                    <a:bodyPr/>
                    <a:lstStyle/>
                    <a:p>
                      <a:endParaRPr lang="en-US"/>
                    </a:p>
                  </p:txBody>
                </p:sp>
                <p:sp>
                  <p:nvSpPr>
                    <p:cNvPr id="42572" name="Line 124"/>
                    <p:cNvSpPr>
                      <a:spLocks noChangeShapeType="1"/>
                    </p:cNvSpPr>
                    <p:nvPr/>
                  </p:nvSpPr>
                  <p:spPr bwMode="auto">
                    <a:xfrm>
                      <a:off x="969" y="4020"/>
                      <a:ext cx="0" cy="29"/>
                    </a:xfrm>
                    <a:prstGeom prst="line">
                      <a:avLst/>
                    </a:prstGeom>
                    <a:noFill/>
                    <a:ln w="9525">
                      <a:solidFill>
                        <a:srgbClr val="FF0000"/>
                      </a:solidFill>
                      <a:round/>
                      <a:headEnd/>
                      <a:tailEnd/>
                    </a:ln>
                  </p:spPr>
                  <p:txBody>
                    <a:bodyPr/>
                    <a:lstStyle/>
                    <a:p>
                      <a:endParaRPr lang="en-US"/>
                    </a:p>
                  </p:txBody>
                </p:sp>
              </p:grpSp>
            </p:grpSp>
          </p:grpSp>
          <p:sp>
            <p:nvSpPr>
              <p:cNvPr id="42096" name="Line 26"/>
              <p:cNvSpPr>
                <a:spLocks noChangeShapeType="1"/>
              </p:cNvSpPr>
              <p:nvPr/>
            </p:nvSpPr>
            <p:spPr bwMode="auto">
              <a:xfrm rot="5400000">
                <a:off x="964273" y="4077909"/>
                <a:ext cx="0" cy="75986"/>
              </a:xfrm>
              <a:prstGeom prst="line">
                <a:avLst/>
              </a:prstGeom>
              <a:noFill/>
              <a:ln w="57150">
                <a:solidFill>
                  <a:schemeClr val="accent2"/>
                </a:solidFill>
                <a:round/>
                <a:headEnd/>
                <a:tailEnd/>
              </a:ln>
            </p:spPr>
            <p:txBody>
              <a:bodyPr/>
              <a:lstStyle/>
              <a:p>
                <a:endParaRPr lang="en-US"/>
              </a:p>
            </p:txBody>
          </p:sp>
          <p:sp>
            <p:nvSpPr>
              <p:cNvPr id="195" name="Line 40"/>
              <p:cNvSpPr>
                <a:spLocks noChangeShapeType="1"/>
              </p:cNvSpPr>
              <p:nvPr/>
            </p:nvSpPr>
            <p:spPr bwMode="auto">
              <a:xfrm flipV="1">
                <a:off x="1092286" y="4199269"/>
                <a:ext cx="88163" cy="0"/>
              </a:xfrm>
              <a:prstGeom prst="line">
                <a:avLst/>
              </a:prstGeom>
              <a:noFill/>
              <a:ln w="28575">
                <a:solidFill>
                  <a:schemeClr val="accent5">
                    <a:lumMod val="75000"/>
                  </a:schemeClr>
                </a:solidFill>
                <a:round/>
                <a:headEnd/>
                <a:tailEnd/>
              </a:ln>
            </p:spPr>
            <p:txBody>
              <a:bodyPr/>
              <a:lstStyle/>
              <a:p>
                <a:pPr>
                  <a:defRPr/>
                </a:pPr>
                <a:endParaRPr lang="ko-KR" altLang="en-US" sz="800">
                  <a:ea typeface="ＭＳ Ｐゴシック" charset="-128"/>
                </a:endParaRPr>
              </a:p>
            </p:txBody>
          </p:sp>
          <p:sp>
            <p:nvSpPr>
              <p:cNvPr id="196" name="Line 41"/>
              <p:cNvSpPr>
                <a:spLocks noChangeShapeType="1"/>
              </p:cNvSpPr>
              <p:nvPr/>
            </p:nvSpPr>
            <p:spPr bwMode="auto">
              <a:xfrm flipH="1">
                <a:off x="1182177" y="4192354"/>
                <a:ext cx="0" cy="458062"/>
              </a:xfrm>
              <a:prstGeom prst="line">
                <a:avLst/>
              </a:prstGeom>
              <a:noFill/>
              <a:ln w="28575">
                <a:solidFill>
                  <a:schemeClr val="accent5">
                    <a:lumMod val="75000"/>
                  </a:schemeClr>
                </a:solidFill>
                <a:round/>
                <a:headEnd/>
                <a:tailEnd/>
              </a:ln>
            </p:spPr>
            <p:txBody>
              <a:bodyPr/>
              <a:lstStyle/>
              <a:p>
                <a:pPr>
                  <a:defRPr/>
                </a:pPr>
                <a:endParaRPr lang="ko-KR" altLang="en-US" sz="800">
                  <a:ea typeface="ＭＳ Ｐゴシック" charset="-128"/>
                </a:endParaRPr>
              </a:p>
            </p:txBody>
          </p:sp>
          <p:sp>
            <p:nvSpPr>
              <p:cNvPr id="197" name="Line 355"/>
              <p:cNvSpPr>
                <a:spLocks noChangeShapeType="1"/>
              </p:cNvSpPr>
              <p:nvPr/>
            </p:nvSpPr>
            <p:spPr bwMode="auto">
              <a:xfrm>
                <a:off x="1049070" y="3755036"/>
                <a:ext cx="544531" cy="0"/>
              </a:xfrm>
              <a:prstGeom prst="line">
                <a:avLst/>
              </a:prstGeom>
              <a:noFill/>
              <a:ln w="19050">
                <a:solidFill>
                  <a:schemeClr val="bg1">
                    <a:lumMod val="75000"/>
                  </a:schemeClr>
                </a:solidFill>
                <a:round/>
                <a:headEnd/>
                <a:tailEnd/>
              </a:ln>
            </p:spPr>
            <p:txBody>
              <a:bodyPr/>
              <a:lstStyle/>
              <a:p>
                <a:pPr>
                  <a:defRPr/>
                </a:pPr>
                <a:endParaRPr lang="ko-KR" altLang="en-US" sz="800">
                  <a:ea typeface="ＭＳ Ｐゴシック" charset="-128"/>
                </a:endParaRPr>
              </a:p>
            </p:txBody>
          </p:sp>
          <p:sp>
            <p:nvSpPr>
              <p:cNvPr id="198" name="Line 356"/>
              <p:cNvSpPr>
                <a:spLocks noChangeShapeType="1"/>
              </p:cNvSpPr>
              <p:nvPr/>
            </p:nvSpPr>
            <p:spPr bwMode="auto">
              <a:xfrm flipV="1">
                <a:off x="1045613" y="3663423"/>
                <a:ext cx="0" cy="91613"/>
              </a:xfrm>
              <a:prstGeom prst="line">
                <a:avLst/>
              </a:prstGeom>
              <a:noFill/>
              <a:ln w="19050">
                <a:solidFill>
                  <a:schemeClr val="bg1">
                    <a:lumMod val="75000"/>
                  </a:schemeClr>
                </a:solidFill>
                <a:round/>
                <a:headEnd/>
                <a:tailEnd/>
              </a:ln>
            </p:spPr>
            <p:txBody>
              <a:bodyPr>
                <a:spAutoFit/>
              </a:bodyPr>
              <a:lstStyle/>
              <a:p>
                <a:pPr>
                  <a:defRPr/>
                </a:pPr>
                <a:endParaRPr lang="ko-KR" altLang="en-US" sz="800">
                  <a:ea typeface="ＭＳ Ｐゴシック" charset="-128"/>
                </a:endParaRPr>
              </a:p>
            </p:txBody>
          </p:sp>
          <p:sp>
            <p:nvSpPr>
              <p:cNvPr id="199" name="Line 357"/>
              <p:cNvSpPr>
                <a:spLocks noChangeShapeType="1"/>
              </p:cNvSpPr>
              <p:nvPr/>
            </p:nvSpPr>
            <p:spPr bwMode="auto">
              <a:xfrm flipV="1">
                <a:off x="1361959" y="3825905"/>
                <a:ext cx="0" cy="252366"/>
              </a:xfrm>
              <a:prstGeom prst="line">
                <a:avLst/>
              </a:prstGeom>
              <a:noFill/>
              <a:ln w="19050">
                <a:solidFill>
                  <a:schemeClr val="bg1">
                    <a:lumMod val="75000"/>
                  </a:schemeClr>
                </a:solidFill>
                <a:round/>
                <a:headEnd/>
                <a:tailEnd/>
              </a:ln>
            </p:spPr>
            <p:txBody>
              <a:bodyPr>
                <a:spAutoFit/>
              </a:bodyPr>
              <a:lstStyle/>
              <a:p>
                <a:pPr>
                  <a:defRPr/>
                </a:pPr>
                <a:endParaRPr lang="ko-KR" altLang="en-US" sz="800">
                  <a:ea typeface="ＭＳ Ｐゴシック" charset="-128"/>
                </a:endParaRPr>
              </a:p>
            </p:txBody>
          </p:sp>
          <p:sp>
            <p:nvSpPr>
              <p:cNvPr id="200" name="Line 359"/>
              <p:cNvSpPr>
                <a:spLocks noChangeShapeType="1"/>
              </p:cNvSpPr>
              <p:nvPr/>
            </p:nvSpPr>
            <p:spPr bwMode="auto">
              <a:xfrm flipV="1">
                <a:off x="1353316" y="4245940"/>
                <a:ext cx="0" cy="399291"/>
              </a:xfrm>
              <a:prstGeom prst="line">
                <a:avLst/>
              </a:prstGeom>
              <a:noFill/>
              <a:ln w="19050">
                <a:solidFill>
                  <a:schemeClr val="bg1">
                    <a:lumMod val="75000"/>
                  </a:schemeClr>
                </a:solidFill>
                <a:round/>
                <a:headEnd/>
                <a:tailEnd/>
              </a:ln>
            </p:spPr>
            <p:txBody>
              <a:bodyPr>
                <a:spAutoFit/>
              </a:bodyPr>
              <a:lstStyle/>
              <a:p>
                <a:pPr>
                  <a:defRPr/>
                </a:pPr>
                <a:endParaRPr lang="ko-KR" altLang="en-US" sz="800">
                  <a:ea typeface="ＭＳ Ｐゴシック" charset="-128"/>
                </a:endParaRPr>
              </a:p>
            </p:txBody>
          </p:sp>
          <p:sp>
            <p:nvSpPr>
              <p:cNvPr id="201" name="AutoShape 43"/>
              <p:cNvSpPr>
                <a:spLocks noChangeArrowheads="1"/>
              </p:cNvSpPr>
              <p:nvPr/>
            </p:nvSpPr>
            <p:spPr bwMode="auto">
              <a:xfrm>
                <a:off x="966094" y="3530326"/>
                <a:ext cx="122735" cy="160753"/>
              </a:xfrm>
              <a:prstGeom prst="roundRect">
                <a:avLst>
                  <a:gd name="adj" fmla="val 16667"/>
                </a:avLst>
              </a:prstGeom>
              <a:gradFill rotWithShape="1">
                <a:gsLst>
                  <a:gs pos="0">
                    <a:schemeClr val="bg2"/>
                  </a:gs>
                  <a:gs pos="50000">
                    <a:srgbClr val="FFFFFF"/>
                  </a:gs>
                  <a:gs pos="100000">
                    <a:schemeClr val="bg2"/>
                  </a:gs>
                </a:gsLst>
                <a:lin ang="0" scaled="1"/>
              </a:gradFill>
              <a:ln w="19050">
                <a:solidFill>
                  <a:schemeClr val="tx1"/>
                </a:solidFill>
                <a:round/>
                <a:headEnd/>
                <a:tailEnd/>
              </a:ln>
              <a:effectLst/>
            </p:spPr>
            <p:txBody>
              <a:bodyPr wrap="none" anchor="ctr"/>
              <a:lstStyle/>
              <a:p>
                <a:pPr algn="ctr">
                  <a:defRPr/>
                </a:pPr>
                <a:endParaRPr lang="ko-KR" altLang="ko-KR" sz="800">
                  <a:ea typeface="돋움" pitchFamily="50" charset="-127"/>
                </a:endParaRPr>
              </a:p>
            </p:txBody>
          </p:sp>
          <p:sp>
            <p:nvSpPr>
              <p:cNvPr id="42104" name="Line 286"/>
              <p:cNvSpPr>
                <a:spLocks noChangeShapeType="1"/>
              </p:cNvSpPr>
              <p:nvPr/>
            </p:nvSpPr>
            <p:spPr bwMode="auto">
              <a:xfrm>
                <a:off x="1046676" y="3996433"/>
                <a:ext cx="0" cy="76300"/>
              </a:xfrm>
              <a:prstGeom prst="line">
                <a:avLst/>
              </a:prstGeom>
              <a:noFill/>
              <a:ln w="57150">
                <a:solidFill>
                  <a:schemeClr val="accent2"/>
                </a:solidFill>
                <a:round/>
                <a:headEnd/>
                <a:tailEnd/>
              </a:ln>
            </p:spPr>
            <p:txBody>
              <a:bodyPr/>
              <a:lstStyle/>
              <a:p>
                <a:endParaRPr lang="en-US"/>
              </a:p>
            </p:txBody>
          </p:sp>
          <p:cxnSp>
            <p:nvCxnSpPr>
              <p:cNvPr id="203" name="직선 연결선 880"/>
              <p:cNvCxnSpPr/>
              <p:nvPr/>
            </p:nvCxnSpPr>
            <p:spPr bwMode="auto">
              <a:xfrm rot="16200000" flipH="1">
                <a:off x="775101" y="4544105"/>
                <a:ext cx="637829" cy="179782"/>
              </a:xfrm>
              <a:prstGeom prst="line">
                <a:avLst/>
              </a:prstGeom>
              <a:noFill/>
              <a:ln w="19050" cap="flat" cmpd="sng" algn="ctr">
                <a:solidFill>
                  <a:schemeClr val="bg1">
                    <a:lumMod val="50000"/>
                  </a:schemeClr>
                </a:solidFill>
                <a:prstDash val="solid"/>
                <a:round/>
                <a:headEnd type="none" w="med" len="med"/>
                <a:tailEnd type="none" w="med" len="med"/>
              </a:ln>
              <a:effectLst/>
            </p:spPr>
          </p:cxnSp>
          <p:grpSp>
            <p:nvGrpSpPr>
              <p:cNvPr id="42003" name="그룹 262"/>
              <p:cNvGrpSpPr>
                <a:grpSpLocks/>
              </p:cNvGrpSpPr>
              <p:nvPr/>
            </p:nvGrpSpPr>
            <p:grpSpPr bwMode="auto">
              <a:xfrm rot="-900000">
                <a:off x="1067704" y="4583931"/>
                <a:ext cx="54816" cy="136613"/>
                <a:chOff x="6084168" y="2708920"/>
                <a:chExt cx="288032" cy="792086"/>
              </a:xfrm>
            </p:grpSpPr>
            <p:sp>
              <p:nvSpPr>
                <p:cNvPr id="205" name="사다리꼴 922"/>
                <p:cNvSpPr/>
                <p:nvPr/>
              </p:nvSpPr>
              <p:spPr bwMode="auto">
                <a:xfrm>
                  <a:off x="6082408" y="2688379"/>
                  <a:ext cx="118085" cy="220487"/>
                </a:xfrm>
                <a:prstGeom prst="trapezoid">
                  <a:avLst/>
                </a:prstGeom>
                <a:solidFill>
                  <a:schemeClr val="bg1">
                    <a:lumMod val="75000"/>
                  </a:schemeClr>
                </a:solidFill>
                <a:ln w="9525" cap="flat" cmpd="sng" algn="ctr">
                  <a:solidFill>
                    <a:schemeClr val="tx1">
                      <a:lumMod val="75000"/>
                      <a:lumOff val="25000"/>
                    </a:schemeClr>
                  </a:solidFill>
                  <a:prstDash val="solid"/>
                  <a:round/>
                  <a:headEnd type="none" w="med" len="med"/>
                  <a:tailEnd type="none" w="med" len="med"/>
                </a:ln>
                <a:effectLst/>
              </p:spPr>
              <p:txBody>
                <a:bodyPr lIns="0" tIns="0" rIns="0" bIns="0" anchor="ctr">
                  <a:normAutofit fontScale="55000" lnSpcReduction="20000"/>
                </a:bodyPr>
                <a:lstStyle/>
                <a:p>
                  <a:pPr fontAlgn="t" latinLnBrk="1">
                    <a:lnSpc>
                      <a:spcPct val="50000"/>
                    </a:lnSpc>
                    <a:spcBef>
                      <a:spcPct val="50000"/>
                    </a:spcBef>
                    <a:defRPr/>
                  </a:pPr>
                  <a:endParaRPr kumimoji="1" lang="ko-KR" altLang="en-US" sz="800" b="0">
                    <a:ea typeface="돋움체" pitchFamily="49" charset="-127"/>
                  </a:endParaRPr>
                </a:p>
              </p:txBody>
            </p:sp>
            <p:sp>
              <p:nvSpPr>
                <p:cNvPr id="206" name="직사각형 923"/>
                <p:cNvSpPr/>
                <p:nvPr/>
              </p:nvSpPr>
              <p:spPr bwMode="auto">
                <a:xfrm>
                  <a:off x="6085627" y="2929661"/>
                  <a:ext cx="254331" cy="350771"/>
                </a:xfrm>
                <a:prstGeom prst="rect">
                  <a:avLst/>
                </a:prstGeom>
                <a:solidFill>
                  <a:schemeClr val="bg1">
                    <a:lumMod val="75000"/>
                  </a:schemeClr>
                </a:solidFill>
                <a:ln w="9525" cap="flat" cmpd="sng" algn="ctr">
                  <a:solidFill>
                    <a:schemeClr val="tx1">
                      <a:lumMod val="75000"/>
                      <a:lumOff val="25000"/>
                    </a:schemeClr>
                  </a:solidFill>
                  <a:prstDash val="solid"/>
                  <a:round/>
                  <a:headEnd type="none" w="med" len="med"/>
                  <a:tailEnd type="none" w="med" len="med"/>
                </a:ln>
                <a:effectLst/>
              </p:spPr>
              <p:txBody>
                <a:bodyPr lIns="0" tIns="0" rIns="0" bIns="0" anchor="ctr">
                  <a:normAutofit fontScale="92500" lnSpcReduction="10000"/>
                </a:bodyPr>
                <a:lstStyle/>
                <a:p>
                  <a:pPr fontAlgn="t" latinLnBrk="1">
                    <a:lnSpc>
                      <a:spcPct val="50000"/>
                    </a:lnSpc>
                    <a:spcBef>
                      <a:spcPct val="50000"/>
                    </a:spcBef>
                    <a:defRPr/>
                  </a:pPr>
                  <a:endParaRPr kumimoji="1" lang="ko-KR" altLang="en-US" sz="800" b="0">
                    <a:ea typeface="돋움체" pitchFamily="49" charset="-127"/>
                  </a:endParaRPr>
                </a:p>
              </p:txBody>
            </p:sp>
            <p:sp>
              <p:nvSpPr>
                <p:cNvPr id="207" name="사다리꼴 924"/>
                <p:cNvSpPr/>
                <p:nvPr/>
              </p:nvSpPr>
              <p:spPr bwMode="auto">
                <a:xfrm rot="10800000">
                  <a:off x="6083788" y="3267507"/>
                  <a:ext cx="172579" cy="220487"/>
                </a:xfrm>
                <a:prstGeom prst="trapezoid">
                  <a:avLst/>
                </a:prstGeom>
                <a:solidFill>
                  <a:schemeClr val="bg1">
                    <a:lumMod val="75000"/>
                  </a:schemeClr>
                </a:solidFill>
                <a:ln w="9525" cap="flat" cmpd="sng" algn="ctr">
                  <a:solidFill>
                    <a:schemeClr val="tx1">
                      <a:lumMod val="75000"/>
                      <a:lumOff val="25000"/>
                    </a:schemeClr>
                  </a:solidFill>
                  <a:prstDash val="solid"/>
                  <a:round/>
                  <a:headEnd type="none" w="med" len="med"/>
                  <a:tailEnd type="none" w="med" len="med"/>
                </a:ln>
                <a:effectLst/>
              </p:spPr>
              <p:txBody>
                <a:bodyPr lIns="0" tIns="0" rIns="0" bIns="0" anchor="ctr">
                  <a:normAutofit fontScale="55000" lnSpcReduction="20000"/>
                </a:bodyPr>
                <a:lstStyle/>
                <a:p>
                  <a:pPr fontAlgn="t" latinLnBrk="1">
                    <a:lnSpc>
                      <a:spcPct val="50000"/>
                    </a:lnSpc>
                    <a:spcBef>
                      <a:spcPct val="50000"/>
                    </a:spcBef>
                    <a:defRPr/>
                  </a:pPr>
                  <a:endParaRPr kumimoji="1" lang="ko-KR" altLang="en-US" sz="800" b="0">
                    <a:ea typeface="돋움체" pitchFamily="49" charset="-127"/>
                  </a:endParaRPr>
                </a:p>
              </p:txBody>
            </p:sp>
          </p:grpSp>
          <p:sp>
            <p:nvSpPr>
              <p:cNvPr id="208" name="Freeform 108"/>
              <p:cNvSpPr>
                <a:spLocks/>
              </p:cNvSpPr>
              <p:nvPr/>
            </p:nvSpPr>
            <p:spPr bwMode="auto">
              <a:xfrm>
                <a:off x="1299727" y="4081728"/>
                <a:ext cx="119279" cy="157297"/>
              </a:xfrm>
              <a:custGeom>
                <a:avLst/>
                <a:gdLst/>
                <a:ahLst/>
                <a:cxnLst>
                  <a:cxn ang="0">
                    <a:pos x="150" y="0"/>
                  </a:cxn>
                  <a:cxn ang="0">
                    <a:pos x="16" y="68"/>
                  </a:cxn>
                  <a:cxn ang="0">
                    <a:pos x="247" y="132"/>
                  </a:cxn>
                  <a:cxn ang="0">
                    <a:pos x="18" y="201"/>
                  </a:cxn>
                  <a:cxn ang="0">
                    <a:pos x="247" y="267"/>
                  </a:cxn>
                  <a:cxn ang="0">
                    <a:pos x="16" y="335"/>
                  </a:cxn>
                  <a:cxn ang="0">
                    <a:pos x="247" y="401"/>
                  </a:cxn>
                  <a:cxn ang="0">
                    <a:pos x="109" y="470"/>
                  </a:cxn>
                </a:cxnLst>
                <a:rect l="0" t="0" r="r" b="b"/>
                <a:pathLst>
                  <a:path w="263" h="470">
                    <a:moveTo>
                      <a:pt x="150" y="0"/>
                    </a:moveTo>
                    <a:cubicBezTo>
                      <a:pt x="75" y="23"/>
                      <a:pt x="0" y="46"/>
                      <a:pt x="16" y="68"/>
                    </a:cubicBezTo>
                    <a:cubicBezTo>
                      <a:pt x="32" y="90"/>
                      <a:pt x="247" y="110"/>
                      <a:pt x="247" y="132"/>
                    </a:cubicBezTo>
                    <a:cubicBezTo>
                      <a:pt x="247" y="154"/>
                      <a:pt x="18" y="179"/>
                      <a:pt x="18" y="201"/>
                    </a:cubicBezTo>
                    <a:cubicBezTo>
                      <a:pt x="18" y="223"/>
                      <a:pt x="247" y="245"/>
                      <a:pt x="247" y="267"/>
                    </a:cubicBezTo>
                    <a:cubicBezTo>
                      <a:pt x="247" y="289"/>
                      <a:pt x="16" y="313"/>
                      <a:pt x="16" y="335"/>
                    </a:cubicBezTo>
                    <a:cubicBezTo>
                      <a:pt x="16" y="357"/>
                      <a:pt x="231" y="379"/>
                      <a:pt x="247" y="401"/>
                    </a:cubicBezTo>
                    <a:cubicBezTo>
                      <a:pt x="263" y="423"/>
                      <a:pt x="186" y="446"/>
                      <a:pt x="109" y="470"/>
                    </a:cubicBezTo>
                  </a:path>
                </a:pathLst>
              </a:custGeom>
              <a:noFill/>
              <a:ln w="19050">
                <a:solidFill>
                  <a:schemeClr val="bg1">
                    <a:lumMod val="75000"/>
                  </a:schemeClr>
                </a:solidFill>
                <a:round/>
                <a:headEnd/>
                <a:tailEnd/>
              </a:ln>
              <a:effectLst/>
            </p:spPr>
            <p:txBody>
              <a:bodyPr/>
              <a:lstStyle/>
              <a:p>
                <a:pPr>
                  <a:defRPr/>
                </a:pPr>
                <a:endParaRPr lang="ko-KR" altLang="en-US" sz="800">
                  <a:ea typeface="ＭＳ Ｐゴシック" charset="-128"/>
                </a:endParaRPr>
              </a:p>
            </p:txBody>
          </p:sp>
          <p:sp>
            <p:nvSpPr>
              <p:cNvPr id="42108" name="Rectangle 287"/>
              <p:cNvSpPr>
                <a:spLocks noChangeArrowheads="1"/>
              </p:cNvSpPr>
              <p:nvPr/>
            </p:nvSpPr>
            <p:spPr bwMode="auto">
              <a:xfrm>
                <a:off x="1126626" y="3731729"/>
                <a:ext cx="102630" cy="56220"/>
              </a:xfrm>
              <a:prstGeom prst="rect">
                <a:avLst/>
              </a:prstGeom>
              <a:pattFill prst="openDmnd">
                <a:fgClr>
                  <a:srgbClr val="99CC00"/>
                </a:fgClr>
                <a:bgClr>
                  <a:srgbClr val="FFFFFF"/>
                </a:bgClr>
              </a:pattFill>
              <a:ln w="9525">
                <a:solidFill>
                  <a:srgbClr val="808080"/>
                </a:solidFill>
                <a:miter lim="800000"/>
                <a:headEnd/>
                <a:tailEnd/>
              </a:ln>
            </p:spPr>
            <p:txBody>
              <a:bodyPr wrap="none" anchor="ctr"/>
              <a:lstStyle/>
              <a:p>
                <a:endParaRPr lang="ko-KR" altLang="en-US" sz="800"/>
              </a:p>
            </p:txBody>
          </p:sp>
          <p:grpSp>
            <p:nvGrpSpPr>
              <p:cNvPr id="42004" name="Group 17"/>
              <p:cNvGrpSpPr>
                <a:grpSpLocks/>
              </p:cNvGrpSpPr>
              <p:nvPr/>
            </p:nvGrpSpPr>
            <p:grpSpPr bwMode="auto">
              <a:xfrm rot="10800000">
                <a:off x="812796" y="3920666"/>
                <a:ext cx="199339" cy="82323"/>
                <a:chOff x="1151" y="2044"/>
                <a:chExt cx="202" cy="82"/>
              </a:xfrm>
              <a:solidFill>
                <a:srgbClr val="FF0000"/>
              </a:solidFill>
            </p:grpSpPr>
            <p:sp>
              <p:nvSpPr>
                <p:cNvPr id="211" name="Line 18"/>
                <p:cNvSpPr>
                  <a:spLocks noChangeShapeType="1"/>
                </p:cNvSpPr>
                <p:nvPr/>
              </p:nvSpPr>
              <p:spPr bwMode="auto">
                <a:xfrm>
                  <a:off x="1151" y="2086"/>
                  <a:ext cx="112" cy="0"/>
                </a:xfrm>
                <a:prstGeom prst="line">
                  <a:avLst/>
                </a:prstGeom>
                <a:grpFill/>
                <a:ln w="28575">
                  <a:solidFill>
                    <a:schemeClr val="tx1"/>
                  </a:solidFill>
                  <a:round/>
                  <a:headEnd/>
                  <a:tailEnd/>
                </a:ln>
                <a:effectLst/>
              </p:spPr>
              <p:txBody>
                <a:bodyPr/>
                <a:lstStyle/>
                <a:p>
                  <a:pPr>
                    <a:defRPr/>
                  </a:pPr>
                  <a:endParaRPr lang="ko-KR" altLang="en-US" sz="800">
                    <a:ea typeface="ＭＳ Ｐゴシック" charset="-128"/>
                  </a:endParaRPr>
                </a:p>
              </p:txBody>
            </p:sp>
            <p:sp>
              <p:nvSpPr>
                <p:cNvPr id="212" name="Rectangle 19"/>
                <p:cNvSpPr>
                  <a:spLocks noChangeArrowheads="1"/>
                </p:cNvSpPr>
                <p:nvPr/>
              </p:nvSpPr>
              <p:spPr bwMode="auto">
                <a:xfrm>
                  <a:off x="1268" y="2044"/>
                  <a:ext cx="85" cy="82"/>
                </a:xfrm>
                <a:prstGeom prst="rect">
                  <a:avLst/>
                </a:prstGeom>
                <a:grpFill/>
                <a:ln w="28575">
                  <a:solidFill>
                    <a:schemeClr val="tx1"/>
                  </a:solidFill>
                  <a:miter lim="800000"/>
                  <a:headEnd/>
                  <a:tailEnd/>
                </a:ln>
                <a:effectLst/>
              </p:spPr>
              <p:txBody>
                <a:bodyPr wrap="none" anchor="ctr"/>
                <a:lstStyle/>
                <a:p>
                  <a:pPr>
                    <a:defRPr/>
                  </a:pPr>
                  <a:endParaRPr lang="ko-KR" altLang="en-US" sz="800">
                    <a:ea typeface="ＭＳ Ｐゴシック" charset="-128"/>
                  </a:endParaRPr>
                </a:p>
              </p:txBody>
            </p:sp>
          </p:grpSp>
          <p:grpSp>
            <p:nvGrpSpPr>
              <p:cNvPr id="42005" name="Group 349"/>
              <p:cNvGrpSpPr>
                <a:grpSpLocks/>
              </p:cNvGrpSpPr>
              <p:nvPr/>
            </p:nvGrpSpPr>
            <p:grpSpPr bwMode="auto">
              <a:xfrm rot="4200000">
                <a:off x="1120821" y="4734710"/>
                <a:ext cx="138544" cy="159866"/>
                <a:chOff x="2748" y="3422"/>
                <a:chExt cx="105" cy="108"/>
              </a:xfrm>
              <a:solidFill>
                <a:srgbClr val="FF6600"/>
              </a:solidFill>
            </p:grpSpPr>
            <p:sp>
              <p:nvSpPr>
                <p:cNvPr id="214" name="AutoShape 350"/>
                <p:cNvSpPr>
                  <a:spLocks noChangeArrowheads="1"/>
                </p:cNvSpPr>
                <p:nvPr/>
              </p:nvSpPr>
              <p:spPr bwMode="auto">
                <a:xfrm rot="-5400000">
                  <a:off x="2772" y="3449"/>
                  <a:ext cx="57" cy="105"/>
                </a:xfrm>
                <a:prstGeom prst="flowChartCollate">
                  <a:avLst/>
                </a:prstGeom>
                <a:grpFill/>
                <a:ln w="9525">
                  <a:solidFill>
                    <a:srgbClr val="FF6600"/>
                  </a:solidFill>
                  <a:miter lim="800000"/>
                  <a:headEnd/>
                  <a:tailEnd/>
                </a:ln>
              </p:spPr>
              <p:txBody>
                <a:bodyPr vert="eaVert" wrap="none" anchor="ctr"/>
                <a:lstStyle/>
                <a:p>
                  <a:pPr>
                    <a:defRPr/>
                  </a:pPr>
                  <a:endParaRPr lang="ko-KR" altLang="en-US" sz="800">
                    <a:ea typeface="ＭＳ Ｐゴシック" charset="-128"/>
                  </a:endParaRPr>
                </a:p>
              </p:txBody>
            </p:sp>
            <p:sp>
              <p:nvSpPr>
                <p:cNvPr id="215" name="Line 351"/>
                <p:cNvSpPr>
                  <a:spLocks noChangeShapeType="1"/>
                </p:cNvSpPr>
                <p:nvPr/>
              </p:nvSpPr>
              <p:spPr bwMode="auto">
                <a:xfrm rot="-5400000">
                  <a:off x="2784" y="3485"/>
                  <a:ext cx="34" cy="0"/>
                </a:xfrm>
                <a:prstGeom prst="line">
                  <a:avLst/>
                </a:prstGeom>
                <a:grpFill/>
                <a:ln w="38100">
                  <a:solidFill>
                    <a:srgbClr val="FF6600"/>
                  </a:solidFill>
                  <a:round/>
                  <a:headEnd/>
                  <a:tailEnd/>
                </a:ln>
              </p:spPr>
              <p:txBody>
                <a:bodyPr/>
                <a:lstStyle/>
                <a:p>
                  <a:pPr>
                    <a:defRPr/>
                  </a:pPr>
                  <a:endParaRPr lang="ko-KR" altLang="en-US" sz="800">
                    <a:ea typeface="ＭＳ Ｐゴシック" charset="-128"/>
                  </a:endParaRPr>
                </a:p>
              </p:txBody>
            </p:sp>
            <p:sp>
              <p:nvSpPr>
                <p:cNvPr id="216" name="AutoShape 352"/>
                <p:cNvSpPr>
                  <a:spLocks noChangeArrowheads="1"/>
                </p:cNvSpPr>
                <p:nvPr/>
              </p:nvSpPr>
              <p:spPr bwMode="auto">
                <a:xfrm rot="-5400000">
                  <a:off x="2778" y="3421"/>
                  <a:ext cx="45" cy="48"/>
                </a:xfrm>
                <a:prstGeom prst="flowChartDelay">
                  <a:avLst/>
                </a:prstGeom>
                <a:grpFill/>
                <a:ln w="9525">
                  <a:solidFill>
                    <a:srgbClr val="FF6600"/>
                  </a:solidFill>
                  <a:miter lim="800000"/>
                  <a:headEnd/>
                  <a:tailEnd/>
                </a:ln>
              </p:spPr>
              <p:txBody>
                <a:bodyPr vert="eaVert" wrap="none" tIns="0" bIns="0" anchor="ctr" anchorCtr="1"/>
                <a:lstStyle/>
                <a:p>
                  <a:pPr algn="ctr">
                    <a:defRPr/>
                  </a:pPr>
                  <a:r>
                    <a:rPr lang="en-US" altLang="ko-KR" sz="800" dirty="0">
                      <a:ea typeface="굴림" pitchFamily="50" charset="-127"/>
                    </a:rPr>
                    <a:t>s</a:t>
                  </a:r>
                </a:p>
              </p:txBody>
            </p:sp>
          </p:grpSp>
          <p:sp>
            <p:nvSpPr>
              <p:cNvPr id="42111" name="Line 13"/>
              <p:cNvSpPr>
                <a:spLocks noChangeShapeType="1"/>
              </p:cNvSpPr>
              <p:nvPr/>
            </p:nvSpPr>
            <p:spPr bwMode="auto">
              <a:xfrm flipH="1" flipV="1">
                <a:off x="606787" y="3298406"/>
                <a:ext cx="432000" cy="0"/>
              </a:xfrm>
              <a:prstGeom prst="line">
                <a:avLst/>
              </a:prstGeom>
              <a:noFill/>
              <a:ln w="28575">
                <a:solidFill>
                  <a:srgbClr val="FF0000"/>
                </a:solidFill>
                <a:round/>
                <a:headEnd/>
                <a:tailEnd/>
              </a:ln>
            </p:spPr>
            <p:txBody>
              <a:bodyPr/>
              <a:lstStyle/>
              <a:p>
                <a:endParaRPr lang="en-US"/>
              </a:p>
            </p:txBody>
          </p:sp>
          <p:sp>
            <p:nvSpPr>
              <p:cNvPr id="218" name="Line 40"/>
              <p:cNvSpPr>
                <a:spLocks noChangeShapeType="1"/>
              </p:cNvSpPr>
              <p:nvPr/>
            </p:nvSpPr>
            <p:spPr bwMode="auto">
              <a:xfrm flipV="1">
                <a:off x="770754" y="4710915"/>
                <a:ext cx="947311" cy="0"/>
              </a:xfrm>
              <a:prstGeom prst="line">
                <a:avLst/>
              </a:prstGeom>
              <a:noFill/>
              <a:ln w="28575">
                <a:solidFill>
                  <a:schemeClr val="accent5">
                    <a:lumMod val="75000"/>
                  </a:schemeClr>
                </a:solidFill>
                <a:round/>
                <a:headEnd/>
                <a:tailEnd/>
              </a:ln>
            </p:spPr>
            <p:txBody>
              <a:bodyPr/>
              <a:lstStyle/>
              <a:p>
                <a:pPr>
                  <a:defRPr/>
                </a:pPr>
                <a:endParaRPr lang="ko-KR" altLang="en-US" sz="800">
                  <a:ea typeface="ＭＳ Ｐゴシック" charset="-128"/>
                </a:endParaRPr>
              </a:p>
            </p:txBody>
          </p:sp>
          <p:sp>
            <p:nvSpPr>
              <p:cNvPr id="219" name="Line 40"/>
              <p:cNvSpPr>
                <a:spLocks noChangeShapeType="1"/>
              </p:cNvSpPr>
              <p:nvPr/>
            </p:nvSpPr>
            <p:spPr bwMode="auto">
              <a:xfrm flipV="1">
                <a:off x="1183906" y="4640045"/>
                <a:ext cx="539345" cy="0"/>
              </a:xfrm>
              <a:prstGeom prst="line">
                <a:avLst/>
              </a:prstGeom>
              <a:noFill/>
              <a:ln w="28575">
                <a:solidFill>
                  <a:schemeClr val="accent5">
                    <a:lumMod val="75000"/>
                  </a:schemeClr>
                </a:solidFill>
                <a:round/>
                <a:headEnd/>
                <a:tailEnd/>
              </a:ln>
            </p:spPr>
            <p:txBody>
              <a:bodyPr/>
              <a:lstStyle/>
              <a:p>
                <a:pPr>
                  <a:defRPr/>
                </a:pPr>
                <a:endParaRPr lang="ko-KR" altLang="en-US" sz="800">
                  <a:ea typeface="ＭＳ Ｐゴシック" charset="-128"/>
                </a:endParaRPr>
              </a:p>
            </p:txBody>
          </p:sp>
          <p:sp>
            <p:nvSpPr>
              <p:cNvPr id="42114" name="AutoShape 257"/>
              <p:cNvSpPr>
                <a:spLocks noChangeArrowheads="1"/>
              </p:cNvSpPr>
              <p:nvPr/>
            </p:nvSpPr>
            <p:spPr bwMode="auto">
              <a:xfrm rot="-5400000">
                <a:off x="1714089" y="4625269"/>
                <a:ext cx="95374" cy="100657"/>
              </a:xfrm>
              <a:prstGeom prst="flowChartMerge">
                <a:avLst/>
              </a:prstGeom>
              <a:solidFill>
                <a:srgbClr val="996633"/>
              </a:solidFill>
              <a:ln w="9525">
                <a:solidFill>
                  <a:srgbClr val="996633"/>
                </a:solidFill>
                <a:miter lim="800000"/>
                <a:headEnd/>
                <a:tailEnd/>
              </a:ln>
            </p:spPr>
            <p:txBody>
              <a:bodyPr wrap="none" anchor="ctr"/>
              <a:lstStyle/>
              <a:p>
                <a:endParaRPr lang="ko-KR" altLang="en-US" sz="800"/>
              </a:p>
            </p:txBody>
          </p:sp>
          <p:sp>
            <p:nvSpPr>
              <p:cNvPr id="221" name="Arc 375"/>
              <p:cNvSpPr>
                <a:spLocks/>
              </p:cNvSpPr>
              <p:nvPr/>
            </p:nvSpPr>
            <p:spPr bwMode="auto">
              <a:xfrm>
                <a:off x="973009" y="3799978"/>
                <a:ext cx="79519" cy="131369"/>
              </a:xfrm>
              <a:custGeom>
                <a:avLst/>
                <a:gdLst>
                  <a:gd name="T0" fmla="*/ 0 w 26531"/>
                  <a:gd name="T1" fmla="*/ 2147483647 h 21600"/>
                  <a:gd name="T2" fmla="*/ 2147483647 w 26531"/>
                  <a:gd name="T3" fmla="*/ 2147483647 h 21600"/>
                  <a:gd name="T4" fmla="*/ 2147483647 w 26531"/>
                  <a:gd name="T5" fmla="*/ 2147483647 h 21600"/>
                  <a:gd name="T6" fmla="*/ 0 60000 65536"/>
                  <a:gd name="T7" fmla="*/ 0 60000 65536"/>
                  <a:gd name="T8" fmla="*/ 0 60000 65536"/>
                  <a:gd name="T9" fmla="*/ 0 w 26531"/>
                  <a:gd name="T10" fmla="*/ 0 h 21600"/>
                  <a:gd name="T11" fmla="*/ 26531 w 26531"/>
                  <a:gd name="T12" fmla="*/ 21600 h 21600"/>
                </a:gdLst>
                <a:ahLst/>
                <a:cxnLst>
                  <a:cxn ang="T6">
                    <a:pos x="T0" y="T1"/>
                  </a:cxn>
                  <a:cxn ang="T7">
                    <a:pos x="T2" y="T3"/>
                  </a:cxn>
                  <a:cxn ang="T8">
                    <a:pos x="T4" y="T5"/>
                  </a:cxn>
                </a:cxnLst>
                <a:rect l="T9" t="T10" r="T11" b="T12"/>
                <a:pathLst>
                  <a:path w="26531" h="21600" fill="none" extrusionOk="0">
                    <a:moveTo>
                      <a:pt x="-1" y="4863"/>
                    </a:moveTo>
                    <a:cubicBezTo>
                      <a:pt x="3855" y="1718"/>
                      <a:pt x="8678" y="-1"/>
                      <a:pt x="13655" y="0"/>
                    </a:cubicBezTo>
                    <a:cubicBezTo>
                      <a:pt x="18292" y="0"/>
                      <a:pt x="22807" y="1492"/>
                      <a:pt x="26530" y="4257"/>
                    </a:cubicBezTo>
                  </a:path>
                  <a:path w="26531" h="21600" stroke="0" extrusionOk="0">
                    <a:moveTo>
                      <a:pt x="-1" y="4863"/>
                    </a:moveTo>
                    <a:cubicBezTo>
                      <a:pt x="3855" y="1718"/>
                      <a:pt x="8678" y="-1"/>
                      <a:pt x="13655" y="0"/>
                    </a:cubicBezTo>
                    <a:cubicBezTo>
                      <a:pt x="18292" y="0"/>
                      <a:pt x="22807" y="1492"/>
                      <a:pt x="26530" y="4257"/>
                    </a:cubicBezTo>
                    <a:lnTo>
                      <a:pt x="13655" y="21600"/>
                    </a:lnTo>
                    <a:close/>
                  </a:path>
                </a:pathLst>
              </a:custGeom>
              <a:noFill/>
              <a:ln w="19050">
                <a:solidFill>
                  <a:schemeClr val="bg1">
                    <a:lumMod val="75000"/>
                  </a:schemeClr>
                </a:solidFill>
                <a:round/>
                <a:headEnd/>
                <a:tailEnd/>
              </a:ln>
            </p:spPr>
            <p:txBody>
              <a:bodyPr/>
              <a:lstStyle/>
              <a:p>
                <a:pPr>
                  <a:defRPr/>
                </a:pPr>
                <a:endParaRPr lang="ko-KR" altLang="en-US" sz="800">
                  <a:ea typeface="ＭＳ Ｐゴシック" charset="-128"/>
                </a:endParaRPr>
              </a:p>
            </p:txBody>
          </p:sp>
          <p:sp>
            <p:nvSpPr>
              <p:cNvPr id="222" name="Line 355"/>
              <p:cNvSpPr>
                <a:spLocks noChangeShapeType="1"/>
              </p:cNvSpPr>
              <p:nvPr/>
            </p:nvSpPr>
            <p:spPr bwMode="auto">
              <a:xfrm>
                <a:off x="1055985" y="3827634"/>
                <a:ext cx="305974" cy="0"/>
              </a:xfrm>
              <a:prstGeom prst="line">
                <a:avLst/>
              </a:prstGeom>
              <a:noFill/>
              <a:ln w="19050">
                <a:solidFill>
                  <a:schemeClr val="bg1">
                    <a:lumMod val="75000"/>
                  </a:schemeClr>
                </a:solidFill>
                <a:round/>
                <a:headEnd/>
                <a:tailEnd/>
              </a:ln>
            </p:spPr>
            <p:txBody>
              <a:bodyPr/>
              <a:lstStyle/>
              <a:p>
                <a:pPr>
                  <a:defRPr/>
                </a:pPr>
                <a:endParaRPr lang="ko-KR" altLang="en-US" sz="800">
                  <a:ea typeface="ＭＳ Ｐゴシック" charset="-128"/>
                </a:endParaRPr>
              </a:p>
            </p:txBody>
          </p:sp>
          <p:grpSp>
            <p:nvGrpSpPr>
              <p:cNvPr id="42006" name="Group 542"/>
              <p:cNvGrpSpPr>
                <a:grpSpLocks/>
              </p:cNvGrpSpPr>
              <p:nvPr/>
            </p:nvGrpSpPr>
            <p:grpSpPr bwMode="auto">
              <a:xfrm>
                <a:off x="1481516" y="4595785"/>
                <a:ext cx="128288" cy="125492"/>
                <a:chOff x="1237" y="3390"/>
                <a:chExt cx="130" cy="125"/>
              </a:xfrm>
            </p:grpSpPr>
            <p:sp>
              <p:nvSpPr>
                <p:cNvPr id="224" name="Arc 389"/>
                <p:cNvSpPr>
                  <a:spLocks/>
                </p:cNvSpPr>
                <p:nvPr/>
              </p:nvSpPr>
              <p:spPr bwMode="auto">
                <a:xfrm rot="5400000">
                  <a:off x="1258" y="3363"/>
                  <a:ext cx="84" cy="130"/>
                </a:xfrm>
                <a:custGeom>
                  <a:avLst/>
                  <a:gdLst>
                    <a:gd name="T0" fmla="*/ 0 w 26531"/>
                    <a:gd name="T1" fmla="*/ 0 h 21600"/>
                    <a:gd name="T2" fmla="*/ 0 w 26531"/>
                    <a:gd name="T3" fmla="*/ 0 h 21600"/>
                    <a:gd name="T4" fmla="*/ 0 w 26531"/>
                    <a:gd name="T5" fmla="*/ 0 h 21600"/>
                    <a:gd name="T6" fmla="*/ 0 60000 65536"/>
                    <a:gd name="T7" fmla="*/ 0 60000 65536"/>
                    <a:gd name="T8" fmla="*/ 0 60000 65536"/>
                    <a:gd name="T9" fmla="*/ 0 w 26531"/>
                    <a:gd name="T10" fmla="*/ 0 h 21600"/>
                    <a:gd name="T11" fmla="*/ 26531 w 26531"/>
                    <a:gd name="T12" fmla="*/ 21600 h 21600"/>
                  </a:gdLst>
                  <a:ahLst/>
                  <a:cxnLst>
                    <a:cxn ang="T6">
                      <a:pos x="T0" y="T1"/>
                    </a:cxn>
                    <a:cxn ang="T7">
                      <a:pos x="T2" y="T3"/>
                    </a:cxn>
                    <a:cxn ang="T8">
                      <a:pos x="T4" y="T5"/>
                    </a:cxn>
                  </a:cxnLst>
                  <a:rect l="T9" t="T10" r="T11" b="T12"/>
                  <a:pathLst>
                    <a:path w="26531" h="21600" fill="none" extrusionOk="0">
                      <a:moveTo>
                        <a:pt x="-1" y="4863"/>
                      </a:moveTo>
                      <a:cubicBezTo>
                        <a:pt x="3855" y="1718"/>
                        <a:pt x="8678" y="-1"/>
                        <a:pt x="13655" y="0"/>
                      </a:cubicBezTo>
                      <a:cubicBezTo>
                        <a:pt x="18292" y="0"/>
                        <a:pt x="22807" y="1492"/>
                        <a:pt x="26530" y="4257"/>
                      </a:cubicBezTo>
                    </a:path>
                    <a:path w="26531" h="21600" stroke="0" extrusionOk="0">
                      <a:moveTo>
                        <a:pt x="-1" y="4863"/>
                      </a:moveTo>
                      <a:cubicBezTo>
                        <a:pt x="3855" y="1718"/>
                        <a:pt x="8678" y="-1"/>
                        <a:pt x="13655" y="0"/>
                      </a:cubicBezTo>
                      <a:cubicBezTo>
                        <a:pt x="18292" y="0"/>
                        <a:pt x="22807" y="1492"/>
                        <a:pt x="26530" y="4257"/>
                      </a:cubicBezTo>
                      <a:lnTo>
                        <a:pt x="13655" y="21600"/>
                      </a:lnTo>
                      <a:close/>
                    </a:path>
                  </a:pathLst>
                </a:custGeom>
                <a:noFill/>
                <a:ln w="19050">
                  <a:solidFill>
                    <a:schemeClr val="bg1">
                      <a:lumMod val="65000"/>
                    </a:schemeClr>
                  </a:solidFill>
                  <a:round/>
                  <a:headEnd/>
                  <a:tailEnd/>
                </a:ln>
              </p:spPr>
              <p:txBody>
                <a:bodyPr/>
                <a:lstStyle/>
                <a:p>
                  <a:pPr>
                    <a:defRPr/>
                  </a:pPr>
                  <a:endParaRPr lang="ko-KR" altLang="en-US" sz="800">
                    <a:ea typeface="ＭＳ Ｐゴシック" charset="-128"/>
                  </a:endParaRPr>
                </a:p>
              </p:txBody>
            </p:sp>
            <p:sp>
              <p:nvSpPr>
                <p:cNvPr id="225" name="Line 390"/>
                <p:cNvSpPr>
                  <a:spLocks noChangeShapeType="1"/>
                </p:cNvSpPr>
                <p:nvPr/>
              </p:nvSpPr>
              <p:spPr bwMode="auto">
                <a:xfrm flipH="1">
                  <a:off x="1337" y="3470"/>
                  <a:ext cx="0" cy="45"/>
                </a:xfrm>
                <a:prstGeom prst="line">
                  <a:avLst/>
                </a:prstGeom>
                <a:noFill/>
                <a:ln w="19050">
                  <a:solidFill>
                    <a:schemeClr val="bg1">
                      <a:lumMod val="65000"/>
                    </a:schemeClr>
                  </a:solidFill>
                  <a:round/>
                  <a:headEnd/>
                  <a:tailEnd/>
                </a:ln>
              </p:spPr>
              <p:txBody>
                <a:bodyPr>
                  <a:spAutoFit/>
                </a:bodyPr>
                <a:lstStyle/>
                <a:p>
                  <a:pPr>
                    <a:defRPr/>
                  </a:pPr>
                  <a:endParaRPr lang="ko-KR" altLang="en-US" sz="800">
                    <a:ea typeface="ＭＳ Ｐゴシック" charset="-128"/>
                  </a:endParaRPr>
                </a:p>
              </p:txBody>
            </p:sp>
          </p:grpSp>
          <p:grpSp>
            <p:nvGrpSpPr>
              <p:cNvPr id="42007" name="Group 240"/>
              <p:cNvGrpSpPr>
                <a:grpSpLocks/>
              </p:cNvGrpSpPr>
              <p:nvPr/>
            </p:nvGrpSpPr>
            <p:grpSpPr bwMode="auto">
              <a:xfrm flipV="1">
                <a:off x="984579" y="3405114"/>
                <a:ext cx="80920" cy="66260"/>
                <a:chOff x="3655" y="1977"/>
                <a:chExt cx="82" cy="88"/>
              </a:xfrm>
            </p:grpSpPr>
            <p:sp>
              <p:nvSpPr>
                <p:cNvPr id="42554" name="AutoShape 241"/>
                <p:cNvSpPr>
                  <a:spLocks noChangeArrowheads="1"/>
                </p:cNvSpPr>
                <p:nvPr/>
              </p:nvSpPr>
              <p:spPr bwMode="auto">
                <a:xfrm>
                  <a:off x="3655" y="1977"/>
                  <a:ext cx="82" cy="76"/>
                </a:xfrm>
                <a:prstGeom prst="flowChartMerge">
                  <a:avLst/>
                </a:prstGeom>
                <a:solidFill>
                  <a:srgbClr val="996633"/>
                </a:solidFill>
                <a:ln w="9525">
                  <a:solidFill>
                    <a:srgbClr val="996633"/>
                  </a:solidFill>
                  <a:miter lim="800000"/>
                  <a:headEnd/>
                  <a:tailEnd/>
                </a:ln>
              </p:spPr>
              <p:txBody>
                <a:bodyPr rot="10800000" wrap="none" anchor="ctr"/>
                <a:lstStyle/>
                <a:p>
                  <a:endParaRPr lang="ko-KR" altLang="en-US" sz="800"/>
                </a:p>
              </p:txBody>
            </p:sp>
            <p:sp>
              <p:nvSpPr>
                <p:cNvPr id="42555" name="Line 242"/>
                <p:cNvSpPr>
                  <a:spLocks noChangeShapeType="1"/>
                </p:cNvSpPr>
                <p:nvPr/>
              </p:nvSpPr>
              <p:spPr bwMode="auto">
                <a:xfrm flipH="1">
                  <a:off x="3665" y="2065"/>
                  <a:ext cx="71" cy="0"/>
                </a:xfrm>
                <a:prstGeom prst="line">
                  <a:avLst/>
                </a:prstGeom>
                <a:noFill/>
                <a:ln w="28575">
                  <a:solidFill>
                    <a:srgbClr val="996633"/>
                  </a:solidFill>
                  <a:round/>
                  <a:headEnd/>
                  <a:tailEnd/>
                </a:ln>
              </p:spPr>
              <p:txBody>
                <a:bodyPr/>
                <a:lstStyle/>
                <a:p>
                  <a:endParaRPr lang="en-US"/>
                </a:p>
              </p:txBody>
            </p:sp>
          </p:grpSp>
          <p:sp>
            <p:nvSpPr>
              <p:cNvPr id="42119" name="Rectangle 342"/>
              <p:cNvSpPr>
                <a:spLocks noChangeArrowheads="1"/>
              </p:cNvSpPr>
              <p:nvPr/>
            </p:nvSpPr>
            <p:spPr bwMode="auto">
              <a:xfrm>
                <a:off x="3251396" y="3070536"/>
                <a:ext cx="89891" cy="257551"/>
              </a:xfrm>
              <a:prstGeom prst="rect">
                <a:avLst/>
              </a:prstGeom>
              <a:pattFill prst="openDmnd">
                <a:fgClr>
                  <a:schemeClr val="accent1">
                    <a:alpha val="61176"/>
                  </a:schemeClr>
                </a:fgClr>
                <a:bgClr>
                  <a:schemeClr val="bg1">
                    <a:alpha val="61176"/>
                  </a:schemeClr>
                </a:bgClr>
              </a:pattFill>
              <a:ln w="28575">
                <a:solidFill>
                  <a:srgbClr val="E3724F"/>
                </a:solidFill>
                <a:miter lim="800000"/>
                <a:headEnd/>
                <a:tailEnd/>
              </a:ln>
            </p:spPr>
            <p:txBody>
              <a:bodyPr vert="eaVert" wrap="none" anchor="ctr"/>
              <a:lstStyle/>
              <a:p>
                <a:pPr algn="ctr"/>
                <a:endParaRPr lang="en-US" altLang="ko-KR" sz="800">
                  <a:latin typeface="Malgun Gothic" pitchFamily="34" charset="-127"/>
                  <a:ea typeface="Malgun Gothic" pitchFamily="34" charset="-127"/>
                </a:endParaRPr>
              </a:p>
            </p:txBody>
          </p:sp>
          <p:sp>
            <p:nvSpPr>
              <p:cNvPr id="42120" name="Rectangle 343"/>
              <p:cNvSpPr>
                <a:spLocks noChangeArrowheads="1"/>
              </p:cNvSpPr>
              <p:nvPr/>
            </p:nvSpPr>
            <p:spPr bwMode="auto">
              <a:xfrm>
                <a:off x="3431178" y="3073993"/>
                <a:ext cx="89891" cy="255823"/>
              </a:xfrm>
              <a:prstGeom prst="rect">
                <a:avLst/>
              </a:prstGeom>
              <a:pattFill prst="openDmnd">
                <a:fgClr>
                  <a:schemeClr val="accent1">
                    <a:alpha val="61176"/>
                  </a:schemeClr>
                </a:fgClr>
                <a:bgClr>
                  <a:schemeClr val="bg1">
                    <a:alpha val="61176"/>
                  </a:schemeClr>
                </a:bgClr>
              </a:pattFill>
              <a:ln w="28575">
                <a:solidFill>
                  <a:srgbClr val="E3724F"/>
                </a:solidFill>
                <a:miter lim="800000"/>
                <a:headEnd/>
                <a:tailEnd/>
              </a:ln>
            </p:spPr>
            <p:txBody>
              <a:bodyPr vert="eaVert" wrap="none" anchor="ctr"/>
              <a:lstStyle/>
              <a:p>
                <a:pPr algn="ctr"/>
                <a:endParaRPr lang="en-US" altLang="ko-KR" sz="800">
                  <a:latin typeface="Malgun Gothic" pitchFamily="34" charset="-127"/>
                  <a:ea typeface="Malgun Gothic" pitchFamily="34" charset="-127"/>
                </a:endParaRPr>
              </a:p>
            </p:txBody>
          </p:sp>
          <p:cxnSp>
            <p:nvCxnSpPr>
              <p:cNvPr id="42121" name="Shape 230"/>
              <p:cNvCxnSpPr>
                <a:cxnSpLocks noChangeShapeType="1"/>
                <a:stCxn id="42119" idx="2"/>
                <a:endCxn id="42120" idx="0"/>
              </p:cNvCxnSpPr>
              <p:nvPr/>
            </p:nvCxnSpPr>
            <p:spPr bwMode="auto">
              <a:xfrm rot="5400000" flipH="1" flipV="1">
                <a:off x="3259549" y="3111441"/>
                <a:ext cx="252993" cy="178615"/>
              </a:xfrm>
              <a:prstGeom prst="bentConnector5">
                <a:avLst>
                  <a:gd name="adj1" fmla="val -15079"/>
                  <a:gd name="adj2" fmla="val 50000"/>
                  <a:gd name="adj3" fmla="val 123014"/>
                </a:avLst>
              </a:prstGeom>
              <a:noFill/>
              <a:ln w="19050" algn="ctr">
                <a:solidFill>
                  <a:srgbClr val="FF9900"/>
                </a:solidFill>
                <a:round/>
                <a:headEnd/>
                <a:tailEnd/>
              </a:ln>
            </p:spPr>
          </p:cxnSp>
          <p:sp>
            <p:nvSpPr>
              <p:cNvPr id="42122" name="자유형 309"/>
              <p:cNvSpPr>
                <a:spLocks/>
              </p:cNvSpPr>
              <p:nvPr/>
            </p:nvSpPr>
            <p:spPr bwMode="auto">
              <a:xfrm rot="5400000">
                <a:off x="3297288" y="2974299"/>
                <a:ext cx="91076" cy="92453"/>
              </a:xfrm>
              <a:custGeom>
                <a:avLst/>
                <a:gdLst>
                  <a:gd name="T0" fmla="*/ 0 w 269875"/>
                  <a:gd name="T1" fmla="*/ 0 h 327025"/>
                  <a:gd name="T2" fmla="*/ 0 w 269875"/>
                  <a:gd name="T3" fmla="*/ 0 h 327025"/>
                  <a:gd name="T4" fmla="*/ 0 w 269875"/>
                  <a:gd name="T5" fmla="*/ 0 h 327025"/>
                  <a:gd name="T6" fmla="*/ 0 60000 65536"/>
                  <a:gd name="T7" fmla="*/ 0 60000 65536"/>
                  <a:gd name="T8" fmla="*/ 0 60000 65536"/>
                  <a:gd name="T9" fmla="*/ 0 w 269875"/>
                  <a:gd name="T10" fmla="*/ 0 h 327025"/>
                  <a:gd name="T11" fmla="*/ 269875 w 269875"/>
                  <a:gd name="T12" fmla="*/ 327025 h 327025"/>
                </a:gdLst>
                <a:ahLst/>
                <a:cxnLst>
                  <a:cxn ang="T6">
                    <a:pos x="T0" y="T1"/>
                  </a:cxn>
                  <a:cxn ang="T7">
                    <a:pos x="T2" y="T3"/>
                  </a:cxn>
                  <a:cxn ang="T8">
                    <a:pos x="T4" y="T5"/>
                  </a:cxn>
                </a:cxnLst>
                <a:rect l="T9" t="T10" r="T11" b="T12"/>
                <a:pathLst>
                  <a:path w="269875" h="327025">
                    <a:moveTo>
                      <a:pt x="0" y="0"/>
                    </a:moveTo>
                    <a:lnTo>
                      <a:pt x="0" y="327025"/>
                    </a:lnTo>
                    <a:lnTo>
                      <a:pt x="269875" y="327025"/>
                    </a:lnTo>
                  </a:path>
                </a:pathLst>
              </a:custGeom>
              <a:noFill/>
              <a:ln w="19050" cap="flat" cmpd="sng" algn="ctr">
                <a:solidFill>
                  <a:srgbClr val="FF9900"/>
                </a:solidFill>
                <a:prstDash val="solid"/>
                <a:round/>
                <a:headEnd type="none" w="med" len="med"/>
                <a:tailEnd type="none" w="med" len="med"/>
              </a:ln>
            </p:spPr>
            <p:txBody>
              <a:bodyPr lIns="0" tIns="0" rIns="0" bIns="0" anchor="ctr"/>
              <a:lstStyle/>
              <a:p>
                <a:endParaRPr lang="en-US"/>
              </a:p>
            </p:txBody>
          </p:sp>
          <p:sp>
            <p:nvSpPr>
              <p:cNvPr id="42123" name="자유형 309"/>
              <p:cNvSpPr>
                <a:spLocks/>
              </p:cNvSpPr>
              <p:nvPr/>
            </p:nvSpPr>
            <p:spPr bwMode="auto">
              <a:xfrm rot="-5400000">
                <a:off x="3388785" y="3348870"/>
                <a:ext cx="91076" cy="82648"/>
              </a:xfrm>
              <a:custGeom>
                <a:avLst/>
                <a:gdLst>
                  <a:gd name="T0" fmla="*/ 0 w 269875"/>
                  <a:gd name="T1" fmla="*/ 0 h 327025"/>
                  <a:gd name="T2" fmla="*/ 0 w 269875"/>
                  <a:gd name="T3" fmla="*/ 0 h 327025"/>
                  <a:gd name="T4" fmla="*/ 0 w 269875"/>
                  <a:gd name="T5" fmla="*/ 0 h 327025"/>
                  <a:gd name="T6" fmla="*/ 0 60000 65536"/>
                  <a:gd name="T7" fmla="*/ 0 60000 65536"/>
                  <a:gd name="T8" fmla="*/ 0 60000 65536"/>
                  <a:gd name="T9" fmla="*/ 0 w 269875"/>
                  <a:gd name="T10" fmla="*/ 0 h 327025"/>
                  <a:gd name="T11" fmla="*/ 269875 w 269875"/>
                  <a:gd name="T12" fmla="*/ 327025 h 327025"/>
                </a:gdLst>
                <a:ahLst/>
                <a:cxnLst>
                  <a:cxn ang="T6">
                    <a:pos x="T0" y="T1"/>
                  </a:cxn>
                  <a:cxn ang="T7">
                    <a:pos x="T2" y="T3"/>
                  </a:cxn>
                  <a:cxn ang="T8">
                    <a:pos x="T4" y="T5"/>
                  </a:cxn>
                </a:cxnLst>
                <a:rect l="T9" t="T10" r="T11" b="T12"/>
                <a:pathLst>
                  <a:path w="269875" h="327025">
                    <a:moveTo>
                      <a:pt x="0" y="0"/>
                    </a:moveTo>
                    <a:lnTo>
                      <a:pt x="0" y="327025"/>
                    </a:lnTo>
                    <a:lnTo>
                      <a:pt x="269875" y="327025"/>
                    </a:lnTo>
                  </a:path>
                </a:pathLst>
              </a:custGeom>
              <a:noFill/>
              <a:ln w="19050" cap="flat" cmpd="sng" algn="ctr">
                <a:solidFill>
                  <a:srgbClr val="FF9900"/>
                </a:solidFill>
                <a:prstDash val="solid"/>
                <a:round/>
                <a:headEnd type="none" w="med" len="med"/>
                <a:tailEnd type="none" w="med" len="med"/>
              </a:ln>
            </p:spPr>
            <p:txBody>
              <a:bodyPr lIns="0" tIns="0" rIns="0" bIns="0" anchor="ctr"/>
              <a:lstStyle/>
              <a:p>
                <a:endParaRPr lang="en-US"/>
              </a:p>
            </p:txBody>
          </p:sp>
          <p:sp>
            <p:nvSpPr>
              <p:cNvPr id="42124" name="AutoShape 361"/>
              <p:cNvSpPr>
                <a:spLocks noChangeArrowheads="1"/>
              </p:cNvSpPr>
              <p:nvPr/>
            </p:nvSpPr>
            <p:spPr bwMode="auto">
              <a:xfrm>
                <a:off x="870204" y="2032024"/>
                <a:ext cx="75463" cy="124280"/>
              </a:xfrm>
              <a:prstGeom prst="flowChartCollate">
                <a:avLst/>
              </a:prstGeom>
              <a:solidFill>
                <a:srgbClr val="FF6600"/>
              </a:solidFill>
              <a:ln w="9525">
                <a:solidFill>
                  <a:srgbClr val="FF6600"/>
                </a:solidFill>
                <a:miter lim="800000"/>
                <a:headEnd/>
                <a:tailEnd/>
              </a:ln>
            </p:spPr>
            <p:txBody>
              <a:bodyPr wrap="none" anchor="ctr"/>
              <a:lstStyle/>
              <a:p>
                <a:endParaRPr lang="ko-KR" altLang="en-US" sz="800">
                  <a:latin typeface="Malgun Gothic" pitchFamily="34" charset="-127"/>
                  <a:ea typeface="Malgun Gothic" pitchFamily="34" charset="-127"/>
                </a:endParaRPr>
              </a:p>
            </p:txBody>
          </p:sp>
          <p:sp>
            <p:nvSpPr>
              <p:cNvPr id="42125" name="Line 362"/>
              <p:cNvSpPr>
                <a:spLocks noChangeShapeType="1"/>
              </p:cNvSpPr>
              <p:nvPr/>
            </p:nvSpPr>
            <p:spPr bwMode="auto">
              <a:xfrm>
                <a:off x="907273" y="2094756"/>
                <a:ext cx="45013" cy="0"/>
              </a:xfrm>
              <a:prstGeom prst="line">
                <a:avLst/>
              </a:prstGeom>
              <a:noFill/>
              <a:ln w="38100">
                <a:solidFill>
                  <a:srgbClr val="FF6600"/>
                </a:solidFill>
                <a:round/>
                <a:headEnd/>
                <a:tailEnd/>
              </a:ln>
            </p:spPr>
            <p:txBody>
              <a:bodyPr/>
              <a:lstStyle/>
              <a:p>
                <a:endParaRPr lang="en-US"/>
              </a:p>
            </p:txBody>
          </p:sp>
          <p:sp>
            <p:nvSpPr>
              <p:cNvPr id="42126" name="AutoShape 363"/>
              <p:cNvSpPr>
                <a:spLocks noChangeArrowheads="1"/>
              </p:cNvSpPr>
              <p:nvPr/>
            </p:nvSpPr>
            <p:spPr bwMode="auto">
              <a:xfrm>
                <a:off x="952948" y="2065757"/>
                <a:ext cx="59576" cy="56814"/>
              </a:xfrm>
              <a:prstGeom prst="flowChartDelay">
                <a:avLst/>
              </a:prstGeom>
              <a:solidFill>
                <a:srgbClr val="FF6600"/>
              </a:solidFill>
              <a:ln w="9525">
                <a:solidFill>
                  <a:srgbClr val="FF6600"/>
                </a:solidFill>
                <a:miter lim="800000"/>
                <a:headEnd/>
                <a:tailEnd/>
              </a:ln>
            </p:spPr>
            <p:txBody>
              <a:bodyPr vert="eaVert" wrap="none" tIns="0" bIns="0" anchor="ctr" anchorCtr="1"/>
              <a:lstStyle/>
              <a:p>
                <a:pPr algn="ctr"/>
                <a:r>
                  <a:rPr lang="en-US" altLang="ko-KR" sz="800">
                    <a:latin typeface="Malgun Gothic" pitchFamily="34" charset="-127"/>
                    <a:ea typeface="Malgun Gothic" pitchFamily="34" charset="-127"/>
                  </a:rPr>
                  <a:t>s</a:t>
                </a:r>
              </a:p>
            </p:txBody>
          </p:sp>
          <p:sp>
            <p:nvSpPr>
              <p:cNvPr id="42127" name="AutoShape 296"/>
              <p:cNvSpPr>
                <a:spLocks noChangeArrowheads="1"/>
              </p:cNvSpPr>
              <p:nvPr/>
            </p:nvSpPr>
            <p:spPr bwMode="auto">
              <a:xfrm>
                <a:off x="3031285" y="2683451"/>
                <a:ext cx="75904" cy="45111"/>
              </a:xfrm>
              <a:prstGeom prst="flowChartMerge">
                <a:avLst/>
              </a:prstGeom>
              <a:solidFill>
                <a:srgbClr val="996633"/>
              </a:solidFill>
              <a:ln w="9525">
                <a:solidFill>
                  <a:srgbClr val="996633"/>
                </a:solidFill>
                <a:miter lim="800000"/>
                <a:headEnd/>
                <a:tailEnd/>
              </a:ln>
            </p:spPr>
            <p:txBody>
              <a:bodyPr wrap="none" anchor="ctr"/>
              <a:lstStyle/>
              <a:p>
                <a:endParaRPr lang="ko-KR" altLang="en-US" sz="800">
                  <a:latin typeface="Malgun Gothic" pitchFamily="34" charset="-127"/>
                  <a:ea typeface="Malgun Gothic" pitchFamily="34" charset="-127"/>
                </a:endParaRPr>
              </a:p>
            </p:txBody>
          </p:sp>
          <p:sp>
            <p:nvSpPr>
              <p:cNvPr id="42128" name="Line 297"/>
              <p:cNvSpPr>
                <a:spLocks noChangeShapeType="1"/>
              </p:cNvSpPr>
              <p:nvPr/>
            </p:nvSpPr>
            <p:spPr bwMode="auto">
              <a:xfrm flipH="1">
                <a:off x="3040542" y="2735685"/>
                <a:ext cx="65722" cy="0"/>
              </a:xfrm>
              <a:prstGeom prst="line">
                <a:avLst/>
              </a:prstGeom>
              <a:noFill/>
              <a:ln w="28575">
                <a:solidFill>
                  <a:srgbClr val="996633"/>
                </a:solidFill>
                <a:round/>
                <a:headEnd/>
                <a:tailEnd/>
              </a:ln>
            </p:spPr>
            <p:txBody>
              <a:bodyPr/>
              <a:lstStyle/>
              <a:p>
                <a:endParaRPr lang="en-US"/>
              </a:p>
            </p:txBody>
          </p:sp>
          <p:sp>
            <p:nvSpPr>
              <p:cNvPr id="42129" name="AutoShape 361"/>
              <p:cNvSpPr>
                <a:spLocks noChangeArrowheads="1"/>
              </p:cNvSpPr>
              <p:nvPr/>
            </p:nvSpPr>
            <p:spPr bwMode="auto">
              <a:xfrm>
                <a:off x="3031285" y="2457657"/>
                <a:ext cx="75463" cy="124280"/>
              </a:xfrm>
              <a:prstGeom prst="flowChartCollate">
                <a:avLst/>
              </a:prstGeom>
              <a:solidFill>
                <a:srgbClr val="FF6600"/>
              </a:solidFill>
              <a:ln w="9525">
                <a:solidFill>
                  <a:srgbClr val="FF6600"/>
                </a:solidFill>
                <a:miter lim="800000"/>
                <a:headEnd/>
                <a:tailEnd/>
              </a:ln>
            </p:spPr>
            <p:txBody>
              <a:bodyPr wrap="none" anchor="ctr"/>
              <a:lstStyle/>
              <a:p>
                <a:endParaRPr lang="ko-KR" altLang="en-US" sz="800">
                  <a:latin typeface="Malgun Gothic" pitchFamily="34" charset="-127"/>
                  <a:ea typeface="Malgun Gothic" pitchFamily="34" charset="-127"/>
                </a:endParaRPr>
              </a:p>
            </p:txBody>
          </p:sp>
          <p:sp>
            <p:nvSpPr>
              <p:cNvPr id="42130" name="Line 362"/>
              <p:cNvSpPr>
                <a:spLocks noChangeShapeType="1"/>
              </p:cNvSpPr>
              <p:nvPr/>
            </p:nvSpPr>
            <p:spPr bwMode="auto">
              <a:xfrm>
                <a:off x="3068354" y="2520389"/>
                <a:ext cx="45013" cy="0"/>
              </a:xfrm>
              <a:prstGeom prst="line">
                <a:avLst/>
              </a:prstGeom>
              <a:noFill/>
              <a:ln w="38100">
                <a:solidFill>
                  <a:srgbClr val="FF6600"/>
                </a:solidFill>
                <a:round/>
                <a:headEnd/>
                <a:tailEnd/>
              </a:ln>
            </p:spPr>
            <p:txBody>
              <a:bodyPr/>
              <a:lstStyle/>
              <a:p>
                <a:endParaRPr lang="en-US"/>
              </a:p>
            </p:txBody>
          </p:sp>
          <p:sp>
            <p:nvSpPr>
              <p:cNvPr id="42131" name="AutoShape 363"/>
              <p:cNvSpPr>
                <a:spLocks noChangeArrowheads="1"/>
              </p:cNvSpPr>
              <p:nvPr/>
            </p:nvSpPr>
            <p:spPr bwMode="auto">
              <a:xfrm>
                <a:off x="3114029" y="2491390"/>
                <a:ext cx="59576" cy="56814"/>
              </a:xfrm>
              <a:prstGeom prst="flowChartDelay">
                <a:avLst/>
              </a:prstGeom>
              <a:solidFill>
                <a:srgbClr val="FF6600"/>
              </a:solidFill>
              <a:ln w="9525">
                <a:solidFill>
                  <a:srgbClr val="FF6600"/>
                </a:solidFill>
                <a:miter lim="800000"/>
                <a:headEnd/>
                <a:tailEnd/>
              </a:ln>
            </p:spPr>
            <p:txBody>
              <a:bodyPr vert="eaVert" wrap="none" tIns="0" bIns="0" anchor="ctr" anchorCtr="1"/>
              <a:lstStyle/>
              <a:p>
                <a:pPr algn="ctr"/>
                <a:r>
                  <a:rPr lang="en-US" altLang="ko-KR" sz="800">
                    <a:latin typeface="Malgun Gothic" pitchFamily="34" charset="-127"/>
                    <a:ea typeface="Malgun Gothic" pitchFamily="34" charset="-127"/>
                  </a:rPr>
                  <a:t>s</a:t>
                </a:r>
              </a:p>
            </p:txBody>
          </p:sp>
          <p:sp>
            <p:nvSpPr>
              <p:cNvPr id="42132" name="AutoShape 361"/>
              <p:cNvSpPr>
                <a:spLocks noChangeArrowheads="1"/>
              </p:cNvSpPr>
              <p:nvPr/>
            </p:nvSpPr>
            <p:spPr bwMode="auto">
              <a:xfrm>
                <a:off x="3792874" y="2519795"/>
                <a:ext cx="75463" cy="124280"/>
              </a:xfrm>
              <a:prstGeom prst="flowChartCollate">
                <a:avLst/>
              </a:prstGeom>
              <a:solidFill>
                <a:srgbClr val="FF6600"/>
              </a:solidFill>
              <a:ln w="9525">
                <a:solidFill>
                  <a:srgbClr val="FF6600"/>
                </a:solidFill>
                <a:miter lim="800000"/>
                <a:headEnd/>
                <a:tailEnd/>
              </a:ln>
            </p:spPr>
            <p:txBody>
              <a:bodyPr wrap="none" anchor="ctr"/>
              <a:lstStyle/>
              <a:p>
                <a:endParaRPr lang="ko-KR" altLang="en-US" sz="800">
                  <a:latin typeface="Malgun Gothic" pitchFamily="34" charset="-127"/>
                  <a:ea typeface="Malgun Gothic" pitchFamily="34" charset="-127"/>
                </a:endParaRPr>
              </a:p>
            </p:txBody>
          </p:sp>
          <p:sp>
            <p:nvSpPr>
              <p:cNvPr id="42133" name="Line 362"/>
              <p:cNvSpPr>
                <a:spLocks noChangeShapeType="1"/>
              </p:cNvSpPr>
              <p:nvPr/>
            </p:nvSpPr>
            <p:spPr bwMode="auto">
              <a:xfrm>
                <a:off x="3829943" y="2582527"/>
                <a:ext cx="45013" cy="0"/>
              </a:xfrm>
              <a:prstGeom prst="line">
                <a:avLst/>
              </a:prstGeom>
              <a:noFill/>
              <a:ln w="38100">
                <a:solidFill>
                  <a:srgbClr val="FF6600"/>
                </a:solidFill>
                <a:round/>
                <a:headEnd/>
                <a:tailEnd/>
              </a:ln>
            </p:spPr>
            <p:txBody>
              <a:bodyPr/>
              <a:lstStyle/>
              <a:p>
                <a:endParaRPr lang="en-US"/>
              </a:p>
            </p:txBody>
          </p:sp>
          <p:sp>
            <p:nvSpPr>
              <p:cNvPr id="42134" name="AutoShape 363"/>
              <p:cNvSpPr>
                <a:spLocks noChangeArrowheads="1"/>
              </p:cNvSpPr>
              <p:nvPr/>
            </p:nvSpPr>
            <p:spPr bwMode="auto">
              <a:xfrm>
                <a:off x="3875618" y="2553528"/>
                <a:ext cx="59576" cy="56814"/>
              </a:xfrm>
              <a:prstGeom prst="flowChartDelay">
                <a:avLst/>
              </a:prstGeom>
              <a:solidFill>
                <a:srgbClr val="FF6600"/>
              </a:solidFill>
              <a:ln w="9525">
                <a:solidFill>
                  <a:srgbClr val="FF6600"/>
                </a:solidFill>
                <a:miter lim="800000"/>
                <a:headEnd/>
                <a:tailEnd/>
              </a:ln>
            </p:spPr>
            <p:txBody>
              <a:bodyPr vert="eaVert" wrap="none" tIns="0" bIns="0" anchor="ctr" anchorCtr="1"/>
              <a:lstStyle/>
              <a:p>
                <a:pPr algn="ctr"/>
                <a:r>
                  <a:rPr lang="en-US" altLang="ko-KR" sz="800">
                    <a:latin typeface="Malgun Gothic" pitchFamily="34" charset="-127"/>
                    <a:ea typeface="Malgun Gothic" pitchFamily="34" charset="-127"/>
                  </a:rPr>
                  <a:t>s</a:t>
                </a:r>
              </a:p>
            </p:txBody>
          </p:sp>
          <p:sp>
            <p:nvSpPr>
              <p:cNvPr id="42135" name="Line 55"/>
              <p:cNvSpPr>
                <a:spLocks noChangeShapeType="1"/>
              </p:cNvSpPr>
              <p:nvPr/>
            </p:nvSpPr>
            <p:spPr bwMode="auto">
              <a:xfrm>
                <a:off x="2599050" y="3726709"/>
                <a:ext cx="0" cy="79746"/>
              </a:xfrm>
              <a:prstGeom prst="line">
                <a:avLst/>
              </a:prstGeom>
              <a:noFill/>
              <a:ln w="57150">
                <a:solidFill>
                  <a:schemeClr val="accent2"/>
                </a:solidFill>
                <a:round/>
                <a:headEnd/>
                <a:tailEnd/>
              </a:ln>
            </p:spPr>
            <p:txBody>
              <a:bodyPr/>
              <a:lstStyle/>
              <a:p>
                <a:endParaRPr lang="en-US"/>
              </a:p>
            </p:txBody>
          </p:sp>
          <p:cxnSp>
            <p:nvCxnSpPr>
              <p:cNvPr id="246" name="꺾인 연결선 1292"/>
              <p:cNvCxnSpPr/>
              <p:nvPr/>
            </p:nvCxnSpPr>
            <p:spPr>
              <a:xfrm flipV="1">
                <a:off x="4409605" y="2099100"/>
                <a:ext cx="179782" cy="2483903"/>
              </a:xfrm>
              <a:prstGeom prst="bentConnector3">
                <a:avLst>
                  <a:gd name="adj1" fmla="val 110926"/>
                </a:avLst>
              </a:prstGeom>
              <a:ln w="28575">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2137" name="직선 연결선 227"/>
              <p:cNvCxnSpPr>
                <a:cxnSpLocks noChangeShapeType="1"/>
              </p:cNvCxnSpPr>
              <p:nvPr/>
            </p:nvCxnSpPr>
            <p:spPr bwMode="auto">
              <a:xfrm>
                <a:off x="3816348" y="1776408"/>
                <a:ext cx="432000" cy="901"/>
              </a:xfrm>
              <a:prstGeom prst="line">
                <a:avLst/>
              </a:prstGeom>
              <a:noFill/>
              <a:ln w="28575" algn="ctr">
                <a:solidFill>
                  <a:srgbClr val="FF0000"/>
                </a:solidFill>
                <a:round/>
                <a:headEnd/>
                <a:tailEnd/>
              </a:ln>
            </p:spPr>
          </p:cxnSp>
          <p:sp>
            <p:nvSpPr>
              <p:cNvPr id="248" name="Line 35"/>
              <p:cNvSpPr>
                <a:spLocks noChangeShapeType="1"/>
              </p:cNvSpPr>
              <p:nvPr/>
            </p:nvSpPr>
            <p:spPr bwMode="auto">
              <a:xfrm rot="5400000">
                <a:off x="2383623" y="3238204"/>
                <a:ext cx="504732" cy="0"/>
              </a:xfrm>
              <a:prstGeom prst="line">
                <a:avLst/>
              </a:prstGeom>
              <a:noFill/>
              <a:ln w="28575">
                <a:solidFill>
                  <a:schemeClr val="accent5">
                    <a:lumMod val="75000"/>
                  </a:schemeClr>
                </a:solidFill>
                <a:round/>
                <a:headEnd/>
                <a:tailEnd/>
              </a:ln>
            </p:spPr>
            <p:txBody>
              <a:bodyPr/>
              <a:lstStyle/>
              <a:p>
                <a:pPr>
                  <a:defRPr/>
                </a:pPr>
                <a:endParaRPr lang="ko-KR" altLang="en-US" sz="800">
                  <a:ea typeface="ＭＳ Ｐゴシック" charset="-128"/>
                </a:endParaRPr>
              </a:p>
            </p:txBody>
          </p:sp>
          <p:cxnSp>
            <p:nvCxnSpPr>
              <p:cNvPr id="42139" name="직선 연결선 227"/>
              <p:cNvCxnSpPr>
                <a:cxnSpLocks noChangeShapeType="1"/>
              </p:cNvCxnSpPr>
              <p:nvPr/>
            </p:nvCxnSpPr>
            <p:spPr bwMode="auto">
              <a:xfrm>
                <a:off x="437111" y="1769683"/>
                <a:ext cx="468000" cy="901"/>
              </a:xfrm>
              <a:prstGeom prst="line">
                <a:avLst/>
              </a:prstGeom>
              <a:noFill/>
              <a:ln w="28575" algn="ctr">
                <a:solidFill>
                  <a:srgbClr val="FF0000"/>
                </a:solidFill>
                <a:round/>
                <a:headEnd/>
                <a:tailEnd/>
              </a:ln>
            </p:spPr>
          </p:cxnSp>
          <p:cxnSp>
            <p:nvCxnSpPr>
              <p:cNvPr id="250" name="직선 연결선 1663"/>
              <p:cNvCxnSpPr/>
              <p:nvPr/>
            </p:nvCxnSpPr>
            <p:spPr>
              <a:xfrm>
                <a:off x="4383674" y="3481927"/>
                <a:ext cx="14348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2141" name="Rectangle 179"/>
              <p:cNvSpPr>
                <a:spLocks noChangeArrowheads="1"/>
              </p:cNvSpPr>
              <p:nvPr/>
            </p:nvSpPr>
            <p:spPr bwMode="auto">
              <a:xfrm>
                <a:off x="1647914" y="2245004"/>
                <a:ext cx="919285" cy="110442"/>
              </a:xfrm>
              <a:prstGeom prst="rect">
                <a:avLst/>
              </a:prstGeom>
              <a:gradFill rotWithShape="1">
                <a:gsLst>
                  <a:gs pos="0">
                    <a:srgbClr val="869BFF"/>
                  </a:gs>
                  <a:gs pos="50000">
                    <a:srgbClr val="B6C1FF"/>
                  </a:gs>
                  <a:gs pos="100000">
                    <a:srgbClr val="DBE0FF"/>
                  </a:gs>
                </a:gsLst>
                <a:lin ang="10800000" scaled="1"/>
              </a:gradFill>
              <a:ln w="28575">
                <a:solidFill>
                  <a:srgbClr val="000000"/>
                </a:solidFill>
                <a:miter lim="800000"/>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252" name="Line 18"/>
              <p:cNvSpPr>
                <a:spLocks noChangeShapeType="1"/>
              </p:cNvSpPr>
              <p:nvPr/>
            </p:nvSpPr>
            <p:spPr bwMode="auto">
              <a:xfrm flipH="1" flipV="1">
                <a:off x="3396604" y="2299610"/>
                <a:ext cx="0" cy="250637"/>
              </a:xfrm>
              <a:prstGeom prst="line">
                <a:avLst/>
              </a:prstGeom>
              <a:noFill/>
              <a:ln w="19050">
                <a:solidFill>
                  <a:schemeClr val="accent5">
                    <a:lumMod val="75000"/>
                  </a:schemeClr>
                </a:solidFill>
                <a:round/>
                <a:headEnd/>
                <a:tailEnd/>
              </a:ln>
            </p:spPr>
            <p:txBody>
              <a:bodyPr/>
              <a:lstStyle/>
              <a:p>
                <a:pPr>
                  <a:defRPr/>
                </a:pPr>
                <a:endParaRPr lang="ko-KR" altLang="en-US" sz="800">
                  <a:ea typeface="ＭＳ Ｐゴシック" charset="-128"/>
                </a:endParaRPr>
              </a:p>
            </p:txBody>
          </p:sp>
          <p:grpSp>
            <p:nvGrpSpPr>
              <p:cNvPr id="42008" name="Group 163"/>
              <p:cNvGrpSpPr>
                <a:grpSpLocks/>
              </p:cNvGrpSpPr>
              <p:nvPr/>
            </p:nvGrpSpPr>
            <p:grpSpPr bwMode="auto">
              <a:xfrm rot="5400000">
                <a:off x="3385395" y="2489635"/>
                <a:ext cx="103406" cy="209207"/>
                <a:chOff x="2877" y="3766"/>
                <a:chExt cx="68" cy="130"/>
              </a:xfrm>
            </p:grpSpPr>
            <p:sp>
              <p:nvSpPr>
                <p:cNvPr id="42551" name="Line 164"/>
                <p:cNvSpPr>
                  <a:spLocks noChangeShapeType="1"/>
                </p:cNvSpPr>
                <p:nvPr/>
              </p:nvSpPr>
              <p:spPr bwMode="auto">
                <a:xfrm rot="-5400000">
                  <a:off x="2903" y="3821"/>
                  <a:ext cx="18" cy="0"/>
                </a:xfrm>
                <a:prstGeom prst="line">
                  <a:avLst/>
                </a:prstGeom>
                <a:noFill/>
                <a:ln w="38100">
                  <a:solidFill>
                    <a:srgbClr val="E3724F"/>
                  </a:solidFill>
                  <a:round/>
                  <a:headEnd/>
                  <a:tailEnd/>
                </a:ln>
              </p:spPr>
              <p:txBody>
                <a:bodyPr/>
                <a:lstStyle/>
                <a:p>
                  <a:endParaRPr lang="en-US"/>
                </a:p>
              </p:txBody>
            </p:sp>
            <p:sp>
              <p:nvSpPr>
                <p:cNvPr id="42552" name="AutoShape 165"/>
                <p:cNvSpPr>
                  <a:spLocks noChangeArrowheads="1"/>
                </p:cNvSpPr>
                <p:nvPr/>
              </p:nvSpPr>
              <p:spPr bwMode="auto">
                <a:xfrm rot="-5400000">
                  <a:off x="2877" y="3828"/>
                  <a:ext cx="68" cy="68"/>
                </a:xfrm>
                <a:prstGeom prst="flowChartSummingJunction">
                  <a:avLst/>
                </a:prstGeom>
                <a:solidFill>
                  <a:srgbClr val="E3724F"/>
                </a:solidFill>
                <a:ln w="12700">
                  <a:solidFill>
                    <a:schemeClr val="tx1"/>
                  </a:solidFill>
                  <a:round/>
                  <a:headEnd/>
                  <a:tailEnd/>
                </a:ln>
              </p:spPr>
              <p:txBody>
                <a:bodyPr wrap="none" anchor="ctr"/>
                <a:lstStyle/>
                <a:p>
                  <a:endParaRPr lang="ko-KR" altLang="en-US" sz="800"/>
                </a:p>
              </p:txBody>
            </p:sp>
            <p:sp>
              <p:nvSpPr>
                <p:cNvPr id="42553" name="AutoShape 166"/>
                <p:cNvSpPr>
                  <a:spLocks noChangeArrowheads="1"/>
                </p:cNvSpPr>
                <p:nvPr/>
              </p:nvSpPr>
              <p:spPr bwMode="auto">
                <a:xfrm rot="-5400000">
                  <a:off x="2889" y="3765"/>
                  <a:ext cx="45" cy="48"/>
                </a:xfrm>
                <a:prstGeom prst="flowChartDelay">
                  <a:avLst/>
                </a:prstGeom>
                <a:solidFill>
                  <a:srgbClr val="E3724F"/>
                </a:solidFill>
                <a:ln w="12700">
                  <a:solidFill>
                    <a:schemeClr val="tx1"/>
                  </a:solidFill>
                  <a:miter lim="800000"/>
                  <a:headEnd/>
                  <a:tailEnd/>
                </a:ln>
              </p:spPr>
              <p:txBody>
                <a:bodyPr vert="eaVert" wrap="none" tIns="0" bIns="0" anchor="ctr" anchorCtr="1"/>
                <a:lstStyle/>
                <a:p>
                  <a:pPr algn="ctr">
                    <a:lnSpc>
                      <a:spcPct val="150000"/>
                    </a:lnSpc>
                  </a:pPr>
                  <a:r>
                    <a:rPr lang="en-US" altLang="ko-KR" sz="800"/>
                    <a:t>E</a:t>
                  </a:r>
                </a:p>
              </p:txBody>
            </p:sp>
          </p:grpSp>
          <p:grpSp>
            <p:nvGrpSpPr>
              <p:cNvPr id="42009" name="그룹 508"/>
              <p:cNvGrpSpPr>
                <a:grpSpLocks/>
              </p:cNvGrpSpPr>
              <p:nvPr/>
            </p:nvGrpSpPr>
            <p:grpSpPr bwMode="auto">
              <a:xfrm rot="5400000">
                <a:off x="4273918" y="2781725"/>
                <a:ext cx="3324855" cy="1953327"/>
                <a:chOff x="1421521" y="1096958"/>
                <a:chExt cx="6483467" cy="3906653"/>
              </a:xfrm>
            </p:grpSpPr>
            <p:grpSp>
              <p:nvGrpSpPr>
                <p:cNvPr id="42015" name="그룹 722"/>
                <p:cNvGrpSpPr>
                  <a:grpSpLocks noChangeAspect="1"/>
                </p:cNvGrpSpPr>
                <p:nvPr/>
              </p:nvGrpSpPr>
              <p:grpSpPr bwMode="auto">
                <a:xfrm>
                  <a:off x="1421521" y="1096958"/>
                  <a:ext cx="6483467" cy="3906653"/>
                  <a:chOff x="1187450" y="1122363"/>
                  <a:chExt cx="6717977" cy="4994091"/>
                </a:xfrm>
              </p:grpSpPr>
              <p:sp>
                <p:nvSpPr>
                  <p:cNvPr id="42347" name="Rectangle 2"/>
                  <p:cNvSpPr>
                    <a:spLocks noChangeArrowheads="1"/>
                  </p:cNvSpPr>
                  <p:nvPr/>
                </p:nvSpPr>
                <p:spPr bwMode="auto">
                  <a:xfrm>
                    <a:off x="1358901" y="1238252"/>
                    <a:ext cx="6546526" cy="4878202"/>
                  </a:xfrm>
                  <a:prstGeom prst="rect">
                    <a:avLst/>
                  </a:prstGeom>
                  <a:solidFill>
                    <a:srgbClr val="FFFF99">
                      <a:alpha val="7843"/>
                    </a:srgbClr>
                  </a:solidFill>
                  <a:ln w="19050" algn="ctr">
                    <a:solidFill>
                      <a:schemeClr val="tx1"/>
                    </a:solidFill>
                    <a:miter lim="800000"/>
                    <a:headEnd/>
                    <a:tailEnd/>
                  </a:ln>
                </p:spPr>
                <p:txBody>
                  <a:bodyPr wrap="none" anchor="ctr"/>
                  <a:lstStyle/>
                  <a:p>
                    <a:pPr latinLnBrk="1"/>
                    <a:endParaRPr kumimoji="1" lang="ko-KR" altLang="en-US">
                      <a:latin typeface="Gulim" pitchFamily="34" charset="-127"/>
                      <a:ea typeface="Gulim" pitchFamily="34" charset="-127"/>
                    </a:endParaRPr>
                  </a:p>
                </p:txBody>
              </p:sp>
              <p:sp>
                <p:nvSpPr>
                  <p:cNvPr id="42348" name="Line 25"/>
                  <p:cNvSpPr>
                    <a:spLocks noChangeShapeType="1"/>
                  </p:cNvSpPr>
                  <p:nvPr/>
                </p:nvSpPr>
                <p:spPr bwMode="auto">
                  <a:xfrm flipV="1">
                    <a:off x="2892425" y="1712913"/>
                    <a:ext cx="0" cy="1241425"/>
                  </a:xfrm>
                  <a:prstGeom prst="line">
                    <a:avLst/>
                  </a:prstGeom>
                  <a:noFill/>
                  <a:ln w="19050">
                    <a:solidFill>
                      <a:srgbClr val="00B050"/>
                    </a:solidFill>
                    <a:round/>
                    <a:headEnd/>
                    <a:tailEnd/>
                  </a:ln>
                </p:spPr>
                <p:txBody>
                  <a:bodyPr/>
                  <a:lstStyle/>
                  <a:p>
                    <a:endParaRPr lang="en-US"/>
                  </a:p>
                </p:txBody>
              </p:sp>
              <p:sp>
                <p:nvSpPr>
                  <p:cNvPr id="42349" name="Line 3"/>
                  <p:cNvSpPr>
                    <a:spLocks noChangeShapeType="1"/>
                  </p:cNvSpPr>
                  <p:nvPr/>
                </p:nvSpPr>
                <p:spPr bwMode="auto">
                  <a:xfrm flipV="1">
                    <a:off x="2989263" y="4075113"/>
                    <a:ext cx="358775" cy="0"/>
                  </a:xfrm>
                  <a:prstGeom prst="line">
                    <a:avLst/>
                  </a:prstGeom>
                  <a:noFill/>
                  <a:ln w="28575">
                    <a:solidFill>
                      <a:srgbClr val="FF9900"/>
                    </a:solidFill>
                    <a:round/>
                    <a:headEnd/>
                    <a:tailEnd/>
                  </a:ln>
                </p:spPr>
                <p:txBody>
                  <a:bodyPr/>
                  <a:lstStyle/>
                  <a:p>
                    <a:endParaRPr lang="en-US"/>
                  </a:p>
                </p:txBody>
              </p:sp>
              <p:sp>
                <p:nvSpPr>
                  <p:cNvPr id="42350" name="Rectangle 4"/>
                  <p:cNvSpPr>
                    <a:spLocks noChangeArrowheads="1"/>
                  </p:cNvSpPr>
                  <p:nvPr/>
                </p:nvSpPr>
                <p:spPr bwMode="auto">
                  <a:xfrm rot="5400000">
                    <a:off x="2593182" y="4218781"/>
                    <a:ext cx="684212" cy="250825"/>
                  </a:xfrm>
                  <a:prstGeom prst="rect">
                    <a:avLst/>
                  </a:prstGeom>
                  <a:solidFill>
                    <a:srgbClr val="FFFF99">
                      <a:alpha val="30196"/>
                    </a:srgbClr>
                  </a:solidFill>
                  <a:ln w="28575">
                    <a:solidFill>
                      <a:srgbClr val="008080"/>
                    </a:solidFill>
                    <a:miter lim="800000"/>
                    <a:headEnd/>
                    <a:tailEnd/>
                  </a:ln>
                </p:spPr>
                <p:txBody>
                  <a:bodyPr anchor="ctr"/>
                  <a:lstStyle/>
                  <a:p>
                    <a:pPr latinLnBrk="1"/>
                    <a:endParaRPr kumimoji="1" lang="ko-KR" altLang="en-US">
                      <a:latin typeface="Gulim" pitchFamily="34" charset="-127"/>
                      <a:ea typeface="Gulim" pitchFamily="34" charset="-127"/>
                    </a:endParaRPr>
                  </a:p>
                </p:txBody>
              </p:sp>
              <p:sp>
                <p:nvSpPr>
                  <p:cNvPr id="42351" name="Line 5"/>
                  <p:cNvSpPr>
                    <a:spLocks noChangeShapeType="1"/>
                  </p:cNvSpPr>
                  <p:nvPr/>
                </p:nvSpPr>
                <p:spPr bwMode="auto">
                  <a:xfrm flipV="1">
                    <a:off x="2989263" y="4075113"/>
                    <a:ext cx="0" cy="539750"/>
                  </a:xfrm>
                  <a:prstGeom prst="line">
                    <a:avLst/>
                  </a:prstGeom>
                  <a:noFill/>
                  <a:ln w="28575">
                    <a:solidFill>
                      <a:srgbClr val="FF9900"/>
                    </a:solidFill>
                    <a:round/>
                    <a:headEnd/>
                    <a:tailEnd/>
                  </a:ln>
                </p:spPr>
                <p:txBody>
                  <a:bodyPr/>
                  <a:lstStyle/>
                  <a:p>
                    <a:endParaRPr lang="en-US"/>
                  </a:p>
                </p:txBody>
              </p:sp>
              <p:sp>
                <p:nvSpPr>
                  <p:cNvPr id="42352" name="Line 6"/>
                  <p:cNvSpPr>
                    <a:spLocks noChangeShapeType="1"/>
                  </p:cNvSpPr>
                  <p:nvPr/>
                </p:nvSpPr>
                <p:spPr bwMode="auto">
                  <a:xfrm flipH="1" flipV="1">
                    <a:off x="2917825" y="3786187"/>
                    <a:ext cx="0" cy="1457761"/>
                  </a:xfrm>
                  <a:prstGeom prst="line">
                    <a:avLst/>
                  </a:prstGeom>
                  <a:noFill/>
                  <a:ln w="28575">
                    <a:solidFill>
                      <a:srgbClr val="99CCFF"/>
                    </a:solidFill>
                    <a:round/>
                    <a:headEnd/>
                    <a:tailEnd/>
                  </a:ln>
                </p:spPr>
                <p:txBody>
                  <a:bodyPr/>
                  <a:lstStyle/>
                  <a:p>
                    <a:endParaRPr lang="en-US"/>
                  </a:p>
                </p:txBody>
              </p:sp>
              <p:sp>
                <p:nvSpPr>
                  <p:cNvPr id="42353" name="Line 7"/>
                  <p:cNvSpPr>
                    <a:spLocks noChangeShapeType="1"/>
                  </p:cNvSpPr>
                  <p:nvPr/>
                </p:nvSpPr>
                <p:spPr bwMode="auto">
                  <a:xfrm flipH="1" flipV="1">
                    <a:off x="2917825" y="3786188"/>
                    <a:ext cx="825500" cy="0"/>
                  </a:xfrm>
                  <a:prstGeom prst="line">
                    <a:avLst/>
                  </a:prstGeom>
                  <a:noFill/>
                  <a:ln w="28575">
                    <a:solidFill>
                      <a:srgbClr val="99CCFF"/>
                    </a:solidFill>
                    <a:round/>
                    <a:headEnd/>
                    <a:tailEnd/>
                  </a:ln>
                </p:spPr>
                <p:txBody>
                  <a:bodyPr/>
                  <a:lstStyle/>
                  <a:p>
                    <a:endParaRPr lang="en-US"/>
                  </a:p>
                </p:txBody>
              </p:sp>
              <p:sp>
                <p:nvSpPr>
                  <p:cNvPr id="42354" name="Line 8"/>
                  <p:cNvSpPr>
                    <a:spLocks noChangeShapeType="1"/>
                  </p:cNvSpPr>
                  <p:nvPr/>
                </p:nvSpPr>
                <p:spPr bwMode="auto">
                  <a:xfrm flipV="1">
                    <a:off x="2989263" y="4614863"/>
                    <a:ext cx="358775" cy="0"/>
                  </a:xfrm>
                  <a:prstGeom prst="line">
                    <a:avLst/>
                  </a:prstGeom>
                  <a:noFill/>
                  <a:ln w="28575">
                    <a:solidFill>
                      <a:srgbClr val="FF9900"/>
                    </a:solidFill>
                    <a:round/>
                    <a:headEnd/>
                    <a:tailEnd/>
                  </a:ln>
                </p:spPr>
                <p:txBody>
                  <a:bodyPr/>
                  <a:lstStyle/>
                  <a:p>
                    <a:endParaRPr lang="en-US"/>
                  </a:p>
                </p:txBody>
              </p:sp>
              <p:sp>
                <p:nvSpPr>
                  <p:cNvPr id="42355" name="Rectangle 9"/>
                  <p:cNvSpPr>
                    <a:spLocks noChangeArrowheads="1"/>
                  </p:cNvSpPr>
                  <p:nvPr/>
                </p:nvSpPr>
                <p:spPr bwMode="auto">
                  <a:xfrm rot="5400000">
                    <a:off x="3420270" y="4218781"/>
                    <a:ext cx="684212" cy="250825"/>
                  </a:xfrm>
                  <a:prstGeom prst="rect">
                    <a:avLst/>
                  </a:prstGeom>
                  <a:solidFill>
                    <a:srgbClr val="FFFF99">
                      <a:alpha val="30196"/>
                    </a:srgbClr>
                  </a:solidFill>
                  <a:ln w="28575">
                    <a:solidFill>
                      <a:srgbClr val="008080"/>
                    </a:solidFill>
                    <a:miter lim="800000"/>
                    <a:headEnd/>
                    <a:tailEnd/>
                  </a:ln>
                </p:spPr>
                <p:txBody>
                  <a:bodyPr anchor="ctr"/>
                  <a:lstStyle/>
                  <a:p>
                    <a:pPr latinLnBrk="1"/>
                    <a:endParaRPr kumimoji="1" lang="ko-KR" altLang="en-US">
                      <a:latin typeface="Gulim" pitchFamily="34" charset="-127"/>
                      <a:ea typeface="Gulim" pitchFamily="34" charset="-127"/>
                    </a:endParaRPr>
                  </a:p>
                </p:txBody>
              </p:sp>
              <p:sp>
                <p:nvSpPr>
                  <p:cNvPr id="42356" name="Line 10"/>
                  <p:cNvSpPr>
                    <a:spLocks noChangeShapeType="1"/>
                  </p:cNvSpPr>
                  <p:nvPr/>
                </p:nvSpPr>
                <p:spPr bwMode="auto">
                  <a:xfrm flipH="1" flipV="1">
                    <a:off x="3744913" y="3786188"/>
                    <a:ext cx="0" cy="1116012"/>
                  </a:xfrm>
                  <a:prstGeom prst="line">
                    <a:avLst/>
                  </a:prstGeom>
                  <a:noFill/>
                  <a:ln w="28575">
                    <a:solidFill>
                      <a:srgbClr val="99CCFF"/>
                    </a:solidFill>
                    <a:round/>
                    <a:headEnd/>
                    <a:tailEnd/>
                  </a:ln>
                </p:spPr>
                <p:txBody>
                  <a:bodyPr/>
                  <a:lstStyle/>
                  <a:p>
                    <a:endParaRPr lang="en-US"/>
                  </a:p>
                </p:txBody>
              </p:sp>
              <p:sp>
                <p:nvSpPr>
                  <p:cNvPr id="42357" name="Line 11"/>
                  <p:cNvSpPr>
                    <a:spLocks noChangeShapeType="1"/>
                  </p:cNvSpPr>
                  <p:nvPr/>
                </p:nvSpPr>
                <p:spPr bwMode="auto">
                  <a:xfrm flipV="1">
                    <a:off x="3348038" y="4616450"/>
                    <a:ext cx="0" cy="935038"/>
                  </a:xfrm>
                  <a:prstGeom prst="line">
                    <a:avLst/>
                  </a:prstGeom>
                  <a:noFill/>
                  <a:ln w="28575">
                    <a:solidFill>
                      <a:srgbClr val="FF9900"/>
                    </a:solidFill>
                    <a:round/>
                    <a:headEnd/>
                    <a:tailEnd/>
                  </a:ln>
                </p:spPr>
                <p:txBody>
                  <a:bodyPr/>
                  <a:lstStyle/>
                  <a:p>
                    <a:endParaRPr lang="en-US"/>
                  </a:p>
                </p:txBody>
              </p:sp>
              <p:sp>
                <p:nvSpPr>
                  <p:cNvPr id="42358" name="Line 12"/>
                  <p:cNvSpPr>
                    <a:spLocks noChangeShapeType="1"/>
                  </p:cNvSpPr>
                  <p:nvPr/>
                </p:nvSpPr>
                <p:spPr bwMode="auto">
                  <a:xfrm flipV="1">
                    <a:off x="1403350" y="5551488"/>
                    <a:ext cx="6013450" cy="0"/>
                  </a:xfrm>
                  <a:prstGeom prst="line">
                    <a:avLst/>
                  </a:prstGeom>
                  <a:noFill/>
                  <a:ln w="28575">
                    <a:solidFill>
                      <a:srgbClr val="FF9900"/>
                    </a:solidFill>
                    <a:round/>
                    <a:headEnd/>
                    <a:tailEnd/>
                  </a:ln>
                </p:spPr>
                <p:txBody>
                  <a:bodyPr/>
                  <a:lstStyle/>
                  <a:p>
                    <a:endParaRPr lang="en-US"/>
                  </a:p>
                </p:txBody>
              </p:sp>
              <p:sp>
                <p:nvSpPr>
                  <p:cNvPr id="42359" name="Line 17"/>
                  <p:cNvSpPr>
                    <a:spLocks noChangeShapeType="1"/>
                  </p:cNvSpPr>
                  <p:nvPr/>
                </p:nvSpPr>
                <p:spPr bwMode="auto">
                  <a:xfrm flipV="1">
                    <a:off x="2916238" y="5288775"/>
                    <a:ext cx="0" cy="265048"/>
                  </a:xfrm>
                  <a:prstGeom prst="line">
                    <a:avLst/>
                  </a:prstGeom>
                  <a:noFill/>
                  <a:ln w="28575">
                    <a:solidFill>
                      <a:srgbClr val="FF9900"/>
                    </a:solidFill>
                    <a:round/>
                    <a:headEnd/>
                    <a:tailEnd/>
                  </a:ln>
                </p:spPr>
                <p:txBody>
                  <a:bodyPr/>
                  <a:lstStyle/>
                  <a:p>
                    <a:endParaRPr lang="en-US"/>
                  </a:p>
                </p:txBody>
              </p:sp>
              <p:sp>
                <p:nvSpPr>
                  <p:cNvPr id="42360" name="Line 18"/>
                  <p:cNvSpPr>
                    <a:spLocks noChangeShapeType="1"/>
                  </p:cNvSpPr>
                  <p:nvPr/>
                </p:nvSpPr>
                <p:spPr bwMode="auto">
                  <a:xfrm flipH="1" flipV="1">
                    <a:off x="1368425" y="5840413"/>
                    <a:ext cx="5616575" cy="0"/>
                  </a:xfrm>
                  <a:prstGeom prst="line">
                    <a:avLst/>
                  </a:prstGeom>
                  <a:noFill/>
                  <a:ln w="28575">
                    <a:solidFill>
                      <a:srgbClr val="99CCFF"/>
                    </a:solidFill>
                    <a:round/>
                    <a:headEnd/>
                    <a:tailEnd/>
                  </a:ln>
                </p:spPr>
                <p:txBody>
                  <a:bodyPr/>
                  <a:lstStyle/>
                  <a:p>
                    <a:endParaRPr lang="en-US"/>
                  </a:p>
                </p:txBody>
              </p:sp>
              <p:sp>
                <p:nvSpPr>
                  <p:cNvPr id="42361" name="Line 19"/>
                  <p:cNvSpPr>
                    <a:spLocks noChangeShapeType="1"/>
                  </p:cNvSpPr>
                  <p:nvPr/>
                </p:nvSpPr>
                <p:spPr bwMode="auto">
                  <a:xfrm flipV="1">
                    <a:off x="2376488" y="3392488"/>
                    <a:ext cx="0" cy="2087562"/>
                  </a:xfrm>
                  <a:prstGeom prst="line">
                    <a:avLst/>
                  </a:prstGeom>
                  <a:noFill/>
                  <a:ln w="28575">
                    <a:solidFill>
                      <a:srgbClr val="99CCFF"/>
                    </a:solidFill>
                    <a:round/>
                    <a:headEnd/>
                    <a:tailEnd/>
                  </a:ln>
                </p:spPr>
                <p:txBody>
                  <a:bodyPr/>
                  <a:lstStyle/>
                  <a:p>
                    <a:endParaRPr lang="en-US"/>
                  </a:p>
                </p:txBody>
              </p:sp>
              <p:sp>
                <p:nvSpPr>
                  <p:cNvPr id="42362" name="Arc 20"/>
                  <p:cNvSpPr>
                    <a:spLocks/>
                  </p:cNvSpPr>
                  <p:nvPr/>
                </p:nvSpPr>
                <p:spPr bwMode="auto">
                  <a:xfrm rot="6266385">
                    <a:off x="2236788" y="5438775"/>
                    <a:ext cx="207962" cy="217488"/>
                  </a:xfrm>
                  <a:custGeom>
                    <a:avLst/>
                    <a:gdLst>
                      <a:gd name="T0" fmla="*/ 0 w 30878"/>
                      <a:gd name="T1" fmla="*/ 2147483647 h 21600"/>
                      <a:gd name="T2" fmla="*/ 2147483647 w 30878"/>
                      <a:gd name="T3" fmla="*/ 2147483647 h 21600"/>
                      <a:gd name="T4" fmla="*/ 2147483647 w 30878"/>
                      <a:gd name="T5" fmla="*/ 2147483647 h 21600"/>
                      <a:gd name="T6" fmla="*/ 0 60000 65536"/>
                      <a:gd name="T7" fmla="*/ 0 60000 65536"/>
                      <a:gd name="T8" fmla="*/ 0 60000 65536"/>
                      <a:gd name="T9" fmla="*/ 0 w 30878"/>
                      <a:gd name="T10" fmla="*/ 0 h 21600"/>
                      <a:gd name="T11" fmla="*/ 30878 w 30878"/>
                      <a:gd name="T12" fmla="*/ 21600 h 21600"/>
                    </a:gdLst>
                    <a:ahLst/>
                    <a:cxnLst>
                      <a:cxn ang="T6">
                        <a:pos x="T0" y="T1"/>
                      </a:cxn>
                      <a:cxn ang="T7">
                        <a:pos x="T2" y="T3"/>
                      </a:cxn>
                      <a:cxn ang="T8">
                        <a:pos x="T4" y="T5"/>
                      </a:cxn>
                    </a:cxnLst>
                    <a:rect l="T9" t="T10" r="T11" b="T12"/>
                    <a:pathLst>
                      <a:path w="30878" h="21600" fill="none" extrusionOk="0">
                        <a:moveTo>
                          <a:pt x="-1" y="9188"/>
                        </a:moveTo>
                        <a:cubicBezTo>
                          <a:pt x="4043" y="3428"/>
                          <a:pt x="10640" y="-1"/>
                          <a:pt x="17678" y="0"/>
                        </a:cubicBezTo>
                        <a:cubicBezTo>
                          <a:pt x="22454" y="0"/>
                          <a:pt x="27096" y="1583"/>
                          <a:pt x="30877" y="4502"/>
                        </a:cubicBezTo>
                      </a:path>
                      <a:path w="30878" h="21600" stroke="0" extrusionOk="0">
                        <a:moveTo>
                          <a:pt x="-1" y="9188"/>
                        </a:moveTo>
                        <a:cubicBezTo>
                          <a:pt x="4043" y="3428"/>
                          <a:pt x="10640" y="-1"/>
                          <a:pt x="17678" y="0"/>
                        </a:cubicBezTo>
                        <a:cubicBezTo>
                          <a:pt x="22454" y="0"/>
                          <a:pt x="27096" y="1583"/>
                          <a:pt x="30877" y="4502"/>
                        </a:cubicBezTo>
                        <a:lnTo>
                          <a:pt x="17678" y="21600"/>
                        </a:lnTo>
                        <a:close/>
                      </a:path>
                    </a:pathLst>
                  </a:custGeom>
                  <a:noFill/>
                  <a:ln w="28575">
                    <a:solidFill>
                      <a:srgbClr val="99CCFF"/>
                    </a:solidFill>
                    <a:round/>
                    <a:headEnd/>
                    <a:tailEnd/>
                  </a:ln>
                </p:spPr>
                <p:txBody>
                  <a:bodyPr wrap="none" anchor="ctr"/>
                  <a:lstStyle/>
                  <a:p>
                    <a:endParaRPr lang="en-US"/>
                  </a:p>
                </p:txBody>
              </p:sp>
              <p:sp>
                <p:nvSpPr>
                  <p:cNvPr id="42363" name="Line 21"/>
                  <p:cNvSpPr>
                    <a:spLocks noChangeShapeType="1"/>
                  </p:cNvSpPr>
                  <p:nvPr/>
                </p:nvSpPr>
                <p:spPr bwMode="auto">
                  <a:xfrm flipH="1" flipV="1">
                    <a:off x="2376488" y="5661025"/>
                    <a:ext cx="0" cy="179388"/>
                  </a:xfrm>
                  <a:prstGeom prst="line">
                    <a:avLst/>
                  </a:prstGeom>
                  <a:noFill/>
                  <a:ln w="28575">
                    <a:solidFill>
                      <a:srgbClr val="99CCFF"/>
                    </a:solidFill>
                    <a:round/>
                    <a:headEnd/>
                    <a:tailEnd/>
                  </a:ln>
                </p:spPr>
                <p:txBody>
                  <a:bodyPr/>
                  <a:lstStyle/>
                  <a:p>
                    <a:endParaRPr lang="en-US"/>
                  </a:p>
                </p:txBody>
              </p:sp>
              <p:sp>
                <p:nvSpPr>
                  <p:cNvPr id="42364" name="AutoShape 22"/>
                  <p:cNvSpPr>
                    <a:spLocks noChangeArrowheads="1"/>
                  </p:cNvSpPr>
                  <p:nvPr/>
                </p:nvSpPr>
                <p:spPr bwMode="auto">
                  <a:xfrm>
                    <a:off x="3024188" y="1123950"/>
                    <a:ext cx="153987" cy="215900"/>
                  </a:xfrm>
                  <a:prstGeom prst="flowChartCollate">
                    <a:avLst/>
                  </a:prstGeom>
                  <a:solidFill>
                    <a:srgbClr val="996633"/>
                  </a:solidFill>
                  <a:ln w="9525">
                    <a:solidFill>
                      <a:schemeClr val="tx1"/>
                    </a:solidFill>
                    <a:miter lim="800000"/>
                    <a:headEnd/>
                    <a:tailEnd/>
                  </a:ln>
                </p:spPr>
                <p:txBody>
                  <a:bodyPr wrap="none" anchor="ctr"/>
                  <a:lstStyle/>
                  <a:p>
                    <a:pPr latinLnBrk="1"/>
                    <a:endParaRPr kumimoji="1" lang="ko-KR" altLang="en-US">
                      <a:latin typeface="Gulim" pitchFamily="34" charset="-127"/>
                      <a:ea typeface="Gulim" pitchFamily="34" charset="-127"/>
                    </a:endParaRPr>
                  </a:p>
                </p:txBody>
              </p:sp>
              <p:sp>
                <p:nvSpPr>
                  <p:cNvPr id="42365" name="AutoShape 23"/>
                  <p:cNvSpPr>
                    <a:spLocks noChangeArrowheads="1"/>
                  </p:cNvSpPr>
                  <p:nvPr/>
                </p:nvSpPr>
                <p:spPr bwMode="auto">
                  <a:xfrm>
                    <a:off x="2808288" y="1123950"/>
                    <a:ext cx="153987" cy="215900"/>
                  </a:xfrm>
                  <a:prstGeom prst="flowChartCollate">
                    <a:avLst/>
                  </a:prstGeom>
                  <a:solidFill>
                    <a:srgbClr val="996633"/>
                  </a:solidFill>
                  <a:ln w="9525">
                    <a:solidFill>
                      <a:schemeClr val="tx1"/>
                    </a:solidFill>
                    <a:miter lim="800000"/>
                    <a:headEnd/>
                    <a:tailEnd/>
                  </a:ln>
                </p:spPr>
                <p:txBody>
                  <a:bodyPr wrap="none" anchor="ctr"/>
                  <a:lstStyle/>
                  <a:p>
                    <a:pPr latinLnBrk="1"/>
                    <a:endParaRPr kumimoji="1" lang="ko-KR" altLang="en-US">
                      <a:latin typeface="Gulim" pitchFamily="34" charset="-127"/>
                      <a:ea typeface="Gulim" pitchFamily="34" charset="-127"/>
                    </a:endParaRPr>
                  </a:p>
                </p:txBody>
              </p:sp>
              <p:sp>
                <p:nvSpPr>
                  <p:cNvPr id="42366" name="Line 24"/>
                  <p:cNvSpPr>
                    <a:spLocks noChangeShapeType="1"/>
                  </p:cNvSpPr>
                  <p:nvPr/>
                </p:nvSpPr>
                <p:spPr bwMode="auto">
                  <a:xfrm flipH="1" flipV="1">
                    <a:off x="2879725" y="1339850"/>
                    <a:ext cx="0" cy="252413"/>
                  </a:xfrm>
                  <a:prstGeom prst="line">
                    <a:avLst/>
                  </a:prstGeom>
                  <a:noFill/>
                  <a:ln w="28575">
                    <a:solidFill>
                      <a:srgbClr val="FF0000"/>
                    </a:solidFill>
                    <a:round/>
                    <a:headEnd/>
                    <a:tailEnd/>
                  </a:ln>
                </p:spPr>
                <p:txBody>
                  <a:bodyPr/>
                  <a:lstStyle/>
                  <a:p>
                    <a:endParaRPr lang="en-US"/>
                  </a:p>
                </p:txBody>
              </p:sp>
              <p:sp>
                <p:nvSpPr>
                  <p:cNvPr id="42367" name="Line 25"/>
                  <p:cNvSpPr>
                    <a:spLocks noChangeShapeType="1"/>
                  </p:cNvSpPr>
                  <p:nvPr/>
                </p:nvSpPr>
                <p:spPr bwMode="auto">
                  <a:xfrm flipH="1" flipV="1">
                    <a:off x="2700338" y="1592263"/>
                    <a:ext cx="358775" cy="0"/>
                  </a:xfrm>
                  <a:prstGeom prst="line">
                    <a:avLst/>
                  </a:prstGeom>
                  <a:noFill/>
                  <a:ln w="28575">
                    <a:solidFill>
                      <a:srgbClr val="FF0000"/>
                    </a:solidFill>
                    <a:round/>
                    <a:headEnd/>
                    <a:tailEnd/>
                  </a:ln>
                </p:spPr>
                <p:txBody>
                  <a:bodyPr/>
                  <a:lstStyle/>
                  <a:p>
                    <a:endParaRPr lang="en-US"/>
                  </a:p>
                </p:txBody>
              </p:sp>
              <p:sp>
                <p:nvSpPr>
                  <p:cNvPr id="42368" name="Line 26"/>
                  <p:cNvSpPr>
                    <a:spLocks noChangeShapeType="1"/>
                  </p:cNvSpPr>
                  <p:nvPr/>
                </p:nvSpPr>
                <p:spPr bwMode="auto">
                  <a:xfrm flipH="1" flipV="1">
                    <a:off x="2700338" y="1592263"/>
                    <a:ext cx="0" cy="252412"/>
                  </a:xfrm>
                  <a:prstGeom prst="line">
                    <a:avLst/>
                  </a:prstGeom>
                  <a:noFill/>
                  <a:ln w="28575">
                    <a:solidFill>
                      <a:srgbClr val="FF0000"/>
                    </a:solidFill>
                    <a:round/>
                    <a:headEnd/>
                    <a:tailEnd/>
                  </a:ln>
                </p:spPr>
                <p:txBody>
                  <a:bodyPr/>
                  <a:lstStyle/>
                  <a:p>
                    <a:endParaRPr lang="en-US"/>
                  </a:p>
                </p:txBody>
              </p:sp>
              <p:sp>
                <p:nvSpPr>
                  <p:cNvPr id="42369" name="Line 27"/>
                  <p:cNvSpPr>
                    <a:spLocks noChangeShapeType="1"/>
                  </p:cNvSpPr>
                  <p:nvPr/>
                </p:nvSpPr>
                <p:spPr bwMode="auto">
                  <a:xfrm flipH="1" flipV="1">
                    <a:off x="3059113" y="1592263"/>
                    <a:ext cx="0" cy="252412"/>
                  </a:xfrm>
                  <a:prstGeom prst="line">
                    <a:avLst/>
                  </a:prstGeom>
                  <a:noFill/>
                  <a:ln w="28575">
                    <a:solidFill>
                      <a:srgbClr val="FF0000"/>
                    </a:solidFill>
                    <a:round/>
                    <a:headEnd/>
                    <a:tailEnd/>
                  </a:ln>
                </p:spPr>
                <p:txBody>
                  <a:bodyPr/>
                  <a:lstStyle/>
                  <a:p>
                    <a:endParaRPr lang="en-US"/>
                  </a:p>
                </p:txBody>
              </p:sp>
              <p:sp>
                <p:nvSpPr>
                  <p:cNvPr id="42370" name="Line 36"/>
                  <p:cNvSpPr>
                    <a:spLocks noChangeShapeType="1"/>
                  </p:cNvSpPr>
                  <p:nvPr/>
                </p:nvSpPr>
                <p:spPr bwMode="auto">
                  <a:xfrm flipH="1" flipV="1">
                    <a:off x="2700338" y="1987550"/>
                    <a:ext cx="0" cy="601663"/>
                  </a:xfrm>
                  <a:prstGeom prst="line">
                    <a:avLst/>
                  </a:prstGeom>
                  <a:noFill/>
                  <a:ln w="28575">
                    <a:solidFill>
                      <a:srgbClr val="FF0000"/>
                    </a:solidFill>
                    <a:round/>
                    <a:headEnd/>
                    <a:tailEnd/>
                  </a:ln>
                </p:spPr>
                <p:txBody>
                  <a:bodyPr/>
                  <a:lstStyle/>
                  <a:p>
                    <a:endParaRPr lang="en-US"/>
                  </a:p>
                </p:txBody>
              </p:sp>
              <p:sp>
                <p:nvSpPr>
                  <p:cNvPr id="42371" name="Line 38"/>
                  <p:cNvSpPr>
                    <a:spLocks noChangeShapeType="1"/>
                  </p:cNvSpPr>
                  <p:nvPr/>
                </p:nvSpPr>
                <p:spPr bwMode="auto">
                  <a:xfrm flipV="1">
                    <a:off x="1403350" y="4292600"/>
                    <a:ext cx="576263" cy="0"/>
                  </a:xfrm>
                  <a:prstGeom prst="line">
                    <a:avLst/>
                  </a:prstGeom>
                  <a:noFill/>
                  <a:ln w="28575">
                    <a:solidFill>
                      <a:srgbClr val="FF0000"/>
                    </a:solidFill>
                    <a:round/>
                    <a:headEnd/>
                    <a:tailEnd/>
                  </a:ln>
                </p:spPr>
                <p:txBody>
                  <a:bodyPr/>
                  <a:lstStyle/>
                  <a:p>
                    <a:endParaRPr lang="en-US"/>
                  </a:p>
                </p:txBody>
              </p:sp>
              <p:sp>
                <p:nvSpPr>
                  <p:cNvPr id="42372" name="Line 39"/>
                  <p:cNvSpPr>
                    <a:spLocks noChangeShapeType="1"/>
                  </p:cNvSpPr>
                  <p:nvPr/>
                </p:nvSpPr>
                <p:spPr bwMode="auto">
                  <a:xfrm flipV="1">
                    <a:off x="1979613" y="2589213"/>
                    <a:ext cx="0" cy="1919287"/>
                  </a:xfrm>
                  <a:prstGeom prst="line">
                    <a:avLst/>
                  </a:prstGeom>
                  <a:noFill/>
                  <a:ln w="28575">
                    <a:solidFill>
                      <a:srgbClr val="FF0000"/>
                    </a:solidFill>
                    <a:round/>
                    <a:headEnd/>
                    <a:tailEnd/>
                  </a:ln>
                </p:spPr>
                <p:txBody>
                  <a:bodyPr/>
                  <a:lstStyle/>
                  <a:p>
                    <a:endParaRPr lang="en-US"/>
                  </a:p>
                </p:txBody>
              </p:sp>
              <p:sp>
                <p:nvSpPr>
                  <p:cNvPr id="42373" name="Line 41"/>
                  <p:cNvSpPr>
                    <a:spLocks noChangeShapeType="1"/>
                  </p:cNvSpPr>
                  <p:nvPr/>
                </p:nvSpPr>
                <p:spPr bwMode="auto">
                  <a:xfrm flipV="1">
                    <a:off x="4610100" y="4076700"/>
                    <a:ext cx="358775" cy="0"/>
                  </a:xfrm>
                  <a:prstGeom prst="line">
                    <a:avLst/>
                  </a:prstGeom>
                  <a:noFill/>
                  <a:ln w="28575">
                    <a:solidFill>
                      <a:srgbClr val="FF9900"/>
                    </a:solidFill>
                    <a:round/>
                    <a:headEnd/>
                    <a:tailEnd/>
                  </a:ln>
                </p:spPr>
                <p:txBody>
                  <a:bodyPr/>
                  <a:lstStyle/>
                  <a:p>
                    <a:endParaRPr lang="en-US"/>
                  </a:p>
                </p:txBody>
              </p:sp>
              <p:sp>
                <p:nvSpPr>
                  <p:cNvPr id="42374" name="Rectangle 42"/>
                  <p:cNvSpPr>
                    <a:spLocks noChangeArrowheads="1"/>
                  </p:cNvSpPr>
                  <p:nvPr/>
                </p:nvSpPr>
                <p:spPr bwMode="auto">
                  <a:xfrm rot="5400000">
                    <a:off x="4212431" y="4220369"/>
                    <a:ext cx="684213" cy="250825"/>
                  </a:xfrm>
                  <a:prstGeom prst="rect">
                    <a:avLst/>
                  </a:prstGeom>
                  <a:solidFill>
                    <a:srgbClr val="FFFF99">
                      <a:alpha val="30196"/>
                    </a:srgbClr>
                  </a:solidFill>
                  <a:ln w="28575">
                    <a:solidFill>
                      <a:srgbClr val="008080"/>
                    </a:solidFill>
                    <a:miter lim="800000"/>
                    <a:headEnd/>
                    <a:tailEnd/>
                  </a:ln>
                </p:spPr>
                <p:txBody>
                  <a:bodyPr anchor="ctr"/>
                  <a:lstStyle/>
                  <a:p>
                    <a:pPr latinLnBrk="1"/>
                    <a:endParaRPr kumimoji="1" lang="ko-KR" altLang="en-US">
                      <a:latin typeface="Gulim" pitchFamily="34" charset="-127"/>
                      <a:ea typeface="Gulim" pitchFamily="34" charset="-127"/>
                    </a:endParaRPr>
                  </a:p>
                </p:txBody>
              </p:sp>
              <p:sp>
                <p:nvSpPr>
                  <p:cNvPr id="42375" name="Line 43"/>
                  <p:cNvSpPr>
                    <a:spLocks noChangeShapeType="1"/>
                  </p:cNvSpPr>
                  <p:nvPr/>
                </p:nvSpPr>
                <p:spPr bwMode="auto">
                  <a:xfrm flipV="1">
                    <a:off x="4608513" y="4076700"/>
                    <a:ext cx="0" cy="539750"/>
                  </a:xfrm>
                  <a:prstGeom prst="line">
                    <a:avLst/>
                  </a:prstGeom>
                  <a:noFill/>
                  <a:ln w="28575">
                    <a:solidFill>
                      <a:srgbClr val="FF9900"/>
                    </a:solidFill>
                    <a:round/>
                    <a:headEnd/>
                    <a:tailEnd/>
                  </a:ln>
                </p:spPr>
                <p:txBody>
                  <a:bodyPr/>
                  <a:lstStyle/>
                  <a:p>
                    <a:endParaRPr lang="en-US"/>
                  </a:p>
                </p:txBody>
              </p:sp>
              <p:sp>
                <p:nvSpPr>
                  <p:cNvPr id="42376" name="Line 44"/>
                  <p:cNvSpPr>
                    <a:spLocks noChangeShapeType="1"/>
                  </p:cNvSpPr>
                  <p:nvPr/>
                </p:nvSpPr>
                <p:spPr bwMode="auto">
                  <a:xfrm flipH="1" flipV="1">
                    <a:off x="4537075" y="3787775"/>
                    <a:ext cx="0" cy="1116013"/>
                  </a:xfrm>
                  <a:prstGeom prst="line">
                    <a:avLst/>
                  </a:prstGeom>
                  <a:noFill/>
                  <a:ln w="28575">
                    <a:solidFill>
                      <a:srgbClr val="99CCFF"/>
                    </a:solidFill>
                    <a:round/>
                    <a:headEnd/>
                    <a:tailEnd/>
                  </a:ln>
                </p:spPr>
                <p:txBody>
                  <a:bodyPr/>
                  <a:lstStyle/>
                  <a:p>
                    <a:endParaRPr lang="en-US"/>
                  </a:p>
                </p:txBody>
              </p:sp>
              <p:sp>
                <p:nvSpPr>
                  <p:cNvPr id="42377" name="Line 45"/>
                  <p:cNvSpPr>
                    <a:spLocks noChangeShapeType="1"/>
                  </p:cNvSpPr>
                  <p:nvPr/>
                </p:nvSpPr>
                <p:spPr bwMode="auto">
                  <a:xfrm flipV="1">
                    <a:off x="4608513" y="4616450"/>
                    <a:ext cx="358775" cy="0"/>
                  </a:xfrm>
                  <a:prstGeom prst="line">
                    <a:avLst/>
                  </a:prstGeom>
                  <a:noFill/>
                  <a:ln w="28575">
                    <a:solidFill>
                      <a:srgbClr val="FF9900"/>
                    </a:solidFill>
                    <a:round/>
                    <a:headEnd/>
                    <a:tailEnd/>
                  </a:ln>
                </p:spPr>
                <p:txBody>
                  <a:bodyPr/>
                  <a:lstStyle/>
                  <a:p>
                    <a:endParaRPr lang="en-US"/>
                  </a:p>
                </p:txBody>
              </p:sp>
              <p:sp>
                <p:nvSpPr>
                  <p:cNvPr id="42378" name="Rectangle 46"/>
                  <p:cNvSpPr>
                    <a:spLocks noChangeArrowheads="1"/>
                  </p:cNvSpPr>
                  <p:nvPr/>
                </p:nvSpPr>
                <p:spPr bwMode="auto">
                  <a:xfrm rot="5400000">
                    <a:off x="5039519" y="4220369"/>
                    <a:ext cx="684213" cy="250825"/>
                  </a:xfrm>
                  <a:prstGeom prst="rect">
                    <a:avLst/>
                  </a:prstGeom>
                  <a:solidFill>
                    <a:srgbClr val="FFFF99">
                      <a:alpha val="30196"/>
                    </a:srgbClr>
                  </a:solidFill>
                  <a:ln w="28575">
                    <a:solidFill>
                      <a:srgbClr val="008080"/>
                    </a:solidFill>
                    <a:miter lim="800000"/>
                    <a:headEnd/>
                    <a:tailEnd/>
                  </a:ln>
                </p:spPr>
                <p:txBody>
                  <a:bodyPr anchor="ctr"/>
                  <a:lstStyle/>
                  <a:p>
                    <a:pPr latinLnBrk="1"/>
                    <a:endParaRPr kumimoji="1" lang="ko-KR" altLang="en-US">
                      <a:latin typeface="Gulim" pitchFamily="34" charset="-127"/>
                      <a:ea typeface="Gulim" pitchFamily="34" charset="-127"/>
                    </a:endParaRPr>
                  </a:p>
                </p:txBody>
              </p:sp>
              <p:sp>
                <p:nvSpPr>
                  <p:cNvPr id="42379" name="Line 47"/>
                  <p:cNvSpPr>
                    <a:spLocks noChangeShapeType="1"/>
                  </p:cNvSpPr>
                  <p:nvPr/>
                </p:nvSpPr>
                <p:spPr bwMode="auto">
                  <a:xfrm flipH="1" flipV="1">
                    <a:off x="5364163" y="3787775"/>
                    <a:ext cx="0" cy="1116013"/>
                  </a:xfrm>
                  <a:prstGeom prst="line">
                    <a:avLst/>
                  </a:prstGeom>
                  <a:noFill/>
                  <a:ln w="28575">
                    <a:solidFill>
                      <a:srgbClr val="99CCFF"/>
                    </a:solidFill>
                    <a:round/>
                    <a:headEnd/>
                    <a:tailEnd/>
                  </a:ln>
                </p:spPr>
                <p:txBody>
                  <a:bodyPr/>
                  <a:lstStyle/>
                  <a:p>
                    <a:endParaRPr lang="en-US"/>
                  </a:p>
                </p:txBody>
              </p:sp>
              <p:sp>
                <p:nvSpPr>
                  <p:cNvPr id="42380" name="AutoShape 48"/>
                  <p:cNvSpPr>
                    <a:spLocks noChangeArrowheads="1"/>
                  </p:cNvSpPr>
                  <p:nvPr/>
                </p:nvSpPr>
                <p:spPr bwMode="auto">
                  <a:xfrm>
                    <a:off x="4643438" y="1125538"/>
                    <a:ext cx="153987" cy="215900"/>
                  </a:xfrm>
                  <a:prstGeom prst="flowChartCollate">
                    <a:avLst/>
                  </a:prstGeom>
                  <a:solidFill>
                    <a:srgbClr val="996633"/>
                  </a:solidFill>
                  <a:ln w="9525">
                    <a:solidFill>
                      <a:schemeClr val="tx1"/>
                    </a:solidFill>
                    <a:miter lim="800000"/>
                    <a:headEnd/>
                    <a:tailEnd/>
                  </a:ln>
                </p:spPr>
                <p:txBody>
                  <a:bodyPr wrap="none" anchor="ctr"/>
                  <a:lstStyle/>
                  <a:p>
                    <a:pPr latinLnBrk="1"/>
                    <a:endParaRPr kumimoji="1" lang="ko-KR" altLang="en-US">
                      <a:latin typeface="Gulim" pitchFamily="34" charset="-127"/>
                      <a:ea typeface="Gulim" pitchFamily="34" charset="-127"/>
                    </a:endParaRPr>
                  </a:p>
                </p:txBody>
              </p:sp>
              <p:sp>
                <p:nvSpPr>
                  <p:cNvPr id="42381" name="AutoShape 49"/>
                  <p:cNvSpPr>
                    <a:spLocks noChangeArrowheads="1"/>
                  </p:cNvSpPr>
                  <p:nvPr/>
                </p:nvSpPr>
                <p:spPr bwMode="auto">
                  <a:xfrm>
                    <a:off x="4427538" y="1125538"/>
                    <a:ext cx="153987" cy="215900"/>
                  </a:xfrm>
                  <a:prstGeom prst="flowChartCollate">
                    <a:avLst/>
                  </a:prstGeom>
                  <a:solidFill>
                    <a:srgbClr val="996633"/>
                  </a:solidFill>
                  <a:ln w="9525">
                    <a:solidFill>
                      <a:schemeClr val="tx1"/>
                    </a:solidFill>
                    <a:miter lim="800000"/>
                    <a:headEnd/>
                    <a:tailEnd/>
                  </a:ln>
                </p:spPr>
                <p:txBody>
                  <a:bodyPr wrap="none" anchor="ctr"/>
                  <a:lstStyle/>
                  <a:p>
                    <a:pPr latinLnBrk="1"/>
                    <a:endParaRPr kumimoji="1" lang="ko-KR" altLang="en-US">
                      <a:latin typeface="Gulim" pitchFamily="34" charset="-127"/>
                      <a:ea typeface="Gulim" pitchFamily="34" charset="-127"/>
                    </a:endParaRPr>
                  </a:p>
                </p:txBody>
              </p:sp>
              <p:sp>
                <p:nvSpPr>
                  <p:cNvPr id="42382" name="Line 50"/>
                  <p:cNvSpPr>
                    <a:spLocks noChangeShapeType="1"/>
                  </p:cNvSpPr>
                  <p:nvPr/>
                </p:nvSpPr>
                <p:spPr bwMode="auto">
                  <a:xfrm flipH="1" flipV="1">
                    <a:off x="4498975" y="1341438"/>
                    <a:ext cx="0" cy="252412"/>
                  </a:xfrm>
                  <a:prstGeom prst="line">
                    <a:avLst/>
                  </a:prstGeom>
                  <a:noFill/>
                  <a:ln w="28575">
                    <a:solidFill>
                      <a:srgbClr val="FF0000"/>
                    </a:solidFill>
                    <a:round/>
                    <a:headEnd/>
                    <a:tailEnd/>
                  </a:ln>
                </p:spPr>
                <p:txBody>
                  <a:bodyPr/>
                  <a:lstStyle/>
                  <a:p>
                    <a:endParaRPr lang="en-US"/>
                  </a:p>
                </p:txBody>
              </p:sp>
              <p:sp>
                <p:nvSpPr>
                  <p:cNvPr id="42383" name="Line 51"/>
                  <p:cNvSpPr>
                    <a:spLocks noChangeShapeType="1"/>
                  </p:cNvSpPr>
                  <p:nvPr/>
                </p:nvSpPr>
                <p:spPr bwMode="auto">
                  <a:xfrm flipH="1" flipV="1">
                    <a:off x="4319588" y="1593850"/>
                    <a:ext cx="358775" cy="0"/>
                  </a:xfrm>
                  <a:prstGeom prst="line">
                    <a:avLst/>
                  </a:prstGeom>
                  <a:noFill/>
                  <a:ln w="28575">
                    <a:solidFill>
                      <a:srgbClr val="FF0000"/>
                    </a:solidFill>
                    <a:round/>
                    <a:headEnd/>
                    <a:tailEnd/>
                  </a:ln>
                </p:spPr>
                <p:txBody>
                  <a:bodyPr/>
                  <a:lstStyle/>
                  <a:p>
                    <a:endParaRPr lang="en-US"/>
                  </a:p>
                </p:txBody>
              </p:sp>
              <p:sp>
                <p:nvSpPr>
                  <p:cNvPr id="42384" name="Line 52"/>
                  <p:cNvSpPr>
                    <a:spLocks noChangeShapeType="1"/>
                  </p:cNvSpPr>
                  <p:nvPr/>
                </p:nvSpPr>
                <p:spPr bwMode="auto">
                  <a:xfrm flipH="1" flipV="1">
                    <a:off x="4319588" y="1593850"/>
                    <a:ext cx="0" cy="252413"/>
                  </a:xfrm>
                  <a:prstGeom prst="line">
                    <a:avLst/>
                  </a:prstGeom>
                  <a:noFill/>
                  <a:ln w="28575">
                    <a:solidFill>
                      <a:srgbClr val="FF0000"/>
                    </a:solidFill>
                    <a:round/>
                    <a:headEnd/>
                    <a:tailEnd/>
                  </a:ln>
                </p:spPr>
                <p:txBody>
                  <a:bodyPr/>
                  <a:lstStyle/>
                  <a:p>
                    <a:endParaRPr lang="en-US"/>
                  </a:p>
                </p:txBody>
              </p:sp>
              <p:sp>
                <p:nvSpPr>
                  <p:cNvPr id="42385" name="Line 53"/>
                  <p:cNvSpPr>
                    <a:spLocks noChangeShapeType="1"/>
                  </p:cNvSpPr>
                  <p:nvPr/>
                </p:nvSpPr>
                <p:spPr bwMode="auto">
                  <a:xfrm flipH="1" flipV="1">
                    <a:off x="4678363" y="1593850"/>
                    <a:ext cx="0" cy="252413"/>
                  </a:xfrm>
                  <a:prstGeom prst="line">
                    <a:avLst/>
                  </a:prstGeom>
                  <a:noFill/>
                  <a:ln w="28575">
                    <a:solidFill>
                      <a:srgbClr val="FF0000"/>
                    </a:solidFill>
                    <a:round/>
                    <a:headEnd/>
                    <a:tailEnd/>
                  </a:ln>
                </p:spPr>
                <p:txBody>
                  <a:bodyPr/>
                  <a:lstStyle/>
                  <a:p>
                    <a:endParaRPr lang="en-US"/>
                  </a:p>
                </p:txBody>
              </p:sp>
              <p:sp>
                <p:nvSpPr>
                  <p:cNvPr id="42386" name="Line 62"/>
                  <p:cNvSpPr>
                    <a:spLocks noChangeShapeType="1"/>
                  </p:cNvSpPr>
                  <p:nvPr/>
                </p:nvSpPr>
                <p:spPr bwMode="auto">
                  <a:xfrm flipH="1" flipV="1">
                    <a:off x="4319588" y="1989138"/>
                    <a:ext cx="0" cy="600075"/>
                  </a:xfrm>
                  <a:prstGeom prst="line">
                    <a:avLst/>
                  </a:prstGeom>
                  <a:noFill/>
                  <a:ln w="28575">
                    <a:solidFill>
                      <a:srgbClr val="FF0000"/>
                    </a:solidFill>
                    <a:round/>
                    <a:headEnd/>
                    <a:tailEnd/>
                  </a:ln>
                </p:spPr>
                <p:txBody>
                  <a:bodyPr/>
                  <a:lstStyle/>
                  <a:p>
                    <a:endParaRPr lang="en-US"/>
                  </a:p>
                </p:txBody>
              </p:sp>
              <p:sp>
                <p:nvSpPr>
                  <p:cNvPr id="42387" name="Line 63"/>
                  <p:cNvSpPr>
                    <a:spLocks noChangeShapeType="1"/>
                  </p:cNvSpPr>
                  <p:nvPr/>
                </p:nvSpPr>
                <p:spPr bwMode="auto">
                  <a:xfrm flipH="1" flipV="1">
                    <a:off x="4535488" y="3787775"/>
                    <a:ext cx="825500" cy="0"/>
                  </a:xfrm>
                  <a:prstGeom prst="line">
                    <a:avLst/>
                  </a:prstGeom>
                  <a:noFill/>
                  <a:ln w="28575">
                    <a:solidFill>
                      <a:srgbClr val="99CCFF"/>
                    </a:solidFill>
                    <a:round/>
                    <a:headEnd/>
                    <a:tailEnd/>
                  </a:ln>
                </p:spPr>
                <p:txBody>
                  <a:bodyPr/>
                  <a:lstStyle/>
                  <a:p>
                    <a:endParaRPr lang="en-US"/>
                  </a:p>
                </p:txBody>
              </p:sp>
              <p:sp>
                <p:nvSpPr>
                  <p:cNvPr id="42388" name="Line 64"/>
                  <p:cNvSpPr>
                    <a:spLocks noChangeShapeType="1"/>
                  </p:cNvSpPr>
                  <p:nvPr/>
                </p:nvSpPr>
                <p:spPr bwMode="auto">
                  <a:xfrm flipV="1">
                    <a:off x="6230938" y="4076700"/>
                    <a:ext cx="358775" cy="0"/>
                  </a:xfrm>
                  <a:prstGeom prst="line">
                    <a:avLst/>
                  </a:prstGeom>
                  <a:noFill/>
                  <a:ln w="28575">
                    <a:solidFill>
                      <a:srgbClr val="FF9900"/>
                    </a:solidFill>
                    <a:round/>
                    <a:headEnd/>
                    <a:tailEnd/>
                  </a:ln>
                </p:spPr>
                <p:txBody>
                  <a:bodyPr/>
                  <a:lstStyle/>
                  <a:p>
                    <a:endParaRPr lang="en-US"/>
                  </a:p>
                </p:txBody>
              </p:sp>
              <p:sp>
                <p:nvSpPr>
                  <p:cNvPr id="42389" name="Rectangle 65"/>
                  <p:cNvSpPr>
                    <a:spLocks noChangeArrowheads="1"/>
                  </p:cNvSpPr>
                  <p:nvPr/>
                </p:nvSpPr>
                <p:spPr bwMode="auto">
                  <a:xfrm rot="5400000">
                    <a:off x="5834856" y="4220369"/>
                    <a:ext cx="684213" cy="250825"/>
                  </a:xfrm>
                  <a:prstGeom prst="rect">
                    <a:avLst/>
                  </a:prstGeom>
                  <a:solidFill>
                    <a:srgbClr val="FFFF99">
                      <a:alpha val="30196"/>
                    </a:srgbClr>
                  </a:solidFill>
                  <a:ln w="28575">
                    <a:solidFill>
                      <a:srgbClr val="008080"/>
                    </a:solidFill>
                    <a:miter lim="800000"/>
                    <a:headEnd/>
                    <a:tailEnd/>
                  </a:ln>
                </p:spPr>
                <p:txBody>
                  <a:bodyPr anchor="ctr"/>
                  <a:lstStyle/>
                  <a:p>
                    <a:pPr latinLnBrk="1"/>
                    <a:endParaRPr kumimoji="1" lang="ko-KR" altLang="en-US">
                      <a:latin typeface="Gulim" pitchFamily="34" charset="-127"/>
                      <a:ea typeface="Gulim" pitchFamily="34" charset="-127"/>
                    </a:endParaRPr>
                  </a:p>
                </p:txBody>
              </p:sp>
              <p:sp>
                <p:nvSpPr>
                  <p:cNvPr id="42390" name="Line 66"/>
                  <p:cNvSpPr>
                    <a:spLocks noChangeShapeType="1"/>
                  </p:cNvSpPr>
                  <p:nvPr/>
                </p:nvSpPr>
                <p:spPr bwMode="auto">
                  <a:xfrm flipV="1">
                    <a:off x="6230938" y="4076700"/>
                    <a:ext cx="0" cy="539750"/>
                  </a:xfrm>
                  <a:prstGeom prst="line">
                    <a:avLst/>
                  </a:prstGeom>
                  <a:noFill/>
                  <a:ln w="28575">
                    <a:solidFill>
                      <a:srgbClr val="FF9900"/>
                    </a:solidFill>
                    <a:round/>
                    <a:headEnd/>
                    <a:tailEnd/>
                  </a:ln>
                </p:spPr>
                <p:txBody>
                  <a:bodyPr/>
                  <a:lstStyle/>
                  <a:p>
                    <a:endParaRPr lang="en-US"/>
                  </a:p>
                </p:txBody>
              </p:sp>
              <p:sp>
                <p:nvSpPr>
                  <p:cNvPr id="42391" name="Line 67"/>
                  <p:cNvSpPr>
                    <a:spLocks noChangeShapeType="1"/>
                  </p:cNvSpPr>
                  <p:nvPr/>
                </p:nvSpPr>
                <p:spPr bwMode="auto">
                  <a:xfrm flipH="1" flipV="1">
                    <a:off x="6159500" y="3787775"/>
                    <a:ext cx="0" cy="1116013"/>
                  </a:xfrm>
                  <a:prstGeom prst="line">
                    <a:avLst/>
                  </a:prstGeom>
                  <a:noFill/>
                  <a:ln w="28575">
                    <a:solidFill>
                      <a:srgbClr val="99CCFF"/>
                    </a:solidFill>
                    <a:round/>
                    <a:headEnd/>
                    <a:tailEnd/>
                  </a:ln>
                </p:spPr>
                <p:txBody>
                  <a:bodyPr/>
                  <a:lstStyle/>
                  <a:p>
                    <a:endParaRPr lang="en-US"/>
                  </a:p>
                </p:txBody>
              </p:sp>
              <p:sp>
                <p:nvSpPr>
                  <p:cNvPr id="42392" name="Line 68"/>
                  <p:cNvSpPr>
                    <a:spLocks noChangeShapeType="1"/>
                  </p:cNvSpPr>
                  <p:nvPr/>
                </p:nvSpPr>
                <p:spPr bwMode="auto">
                  <a:xfrm flipV="1">
                    <a:off x="6230938" y="4616450"/>
                    <a:ext cx="358775" cy="0"/>
                  </a:xfrm>
                  <a:prstGeom prst="line">
                    <a:avLst/>
                  </a:prstGeom>
                  <a:noFill/>
                  <a:ln w="28575">
                    <a:solidFill>
                      <a:srgbClr val="FF9900"/>
                    </a:solidFill>
                    <a:round/>
                    <a:headEnd/>
                    <a:tailEnd/>
                  </a:ln>
                </p:spPr>
                <p:txBody>
                  <a:bodyPr/>
                  <a:lstStyle/>
                  <a:p>
                    <a:endParaRPr lang="en-US"/>
                  </a:p>
                </p:txBody>
              </p:sp>
              <p:sp>
                <p:nvSpPr>
                  <p:cNvPr id="42393" name="Rectangle 69"/>
                  <p:cNvSpPr>
                    <a:spLocks noChangeArrowheads="1"/>
                  </p:cNvSpPr>
                  <p:nvPr/>
                </p:nvSpPr>
                <p:spPr bwMode="auto">
                  <a:xfrm rot="5400000">
                    <a:off x="6661944" y="4220369"/>
                    <a:ext cx="684213" cy="250825"/>
                  </a:xfrm>
                  <a:prstGeom prst="rect">
                    <a:avLst/>
                  </a:prstGeom>
                  <a:solidFill>
                    <a:srgbClr val="FFFF99">
                      <a:alpha val="30196"/>
                    </a:srgbClr>
                  </a:solidFill>
                  <a:ln w="28575">
                    <a:solidFill>
                      <a:srgbClr val="008080"/>
                    </a:solidFill>
                    <a:miter lim="800000"/>
                    <a:headEnd/>
                    <a:tailEnd/>
                  </a:ln>
                </p:spPr>
                <p:txBody>
                  <a:bodyPr anchor="ctr"/>
                  <a:lstStyle/>
                  <a:p>
                    <a:pPr latinLnBrk="1"/>
                    <a:endParaRPr kumimoji="1" lang="ko-KR" altLang="en-US">
                      <a:latin typeface="Gulim" pitchFamily="34" charset="-127"/>
                      <a:ea typeface="Gulim" pitchFamily="34" charset="-127"/>
                    </a:endParaRPr>
                  </a:p>
                </p:txBody>
              </p:sp>
              <p:sp>
                <p:nvSpPr>
                  <p:cNvPr id="42394" name="Line 70"/>
                  <p:cNvSpPr>
                    <a:spLocks noChangeShapeType="1"/>
                  </p:cNvSpPr>
                  <p:nvPr/>
                </p:nvSpPr>
                <p:spPr bwMode="auto">
                  <a:xfrm flipV="1">
                    <a:off x="7058025" y="4056029"/>
                    <a:ext cx="0" cy="585925"/>
                  </a:xfrm>
                  <a:prstGeom prst="line">
                    <a:avLst/>
                  </a:prstGeom>
                  <a:noFill/>
                  <a:ln w="28575">
                    <a:solidFill>
                      <a:srgbClr val="FF9900"/>
                    </a:solidFill>
                    <a:round/>
                    <a:headEnd/>
                    <a:tailEnd/>
                  </a:ln>
                </p:spPr>
                <p:txBody>
                  <a:bodyPr/>
                  <a:lstStyle/>
                  <a:p>
                    <a:endParaRPr lang="en-US"/>
                  </a:p>
                </p:txBody>
              </p:sp>
              <p:sp>
                <p:nvSpPr>
                  <p:cNvPr id="42395" name="Line 71"/>
                  <p:cNvSpPr>
                    <a:spLocks noChangeShapeType="1"/>
                  </p:cNvSpPr>
                  <p:nvPr/>
                </p:nvSpPr>
                <p:spPr bwMode="auto">
                  <a:xfrm flipH="1" flipV="1">
                    <a:off x="6986588" y="3787775"/>
                    <a:ext cx="0" cy="1655763"/>
                  </a:xfrm>
                  <a:prstGeom prst="line">
                    <a:avLst/>
                  </a:prstGeom>
                  <a:noFill/>
                  <a:ln w="28575">
                    <a:solidFill>
                      <a:srgbClr val="99CCFF"/>
                    </a:solidFill>
                    <a:round/>
                    <a:headEnd/>
                    <a:tailEnd/>
                  </a:ln>
                </p:spPr>
                <p:txBody>
                  <a:bodyPr/>
                  <a:lstStyle/>
                  <a:p>
                    <a:endParaRPr lang="en-US"/>
                  </a:p>
                </p:txBody>
              </p:sp>
              <p:sp>
                <p:nvSpPr>
                  <p:cNvPr id="42396" name="AutoShape 72"/>
                  <p:cNvSpPr>
                    <a:spLocks noChangeArrowheads="1"/>
                  </p:cNvSpPr>
                  <p:nvPr/>
                </p:nvSpPr>
                <p:spPr bwMode="auto">
                  <a:xfrm>
                    <a:off x="6264275" y="1125538"/>
                    <a:ext cx="153988" cy="215900"/>
                  </a:xfrm>
                  <a:prstGeom prst="flowChartCollate">
                    <a:avLst/>
                  </a:prstGeom>
                  <a:solidFill>
                    <a:srgbClr val="996633"/>
                  </a:solidFill>
                  <a:ln w="9525">
                    <a:solidFill>
                      <a:schemeClr val="tx1"/>
                    </a:solidFill>
                    <a:miter lim="800000"/>
                    <a:headEnd/>
                    <a:tailEnd/>
                  </a:ln>
                </p:spPr>
                <p:txBody>
                  <a:bodyPr wrap="none" anchor="ctr"/>
                  <a:lstStyle/>
                  <a:p>
                    <a:pPr latinLnBrk="1"/>
                    <a:endParaRPr kumimoji="1" lang="ko-KR" altLang="en-US">
                      <a:latin typeface="Gulim" pitchFamily="34" charset="-127"/>
                      <a:ea typeface="Gulim" pitchFamily="34" charset="-127"/>
                    </a:endParaRPr>
                  </a:p>
                </p:txBody>
              </p:sp>
              <p:sp>
                <p:nvSpPr>
                  <p:cNvPr id="42397" name="AutoShape 73"/>
                  <p:cNvSpPr>
                    <a:spLocks noChangeArrowheads="1"/>
                  </p:cNvSpPr>
                  <p:nvPr/>
                </p:nvSpPr>
                <p:spPr bwMode="auto">
                  <a:xfrm>
                    <a:off x="6049963" y="1125538"/>
                    <a:ext cx="153987" cy="215900"/>
                  </a:xfrm>
                  <a:prstGeom prst="flowChartCollate">
                    <a:avLst/>
                  </a:prstGeom>
                  <a:solidFill>
                    <a:srgbClr val="996633"/>
                  </a:solidFill>
                  <a:ln w="9525">
                    <a:solidFill>
                      <a:schemeClr val="tx1"/>
                    </a:solidFill>
                    <a:miter lim="800000"/>
                    <a:headEnd/>
                    <a:tailEnd/>
                  </a:ln>
                </p:spPr>
                <p:txBody>
                  <a:bodyPr wrap="none" anchor="ctr"/>
                  <a:lstStyle/>
                  <a:p>
                    <a:pPr latinLnBrk="1"/>
                    <a:endParaRPr kumimoji="1" lang="ko-KR" altLang="en-US">
                      <a:latin typeface="Gulim" pitchFamily="34" charset="-127"/>
                      <a:ea typeface="Gulim" pitchFamily="34" charset="-127"/>
                    </a:endParaRPr>
                  </a:p>
                </p:txBody>
              </p:sp>
              <p:sp>
                <p:nvSpPr>
                  <p:cNvPr id="42398" name="Line 74"/>
                  <p:cNvSpPr>
                    <a:spLocks noChangeShapeType="1"/>
                  </p:cNvSpPr>
                  <p:nvPr/>
                </p:nvSpPr>
                <p:spPr bwMode="auto">
                  <a:xfrm flipH="1" flipV="1">
                    <a:off x="6121400" y="1341438"/>
                    <a:ext cx="0" cy="252412"/>
                  </a:xfrm>
                  <a:prstGeom prst="line">
                    <a:avLst/>
                  </a:prstGeom>
                  <a:noFill/>
                  <a:ln w="28575">
                    <a:solidFill>
                      <a:srgbClr val="FF0000"/>
                    </a:solidFill>
                    <a:round/>
                    <a:headEnd/>
                    <a:tailEnd/>
                  </a:ln>
                </p:spPr>
                <p:txBody>
                  <a:bodyPr/>
                  <a:lstStyle/>
                  <a:p>
                    <a:endParaRPr lang="en-US"/>
                  </a:p>
                </p:txBody>
              </p:sp>
              <p:sp>
                <p:nvSpPr>
                  <p:cNvPr id="42399" name="Line 75"/>
                  <p:cNvSpPr>
                    <a:spLocks noChangeShapeType="1"/>
                  </p:cNvSpPr>
                  <p:nvPr/>
                </p:nvSpPr>
                <p:spPr bwMode="auto">
                  <a:xfrm flipH="1" flipV="1">
                    <a:off x="5942013" y="1593850"/>
                    <a:ext cx="358775" cy="0"/>
                  </a:xfrm>
                  <a:prstGeom prst="line">
                    <a:avLst/>
                  </a:prstGeom>
                  <a:noFill/>
                  <a:ln w="28575">
                    <a:solidFill>
                      <a:srgbClr val="FF0000"/>
                    </a:solidFill>
                    <a:round/>
                    <a:headEnd/>
                    <a:tailEnd/>
                  </a:ln>
                </p:spPr>
                <p:txBody>
                  <a:bodyPr/>
                  <a:lstStyle/>
                  <a:p>
                    <a:endParaRPr lang="en-US"/>
                  </a:p>
                </p:txBody>
              </p:sp>
              <p:sp>
                <p:nvSpPr>
                  <p:cNvPr id="42400" name="Line 76"/>
                  <p:cNvSpPr>
                    <a:spLocks noChangeShapeType="1"/>
                  </p:cNvSpPr>
                  <p:nvPr/>
                </p:nvSpPr>
                <p:spPr bwMode="auto">
                  <a:xfrm flipH="1" flipV="1">
                    <a:off x="5942013" y="1593850"/>
                    <a:ext cx="0" cy="252413"/>
                  </a:xfrm>
                  <a:prstGeom prst="line">
                    <a:avLst/>
                  </a:prstGeom>
                  <a:noFill/>
                  <a:ln w="28575">
                    <a:solidFill>
                      <a:srgbClr val="FF0000"/>
                    </a:solidFill>
                    <a:round/>
                    <a:headEnd/>
                    <a:tailEnd/>
                  </a:ln>
                </p:spPr>
                <p:txBody>
                  <a:bodyPr/>
                  <a:lstStyle/>
                  <a:p>
                    <a:endParaRPr lang="en-US"/>
                  </a:p>
                </p:txBody>
              </p:sp>
              <p:sp>
                <p:nvSpPr>
                  <p:cNvPr id="42401" name="Line 77"/>
                  <p:cNvSpPr>
                    <a:spLocks noChangeShapeType="1"/>
                  </p:cNvSpPr>
                  <p:nvPr/>
                </p:nvSpPr>
                <p:spPr bwMode="auto">
                  <a:xfrm flipH="1" flipV="1">
                    <a:off x="6300788" y="1593850"/>
                    <a:ext cx="0" cy="252413"/>
                  </a:xfrm>
                  <a:prstGeom prst="line">
                    <a:avLst/>
                  </a:prstGeom>
                  <a:noFill/>
                  <a:ln w="28575">
                    <a:solidFill>
                      <a:srgbClr val="FF0000"/>
                    </a:solidFill>
                    <a:round/>
                    <a:headEnd/>
                    <a:tailEnd/>
                  </a:ln>
                </p:spPr>
                <p:txBody>
                  <a:bodyPr/>
                  <a:lstStyle/>
                  <a:p>
                    <a:endParaRPr lang="en-US"/>
                  </a:p>
                </p:txBody>
              </p:sp>
              <p:sp>
                <p:nvSpPr>
                  <p:cNvPr id="42402" name="Line 86"/>
                  <p:cNvSpPr>
                    <a:spLocks noChangeShapeType="1"/>
                  </p:cNvSpPr>
                  <p:nvPr/>
                </p:nvSpPr>
                <p:spPr bwMode="auto">
                  <a:xfrm flipH="1" flipV="1">
                    <a:off x="5942013" y="1989138"/>
                    <a:ext cx="0" cy="600075"/>
                  </a:xfrm>
                  <a:prstGeom prst="line">
                    <a:avLst/>
                  </a:prstGeom>
                  <a:noFill/>
                  <a:ln w="28575">
                    <a:solidFill>
                      <a:srgbClr val="FF0000"/>
                    </a:solidFill>
                    <a:round/>
                    <a:headEnd/>
                    <a:tailEnd/>
                  </a:ln>
                </p:spPr>
                <p:txBody>
                  <a:bodyPr/>
                  <a:lstStyle/>
                  <a:p>
                    <a:endParaRPr lang="en-US"/>
                  </a:p>
                </p:txBody>
              </p:sp>
              <p:sp>
                <p:nvSpPr>
                  <p:cNvPr id="42403" name="Line 87"/>
                  <p:cNvSpPr>
                    <a:spLocks noChangeShapeType="1"/>
                  </p:cNvSpPr>
                  <p:nvPr/>
                </p:nvSpPr>
                <p:spPr bwMode="auto">
                  <a:xfrm flipH="1" flipV="1">
                    <a:off x="3743325" y="4903788"/>
                    <a:ext cx="792163" cy="0"/>
                  </a:xfrm>
                  <a:prstGeom prst="line">
                    <a:avLst/>
                  </a:prstGeom>
                  <a:noFill/>
                  <a:ln w="28575">
                    <a:solidFill>
                      <a:srgbClr val="99CCFF"/>
                    </a:solidFill>
                    <a:round/>
                    <a:headEnd/>
                    <a:tailEnd/>
                  </a:ln>
                </p:spPr>
                <p:txBody>
                  <a:bodyPr/>
                  <a:lstStyle/>
                  <a:p>
                    <a:endParaRPr lang="en-US"/>
                  </a:p>
                </p:txBody>
              </p:sp>
              <p:sp>
                <p:nvSpPr>
                  <p:cNvPr id="42404" name="Line 88"/>
                  <p:cNvSpPr>
                    <a:spLocks noChangeShapeType="1"/>
                  </p:cNvSpPr>
                  <p:nvPr/>
                </p:nvSpPr>
                <p:spPr bwMode="auto">
                  <a:xfrm flipH="1" flipV="1">
                    <a:off x="5364163" y="4903788"/>
                    <a:ext cx="792162" cy="0"/>
                  </a:xfrm>
                  <a:prstGeom prst="line">
                    <a:avLst/>
                  </a:prstGeom>
                  <a:noFill/>
                  <a:ln w="28575">
                    <a:solidFill>
                      <a:srgbClr val="99CCFF"/>
                    </a:solidFill>
                    <a:round/>
                    <a:headEnd/>
                    <a:tailEnd/>
                  </a:ln>
                </p:spPr>
                <p:txBody>
                  <a:bodyPr/>
                  <a:lstStyle/>
                  <a:p>
                    <a:endParaRPr lang="en-US"/>
                  </a:p>
                </p:txBody>
              </p:sp>
              <p:sp>
                <p:nvSpPr>
                  <p:cNvPr id="42405" name="Line 89"/>
                  <p:cNvSpPr>
                    <a:spLocks noChangeShapeType="1"/>
                  </p:cNvSpPr>
                  <p:nvPr/>
                </p:nvSpPr>
                <p:spPr bwMode="auto">
                  <a:xfrm flipH="1" flipV="1">
                    <a:off x="6156325" y="3787775"/>
                    <a:ext cx="825500" cy="0"/>
                  </a:xfrm>
                  <a:prstGeom prst="line">
                    <a:avLst/>
                  </a:prstGeom>
                  <a:noFill/>
                  <a:ln w="28575">
                    <a:solidFill>
                      <a:srgbClr val="99CCFF"/>
                    </a:solidFill>
                    <a:round/>
                    <a:headEnd/>
                    <a:tailEnd/>
                  </a:ln>
                </p:spPr>
                <p:txBody>
                  <a:bodyPr/>
                  <a:lstStyle/>
                  <a:p>
                    <a:endParaRPr lang="en-US"/>
                  </a:p>
                </p:txBody>
              </p:sp>
              <p:sp>
                <p:nvSpPr>
                  <p:cNvPr id="42406" name="Arc 90"/>
                  <p:cNvSpPr>
                    <a:spLocks/>
                  </p:cNvSpPr>
                  <p:nvPr/>
                </p:nvSpPr>
                <p:spPr bwMode="auto">
                  <a:xfrm rot="6266385">
                    <a:off x="6845301" y="5403850"/>
                    <a:ext cx="207962" cy="217487"/>
                  </a:xfrm>
                  <a:custGeom>
                    <a:avLst/>
                    <a:gdLst>
                      <a:gd name="T0" fmla="*/ 0 w 30878"/>
                      <a:gd name="T1" fmla="*/ 2147483647 h 21600"/>
                      <a:gd name="T2" fmla="*/ 2147483647 w 30878"/>
                      <a:gd name="T3" fmla="*/ 2147483647 h 21600"/>
                      <a:gd name="T4" fmla="*/ 2147483647 w 30878"/>
                      <a:gd name="T5" fmla="*/ 2147483647 h 21600"/>
                      <a:gd name="T6" fmla="*/ 0 60000 65536"/>
                      <a:gd name="T7" fmla="*/ 0 60000 65536"/>
                      <a:gd name="T8" fmla="*/ 0 60000 65536"/>
                      <a:gd name="T9" fmla="*/ 0 w 30878"/>
                      <a:gd name="T10" fmla="*/ 0 h 21600"/>
                      <a:gd name="T11" fmla="*/ 30878 w 30878"/>
                      <a:gd name="T12" fmla="*/ 21600 h 21600"/>
                    </a:gdLst>
                    <a:ahLst/>
                    <a:cxnLst>
                      <a:cxn ang="T6">
                        <a:pos x="T0" y="T1"/>
                      </a:cxn>
                      <a:cxn ang="T7">
                        <a:pos x="T2" y="T3"/>
                      </a:cxn>
                      <a:cxn ang="T8">
                        <a:pos x="T4" y="T5"/>
                      </a:cxn>
                    </a:cxnLst>
                    <a:rect l="T9" t="T10" r="T11" b="T12"/>
                    <a:pathLst>
                      <a:path w="30878" h="21600" fill="none" extrusionOk="0">
                        <a:moveTo>
                          <a:pt x="-1" y="9188"/>
                        </a:moveTo>
                        <a:cubicBezTo>
                          <a:pt x="4043" y="3428"/>
                          <a:pt x="10640" y="-1"/>
                          <a:pt x="17678" y="0"/>
                        </a:cubicBezTo>
                        <a:cubicBezTo>
                          <a:pt x="22454" y="0"/>
                          <a:pt x="27096" y="1583"/>
                          <a:pt x="30877" y="4502"/>
                        </a:cubicBezTo>
                      </a:path>
                      <a:path w="30878" h="21600" stroke="0" extrusionOk="0">
                        <a:moveTo>
                          <a:pt x="-1" y="9188"/>
                        </a:moveTo>
                        <a:cubicBezTo>
                          <a:pt x="4043" y="3428"/>
                          <a:pt x="10640" y="-1"/>
                          <a:pt x="17678" y="0"/>
                        </a:cubicBezTo>
                        <a:cubicBezTo>
                          <a:pt x="22454" y="0"/>
                          <a:pt x="27096" y="1583"/>
                          <a:pt x="30877" y="4502"/>
                        </a:cubicBezTo>
                        <a:lnTo>
                          <a:pt x="17678" y="21600"/>
                        </a:lnTo>
                        <a:close/>
                      </a:path>
                    </a:pathLst>
                  </a:custGeom>
                  <a:noFill/>
                  <a:ln w="28575">
                    <a:solidFill>
                      <a:srgbClr val="99CCFF"/>
                    </a:solidFill>
                    <a:round/>
                    <a:headEnd/>
                    <a:tailEnd/>
                  </a:ln>
                </p:spPr>
                <p:txBody>
                  <a:bodyPr wrap="none" anchor="ctr"/>
                  <a:lstStyle/>
                  <a:p>
                    <a:endParaRPr lang="en-US"/>
                  </a:p>
                </p:txBody>
              </p:sp>
              <p:sp>
                <p:nvSpPr>
                  <p:cNvPr id="42407" name="Line 91"/>
                  <p:cNvSpPr>
                    <a:spLocks noChangeShapeType="1"/>
                  </p:cNvSpPr>
                  <p:nvPr/>
                </p:nvSpPr>
                <p:spPr bwMode="auto">
                  <a:xfrm flipH="1" flipV="1">
                    <a:off x="6985000" y="5626100"/>
                    <a:ext cx="0" cy="214313"/>
                  </a:xfrm>
                  <a:prstGeom prst="line">
                    <a:avLst/>
                  </a:prstGeom>
                  <a:noFill/>
                  <a:ln w="28575">
                    <a:solidFill>
                      <a:srgbClr val="99CCFF"/>
                    </a:solidFill>
                    <a:round/>
                    <a:headEnd/>
                    <a:tailEnd/>
                  </a:ln>
                </p:spPr>
                <p:txBody>
                  <a:bodyPr/>
                  <a:lstStyle/>
                  <a:p>
                    <a:endParaRPr lang="en-US"/>
                  </a:p>
                </p:txBody>
              </p:sp>
              <p:sp>
                <p:nvSpPr>
                  <p:cNvPr id="42408" name="Line 92"/>
                  <p:cNvSpPr>
                    <a:spLocks noChangeShapeType="1"/>
                  </p:cNvSpPr>
                  <p:nvPr/>
                </p:nvSpPr>
                <p:spPr bwMode="auto">
                  <a:xfrm flipV="1">
                    <a:off x="3816350" y="4076700"/>
                    <a:ext cx="358775" cy="0"/>
                  </a:xfrm>
                  <a:prstGeom prst="line">
                    <a:avLst/>
                  </a:prstGeom>
                  <a:noFill/>
                  <a:ln w="28575">
                    <a:solidFill>
                      <a:srgbClr val="FF9900"/>
                    </a:solidFill>
                    <a:round/>
                    <a:headEnd/>
                    <a:tailEnd/>
                  </a:ln>
                </p:spPr>
                <p:txBody>
                  <a:bodyPr/>
                  <a:lstStyle/>
                  <a:p>
                    <a:endParaRPr lang="en-US"/>
                  </a:p>
                </p:txBody>
              </p:sp>
              <p:sp>
                <p:nvSpPr>
                  <p:cNvPr id="42409" name="AutoShape 93"/>
                  <p:cNvSpPr>
                    <a:spLocks noChangeArrowheads="1"/>
                  </p:cNvSpPr>
                  <p:nvPr/>
                </p:nvSpPr>
                <p:spPr bwMode="auto">
                  <a:xfrm>
                    <a:off x="3851275" y="1123950"/>
                    <a:ext cx="153988" cy="215900"/>
                  </a:xfrm>
                  <a:prstGeom prst="flowChartCollate">
                    <a:avLst/>
                  </a:prstGeom>
                  <a:solidFill>
                    <a:srgbClr val="996633"/>
                  </a:solidFill>
                  <a:ln w="9525">
                    <a:solidFill>
                      <a:schemeClr val="tx1"/>
                    </a:solidFill>
                    <a:miter lim="800000"/>
                    <a:headEnd/>
                    <a:tailEnd/>
                  </a:ln>
                </p:spPr>
                <p:txBody>
                  <a:bodyPr wrap="none" anchor="ctr"/>
                  <a:lstStyle/>
                  <a:p>
                    <a:pPr latinLnBrk="1"/>
                    <a:endParaRPr kumimoji="1" lang="ko-KR" altLang="en-US">
                      <a:latin typeface="Gulim" pitchFamily="34" charset="-127"/>
                      <a:ea typeface="Gulim" pitchFamily="34" charset="-127"/>
                    </a:endParaRPr>
                  </a:p>
                </p:txBody>
              </p:sp>
              <p:sp>
                <p:nvSpPr>
                  <p:cNvPr id="42410" name="AutoShape 94"/>
                  <p:cNvSpPr>
                    <a:spLocks noChangeArrowheads="1"/>
                  </p:cNvSpPr>
                  <p:nvPr/>
                </p:nvSpPr>
                <p:spPr bwMode="auto">
                  <a:xfrm>
                    <a:off x="3636963" y="1122363"/>
                    <a:ext cx="153987" cy="215900"/>
                  </a:xfrm>
                  <a:prstGeom prst="flowChartCollate">
                    <a:avLst/>
                  </a:prstGeom>
                  <a:solidFill>
                    <a:srgbClr val="996633"/>
                  </a:solidFill>
                  <a:ln w="9525">
                    <a:solidFill>
                      <a:schemeClr val="tx1"/>
                    </a:solidFill>
                    <a:miter lim="800000"/>
                    <a:headEnd/>
                    <a:tailEnd/>
                  </a:ln>
                </p:spPr>
                <p:txBody>
                  <a:bodyPr wrap="none" anchor="ctr"/>
                  <a:lstStyle/>
                  <a:p>
                    <a:pPr latinLnBrk="1"/>
                    <a:endParaRPr kumimoji="1" lang="ko-KR" altLang="en-US">
                      <a:latin typeface="Gulim" pitchFamily="34" charset="-127"/>
                      <a:ea typeface="Gulim" pitchFamily="34" charset="-127"/>
                    </a:endParaRPr>
                  </a:p>
                </p:txBody>
              </p:sp>
              <p:sp>
                <p:nvSpPr>
                  <p:cNvPr id="42411" name="Line 95"/>
                  <p:cNvSpPr>
                    <a:spLocks noChangeShapeType="1"/>
                  </p:cNvSpPr>
                  <p:nvPr/>
                </p:nvSpPr>
                <p:spPr bwMode="auto">
                  <a:xfrm flipH="1" flipV="1">
                    <a:off x="3708400" y="1338263"/>
                    <a:ext cx="0" cy="252412"/>
                  </a:xfrm>
                  <a:prstGeom prst="line">
                    <a:avLst/>
                  </a:prstGeom>
                  <a:noFill/>
                  <a:ln w="28575">
                    <a:solidFill>
                      <a:srgbClr val="FF0000"/>
                    </a:solidFill>
                    <a:round/>
                    <a:headEnd/>
                    <a:tailEnd/>
                  </a:ln>
                </p:spPr>
                <p:txBody>
                  <a:bodyPr/>
                  <a:lstStyle/>
                  <a:p>
                    <a:endParaRPr lang="en-US"/>
                  </a:p>
                </p:txBody>
              </p:sp>
              <p:sp>
                <p:nvSpPr>
                  <p:cNvPr id="42412" name="Line 96"/>
                  <p:cNvSpPr>
                    <a:spLocks noChangeShapeType="1"/>
                  </p:cNvSpPr>
                  <p:nvPr/>
                </p:nvSpPr>
                <p:spPr bwMode="auto">
                  <a:xfrm flipH="1" flipV="1">
                    <a:off x="3529013" y="1590675"/>
                    <a:ext cx="358775" cy="0"/>
                  </a:xfrm>
                  <a:prstGeom prst="line">
                    <a:avLst/>
                  </a:prstGeom>
                  <a:noFill/>
                  <a:ln w="28575">
                    <a:solidFill>
                      <a:srgbClr val="FF0000"/>
                    </a:solidFill>
                    <a:round/>
                    <a:headEnd/>
                    <a:tailEnd/>
                  </a:ln>
                </p:spPr>
                <p:txBody>
                  <a:bodyPr/>
                  <a:lstStyle/>
                  <a:p>
                    <a:endParaRPr lang="en-US"/>
                  </a:p>
                </p:txBody>
              </p:sp>
              <p:sp>
                <p:nvSpPr>
                  <p:cNvPr id="42413" name="Line 97"/>
                  <p:cNvSpPr>
                    <a:spLocks noChangeShapeType="1"/>
                  </p:cNvSpPr>
                  <p:nvPr/>
                </p:nvSpPr>
                <p:spPr bwMode="auto">
                  <a:xfrm flipH="1" flipV="1">
                    <a:off x="3529013" y="1590675"/>
                    <a:ext cx="0" cy="252413"/>
                  </a:xfrm>
                  <a:prstGeom prst="line">
                    <a:avLst/>
                  </a:prstGeom>
                  <a:noFill/>
                  <a:ln w="28575">
                    <a:solidFill>
                      <a:srgbClr val="FF0000"/>
                    </a:solidFill>
                    <a:round/>
                    <a:headEnd/>
                    <a:tailEnd/>
                  </a:ln>
                </p:spPr>
                <p:txBody>
                  <a:bodyPr/>
                  <a:lstStyle/>
                  <a:p>
                    <a:endParaRPr lang="en-US"/>
                  </a:p>
                </p:txBody>
              </p:sp>
              <p:sp>
                <p:nvSpPr>
                  <p:cNvPr id="42414" name="Line 98"/>
                  <p:cNvSpPr>
                    <a:spLocks noChangeShapeType="1"/>
                  </p:cNvSpPr>
                  <p:nvPr/>
                </p:nvSpPr>
                <p:spPr bwMode="auto">
                  <a:xfrm flipH="1" flipV="1">
                    <a:off x="3887788" y="1590675"/>
                    <a:ext cx="0" cy="252413"/>
                  </a:xfrm>
                  <a:prstGeom prst="line">
                    <a:avLst/>
                  </a:prstGeom>
                  <a:noFill/>
                  <a:ln w="28575">
                    <a:solidFill>
                      <a:srgbClr val="FF0000"/>
                    </a:solidFill>
                    <a:round/>
                    <a:headEnd/>
                    <a:tailEnd/>
                  </a:ln>
                </p:spPr>
                <p:txBody>
                  <a:bodyPr/>
                  <a:lstStyle/>
                  <a:p>
                    <a:endParaRPr lang="en-US"/>
                  </a:p>
                </p:txBody>
              </p:sp>
              <p:sp>
                <p:nvSpPr>
                  <p:cNvPr id="42415" name="Line 103"/>
                  <p:cNvSpPr>
                    <a:spLocks noChangeShapeType="1"/>
                  </p:cNvSpPr>
                  <p:nvPr/>
                </p:nvSpPr>
                <p:spPr bwMode="auto">
                  <a:xfrm flipH="1" flipV="1">
                    <a:off x="3529013" y="1985963"/>
                    <a:ext cx="0" cy="603250"/>
                  </a:xfrm>
                  <a:prstGeom prst="line">
                    <a:avLst/>
                  </a:prstGeom>
                  <a:noFill/>
                  <a:ln w="28575">
                    <a:solidFill>
                      <a:srgbClr val="FF0000"/>
                    </a:solidFill>
                    <a:round/>
                    <a:headEnd/>
                    <a:tailEnd/>
                  </a:ln>
                </p:spPr>
                <p:txBody>
                  <a:bodyPr/>
                  <a:lstStyle/>
                  <a:p>
                    <a:endParaRPr lang="en-US"/>
                  </a:p>
                </p:txBody>
              </p:sp>
              <p:sp>
                <p:nvSpPr>
                  <p:cNvPr id="42416" name="AutoShape 108"/>
                  <p:cNvSpPr>
                    <a:spLocks noChangeArrowheads="1"/>
                  </p:cNvSpPr>
                  <p:nvPr/>
                </p:nvSpPr>
                <p:spPr bwMode="auto">
                  <a:xfrm>
                    <a:off x="5184775" y="1123950"/>
                    <a:ext cx="153988" cy="215900"/>
                  </a:xfrm>
                  <a:prstGeom prst="flowChartCollate">
                    <a:avLst/>
                  </a:prstGeom>
                  <a:solidFill>
                    <a:srgbClr val="996633"/>
                  </a:solidFill>
                  <a:ln w="9525">
                    <a:solidFill>
                      <a:schemeClr val="tx1"/>
                    </a:solidFill>
                    <a:miter lim="800000"/>
                    <a:headEnd/>
                    <a:tailEnd/>
                  </a:ln>
                </p:spPr>
                <p:txBody>
                  <a:bodyPr wrap="none" anchor="ctr"/>
                  <a:lstStyle/>
                  <a:p>
                    <a:pPr latinLnBrk="1"/>
                    <a:endParaRPr kumimoji="1" lang="ko-KR" altLang="en-US">
                      <a:latin typeface="Gulim" pitchFamily="34" charset="-127"/>
                      <a:ea typeface="Gulim" pitchFamily="34" charset="-127"/>
                    </a:endParaRPr>
                  </a:p>
                </p:txBody>
              </p:sp>
              <p:sp>
                <p:nvSpPr>
                  <p:cNvPr id="42417" name="Line 109"/>
                  <p:cNvSpPr>
                    <a:spLocks noChangeShapeType="1"/>
                  </p:cNvSpPr>
                  <p:nvPr/>
                </p:nvSpPr>
                <p:spPr bwMode="auto">
                  <a:xfrm flipH="1" flipV="1">
                    <a:off x="5256213" y="1339850"/>
                    <a:ext cx="0" cy="252413"/>
                  </a:xfrm>
                  <a:prstGeom prst="line">
                    <a:avLst/>
                  </a:prstGeom>
                  <a:noFill/>
                  <a:ln w="28575">
                    <a:solidFill>
                      <a:srgbClr val="FF0000"/>
                    </a:solidFill>
                    <a:round/>
                    <a:headEnd/>
                    <a:tailEnd/>
                  </a:ln>
                </p:spPr>
                <p:txBody>
                  <a:bodyPr/>
                  <a:lstStyle/>
                  <a:p>
                    <a:endParaRPr lang="en-US"/>
                  </a:p>
                </p:txBody>
              </p:sp>
              <p:sp>
                <p:nvSpPr>
                  <p:cNvPr id="42418" name="Line 110"/>
                  <p:cNvSpPr>
                    <a:spLocks noChangeShapeType="1"/>
                  </p:cNvSpPr>
                  <p:nvPr/>
                </p:nvSpPr>
                <p:spPr bwMode="auto">
                  <a:xfrm flipH="1" flipV="1">
                    <a:off x="5076825" y="1592263"/>
                    <a:ext cx="358775" cy="0"/>
                  </a:xfrm>
                  <a:prstGeom prst="line">
                    <a:avLst/>
                  </a:prstGeom>
                  <a:noFill/>
                  <a:ln w="28575">
                    <a:solidFill>
                      <a:srgbClr val="FF0000"/>
                    </a:solidFill>
                    <a:round/>
                    <a:headEnd/>
                    <a:tailEnd/>
                  </a:ln>
                </p:spPr>
                <p:txBody>
                  <a:bodyPr/>
                  <a:lstStyle/>
                  <a:p>
                    <a:endParaRPr lang="en-US"/>
                  </a:p>
                </p:txBody>
              </p:sp>
              <p:sp>
                <p:nvSpPr>
                  <p:cNvPr id="42419" name="Line 111"/>
                  <p:cNvSpPr>
                    <a:spLocks noChangeShapeType="1"/>
                  </p:cNvSpPr>
                  <p:nvPr/>
                </p:nvSpPr>
                <p:spPr bwMode="auto">
                  <a:xfrm flipH="1" flipV="1">
                    <a:off x="5076825" y="1592263"/>
                    <a:ext cx="0" cy="252412"/>
                  </a:xfrm>
                  <a:prstGeom prst="line">
                    <a:avLst/>
                  </a:prstGeom>
                  <a:noFill/>
                  <a:ln w="28575">
                    <a:solidFill>
                      <a:srgbClr val="FF0000"/>
                    </a:solidFill>
                    <a:round/>
                    <a:headEnd/>
                    <a:tailEnd/>
                  </a:ln>
                </p:spPr>
                <p:txBody>
                  <a:bodyPr/>
                  <a:lstStyle/>
                  <a:p>
                    <a:endParaRPr lang="en-US"/>
                  </a:p>
                </p:txBody>
              </p:sp>
              <p:sp>
                <p:nvSpPr>
                  <p:cNvPr id="42420" name="Line 112"/>
                  <p:cNvSpPr>
                    <a:spLocks noChangeShapeType="1"/>
                  </p:cNvSpPr>
                  <p:nvPr/>
                </p:nvSpPr>
                <p:spPr bwMode="auto">
                  <a:xfrm flipH="1" flipV="1">
                    <a:off x="5435600" y="1592263"/>
                    <a:ext cx="0" cy="252412"/>
                  </a:xfrm>
                  <a:prstGeom prst="line">
                    <a:avLst/>
                  </a:prstGeom>
                  <a:noFill/>
                  <a:ln w="28575">
                    <a:solidFill>
                      <a:srgbClr val="FF0000"/>
                    </a:solidFill>
                    <a:round/>
                    <a:headEnd/>
                    <a:tailEnd/>
                  </a:ln>
                </p:spPr>
                <p:txBody>
                  <a:bodyPr/>
                  <a:lstStyle/>
                  <a:p>
                    <a:endParaRPr lang="en-US"/>
                  </a:p>
                </p:txBody>
              </p:sp>
              <p:sp>
                <p:nvSpPr>
                  <p:cNvPr id="42421" name="Line 121"/>
                  <p:cNvSpPr>
                    <a:spLocks noChangeShapeType="1"/>
                  </p:cNvSpPr>
                  <p:nvPr/>
                </p:nvSpPr>
                <p:spPr bwMode="auto">
                  <a:xfrm flipH="1" flipV="1">
                    <a:off x="5076825" y="1987550"/>
                    <a:ext cx="0" cy="612775"/>
                  </a:xfrm>
                  <a:prstGeom prst="line">
                    <a:avLst/>
                  </a:prstGeom>
                  <a:noFill/>
                  <a:ln w="28575">
                    <a:solidFill>
                      <a:srgbClr val="FF0000"/>
                    </a:solidFill>
                    <a:round/>
                    <a:headEnd/>
                    <a:tailEnd/>
                  </a:ln>
                </p:spPr>
                <p:txBody>
                  <a:bodyPr/>
                  <a:lstStyle/>
                  <a:p>
                    <a:endParaRPr lang="en-US"/>
                  </a:p>
                </p:txBody>
              </p:sp>
              <p:sp>
                <p:nvSpPr>
                  <p:cNvPr id="42422" name="Line 122"/>
                  <p:cNvSpPr>
                    <a:spLocks noChangeShapeType="1"/>
                  </p:cNvSpPr>
                  <p:nvPr/>
                </p:nvSpPr>
                <p:spPr bwMode="auto">
                  <a:xfrm flipV="1">
                    <a:off x="5437188" y="4076700"/>
                    <a:ext cx="287337" cy="0"/>
                  </a:xfrm>
                  <a:prstGeom prst="line">
                    <a:avLst/>
                  </a:prstGeom>
                  <a:noFill/>
                  <a:ln w="28575">
                    <a:solidFill>
                      <a:srgbClr val="FF9900"/>
                    </a:solidFill>
                    <a:round/>
                    <a:headEnd/>
                    <a:tailEnd/>
                  </a:ln>
                </p:spPr>
                <p:txBody>
                  <a:bodyPr/>
                  <a:lstStyle/>
                  <a:p>
                    <a:endParaRPr lang="en-US"/>
                  </a:p>
                </p:txBody>
              </p:sp>
              <p:sp>
                <p:nvSpPr>
                  <p:cNvPr id="42423" name="AutoShape 123"/>
                  <p:cNvSpPr>
                    <a:spLocks noChangeArrowheads="1"/>
                  </p:cNvSpPr>
                  <p:nvPr/>
                </p:nvSpPr>
                <p:spPr bwMode="auto">
                  <a:xfrm>
                    <a:off x="5400675" y="1123950"/>
                    <a:ext cx="153988" cy="215900"/>
                  </a:xfrm>
                  <a:prstGeom prst="flowChartCollate">
                    <a:avLst/>
                  </a:prstGeom>
                  <a:solidFill>
                    <a:srgbClr val="996633"/>
                  </a:solidFill>
                  <a:ln w="9525">
                    <a:solidFill>
                      <a:schemeClr val="tx1"/>
                    </a:solidFill>
                    <a:miter lim="800000"/>
                    <a:headEnd/>
                    <a:tailEnd/>
                  </a:ln>
                </p:spPr>
                <p:txBody>
                  <a:bodyPr wrap="none" anchor="ctr"/>
                  <a:lstStyle/>
                  <a:p>
                    <a:pPr latinLnBrk="1"/>
                    <a:endParaRPr kumimoji="1" lang="ko-KR" altLang="en-US">
                      <a:latin typeface="Gulim" pitchFamily="34" charset="-127"/>
                      <a:ea typeface="Gulim" pitchFamily="34" charset="-127"/>
                    </a:endParaRPr>
                  </a:p>
                </p:txBody>
              </p:sp>
              <p:sp>
                <p:nvSpPr>
                  <p:cNvPr id="42424" name="Line 124"/>
                  <p:cNvSpPr>
                    <a:spLocks noChangeShapeType="1"/>
                  </p:cNvSpPr>
                  <p:nvPr/>
                </p:nvSpPr>
                <p:spPr bwMode="auto">
                  <a:xfrm flipV="1">
                    <a:off x="7058025" y="4075113"/>
                    <a:ext cx="358775" cy="0"/>
                  </a:xfrm>
                  <a:prstGeom prst="line">
                    <a:avLst/>
                  </a:prstGeom>
                  <a:noFill/>
                  <a:ln w="28575">
                    <a:solidFill>
                      <a:srgbClr val="FF9900"/>
                    </a:solidFill>
                    <a:round/>
                    <a:headEnd/>
                    <a:tailEnd/>
                  </a:ln>
                </p:spPr>
                <p:txBody>
                  <a:bodyPr/>
                  <a:lstStyle/>
                  <a:p>
                    <a:endParaRPr lang="en-US"/>
                  </a:p>
                </p:txBody>
              </p:sp>
              <p:sp>
                <p:nvSpPr>
                  <p:cNvPr id="42425" name="Line 125"/>
                  <p:cNvSpPr>
                    <a:spLocks noChangeShapeType="1"/>
                  </p:cNvSpPr>
                  <p:nvPr/>
                </p:nvSpPr>
                <p:spPr bwMode="auto">
                  <a:xfrm flipV="1">
                    <a:off x="7416800" y="1484313"/>
                    <a:ext cx="0" cy="2592387"/>
                  </a:xfrm>
                  <a:prstGeom prst="line">
                    <a:avLst/>
                  </a:prstGeom>
                  <a:noFill/>
                  <a:ln w="28575">
                    <a:solidFill>
                      <a:srgbClr val="FF9900"/>
                    </a:solidFill>
                    <a:round/>
                    <a:headEnd/>
                    <a:tailEnd/>
                  </a:ln>
                </p:spPr>
                <p:txBody>
                  <a:bodyPr/>
                  <a:lstStyle/>
                  <a:p>
                    <a:endParaRPr lang="en-US"/>
                  </a:p>
                </p:txBody>
              </p:sp>
              <p:sp>
                <p:nvSpPr>
                  <p:cNvPr id="42426" name="AutoShape 126"/>
                  <p:cNvSpPr>
                    <a:spLocks noChangeArrowheads="1"/>
                  </p:cNvSpPr>
                  <p:nvPr/>
                </p:nvSpPr>
                <p:spPr bwMode="auto">
                  <a:xfrm>
                    <a:off x="7092950" y="1123950"/>
                    <a:ext cx="153988" cy="215900"/>
                  </a:xfrm>
                  <a:prstGeom prst="flowChartCollate">
                    <a:avLst/>
                  </a:prstGeom>
                  <a:solidFill>
                    <a:srgbClr val="996633"/>
                  </a:solidFill>
                  <a:ln w="9525">
                    <a:solidFill>
                      <a:schemeClr val="tx1"/>
                    </a:solidFill>
                    <a:miter lim="800000"/>
                    <a:headEnd/>
                    <a:tailEnd/>
                  </a:ln>
                </p:spPr>
                <p:txBody>
                  <a:bodyPr wrap="none" anchor="ctr"/>
                  <a:lstStyle/>
                  <a:p>
                    <a:pPr latinLnBrk="1"/>
                    <a:endParaRPr kumimoji="1" lang="ko-KR" altLang="en-US">
                      <a:latin typeface="Gulim" pitchFamily="34" charset="-127"/>
                      <a:ea typeface="Gulim" pitchFamily="34" charset="-127"/>
                    </a:endParaRPr>
                  </a:p>
                </p:txBody>
              </p:sp>
              <p:sp>
                <p:nvSpPr>
                  <p:cNvPr id="42427" name="AutoShape 127"/>
                  <p:cNvSpPr>
                    <a:spLocks noChangeArrowheads="1"/>
                  </p:cNvSpPr>
                  <p:nvPr/>
                </p:nvSpPr>
                <p:spPr bwMode="auto">
                  <a:xfrm>
                    <a:off x="6877050" y="1122363"/>
                    <a:ext cx="153988" cy="215900"/>
                  </a:xfrm>
                  <a:prstGeom prst="flowChartCollate">
                    <a:avLst/>
                  </a:prstGeom>
                  <a:solidFill>
                    <a:srgbClr val="996633"/>
                  </a:solidFill>
                  <a:ln w="9525">
                    <a:solidFill>
                      <a:schemeClr val="tx1"/>
                    </a:solidFill>
                    <a:miter lim="800000"/>
                    <a:headEnd/>
                    <a:tailEnd/>
                  </a:ln>
                </p:spPr>
                <p:txBody>
                  <a:bodyPr wrap="none" anchor="ctr"/>
                  <a:lstStyle/>
                  <a:p>
                    <a:pPr latinLnBrk="1"/>
                    <a:endParaRPr kumimoji="1" lang="ko-KR" altLang="en-US">
                      <a:latin typeface="Gulim" pitchFamily="34" charset="-127"/>
                      <a:ea typeface="Gulim" pitchFamily="34" charset="-127"/>
                    </a:endParaRPr>
                  </a:p>
                </p:txBody>
              </p:sp>
              <p:sp>
                <p:nvSpPr>
                  <p:cNvPr id="42428" name="Line 128"/>
                  <p:cNvSpPr>
                    <a:spLocks noChangeShapeType="1"/>
                  </p:cNvSpPr>
                  <p:nvPr/>
                </p:nvSpPr>
                <p:spPr bwMode="auto">
                  <a:xfrm flipH="1" flipV="1">
                    <a:off x="6948488" y="1338263"/>
                    <a:ext cx="0" cy="252412"/>
                  </a:xfrm>
                  <a:prstGeom prst="line">
                    <a:avLst/>
                  </a:prstGeom>
                  <a:noFill/>
                  <a:ln w="28575">
                    <a:solidFill>
                      <a:srgbClr val="FF0000"/>
                    </a:solidFill>
                    <a:round/>
                    <a:headEnd/>
                    <a:tailEnd/>
                  </a:ln>
                </p:spPr>
                <p:txBody>
                  <a:bodyPr/>
                  <a:lstStyle/>
                  <a:p>
                    <a:endParaRPr lang="en-US"/>
                  </a:p>
                </p:txBody>
              </p:sp>
              <p:sp>
                <p:nvSpPr>
                  <p:cNvPr id="42429" name="Line 129"/>
                  <p:cNvSpPr>
                    <a:spLocks noChangeShapeType="1"/>
                  </p:cNvSpPr>
                  <p:nvPr/>
                </p:nvSpPr>
                <p:spPr bwMode="auto">
                  <a:xfrm flipH="1" flipV="1">
                    <a:off x="6769100" y="1590675"/>
                    <a:ext cx="358775" cy="0"/>
                  </a:xfrm>
                  <a:prstGeom prst="line">
                    <a:avLst/>
                  </a:prstGeom>
                  <a:noFill/>
                  <a:ln w="28575">
                    <a:solidFill>
                      <a:srgbClr val="FF0000"/>
                    </a:solidFill>
                    <a:round/>
                    <a:headEnd/>
                    <a:tailEnd/>
                  </a:ln>
                </p:spPr>
                <p:txBody>
                  <a:bodyPr/>
                  <a:lstStyle/>
                  <a:p>
                    <a:endParaRPr lang="en-US"/>
                  </a:p>
                </p:txBody>
              </p:sp>
              <p:sp>
                <p:nvSpPr>
                  <p:cNvPr id="42430" name="Line 130"/>
                  <p:cNvSpPr>
                    <a:spLocks noChangeShapeType="1"/>
                  </p:cNvSpPr>
                  <p:nvPr/>
                </p:nvSpPr>
                <p:spPr bwMode="auto">
                  <a:xfrm flipH="1" flipV="1">
                    <a:off x="6769100" y="1590675"/>
                    <a:ext cx="0" cy="252413"/>
                  </a:xfrm>
                  <a:prstGeom prst="line">
                    <a:avLst/>
                  </a:prstGeom>
                  <a:noFill/>
                  <a:ln w="28575">
                    <a:solidFill>
                      <a:srgbClr val="FF0000"/>
                    </a:solidFill>
                    <a:round/>
                    <a:headEnd/>
                    <a:tailEnd/>
                  </a:ln>
                </p:spPr>
                <p:txBody>
                  <a:bodyPr/>
                  <a:lstStyle/>
                  <a:p>
                    <a:endParaRPr lang="en-US"/>
                  </a:p>
                </p:txBody>
              </p:sp>
              <p:sp>
                <p:nvSpPr>
                  <p:cNvPr id="42431" name="Line 131"/>
                  <p:cNvSpPr>
                    <a:spLocks noChangeShapeType="1"/>
                  </p:cNvSpPr>
                  <p:nvPr/>
                </p:nvSpPr>
                <p:spPr bwMode="auto">
                  <a:xfrm flipH="1" flipV="1">
                    <a:off x="7127876" y="1590676"/>
                    <a:ext cx="0" cy="252414"/>
                  </a:xfrm>
                  <a:prstGeom prst="line">
                    <a:avLst/>
                  </a:prstGeom>
                  <a:noFill/>
                  <a:ln w="28575">
                    <a:solidFill>
                      <a:srgbClr val="FF0000"/>
                    </a:solidFill>
                    <a:round/>
                    <a:headEnd/>
                    <a:tailEnd/>
                  </a:ln>
                </p:spPr>
                <p:txBody>
                  <a:bodyPr/>
                  <a:lstStyle/>
                  <a:p>
                    <a:endParaRPr lang="en-US"/>
                  </a:p>
                </p:txBody>
              </p:sp>
              <p:sp>
                <p:nvSpPr>
                  <p:cNvPr id="42432" name="Line 140"/>
                  <p:cNvSpPr>
                    <a:spLocks noChangeShapeType="1"/>
                  </p:cNvSpPr>
                  <p:nvPr/>
                </p:nvSpPr>
                <p:spPr bwMode="auto">
                  <a:xfrm flipH="1" flipV="1">
                    <a:off x="6769100" y="1985963"/>
                    <a:ext cx="0" cy="603250"/>
                  </a:xfrm>
                  <a:prstGeom prst="line">
                    <a:avLst/>
                  </a:prstGeom>
                  <a:noFill/>
                  <a:ln w="28575">
                    <a:solidFill>
                      <a:srgbClr val="FF0000"/>
                    </a:solidFill>
                    <a:round/>
                    <a:headEnd/>
                    <a:tailEnd/>
                  </a:ln>
                </p:spPr>
                <p:txBody>
                  <a:bodyPr/>
                  <a:lstStyle/>
                  <a:p>
                    <a:endParaRPr lang="en-US"/>
                  </a:p>
                </p:txBody>
              </p:sp>
              <p:sp>
                <p:nvSpPr>
                  <p:cNvPr id="42433" name="Line 141"/>
                  <p:cNvSpPr>
                    <a:spLocks noChangeShapeType="1"/>
                  </p:cNvSpPr>
                  <p:nvPr/>
                </p:nvSpPr>
                <p:spPr bwMode="auto">
                  <a:xfrm flipV="1">
                    <a:off x="7164388" y="1985963"/>
                    <a:ext cx="0" cy="1406525"/>
                  </a:xfrm>
                  <a:prstGeom prst="line">
                    <a:avLst/>
                  </a:prstGeom>
                  <a:noFill/>
                  <a:ln w="28575">
                    <a:solidFill>
                      <a:srgbClr val="99CCFF"/>
                    </a:solidFill>
                    <a:round/>
                    <a:headEnd/>
                    <a:tailEnd/>
                  </a:ln>
                </p:spPr>
                <p:txBody>
                  <a:bodyPr/>
                  <a:lstStyle/>
                  <a:p>
                    <a:endParaRPr lang="en-US"/>
                  </a:p>
                </p:txBody>
              </p:sp>
              <p:sp>
                <p:nvSpPr>
                  <p:cNvPr id="42434" name="Line 142"/>
                  <p:cNvSpPr>
                    <a:spLocks noChangeShapeType="1"/>
                  </p:cNvSpPr>
                  <p:nvPr/>
                </p:nvSpPr>
                <p:spPr bwMode="auto">
                  <a:xfrm flipV="1">
                    <a:off x="7056436" y="4616450"/>
                    <a:ext cx="373300" cy="0"/>
                  </a:xfrm>
                  <a:prstGeom prst="line">
                    <a:avLst/>
                  </a:prstGeom>
                  <a:noFill/>
                  <a:ln w="28575">
                    <a:solidFill>
                      <a:srgbClr val="FF9900"/>
                    </a:solidFill>
                    <a:round/>
                    <a:headEnd/>
                    <a:tailEnd/>
                  </a:ln>
                </p:spPr>
                <p:txBody>
                  <a:bodyPr/>
                  <a:lstStyle/>
                  <a:p>
                    <a:endParaRPr lang="en-US"/>
                  </a:p>
                </p:txBody>
              </p:sp>
              <p:sp>
                <p:nvSpPr>
                  <p:cNvPr id="42435" name="Line 143"/>
                  <p:cNvSpPr>
                    <a:spLocks noChangeShapeType="1"/>
                  </p:cNvSpPr>
                  <p:nvPr/>
                </p:nvSpPr>
                <p:spPr bwMode="auto">
                  <a:xfrm flipV="1">
                    <a:off x="7416800" y="4616450"/>
                    <a:ext cx="0" cy="935038"/>
                  </a:xfrm>
                  <a:prstGeom prst="line">
                    <a:avLst/>
                  </a:prstGeom>
                  <a:noFill/>
                  <a:ln w="28575">
                    <a:solidFill>
                      <a:srgbClr val="FF9900"/>
                    </a:solidFill>
                    <a:round/>
                    <a:headEnd/>
                    <a:tailEnd/>
                  </a:ln>
                </p:spPr>
                <p:txBody>
                  <a:bodyPr/>
                  <a:lstStyle/>
                  <a:p>
                    <a:endParaRPr lang="en-US"/>
                  </a:p>
                </p:txBody>
              </p:sp>
              <p:sp>
                <p:nvSpPr>
                  <p:cNvPr id="42436" name="Line 144"/>
                  <p:cNvSpPr>
                    <a:spLocks noChangeShapeType="1"/>
                  </p:cNvSpPr>
                  <p:nvPr/>
                </p:nvSpPr>
                <p:spPr bwMode="auto">
                  <a:xfrm flipV="1">
                    <a:off x="6588125" y="4616450"/>
                    <a:ext cx="0" cy="935038"/>
                  </a:xfrm>
                  <a:prstGeom prst="line">
                    <a:avLst/>
                  </a:prstGeom>
                  <a:noFill/>
                  <a:ln w="28575">
                    <a:solidFill>
                      <a:srgbClr val="FF9900"/>
                    </a:solidFill>
                    <a:round/>
                    <a:headEnd/>
                    <a:tailEnd/>
                  </a:ln>
                </p:spPr>
                <p:txBody>
                  <a:bodyPr/>
                  <a:lstStyle/>
                  <a:p>
                    <a:endParaRPr lang="en-US"/>
                  </a:p>
                </p:txBody>
              </p:sp>
              <p:sp>
                <p:nvSpPr>
                  <p:cNvPr id="42437" name="Line 145"/>
                  <p:cNvSpPr>
                    <a:spLocks noChangeShapeType="1"/>
                  </p:cNvSpPr>
                  <p:nvPr/>
                </p:nvSpPr>
                <p:spPr bwMode="auto">
                  <a:xfrm flipV="1">
                    <a:off x="4968875" y="4616450"/>
                    <a:ext cx="0" cy="935038"/>
                  </a:xfrm>
                  <a:prstGeom prst="line">
                    <a:avLst/>
                  </a:prstGeom>
                  <a:noFill/>
                  <a:ln w="28575">
                    <a:solidFill>
                      <a:srgbClr val="FF9900"/>
                    </a:solidFill>
                    <a:round/>
                    <a:headEnd/>
                    <a:tailEnd/>
                  </a:ln>
                </p:spPr>
                <p:txBody>
                  <a:bodyPr/>
                  <a:lstStyle/>
                  <a:p>
                    <a:endParaRPr lang="en-US"/>
                  </a:p>
                </p:txBody>
              </p:sp>
              <p:sp>
                <p:nvSpPr>
                  <p:cNvPr id="42438" name="Line 146"/>
                  <p:cNvSpPr>
                    <a:spLocks noChangeShapeType="1"/>
                  </p:cNvSpPr>
                  <p:nvPr/>
                </p:nvSpPr>
                <p:spPr bwMode="auto">
                  <a:xfrm flipV="1">
                    <a:off x="5435600" y="4076700"/>
                    <a:ext cx="0" cy="504825"/>
                  </a:xfrm>
                  <a:prstGeom prst="line">
                    <a:avLst/>
                  </a:prstGeom>
                  <a:noFill/>
                  <a:ln w="28575">
                    <a:solidFill>
                      <a:srgbClr val="99CCFF"/>
                    </a:solidFill>
                    <a:round/>
                    <a:headEnd/>
                    <a:tailEnd/>
                  </a:ln>
                </p:spPr>
                <p:txBody>
                  <a:bodyPr/>
                  <a:lstStyle/>
                  <a:p>
                    <a:endParaRPr lang="en-US"/>
                  </a:p>
                </p:txBody>
              </p:sp>
              <p:sp>
                <p:nvSpPr>
                  <p:cNvPr id="42439" name="Line 147"/>
                  <p:cNvSpPr>
                    <a:spLocks noChangeShapeType="1"/>
                  </p:cNvSpPr>
                  <p:nvPr/>
                </p:nvSpPr>
                <p:spPr bwMode="auto">
                  <a:xfrm flipV="1">
                    <a:off x="3816350" y="4076700"/>
                    <a:ext cx="0" cy="504825"/>
                  </a:xfrm>
                  <a:prstGeom prst="line">
                    <a:avLst/>
                  </a:prstGeom>
                  <a:noFill/>
                  <a:ln w="28575">
                    <a:solidFill>
                      <a:srgbClr val="FF9900"/>
                    </a:solidFill>
                    <a:round/>
                    <a:headEnd/>
                    <a:tailEnd/>
                  </a:ln>
                </p:spPr>
                <p:txBody>
                  <a:bodyPr/>
                  <a:lstStyle/>
                  <a:p>
                    <a:endParaRPr lang="en-US"/>
                  </a:p>
                </p:txBody>
              </p:sp>
              <p:sp>
                <p:nvSpPr>
                  <p:cNvPr id="42440" name="Arc 148"/>
                  <p:cNvSpPr>
                    <a:spLocks/>
                  </p:cNvSpPr>
                  <p:nvPr/>
                </p:nvSpPr>
                <p:spPr bwMode="auto">
                  <a:xfrm rot="6266385">
                    <a:off x="3998912" y="4792663"/>
                    <a:ext cx="207963" cy="217488"/>
                  </a:xfrm>
                  <a:custGeom>
                    <a:avLst/>
                    <a:gdLst>
                      <a:gd name="T0" fmla="*/ 0 w 30878"/>
                      <a:gd name="T1" fmla="*/ 2147483647 h 21600"/>
                      <a:gd name="T2" fmla="*/ 2147483647 w 30878"/>
                      <a:gd name="T3" fmla="*/ 2147483647 h 21600"/>
                      <a:gd name="T4" fmla="*/ 2147483647 w 30878"/>
                      <a:gd name="T5" fmla="*/ 2147483647 h 21600"/>
                      <a:gd name="T6" fmla="*/ 0 60000 65536"/>
                      <a:gd name="T7" fmla="*/ 0 60000 65536"/>
                      <a:gd name="T8" fmla="*/ 0 60000 65536"/>
                      <a:gd name="T9" fmla="*/ 0 w 30878"/>
                      <a:gd name="T10" fmla="*/ 0 h 21600"/>
                      <a:gd name="T11" fmla="*/ 30878 w 30878"/>
                      <a:gd name="T12" fmla="*/ 21600 h 21600"/>
                    </a:gdLst>
                    <a:ahLst/>
                    <a:cxnLst>
                      <a:cxn ang="T6">
                        <a:pos x="T0" y="T1"/>
                      </a:cxn>
                      <a:cxn ang="T7">
                        <a:pos x="T2" y="T3"/>
                      </a:cxn>
                      <a:cxn ang="T8">
                        <a:pos x="T4" y="T5"/>
                      </a:cxn>
                    </a:cxnLst>
                    <a:rect l="T9" t="T10" r="T11" b="T12"/>
                    <a:pathLst>
                      <a:path w="30878" h="21600" fill="none" extrusionOk="0">
                        <a:moveTo>
                          <a:pt x="-1" y="9188"/>
                        </a:moveTo>
                        <a:cubicBezTo>
                          <a:pt x="4043" y="3428"/>
                          <a:pt x="10640" y="-1"/>
                          <a:pt x="17678" y="0"/>
                        </a:cubicBezTo>
                        <a:cubicBezTo>
                          <a:pt x="22454" y="0"/>
                          <a:pt x="27096" y="1583"/>
                          <a:pt x="30877" y="4502"/>
                        </a:cubicBezTo>
                      </a:path>
                      <a:path w="30878" h="21600" stroke="0" extrusionOk="0">
                        <a:moveTo>
                          <a:pt x="-1" y="9188"/>
                        </a:moveTo>
                        <a:cubicBezTo>
                          <a:pt x="4043" y="3428"/>
                          <a:pt x="10640" y="-1"/>
                          <a:pt x="17678" y="0"/>
                        </a:cubicBezTo>
                        <a:cubicBezTo>
                          <a:pt x="22454" y="0"/>
                          <a:pt x="27096" y="1583"/>
                          <a:pt x="30877" y="4502"/>
                        </a:cubicBezTo>
                        <a:lnTo>
                          <a:pt x="17678" y="21600"/>
                        </a:lnTo>
                        <a:close/>
                      </a:path>
                    </a:pathLst>
                  </a:custGeom>
                  <a:noFill/>
                  <a:ln w="28575">
                    <a:solidFill>
                      <a:srgbClr val="FF9900"/>
                    </a:solidFill>
                    <a:round/>
                    <a:headEnd/>
                    <a:tailEnd/>
                  </a:ln>
                </p:spPr>
                <p:txBody>
                  <a:bodyPr wrap="none" anchor="ctr"/>
                  <a:lstStyle/>
                  <a:p>
                    <a:endParaRPr lang="en-US"/>
                  </a:p>
                </p:txBody>
              </p:sp>
              <p:sp>
                <p:nvSpPr>
                  <p:cNvPr id="42441" name="Line 149"/>
                  <p:cNvSpPr>
                    <a:spLocks noChangeShapeType="1"/>
                  </p:cNvSpPr>
                  <p:nvPr/>
                </p:nvSpPr>
                <p:spPr bwMode="auto">
                  <a:xfrm flipV="1">
                    <a:off x="4140200" y="5013325"/>
                    <a:ext cx="0" cy="539750"/>
                  </a:xfrm>
                  <a:prstGeom prst="line">
                    <a:avLst/>
                  </a:prstGeom>
                  <a:noFill/>
                  <a:ln w="28575">
                    <a:solidFill>
                      <a:srgbClr val="FF9900"/>
                    </a:solidFill>
                    <a:round/>
                    <a:headEnd/>
                    <a:tailEnd/>
                  </a:ln>
                </p:spPr>
                <p:txBody>
                  <a:bodyPr/>
                  <a:lstStyle/>
                  <a:p>
                    <a:endParaRPr lang="en-US"/>
                  </a:p>
                </p:txBody>
              </p:sp>
              <p:sp>
                <p:nvSpPr>
                  <p:cNvPr id="42442" name="Line 156"/>
                  <p:cNvSpPr>
                    <a:spLocks noChangeShapeType="1"/>
                  </p:cNvSpPr>
                  <p:nvPr/>
                </p:nvSpPr>
                <p:spPr bwMode="auto">
                  <a:xfrm flipH="1" flipV="1">
                    <a:off x="1979613" y="5192713"/>
                    <a:ext cx="0" cy="171450"/>
                  </a:xfrm>
                  <a:prstGeom prst="line">
                    <a:avLst/>
                  </a:prstGeom>
                  <a:noFill/>
                  <a:ln w="28575">
                    <a:solidFill>
                      <a:srgbClr val="99CCFF"/>
                    </a:solidFill>
                    <a:round/>
                    <a:headEnd/>
                    <a:tailEnd/>
                  </a:ln>
                </p:spPr>
                <p:txBody>
                  <a:bodyPr/>
                  <a:lstStyle/>
                  <a:p>
                    <a:endParaRPr lang="en-US"/>
                  </a:p>
                </p:txBody>
              </p:sp>
              <p:sp>
                <p:nvSpPr>
                  <p:cNvPr id="42443" name="Line 159"/>
                  <p:cNvSpPr>
                    <a:spLocks noChangeShapeType="1"/>
                  </p:cNvSpPr>
                  <p:nvPr/>
                </p:nvSpPr>
                <p:spPr bwMode="auto">
                  <a:xfrm flipH="1">
                    <a:off x="2344738" y="3392488"/>
                    <a:ext cx="4824412" cy="0"/>
                  </a:xfrm>
                  <a:prstGeom prst="line">
                    <a:avLst/>
                  </a:prstGeom>
                  <a:noFill/>
                  <a:ln w="28575">
                    <a:solidFill>
                      <a:srgbClr val="99CCFF"/>
                    </a:solidFill>
                    <a:round/>
                    <a:headEnd/>
                    <a:tailEnd/>
                  </a:ln>
                </p:spPr>
                <p:txBody>
                  <a:bodyPr/>
                  <a:lstStyle/>
                  <a:p>
                    <a:endParaRPr lang="en-US"/>
                  </a:p>
                </p:txBody>
              </p:sp>
              <p:sp>
                <p:nvSpPr>
                  <p:cNvPr id="42444" name="Line 163"/>
                  <p:cNvSpPr>
                    <a:spLocks noChangeShapeType="1"/>
                  </p:cNvSpPr>
                  <p:nvPr/>
                </p:nvSpPr>
                <p:spPr bwMode="auto">
                  <a:xfrm flipV="1">
                    <a:off x="3348038" y="3895725"/>
                    <a:ext cx="0" cy="180975"/>
                  </a:xfrm>
                  <a:prstGeom prst="line">
                    <a:avLst/>
                  </a:prstGeom>
                  <a:noFill/>
                  <a:ln w="28575">
                    <a:solidFill>
                      <a:srgbClr val="FF9900"/>
                    </a:solidFill>
                    <a:round/>
                    <a:headEnd/>
                    <a:tailEnd/>
                  </a:ln>
                </p:spPr>
                <p:txBody>
                  <a:bodyPr/>
                  <a:lstStyle/>
                  <a:p>
                    <a:endParaRPr lang="en-US"/>
                  </a:p>
                </p:txBody>
              </p:sp>
              <p:sp>
                <p:nvSpPr>
                  <p:cNvPr id="365" name="Line 165"/>
                  <p:cNvSpPr>
                    <a:spLocks noChangeShapeType="1"/>
                  </p:cNvSpPr>
                  <p:nvPr/>
                </p:nvSpPr>
                <p:spPr bwMode="auto">
                  <a:xfrm flipH="1" flipV="1">
                    <a:off x="1979617" y="2599289"/>
                    <a:ext cx="4784806" cy="0"/>
                  </a:xfrm>
                  <a:prstGeom prst="line">
                    <a:avLst/>
                  </a:prstGeom>
                  <a:noFill/>
                  <a:ln w="28575">
                    <a:solidFill>
                      <a:srgbClr val="FF0000"/>
                    </a:solidFill>
                    <a:round/>
                    <a:headEnd/>
                    <a:tailEnd/>
                  </a:ln>
                </p:spPr>
                <p:txBody>
                  <a:bodyPr/>
                  <a:lstStyle>
                    <a:defPPr>
                      <a:defRPr lang="ko-KR"/>
                    </a:defPPr>
                    <a:lvl1pPr algn="l" rtl="0" fontAlgn="base" latinLnBrk="1">
                      <a:spcBef>
                        <a:spcPct val="0"/>
                      </a:spcBef>
                      <a:spcAft>
                        <a:spcPct val="0"/>
                      </a:spcAft>
                      <a:defRPr kumimoji="1" kern="1200">
                        <a:solidFill>
                          <a:schemeClr val="tx1"/>
                        </a:solidFill>
                        <a:latin typeface="굴림" charset="-127"/>
                        <a:ea typeface="굴림" charset="-127"/>
                        <a:cs typeface="+mn-cs"/>
                      </a:defRPr>
                    </a:lvl1pPr>
                    <a:lvl2pPr marL="457200" algn="l" rtl="0" fontAlgn="base" latinLnBrk="1">
                      <a:spcBef>
                        <a:spcPct val="0"/>
                      </a:spcBef>
                      <a:spcAft>
                        <a:spcPct val="0"/>
                      </a:spcAft>
                      <a:defRPr kumimoji="1" kern="1200">
                        <a:solidFill>
                          <a:schemeClr val="tx1"/>
                        </a:solidFill>
                        <a:latin typeface="굴림" charset="-127"/>
                        <a:ea typeface="굴림" charset="-127"/>
                        <a:cs typeface="+mn-cs"/>
                      </a:defRPr>
                    </a:lvl2pPr>
                    <a:lvl3pPr marL="914400" algn="l" rtl="0" fontAlgn="base" latinLnBrk="1">
                      <a:spcBef>
                        <a:spcPct val="0"/>
                      </a:spcBef>
                      <a:spcAft>
                        <a:spcPct val="0"/>
                      </a:spcAft>
                      <a:defRPr kumimoji="1" kern="1200">
                        <a:solidFill>
                          <a:schemeClr val="tx1"/>
                        </a:solidFill>
                        <a:latin typeface="굴림" charset="-127"/>
                        <a:ea typeface="굴림" charset="-127"/>
                        <a:cs typeface="+mn-cs"/>
                      </a:defRPr>
                    </a:lvl3pPr>
                    <a:lvl4pPr marL="1371600" algn="l" rtl="0" fontAlgn="base" latinLnBrk="1">
                      <a:spcBef>
                        <a:spcPct val="0"/>
                      </a:spcBef>
                      <a:spcAft>
                        <a:spcPct val="0"/>
                      </a:spcAft>
                      <a:defRPr kumimoji="1" kern="1200">
                        <a:solidFill>
                          <a:schemeClr val="tx1"/>
                        </a:solidFill>
                        <a:latin typeface="굴림" charset="-127"/>
                        <a:ea typeface="굴림" charset="-127"/>
                        <a:cs typeface="+mn-cs"/>
                      </a:defRPr>
                    </a:lvl4pPr>
                    <a:lvl5pPr marL="1828800" algn="l" rtl="0" fontAlgn="base" latinLnBrk="1">
                      <a:spcBef>
                        <a:spcPct val="0"/>
                      </a:spcBef>
                      <a:spcAft>
                        <a:spcPct val="0"/>
                      </a:spcAft>
                      <a:defRPr kumimoji="1" kern="1200">
                        <a:solidFill>
                          <a:schemeClr val="tx1"/>
                        </a:solidFill>
                        <a:latin typeface="굴림" charset="-127"/>
                        <a:ea typeface="굴림" charset="-127"/>
                        <a:cs typeface="+mn-cs"/>
                      </a:defRPr>
                    </a:lvl5pPr>
                    <a:lvl6pPr marL="2286000" algn="l" defTabSz="914400" rtl="0" eaLnBrk="1" latinLnBrk="1" hangingPunct="1">
                      <a:defRPr kumimoji="1" kern="1200">
                        <a:solidFill>
                          <a:schemeClr val="tx1"/>
                        </a:solidFill>
                        <a:latin typeface="굴림" charset="-127"/>
                        <a:ea typeface="굴림" charset="-127"/>
                        <a:cs typeface="+mn-cs"/>
                      </a:defRPr>
                    </a:lvl6pPr>
                    <a:lvl7pPr marL="2743200" algn="l" defTabSz="914400" rtl="0" eaLnBrk="1" latinLnBrk="1" hangingPunct="1">
                      <a:defRPr kumimoji="1" kern="1200">
                        <a:solidFill>
                          <a:schemeClr val="tx1"/>
                        </a:solidFill>
                        <a:latin typeface="굴림" charset="-127"/>
                        <a:ea typeface="굴림" charset="-127"/>
                        <a:cs typeface="+mn-cs"/>
                      </a:defRPr>
                    </a:lvl7pPr>
                    <a:lvl8pPr marL="3200400" algn="l" defTabSz="914400" rtl="0" eaLnBrk="1" latinLnBrk="1" hangingPunct="1">
                      <a:defRPr kumimoji="1" kern="1200">
                        <a:solidFill>
                          <a:schemeClr val="tx1"/>
                        </a:solidFill>
                        <a:latin typeface="굴림" charset="-127"/>
                        <a:ea typeface="굴림" charset="-127"/>
                        <a:cs typeface="+mn-cs"/>
                      </a:defRPr>
                    </a:lvl8pPr>
                    <a:lvl9pPr marL="3657600" algn="l" defTabSz="914400" rtl="0" eaLnBrk="1" latinLnBrk="1" hangingPunct="1">
                      <a:defRPr kumimoji="1" kern="1200">
                        <a:solidFill>
                          <a:schemeClr val="tx1"/>
                        </a:solidFill>
                        <a:latin typeface="굴림" charset="-127"/>
                        <a:ea typeface="굴림" charset="-127"/>
                        <a:cs typeface="+mn-cs"/>
                      </a:defRPr>
                    </a:lvl9pPr>
                  </a:lstStyle>
                  <a:p>
                    <a:pPr>
                      <a:defRPr/>
                    </a:pPr>
                    <a:endParaRPr lang="ko-KR" altLang="en-US">
                      <a:ln>
                        <a:solidFill>
                          <a:srgbClr val="FF0000"/>
                        </a:solidFill>
                      </a:ln>
                    </a:endParaRPr>
                  </a:p>
                </p:txBody>
              </p:sp>
              <p:sp>
                <p:nvSpPr>
                  <p:cNvPr id="42446" name="AutoShape 168"/>
                  <p:cNvSpPr>
                    <a:spLocks noChangeArrowheads="1"/>
                  </p:cNvSpPr>
                  <p:nvPr/>
                </p:nvSpPr>
                <p:spPr bwMode="auto">
                  <a:xfrm rot="5400000">
                    <a:off x="1286669" y="4156869"/>
                    <a:ext cx="127000" cy="252412"/>
                  </a:xfrm>
                  <a:prstGeom prst="flowChartCollate">
                    <a:avLst/>
                  </a:prstGeom>
                  <a:solidFill>
                    <a:srgbClr val="996633"/>
                  </a:solidFill>
                  <a:ln w="9525">
                    <a:solidFill>
                      <a:schemeClr val="tx1"/>
                    </a:solidFill>
                    <a:miter lim="800000"/>
                    <a:headEnd/>
                    <a:tailEnd/>
                  </a:ln>
                </p:spPr>
                <p:txBody>
                  <a:bodyPr wrap="none" anchor="ctr"/>
                  <a:lstStyle/>
                  <a:p>
                    <a:pPr latinLnBrk="1"/>
                    <a:endParaRPr kumimoji="1" lang="ko-KR" altLang="en-US">
                      <a:latin typeface="Gulim" pitchFamily="34" charset="-127"/>
                      <a:ea typeface="Gulim" pitchFamily="34" charset="-127"/>
                    </a:endParaRPr>
                  </a:p>
                </p:txBody>
              </p:sp>
              <p:sp>
                <p:nvSpPr>
                  <p:cNvPr id="42447" name="AutoShape 169"/>
                  <p:cNvSpPr>
                    <a:spLocks noChangeArrowheads="1"/>
                  </p:cNvSpPr>
                  <p:nvPr/>
                </p:nvSpPr>
                <p:spPr bwMode="auto">
                  <a:xfrm rot="5400000">
                    <a:off x="1250157" y="5417343"/>
                    <a:ext cx="127000" cy="252413"/>
                  </a:xfrm>
                  <a:prstGeom prst="flowChartCollate">
                    <a:avLst/>
                  </a:prstGeom>
                  <a:solidFill>
                    <a:srgbClr val="996633"/>
                  </a:solidFill>
                  <a:ln w="9525">
                    <a:solidFill>
                      <a:schemeClr val="tx1"/>
                    </a:solidFill>
                    <a:miter lim="800000"/>
                    <a:headEnd/>
                    <a:tailEnd/>
                  </a:ln>
                </p:spPr>
                <p:txBody>
                  <a:bodyPr wrap="none" anchor="ctr"/>
                  <a:lstStyle/>
                  <a:p>
                    <a:pPr latinLnBrk="1"/>
                    <a:endParaRPr kumimoji="1" lang="ko-KR" altLang="en-US">
                      <a:latin typeface="Gulim" pitchFamily="34" charset="-127"/>
                      <a:ea typeface="Gulim" pitchFamily="34" charset="-127"/>
                    </a:endParaRPr>
                  </a:p>
                </p:txBody>
              </p:sp>
              <p:sp>
                <p:nvSpPr>
                  <p:cNvPr id="42448" name="AutoShape 170"/>
                  <p:cNvSpPr>
                    <a:spLocks noChangeArrowheads="1"/>
                  </p:cNvSpPr>
                  <p:nvPr/>
                </p:nvSpPr>
                <p:spPr bwMode="auto">
                  <a:xfrm rot="5400000">
                    <a:off x="1250157" y="5722143"/>
                    <a:ext cx="127000" cy="252413"/>
                  </a:xfrm>
                  <a:prstGeom prst="flowChartCollate">
                    <a:avLst/>
                  </a:prstGeom>
                  <a:solidFill>
                    <a:srgbClr val="996633"/>
                  </a:solidFill>
                  <a:ln w="9525">
                    <a:solidFill>
                      <a:schemeClr val="tx1"/>
                    </a:solidFill>
                    <a:miter lim="800000"/>
                    <a:headEnd/>
                    <a:tailEnd/>
                  </a:ln>
                </p:spPr>
                <p:txBody>
                  <a:bodyPr wrap="none" anchor="ctr"/>
                  <a:lstStyle/>
                  <a:p>
                    <a:pPr latinLnBrk="1"/>
                    <a:endParaRPr kumimoji="1" lang="ko-KR" altLang="en-US">
                      <a:latin typeface="Gulim" pitchFamily="34" charset="-127"/>
                      <a:ea typeface="Gulim" pitchFamily="34" charset="-127"/>
                    </a:endParaRPr>
                  </a:p>
                </p:txBody>
              </p:sp>
              <p:sp>
                <p:nvSpPr>
                  <p:cNvPr id="42449" name="Line 177"/>
                  <p:cNvSpPr>
                    <a:spLocks noChangeShapeType="1"/>
                  </p:cNvSpPr>
                  <p:nvPr/>
                </p:nvSpPr>
                <p:spPr bwMode="auto">
                  <a:xfrm flipV="1">
                    <a:off x="3348038" y="1484313"/>
                    <a:ext cx="0" cy="2411412"/>
                  </a:xfrm>
                  <a:prstGeom prst="line">
                    <a:avLst/>
                  </a:prstGeom>
                  <a:noFill/>
                  <a:ln w="28575">
                    <a:solidFill>
                      <a:srgbClr val="FF9900"/>
                    </a:solidFill>
                    <a:round/>
                    <a:headEnd/>
                    <a:tailEnd/>
                  </a:ln>
                </p:spPr>
                <p:txBody>
                  <a:bodyPr/>
                  <a:lstStyle/>
                  <a:p>
                    <a:endParaRPr lang="en-US"/>
                  </a:p>
                </p:txBody>
              </p:sp>
              <p:sp>
                <p:nvSpPr>
                  <p:cNvPr id="42450" name="Line 178"/>
                  <p:cNvSpPr>
                    <a:spLocks noChangeShapeType="1"/>
                  </p:cNvSpPr>
                  <p:nvPr/>
                </p:nvSpPr>
                <p:spPr bwMode="auto">
                  <a:xfrm flipV="1">
                    <a:off x="3038475" y="1987550"/>
                    <a:ext cx="0" cy="1404938"/>
                  </a:xfrm>
                  <a:prstGeom prst="line">
                    <a:avLst/>
                  </a:prstGeom>
                  <a:noFill/>
                  <a:ln w="28575">
                    <a:solidFill>
                      <a:srgbClr val="99CCFF"/>
                    </a:solidFill>
                    <a:round/>
                    <a:headEnd/>
                    <a:tailEnd/>
                  </a:ln>
                </p:spPr>
                <p:txBody>
                  <a:bodyPr/>
                  <a:lstStyle/>
                  <a:p>
                    <a:endParaRPr lang="en-US"/>
                  </a:p>
                </p:txBody>
              </p:sp>
              <p:sp>
                <p:nvSpPr>
                  <p:cNvPr id="42451" name="Line 179"/>
                  <p:cNvSpPr>
                    <a:spLocks noChangeShapeType="1"/>
                  </p:cNvSpPr>
                  <p:nvPr/>
                </p:nvSpPr>
                <p:spPr bwMode="auto">
                  <a:xfrm flipH="1" flipV="1">
                    <a:off x="4645025" y="1989138"/>
                    <a:ext cx="0" cy="1403350"/>
                  </a:xfrm>
                  <a:prstGeom prst="line">
                    <a:avLst/>
                  </a:prstGeom>
                  <a:noFill/>
                  <a:ln w="28575">
                    <a:solidFill>
                      <a:srgbClr val="99CCFF"/>
                    </a:solidFill>
                    <a:round/>
                    <a:headEnd/>
                    <a:tailEnd/>
                  </a:ln>
                </p:spPr>
                <p:txBody>
                  <a:bodyPr/>
                  <a:lstStyle/>
                  <a:p>
                    <a:endParaRPr lang="en-US"/>
                  </a:p>
                </p:txBody>
              </p:sp>
              <p:sp>
                <p:nvSpPr>
                  <p:cNvPr id="42452" name="Line 180"/>
                  <p:cNvSpPr>
                    <a:spLocks noChangeShapeType="1"/>
                  </p:cNvSpPr>
                  <p:nvPr/>
                </p:nvSpPr>
                <p:spPr bwMode="auto">
                  <a:xfrm flipH="1" flipV="1">
                    <a:off x="6300788" y="1989138"/>
                    <a:ext cx="0" cy="1403350"/>
                  </a:xfrm>
                  <a:prstGeom prst="line">
                    <a:avLst/>
                  </a:prstGeom>
                  <a:noFill/>
                  <a:ln w="28575">
                    <a:solidFill>
                      <a:srgbClr val="99CCFF"/>
                    </a:solidFill>
                    <a:round/>
                    <a:headEnd/>
                    <a:tailEnd/>
                  </a:ln>
                </p:spPr>
                <p:txBody>
                  <a:bodyPr/>
                  <a:lstStyle/>
                  <a:p>
                    <a:endParaRPr lang="en-US"/>
                  </a:p>
                </p:txBody>
              </p:sp>
              <p:sp>
                <p:nvSpPr>
                  <p:cNvPr id="42453" name="Line 181"/>
                  <p:cNvSpPr>
                    <a:spLocks noChangeShapeType="1"/>
                  </p:cNvSpPr>
                  <p:nvPr/>
                </p:nvSpPr>
                <p:spPr bwMode="auto">
                  <a:xfrm flipV="1">
                    <a:off x="3878263" y="1985963"/>
                    <a:ext cx="0" cy="1406525"/>
                  </a:xfrm>
                  <a:prstGeom prst="line">
                    <a:avLst/>
                  </a:prstGeom>
                  <a:noFill/>
                  <a:ln w="28575">
                    <a:solidFill>
                      <a:srgbClr val="99CCFF"/>
                    </a:solidFill>
                    <a:round/>
                    <a:headEnd/>
                    <a:tailEnd/>
                  </a:ln>
                </p:spPr>
                <p:txBody>
                  <a:bodyPr/>
                  <a:lstStyle/>
                  <a:p>
                    <a:endParaRPr lang="en-US"/>
                  </a:p>
                </p:txBody>
              </p:sp>
              <p:sp>
                <p:nvSpPr>
                  <p:cNvPr id="42454" name="Line 182"/>
                  <p:cNvSpPr>
                    <a:spLocks noChangeShapeType="1"/>
                  </p:cNvSpPr>
                  <p:nvPr/>
                </p:nvSpPr>
                <p:spPr bwMode="auto">
                  <a:xfrm flipH="1" flipV="1">
                    <a:off x="5435600" y="1987550"/>
                    <a:ext cx="0" cy="1404938"/>
                  </a:xfrm>
                  <a:prstGeom prst="line">
                    <a:avLst/>
                  </a:prstGeom>
                  <a:noFill/>
                  <a:ln w="28575">
                    <a:solidFill>
                      <a:srgbClr val="99CCFF"/>
                    </a:solidFill>
                    <a:round/>
                    <a:headEnd/>
                    <a:tailEnd/>
                  </a:ln>
                </p:spPr>
                <p:txBody>
                  <a:bodyPr/>
                  <a:lstStyle/>
                  <a:p>
                    <a:endParaRPr lang="en-US"/>
                  </a:p>
                </p:txBody>
              </p:sp>
              <p:sp>
                <p:nvSpPr>
                  <p:cNvPr id="42455" name="Line 183"/>
                  <p:cNvSpPr>
                    <a:spLocks noChangeShapeType="1"/>
                  </p:cNvSpPr>
                  <p:nvPr/>
                </p:nvSpPr>
                <p:spPr bwMode="auto">
                  <a:xfrm flipV="1">
                    <a:off x="4968875" y="1484313"/>
                    <a:ext cx="0" cy="2592387"/>
                  </a:xfrm>
                  <a:prstGeom prst="line">
                    <a:avLst/>
                  </a:prstGeom>
                  <a:noFill/>
                  <a:ln w="28575">
                    <a:solidFill>
                      <a:srgbClr val="FF9900"/>
                    </a:solidFill>
                    <a:round/>
                    <a:headEnd/>
                    <a:tailEnd/>
                  </a:ln>
                </p:spPr>
                <p:txBody>
                  <a:bodyPr/>
                  <a:lstStyle/>
                  <a:p>
                    <a:endParaRPr lang="en-US"/>
                  </a:p>
                </p:txBody>
              </p:sp>
              <p:sp>
                <p:nvSpPr>
                  <p:cNvPr id="42456" name="Line 184"/>
                  <p:cNvSpPr>
                    <a:spLocks noChangeShapeType="1"/>
                  </p:cNvSpPr>
                  <p:nvPr/>
                </p:nvSpPr>
                <p:spPr bwMode="auto">
                  <a:xfrm flipV="1">
                    <a:off x="6589713" y="1484313"/>
                    <a:ext cx="0" cy="2593975"/>
                  </a:xfrm>
                  <a:prstGeom prst="line">
                    <a:avLst/>
                  </a:prstGeom>
                  <a:noFill/>
                  <a:ln w="28575">
                    <a:solidFill>
                      <a:srgbClr val="FF9900"/>
                    </a:solidFill>
                    <a:round/>
                    <a:headEnd/>
                    <a:tailEnd/>
                  </a:ln>
                </p:spPr>
                <p:txBody>
                  <a:bodyPr/>
                  <a:lstStyle/>
                  <a:p>
                    <a:endParaRPr lang="en-US"/>
                  </a:p>
                </p:txBody>
              </p:sp>
              <p:sp>
                <p:nvSpPr>
                  <p:cNvPr id="42457" name="Line 185"/>
                  <p:cNvSpPr>
                    <a:spLocks noChangeShapeType="1"/>
                  </p:cNvSpPr>
                  <p:nvPr/>
                </p:nvSpPr>
                <p:spPr bwMode="auto">
                  <a:xfrm flipV="1">
                    <a:off x="4176713" y="1484313"/>
                    <a:ext cx="0" cy="2592387"/>
                  </a:xfrm>
                  <a:prstGeom prst="line">
                    <a:avLst/>
                  </a:prstGeom>
                  <a:noFill/>
                  <a:ln w="28575">
                    <a:solidFill>
                      <a:srgbClr val="FF9900"/>
                    </a:solidFill>
                    <a:round/>
                    <a:headEnd/>
                    <a:tailEnd/>
                  </a:ln>
                </p:spPr>
                <p:txBody>
                  <a:bodyPr/>
                  <a:lstStyle/>
                  <a:p>
                    <a:endParaRPr lang="en-US"/>
                  </a:p>
                </p:txBody>
              </p:sp>
              <p:sp>
                <p:nvSpPr>
                  <p:cNvPr id="42458" name="Line 186"/>
                  <p:cNvSpPr>
                    <a:spLocks noChangeShapeType="1"/>
                  </p:cNvSpPr>
                  <p:nvPr/>
                </p:nvSpPr>
                <p:spPr bwMode="auto">
                  <a:xfrm flipV="1">
                    <a:off x="5724525" y="1484313"/>
                    <a:ext cx="0" cy="2592387"/>
                  </a:xfrm>
                  <a:prstGeom prst="line">
                    <a:avLst/>
                  </a:prstGeom>
                  <a:noFill/>
                  <a:ln w="28575">
                    <a:solidFill>
                      <a:srgbClr val="FF9900"/>
                    </a:solidFill>
                    <a:round/>
                    <a:headEnd/>
                    <a:tailEnd/>
                  </a:ln>
                </p:spPr>
                <p:txBody>
                  <a:bodyPr/>
                  <a:lstStyle/>
                  <a:p>
                    <a:endParaRPr lang="en-US"/>
                  </a:p>
                </p:txBody>
              </p:sp>
              <p:sp>
                <p:nvSpPr>
                  <p:cNvPr id="42459" name="Line 187"/>
                  <p:cNvSpPr>
                    <a:spLocks noChangeShapeType="1"/>
                  </p:cNvSpPr>
                  <p:nvPr/>
                </p:nvSpPr>
                <p:spPr bwMode="auto">
                  <a:xfrm flipV="1">
                    <a:off x="3816350" y="4581525"/>
                    <a:ext cx="323850" cy="0"/>
                  </a:xfrm>
                  <a:prstGeom prst="line">
                    <a:avLst/>
                  </a:prstGeom>
                  <a:noFill/>
                  <a:ln w="28575">
                    <a:solidFill>
                      <a:srgbClr val="FF9900"/>
                    </a:solidFill>
                    <a:round/>
                    <a:headEnd/>
                    <a:tailEnd/>
                  </a:ln>
                </p:spPr>
                <p:txBody>
                  <a:bodyPr/>
                  <a:lstStyle/>
                  <a:p>
                    <a:endParaRPr lang="en-US"/>
                  </a:p>
                </p:txBody>
              </p:sp>
              <p:sp>
                <p:nvSpPr>
                  <p:cNvPr id="42460" name="Line 188"/>
                  <p:cNvSpPr>
                    <a:spLocks noChangeShapeType="1"/>
                  </p:cNvSpPr>
                  <p:nvPr/>
                </p:nvSpPr>
                <p:spPr bwMode="auto">
                  <a:xfrm flipV="1">
                    <a:off x="4140200" y="4581525"/>
                    <a:ext cx="0" cy="252413"/>
                  </a:xfrm>
                  <a:prstGeom prst="line">
                    <a:avLst/>
                  </a:prstGeom>
                  <a:noFill/>
                  <a:ln w="28575">
                    <a:solidFill>
                      <a:srgbClr val="FF9900"/>
                    </a:solidFill>
                    <a:round/>
                    <a:headEnd/>
                    <a:tailEnd/>
                  </a:ln>
                </p:spPr>
                <p:txBody>
                  <a:bodyPr/>
                  <a:lstStyle/>
                  <a:p>
                    <a:endParaRPr lang="en-US"/>
                  </a:p>
                </p:txBody>
              </p:sp>
              <p:sp>
                <p:nvSpPr>
                  <p:cNvPr id="42461" name="Arc 189"/>
                  <p:cNvSpPr>
                    <a:spLocks/>
                  </p:cNvSpPr>
                  <p:nvPr/>
                </p:nvSpPr>
                <p:spPr bwMode="auto">
                  <a:xfrm rot="6266385">
                    <a:off x="5618162" y="4792663"/>
                    <a:ext cx="207963" cy="217488"/>
                  </a:xfrm>
                  <a:custGeom>
                    <a:avLst/>
                    <a:gdLst>
                      <a:gd name="T0" fmla="*/ 0 w 30878"/>
                      <a:gd name="T1" fmla="*/ 2147483647 h 21600"/>
                      <a:gd name="T2" fmla="*/ 2147483647 w 30878"/>
                      <a:gd name="T3" fmla="*/ 2147483647 h 21600"/>
                      <a:gd name="T4" fmla="*/ 2147483647 w 30878"/>
                      <a:gd name="T5" fmla="*/ 2147483647 h 21600"/>
                      <a:gd name="T6" fmla="*/ 0 60000 65536"/>
                      <a:gd name="T7" fmla="*/ 0 60000 65536"/>
                      <a:gd name="T8" fmla="*/ 0 60000 65536"/>
                      <a:gd name="T9" fmla="*/ 0 w 30878"/>
                      <a:gd name="T10" fmla="*/ 0 h 21600"/>
                      <a:gd name="T11" fmla="*/ 30878 w 30878"/>
                      <a:gd name="T12" fmla="*/ 21600 h 21600"/>
                    </a:gdLst>
                    <a:ahLst/>
                    <a:cxnLst>
                      <a:cxn ang="T6">
                        <a:pos x="T0" y="T1"/>
                      </a:cxn>
                      <a:cxn ang="T7">
                        <a:pos x="T2" y="T3"/>
                      </a:cxn>
                      <a:cxn ang="T8">
                        <a:pos x="T4" y="T5"/>
                      </a:cxn>
                    </a:cxnLst>
                    <a:rect l="T9" t="T10" r="T11" b="T12"/>
                    <a:pathLst>
                      <a:path w="30878" h="21600" fill="none" extrusionOk="0">
                        <a:moveTo>
                          <a:pt x="-1" y="9188"/>
                        </a:moveTo>
                        <a:cubicBezTo>
                          <a:pt x="4043" y="3428"/>
                          <a:pt x="10640" y="-1"/>
                          <a:pt x="17678" y="0"/>
                        </a:cubicBezTo>
                        <a:cubicBezTo>
                          <a:pt x="22454" y="0"/>
                          <a:pt x="27096" y="1583"/>
                          <a:pt x="30877" y="4502"/>
                        </a:cubicBezTo>
                      </a:path>
                      <a:path w="30878" h="21600" stroke="0" extrusionOk="0">
                        <a:moveTo>
                          <a:pt x="-1" y="9188"/>
                        </a:moveTo>
                        <a:cubicBezTo>
                          <a:pt x="4043" y="3428"/>
                          <a:pt x="10640" y="-1"/>
                          <a:pt x="17678" y="0"/>
                        </a:cubicBezTo>
                        <a:cubicBezTo>
                          <a:pt x="22454" y="0"/>
                          <a:pt x="27096" y="1583"/>
                          <a:pt x="30877" y="4502"/>
                        </a:cubicBezTo>
                        <a:lnTo>
                          <a:pt x="17678" y="21600"/>
                        </a:lnTo>
                        <a:close/>
                      </a:path>
                    </a:pathLst>
                  </a:custGeom>
                  <a:noFill/>
                  <a:ln w="28575">
                    <a:solidFill>
                      <a:srgbClr val="FF9900"/>
                    </a:solidFill>
                    <a:round/>
                    <a:headEnd/>
                    <a:tailEnd/>
                  </a:ln>
                </p:spPr>
                <p:txBody>
                  <a:bodyPr wrap="none" anchor="ctr"/>
                  <a:lstStyle/>
                  <a:p>
                    <a:endParaRPr lang="en-US"/>
                  </a:p>
                </p:txBody>
              </p:sp>
              <p:sp>
                <p:nvSpPr>
                  <p:cNvPr id="42462" name="Line 190"/>
                  <p:cNvSpPr>
                    <a:spLocks noChangeShapeType="1"/>
                  </p:cNvSpPr>
                  <p:nvPr/>
                </p:nvSpPr>
                <p:spPr bwMode="auto">
                  <a:xfrm flipV="1">
                    <a:off x="5759450" y="5013325"/>
                    <a:ext cx="0" cy="539750"/>
                  </a:xfrm>
                  <a:prstGeom prst="line">
                    <a:avLst/>
                  </a:prstGeom>
                  <a:noFill/>
                  <a:ln w="28575">
                    <a:solidFill>
                      <a:srgbClr val="FF9900"/>
                    </a:solidFill>
                    <a:round/>
                    <a:headEnd/>
                    <a:tailEnd/>
                  </a:ln>
                </p:spPr>
                <p:txBody>
                  <a:bodyPr/>
                  <a:lstStyle/>
                  <a:p>
                    <a:endParaRPr lang="en-US"/>
                  </a:p>
                </p:txBody>
              </p:sp>
              <p:sp>
                <p:nvSpPr>
                  <p:cNvPr id="42463" name="Line 191"/>
                  <p:cNvSpPr>
                    <a:spLocks noChangeShapeType="1"/>
                  </p:cNvSpPr>
                  <p:nvPr/>
                </p:nvSpPr>
                <p:spPr bwMode="auto">
                  <a:xfrm flipV="1">
                    <a:off x="5435600" y="4581525"/>
                    <a:ext cx="323850" cy="0"/>
                  </a:xfrm>
                  <a:prstGeom prst="line">
                    <a:avLst/>
                  </a:prstGeom>
                  <a:noFill/>
                  <a:ln w="28575">
                    <a:solidFill>
                      <a:srgbClr val="FF9900"/>
                    </a:solidFill>
                    <a:round/>
                    <a:headEnd/>
                    <a:tailEnd/>
                  </a:ln>
                </p:spPr>
                <p:txBody>
                  <a:bodyPr/>
                  <a:lstStyle/>
                  <a:p>
                    <a:endParaRPr lang="en-US"/>
                  </a:p>
                </p:txBody>
              </p:sp>
              <p:sp>
                <p:nvSpPr>
                  <p:cNvPr id="42464" name="Line 192"/>
                  <p:cNvSpPr>
                    <a:spLocks noChangeShapeType="1"/>
                  </p:cNvSpPr>
                  <p:nvPr/>
                </p:nvSpPr>
                <p:spPr bwMode="auto">
                  <a:xfrm flipV="1">
                    <a:off x="5759450" y="4581525"/>
                    <a:ext cx="0" cy="252413"/>
                  </a:xfrm>
                  <a:prstGeom prst="line">
                    <a:avLst/>
                  </a:prstGeom>
                  <a:noFill/>
                  <a:ln w="28575">
                    <a:solidFill>
                      <a:srgbClr val="FF9900"/>
                    </a:solidFill>
                    <a:round/>
                    <a:headEnd/>
                    <a:tailEnd/>
                  </a:ln>
                </p:spPr>
                <p:txBody>
                  <a:bodyPr/>
                  <a:lstStyle/>
                  <a:p>
                    <a:endParaRPr lang="en-US"/>
                  </a:p>
                </p:txBody>
              </p:sp>
              <p:sp>
                <p:nvSpPr>
                  <p:cNvPr id="42465" name="Line 148"/>
                  <p:cNvSpPr>
                    <a:spLocks noChangeShapeType="1"/>
                  </p:cNvSpPr>
                  <p:nvPr/>
                </p:nvSpPr>
                <p:spPr bwMode="auto">
                  <a:xfrm>
                    <a:off x="2986088" y="4760913"/>
                    <a:ext cx="1587" cy="215900"/>
                  </a:xfrm>
                  <a:prstGeom prst="line">
                    <a:avLst/>
                  </a:prstGeom>
                  <a:noFill/>
                  <a:ln w="57150">
                    <a:solidFill>
                      <a:schemeClr val="accent2"/>
                    </a:solidFill>
                    <a:round/>
                    <a:headEnd/>
                    <a:tailEnd/>
                  </a:ln>
                </p:spPr>
                <p:txBody>
                  <a:bodyPr/>
                  <a:lstStyle/>
                  <a:p>
                    <a:endParaRPr lang="en-US"/>
                  </a:p>
                </p:txBody>
              </p:sp>
              <p:sp>
                <p:nvSpPr>
                  <p:cNvPr id="42466" name="Line 148"/>
                  <p:cNvSpPr>
                    <a:spLocks noChangeShapeType="1"/>
                  </p:cNvSpPr>
                  <p:nvPr/>
                </p:nvSpPr>
                <p:spPr bwMode="auto">
                  <a:xfrm>
                    <a:off x="7056438" y="4797425"/>
                    <a:ext cx="1587" cy="215900"/>
                  </a:xfrm>
                  <a:prstGeom prst="line">
                    <a:avLst/>
                  </a:prstGeom>
                  <a:noFill/>
                  <a:ln w="57150">
                    <a:solidFill>
                      <a:schemeClr val="accent2"/>
                    </a:solidFill>
                    <a:round/>
                    <a:headEnd/>
                    <a:tailEnd/>
                  </a:ln>
                </p:spPr>
                <p:txBody>
                  <a:bodyPr/>
                  <a:lstStyle/>
                  <a:p>
                    <a:endParaRPr lang="en-US"/>
                  </a:p>
                </p:txBody>
              </p:sp>
              <p:sp>
                <p:nvSpPr>
                  <p:cNvPr id="42467" name="Line 205"/>
                  <p:cNvSpPr>
                    <a:spLocks noChangeShapeType="1"/>
                  </p:cNvSpPr>
                  <p:nvPr/>
                </p:nvSpPr>
                <p:spPr bwMode="auto">
                  <a:xfrm flipH="1" flipV="1">
                    <a:off x="1979613" y="4670425"/>
                    <a:ext cx="0" cy="271463"/>
                  </a:xfrm>
                  <a:prstGeom prst="line">
                    <a:avLst/>
                  </a:prstGeom>
                  <a:noFill/>
                  <a:ln w="28575">
                    <a:solidFill>
                      <a:srgbClr val="99CCFF"/>
                    </a:solidFill>
                    <a:round/>
                    <a:headEnd/>
                    <a:tailEnd/>
                  </a:ln>
                </p:spPr>
                <p:txBody>
                  <a:bodyPr/>
                  <a:lstStyle/>
                  <a:p>
                    <a:endParaRPr lang="en-US"/>
                  </a:p>
                </p:txBody>
              </p:sp>
              <p:sp>
                <p:nvSpPr>
                  <p:cNvPr id="42468" name="Line 209"/>
                  <p:cNvSpPr>
                    <a:spLocks noChangeShapeType="1"/>
                  </p:cNvSpPr>
                  <p:nvPr/>
                </p:nvSpPr>
                <p:spPr bwMode="auto">
                  <a:xfrm flipV="1">
                    <a:off x="3095625" y="1484313"/>
                    <a:ext cx="252413" cy="0"/>
                  </a:xfrm>
                  <a:prstGeom prst="line">
                    <a:avLst/>
                  </a:prstGeom>
                  <a:noFill/>
                  <a:ln w="28575">
                    <a:solidFill>
                      <a:srgbClr val="FF9900"/>
                    </a:solidFill>
                    <a:round/>
                    <a:headEnd/>
                    <a:tailEnd/>
                  </a:ln>
                </p:spPr>
                <p:txBody>
                  <a:bodyPr/>
                  <a:lstStyle/>
                  <a:p>
                    <a:endParaRPr lang="en-US"/>
                  </a:p>
                </p:txBody>
              </p:sp>
              <p:sp>
                <p:nvSpPr>
                  <p:cNvPr id="42469" name="Line 210"/>
                  <p:cNvSpPr>
                    <a:spLocks noChangeShapeType="1"/>
                  </p:cNvSpPr>
                  <p:nvPr/>
                </p:nvSpPr>
                <p:spPr bwMode="auto">
                  <a:xfrm flipV="1">
                    <a:off x="3095625" y="1341438"/>
                    <a:ext cx="0" cy="142875"/>
                  </a:xfrm>
                  <a:prstGeom prst="line">
                    <a:avLst/>
                  </a:prstGeom>
                  <a:noFill/>
                  <a:ln w="28575">
                    <a:solidFill>
                      <a:srgbClr val="FF9900"/>
                    </a:solidFill>
                    <a:round/>
                    <a:headEnd/>
                    <a:tailEnd/>
                  </a:ln>
                </p:spPr>
                <p:txBody>
                  <a:bodyPr/>
                  <a:lstStyle/>
                  <a:p>
                    <a:endParaRPr lang="en-US"/>
                  </a:p>
                </p:txBody>
              </p:sp>
              <p:sp>
                <p:nvSpPr>
                  <p:cNvPr id="42470" name="Line 211"/>
                  <p:cNvSpPr>
                    <a:spLocks noChangeShapeType="1"/>
                  </p:cNvSpPr>
                  <p:nvPr/>
                </p:nvSpPr>
                <p:spPr bwMode="auto">
                  <a:xfrm flipV="1">
                    <a:off x="3924300" y="1484313"/>
                    <a:ext cx="252413" cy="0"/>
                  </a:xfrm>
                  <a:prstGeom prst="line">
                    <a:avLst/>
                  </a:prstGeom>
                  <a:noFill/>
                  <a:ln w="28575">
                    <a:solidFill>
                      <a:srgbClr val="FF9900"/>
                    </a:solidFill>
                    <a:round/>
                    <a:headEnd/>
                    <a:tailEnd/>
                  </a:ln>
                </p:spPr>
                <p:txBody>
                  <a:bodyPr/>
                  <a:lstStyle/>
                  <a:p>
                    <a:endParaRPr lang="en-US"/>
                  </a:p>
                </p:txBody>
              </p:sp>
              <p:sp>
                <p:nvSpPr>
                  <p:cNvPr id="42471" name="Line 212"/>
                  <p:cNvSpPr>
                    <a:spLocks noChangeShapeType="1"/>
                  </p:cNvSpPr>
                  <p:nvPr/>
                </p:nvSpPr>
                <p:spPr bwMode="auto">
                  <a:xfrm flipV="1">
                    <a:off x="3924300" y="1341438"/>
                    <a:ext cx="0" cy="142875"/>
                  </a:xfrm>
                  <a:prstGeom prst="line">
                    <a:avLst/>
                  </a:prstGeom>
                  <a:noFill/>
                  <a:ln w="28575">
                    <a:solidFill>
                      <a:srgbClr val="FF9900"/>
                    </a:solidFill>
                    <a:round/>
                    <a:headEnd/>
                    <a:tailEnd/>
                  </a:ln>
                </p:spPr>
                <p:txBody>
                  <a:bodyPr/>
                  <a:lstStyle/>
                  <a:p>
                    <a:endParaRPr lang="en-US"/>
                  </a:p>
                </p:txBody>
              </p:sp>
              <p:sp>
                <p:nvSpPr>
                  <p:cNvPr id="42472" name="Line 213"/>
                  <p:cNvSpPr>
                    <a:spLocks noChangeShapeType="1"/>
                  </p:cNvSpPr>
                  <p:nvPr/>
                </p:nvSpPr>
                <p:spPr bwMode="auto">
                  <a:xfrm flipV="1">
                    <a:off x="4716463" y="1484313"/>
                    <a:ext cx="250825" cy="0"/>
                  </a:xfrm>
                  <a:prstGeom prst="line">
                    <a:avLst/>
                  </a:prstGeom>
                  <a:noFill/>
                  <a:ln w="28575">
                    <a:solidFill>
                      <a:srgbClr val="FF9900"/>
                    </a:solidFill>
                    <a:round/>
                    <a:headEnd/>
                    <a:tailEnd/>
                  </a:ln>
                </p:spPr>
                <p:txBody>
                  <a:bodyPr/>
                  <a:lstStyle/>
                  <a:p>
                    <a:endParaRPr lang="en-US"/>
                  </a:p>
                </p:txBody>
              </p:sp>
              <p:sp>
                <p:nvSpPr>
                  <p:cNvPr id="42473" name="Line 214"/>
                  <p:cNvSpPr>
                    <a:spLocks noChangeShapeType="1"/>
                  </p:cNvSpPr>
                  <p:nvPr/>
                </p:nvSpPr>
                <p:spPr bwMode="auto">
                  <a:xfrm flipV="1">
                    <a:off x="4716463" y="1341438"/>
                    <a:ext cx="0" cy="142875"/>
                  </a:xfrm>
                  <a:prstGeom prst="line">
                    <a:avLst/>
                  </a:prstGeom>
                  <a:noFill/>
                  <a:ln w="28575">
                    <a:solidFill>
                      <a:srgbClr val="FF9900"/>
                    </a:solidFill>
                    <a:round/>
                    <a:headEnd/>
                    <a:tailEnd/>
                  </a:ln>
                </p:spPr>
                <p:txBody>
                  <a:bodyPr/>
                  <a:lstStyle/>
                  <a:p>
                    <a:endParaRPr lang="en-US"/>
                  </a:p>
                </p:txBody>
              </p:sp>
              <p:sp>
                <p:nvSpPr>
                  <p:cNvPr id="42474" name="Line 215"/>
                  <p:cNvSpPr>
                    <a:spLocks noChangeShapeType="1"/>
                  </p:cNvSpPr>
                  <p:nvPr/>
                </p:nvSpPr>
                <p:spPr bwMode="auto">
                  <a:xfrm flipV="1">
                    <a:off x="5472113" y="1484313"/>
                    <a:ext cx="252412" cy="0"/>
                  </a:xfrm>
                  <a:prstGeom prst="line">
                    <a:avLst/>
                  </a:prstGeom>
                  <a:noFill/>
                  <a:ln w="28575">
                    <a:solidFill>
                      <a:srgbClr val="FF9900"/>
                    </a:solidFill>
                    <a:round/>
                    <a:headEnd/>
                    <a:tailEnd/>
                  </a:ln>
                </p:spPr>
                <p:txBody>
                  <a:bodyPr/>
                  <a:lstStyle/>
                  <a:p>
                    <a:endParaRPr lang="en-US"/>
                  </a:p>
                </p:txBody>
              </p:sp>
              <p:sp>
                <p:nvSpPr>
                  <p:cNvPr id="42475" name="Line 216"/>
                  <p:cNvSpPr>
                    <a:spLocks noChangeShapeType="1"/>
                  </p:cNvSpPr>
                  <p:nvPr/>
                </p:nvSpPr>
                <p:spPr bwMode="auto">
                  <a:xfrm flipV="1">
                    <a:off x="5472113" y="1341438"/>
                    <a:ext cx="0" cy="142875"/>
                  </a:xfrm>
                  <a:prstGeom prst="line">
                    <a:avLst/>
                  </a:prstGeom>
                  <a:noFill/>
                  <a:ln w="28575">
                    <a:solidFill>
                      <a:srgbClr val="FF9900"/>
                    </a:solidFill>
                    <a:round/>
                    <a:headEnd/>
                    <a:tailEnd/>
                  </a:ln>
                </p:spPr>
                <p:txBody>
                  <a:bodyPr/>
                  <a:lstStyle/>
                  <a:p>
                    <a:endParaRPr lang="en-US"/>
                  </a:p>
                </p:txBody>
              </p:sp>
              <p:sp>
                <p:nvSpPr>
                  <p:cNvPr id="42476" name="Line 217"/>
                  <p:cNvSpPr>
                    <a:spLocks noChangeShapeType="1"/>
                  </p:cNvSpPr>
                  <p:nvPr/>
                </p:nvSpPr>
                <p:spPr bwMode="auto">
                  <a:xfrm flipV="1">
                    <a:off x="6335713" y="1484313"/>
                    <a:ext cx="252412" cy="0"/>
                  </a:xfrm>
                  <a:prstGeom prst="line">
                    <a:avLst/>
                  </a:prstGeom>
                  <a:noFill/>
                  <a:ln w="28575">
                    <a:solidFill>
                      <a:srgbClr val="FF9900"/>
                    </a:solidFill>
                    <a:round/>
                    <a:headEnd/>
                    <a:tailEnd/>
                  </a:ln>
                </p:spPr>
                <p:txBody>
                  <a:bodyPr/>
                  <a:lstStyle/>
                  <a:p>
                    <a:endParaRPr lang="en-US"/>
                  </a:p>
                </p:txBody>
              </p:sp>
              <p:sp>
                <p:nvSpPr>
                  <p:cNvPr id="42477" name="Line 218"/>
                  <p:cNvSpPr>
                    <a:spLocks noChangeShapeType="1"/>
                  </p:cNvSpPr>
                  <p:nvPr/>
                </p:nvSpPr>
                <p:spPr bwMode="auto">
                  <a:xfrm flipV="1">
                    <a:off x="6335713" y="1341438"/>
                    <a:ext cx="0" cy="142875"/>
                  </a:xfrm>
                  <a:prstGeom prst="line">
                    <a:avLst/>
                  </a:prstGeom>
                  <a:noFill/>
                  <a:ln w="28575">
                    <a:solidFill>
                      <a:srgbClr val="FF9900"/>
                    </a:solidFill>
                    <a:round/>
                    <a:headEnd/>
                    <a:tailEnd/>
                  </a:ln>
                </p:spPr>
                <p:txBody>
                  <a:bodyPr/>
                  <a:lstStyle/>
                  <a:p>
                    <a:endParaRPr lang="en-US"/>
                  </a:p>
                </p:txBody>
              </p:sp>
              <p:sp>
                <p:nvSpPr>
                  <p:cNvPr id="42478" name="Line 219"/>
                  <p:cNvSpPr>
                    <a:spLocks noChangeShapeType="1"/>
                  </p:cNvSpPr>
                  <p:nvPr/>
                </p:nvSpPr>
                <p:spPr bwMode="auto">
                  <a:xfrm flipV="1">
                    <a:off x="7145573" y="1484313"/>
                    <a:ext cx="266643" cy="0"/>
                  </a:xfrm>
                  <a:prstGeom prst="line">
                    <a:avLst/>
                  </a:prstGeom>
                  <a:noFill/>
                  <a:ln w="28575">
                    <a:solidFill>
                      <a:srgbClr val="FF9900"/>
                    </a:solidFill>
                    <a:round/>
                    <a:headEnd/>
                    <a:tailEnd/>
                  </a:ln>
                </p:spPr>
                <p:txBody>
                  <a:bodyPr/>
                  <a:lstStyle/>
                  <a:p>
                    <a:endParaRPr lang="en-US"/>
                  </a:p>
                </p:txBody>
              </p:sp>
              <p:sp>
                <p:nvSpPr>
                  <p:cNvPr id="42479" name="Line 220"/>
                  <p:cNvSpPr>
                    <a:spLocks noChangeShapeType="1"/>
                  </p:cNvSpPr>
                  <p:nvPr/>
                </p:nvSpPr>
                <p:spPr bwMode="auto">
                  <a:xfrm flipV="1">
                    <a:off x="7164388" y="1341438"/>
                    <a:ext cx="0" cy="142875"/>
                  </a:xfrm>
                  <a:prstGeom prst="line">
                    <a:avLst/>
                  </a:prstGeom>
                  <a:noFill/>
                  <a:ln w="28575">
                    <a:solidFill>
                      <a:srgbClr val="FF9900"/>
                    </a:solidFill>
                    <a:round/>
                    <a:headEnd/>
                    <a:tailEnd/>
                  </a:ln>
                </p:spPr>
                <p:txBody>
                  <a:bodyPr/>
                  <a:lstStyle/>
                  <a:p>
                    <a:endParaRPr lang="en-US"/>
                  </a:p>
                </p:txBody>
              </p:sp>
              <p:sp>
                <p:nvSpPr>
                  <p:cNvPr id="42480" name="Line 25"/>
                  <p:cNvSpPr>
                    <a:spLocks noChangeShapeType="1"/>
                  </p:cNvSpPr>
                  <p:nvPr/>
                </p:nvSpPr>
                <p:spPr bwMode="auto">
                  <a:xfrm flipH="1" flipV="1">
                    <a:off x="2892425" y="1712913"/>
                    <a:ext cx="176213" cy="0"/>
                  </a:xfrm>
                  <a:prstGeom prst="line">
                    <a:avLst/>
                  </a:prstGeom>
                  <a:noFill/>
                  <a:ln w="19050">
                    <a:solidFill>
                      <a:srgbClr val="00B050"/>
                    </a:solidFill>
                    <a:round/>
                    <a:headEnd/>
                    <a:tailEnd/>
                  </a:ln>
                </p:spPr>
                <p:txBody>
                  <a:bodyPr/>
                  <a:lstStyle/>
                  <a:p>
                    <a:endParaRPr lang="en-US"/>
                  </a:p>
                </p:txBody>
              </p:sp>
              <p:grpSp>
                <p:nvGrpSpPr>
                  <p:cNvPr id="35" name="Group 150"/>
                  <p:cNvGrpSpPr>
                    <a:grpSpLocks/>
                  </p:cNvGrpSpPr>
                  <p:nvPr/>
                </p:nvGrpSpPr>
                <p:grpSpPr bwMode="auto">
                  <a:xfrm rot="5400000">
                    <a:off x="2618581" y="1840707"/>
                    <a:ext cx="219075" cy="182562"/>
                    <a:chOff x="2748" y="3422"/>
                    <a:chExt cx="105" cy="108"/>
                  </a:xfrm>
                </p:grpSpPr>
                <p:sp>
                  <p:nvSpPr>
                    <p:cNvPr id="42548" name="AutoShape 151"/>
                    <p:cNvSpPr>
                      <a:spLocks noChangeArrowheads="1"/>
                    </p:cNvSpPr>
                    <p:nvPr/>
                  </p:nvSpPr>
                  <p:spPr bwMode="auto">
                    <a:xfrm rot="-5400000">
                      <a:off x="2772" y="3449"/>
                      <a:ext cx="57" cy="105"/>
                    </a:xfrm>
                    <a:prstGeom prst="flowChartCollate">
                      <a:avLst/>
                    </a:prstGeom>
                    <a:solidFill>
                      <a:srgbClr val="B2B2B2"/>
                    </a:solidFill>
                    <a:ln w="9525">
                      <a:solidFill>
                        <a:schemeClr val="tx1"/>
                      </a:solidFill>
                      <a:miter lim="800000"/>
                      <a:headEnd/>
                      <a:tailEnd/>
                    </a:ln>
                  </p:spPr>
                  <p:txBody>
                    <a:bodyPr wrap="none" anchor="ctr"/>
                    <a:lstStyle/>
                    <a:p>
                      <a:pPr latinLnBrk="1"/>
                      <a:endParaRPr kumimoji="1" lang="ko-KR" altLang="en-US">
                        <a:latin typeface="Gulim" pitchFamily="34" charset="-127"/>
                        <a:ea typeface="Gulim" pitchFamily="34" charset="-127"/>
                      </a:endParaRPr>
                    </a:p>
                  </p:txBody>
                </p:sp>
                <p:sp>
                  <p:nvSpPr>
                    <p:cNvPr id="42549" name="Line 152"/>
                    <p:cNvSpPr>
                      <a:spLocks noChangeShapeType="1"/>
                    </p:cNvSpPr>
                    <p:nvPr/>
                  </p:nvSpPr>
                  <p:spPr bwMode="auto">
                    <a:xfrm rot="-5400000">
                      <a:off x="2784" y="3485"/>
                      <a:ext cx="34" cy="0"/>
                    </a:xfrm>
                    <a:prstGeom prst="line">
                      <a:avLst/>
                    </a:prstGeom>
                    <a:noFill/>
                    <a:ln w="38100">
                      <a:solidFill>
                        <a:srgbClr val="B2B2B2"/>
                      </a:solidFill>
                      <a:round/>
                      <a:headEnd/>
                      <a:tailEnd/>
                    </a:ln>
                  </p:spPr>
                  <p:txBody>
                    <a:bodyPr/>
                    <a:lstStyle/>
                    <a:p>
                      <a:endParaRPr lang="en-US"/>
                    </a:p>
                  </p:txBody>
                </p:sp>
                <p:sp>
                  <p:nvSpPr>
                    <p:cNvPr id="42550" name="AutoShape 153"/>
                    <p:cNvSpPr>
                      <a:spLocks noChangeArrowheads="1"/>
                    </p:cNvSpPr>
                    <p:nvPr/>
                  </p:nvSpPr>
                  <p:spPr bwMode="auto">
                    <a:xfrm rot="-5400000">
                      <a:off x="2778" y="3421"/>
                      <a:ext cx="45" cy="48"/>
                    </a:xfrm>
                    <a:prstGeom prst="flowChartDelay">
                      <a:avLst/>
                    </a:prstGeom>
                    <a:solidFill>
                      <a:srgbClr val="B2B2B2"/>
                    </a:solidFill>
                    <a:ln w="9525">
                      <a:solidFill>
                        <a:schemeClr val="tx1"/>
                      </a:solidFill>
                      <a:miter lim="800000"/>
                      <a:headEnd/>
                      <a:tailEnd/>
                    </a:ln>
                  </p:spPr>
                  <p:txBody>
                    <a:bodyPr vert="eaVert" wrap="none" tIns="0" bIns="0" anchor="ctr" anchorCtr="1"/>
                    <a:lstStyle/>
                    <a:p>
                      <a:pPr latinLnBrk="1"/>
                      <a:endParaRPr kumimoji="1" lang="en-US" altLang="ko-KR" sz="700">
                        <a:latin typeface="Gulim" pitchFamily="34" charset="-127"/>
                        <a:ea typeface="Gulim" pitchFamily="34" charset="-127"/>
                      </a:endParaRPr>
                    </a:p>
                  </p:txBody>
                </p:sp>
              </p:grpSp>
              <p:grpSp>
                <p:nvGrpSpPr>
                  <p:cNvPr id="36" name="Group 150"/>
                  <p:cNvGrpSpPr>
                    <a:grpSpLocks/>
                  </p:cNvGrpSpPr>
                  <p:nvPr/>
                </p:nvGrpSpPr>
                <p:grpSpPr bwMode="auto">
                  <a:xfrm rot="5400000">
                    <a:off x="2983706" y="1840707"/>
                    <a:ext cx="219075" cy="182562"/>
                    <a:chOff x="2748" y="3422"/>
                    <a:chExt cx="105" cy="108"/>
                  </a:xfrm>
                </p:grpSpPr>
                <p:sp>
                  <p:nvSpPr>
                    <p:cNvPr id="42545" name="AutoShape 151"/>
                    <p:cNvSpPr>
                      <a:spLocks noChangeArrowheads="1"/>
                    </p:cNvSpPr>
                    <p:nvPr/>
                  </p:nvSpPr>
                  <p:spPr bwMode="auto">
                    <a:xfrm rot="-5400000">
                      <a:off x="2772" y="3449"/>
                      <a:ext cx="57" cy="105"/>
                    </a:xfrm>
                    <a:prstGeom prst="flowChartCollate">
                      <a:avLst/>
                    </a:prstGeom>
                    <a:solidFill>
                      <a:srgbClr val="B2B2B2"/>
                    </a:solidFill>
                    <a:ln w="9525">
                      <a:solidFill>
                        <a:schemeClr val="tx1"/>
                      </a:solidFill>
                      <a:miter lim="800000"/>
                      <a:headEnd/>
                      <a:tailEnd/>
                    </a:ln>
                  </p:spPr>
                  <p:txBody>
                    <a:bodyPr wrap="none" anchor="ctr"/>
                    <a:lstStyle/>
                    <a:p>
                      <a:pPr latinLnBrk="1"/>
                      <a:endParaRPr kumimoji="1" lang="ko-KR" altLang="en-US">
                        <a:latin typeface="Gulim" pitchFamily="34" charset="-127"/>
                        <a:ea typeface="Gulim" pitchFamily="34" charset="-127"/>
                      </a:endParaRPr>
                    </a:p>
                  </p:txBody>
                </p:sp>
                <p:sp>
                  <p:nvSpPr>
                    <p:cNvPr id="42546" name="Line 152"/>
                    <p:cNvSpPr>
                      <a:spLocks noChangeShapeType="1"/>
                    </p:cNvSpPr>
                    <p:nvPr/>
                  </p:nvSpPr>
                  <p:spPr bwMode="auto">
                    <a:xfrm rot="-5400000">
                      <a:off x="2784" y="3485"/>
                      <a:ext cx="34" cy="0"/>
                    </a:xfrm>
                    <a:prstGeom prst="line">
                      <a:avLst/>
                    </a:prstGeom>
                    <a:noFill/>
                    <a:ln w="38100">
                      <a:solidFill>
                        <a:srgbClr val="B2B2B2"/>
                      </a:solidFill>
                      <a:round/>
                      <a:headEnd/>
                      <a:tailEnd/>
                    </a:ln>
                  </p:spPr>
                  <p:txBody>
                    <a:bodyPr/>
                    <a:lstStyle/>
                    <a:p>
                      <a:endParaRPr lang="en-US"/>
                    </a:p>
                  </p:txBody>
                </p:sp>
                <p:sp>
                  <p:nvSpPr>
                    <p:cNvPr id="42547" name="AutoShape 153"/>
                    <p:cNvSpPr>
                      <a:spLocks noChangeArrowheads="1"/>
                    </p:cNvSpPr>
                    <p:nvPr/>
                  </p:nvSpPr>
                  <p:spPr bwMode="auto">
                    <a:xfrm rot="-5400000">
                      <a:off x="2778" y="3421"/>
                      <a:ext cx="45" cy="48"/>
                    </a:xfrm>
                    <a:prstGeom prst="flowChartDelay">
                      <a:avLst/>
                    </a:prstGeom>
                    <a:solidFill>
                      <a:srgbClr val="B2B2B2"/>
                    </a:solidFill>
                    <a:ln w="9525">
                      <a:solidFill>
                        <a:schemeClr val="tx1"/>
                      </a:solidFill>
                      <a:miter lim="800000"/>
                      <a:headEnd/>
                      <a:tailEnd/>
                    </a:ln>
                  </p:spPr>
                  <p:txBody>
                    <a:bodyPr vert="eaVert" wrap="none" tIns="0" bIns="0" anchor="ctr" anchorCtr="1"/>
                    <a:lstStyle/>
                    <a:p>
                      <a:pPr latinLnBrk="1"/>
                      <a:endParaRPr kumimoji="1" lang="en-US" altLang="ko-KR" sz="700">
                        <a:latin typeface="Gulim" pitchFamily="34" charset="-127"/>
                        <a:ea typeface="Gulim" pitchFamily="34" charset="-127"/>
                      </a:endParaRPr>
                    </a:p>
                  </p:txBody>
                </p:sp>
              </p:grpSp>
              <p:grpSp>
                <p:nvGrpSpPr>
                  <p:cNvPr id="37" name="Group 150"/>
                  <p:cNvGrpSpPr>
                    <a:grpSpLocks/>
                  </p:cNvGrpSpPr>
                  <p:nvPr/>
                </p:nvGrpSpPr>
                <p:grpSpPr bwMode="auto">
                  <a:xfrm rot="5400000">
                    <a:off x="3458337" y="1840709"/>
                    <a:ext cx="219075" cy="182564"/>
                    <a:chOff x="2748" y="3422"/>
                    <a:chExt cx="105" cy="108"/>
                  </a:xfrm>
                </p:grpSpPr>
                <p:sp>
                  <p:nvSpPr>
                    <p:cNvPr id="42542" name="AutoShape 151"/>
                    <p:cNvSpPr>
                      <a:spLocks noChangeArrowheads="1"/>
                    </p:cNvSpPr>
                    <p:nvPr/>
                  </p:nvSpPr>
                  <p:spPr bwMode="auto">
                    <a:xfrm rot="-5400000">
                      <a:off x="2772" y="3449"/>
                      <a:ext cx="57" cy="105"/>
                    </a:xfrm>
                    <a:prstGeom prst="flowChartCollate">
                      <a:avLst/>
                    </a:prstGeom>
                    <a:solidFill>
                      <a:srgbClr val="B2B2B2"/>
                    </a:solidFill>
                    <a:ln w="9525">
                      <a:solidFill>
                        <a:schemeClr val="tx1"/>
                      </a:solidFill>
                      <a:miter lim="800000"/>
                      <a:headEnd/>
                      <a:tailEnd/>
                    </a:ln>
                  </p:spPr>
                  <p:txBody>
                    <a:bodyPr wrap="none" anchor="ctr"/>
                    <a:lstStyle/>
                    <a:p>
                      <a:pPr latinLnBrk="1"/>
                      <a:endParaRPr kumimoji="1" lang="ko-KR" altLang="en-US">
                        <a:latin typeface="Gulim" pitchFamily="34" charset="-127"/>
                        <a:ea typeface="Gulim" pitchFamily="34" charset="-127"/>
                      </a:endParaRPr>
                    </a:p>
                  </p:txBody>
                </p:sp>
                <p:sp>
                  <p:nvSpPr>
                    <p:cNvPr id="42543" name="Line 152"/>
                    <p:cNvSpPr>
                      <a:spLocks noChangeShapeType="1"/>
                    </p:cNvSpPr>
                    <p:nvPr/>
                  </p:nvSpPr>
                  <p:spPr bwMode="auto">
                    <a:xfrm rot="-5400000">
                      <a:off x="2784" y="3485"/>
                      <a:ext cx="34" cy="0"/>
                    </a:xfrm>
                    <a:prstGeom prst="line">
                      <a:avLst/>
                    </a:prstGeom>
                    <a:noFill/>
                    <a:ln w="38100">
                      <a:solidFill>
                        <a:srgbClr val="B2B2B2"/>
                      </a:solidFill>
                      <a:round/>
                      <a:headEnd/>
                      <a:tailEnd/>
                    </a:ln>
                  </p:spPr>
                  <p:txBody>
                    <a:bodyPr/>
                    <a:lstStyle/>
                    <a:p>
                      <a:endParaRPr lang="en-US"/>
                    </a:p>
                  </p:txBody>
                </p:sp>
                <p:sp>
                  <p:nvSpPr>
                    <p:cNvPr id="42544" name="AutoShape 153"/>
                    <p:cNvSpPr>
                      <a:spLocks noChangeArrowheads="1"/>
                    </p:cNvSpPr>
                    <p:nvPr/>
                  </p:nvSpPr>
                  <p:spPr bwMode="auto">
                    <a:xfrm rot="-5400000">
                      <a:off x="2778" y="3421"/>
                      <a:ext cx="45" cy="48"/>
                    </a:xfrm>
                    <a:prstGeom prst="flowChartDelay">
                      <a:avLst/>
                    </a:prstGeom>
                    <a:solidFill>
                      <a:srgbClr val="B2B2B2"/>
                    </a:solidFill>
                    <a:ln w="9525">
                      <a:solidFill>
                        <a:schemeClr val="tx1"/>
                      </a:solidFill>
                      <a:miter lim="800000"/>
                      <a:headEnd/>
                      <a:tailEnd/>
                    </a:ln>
                  </p:spPr>
                  <p:txBody>
                    <a:bodyPr vert="eaVert" wrap="none" tIns="0" bIns="0" anchor="ctr" anchorCtr="1"/>
                    <a:lstStyle/>
                    <a:p>
                      <a:pPr latinLnBrk="1"/>
                      <a:endParaRPr kumimoji="1" lang="en-US" altLang="ko-KR" sz="700">
                        <a:latin typeface="Gulim" pitchFamily="34" charset="-127"/>
                        <a:ea typeface="Gulim" pitchFamily="34" charset="-127"/>
                      </a:endParaRPr>
                    </a:p>
                  </p:txBody>
                </p:sp>
              </p:grpSp>
              <p:grpSp>
                <p:nvGrpSpPr>
                  <p:cNvPr id="43" name="Group 150"/>
                  <p:cNvGrpSpPr>
                    <a:grpSpLocks/>
                  </p:cNvGrpSpPr>
                  <p:nvPr/>
                </p:nvGrpSpPr>
                <p:grpSpPr bwMode="auto">
                  <a:xfrm rot="5400000">
                    <a:off x="3823462" y="1840709"/>
                    <a:ext cx="219075" cy="182564"/>
                    <a:chOff x="2748" y="3422"/>
                    <a:chExt cx="105" cy="108"/>
                  </a:xfrm>
                </p:grpSpPr>
                <p:sp>
                  <p:nvSpPr>
                    <p:cNvPr id="42539" name="AutoShape 151"/>
                    <p:cNvSpPr>
                      <a:spLocks noChangeArrowheads="1"/>
                    </p:cNvSpPr>
                    <p:nvPr/>
                  </p:nvSpPr>
                  <p:spPr bwMode="auto">
                    <a:xfrm rot="-5400000">
                      <a:off x="2772" y="3449"/>
                      <a:ext cx="57" cy="105"/>
                    </a:xfrm>
                    <a:prstGeom prst="flowChartCollate">
                      <a:avLst/>
                    </a:prstGeom>
                    <a:solidFill>
                      <a:srgbClr val="B2B2B2"/>
                    </a:solidFill>
                    <a:ln w="9525">
                      <a:solidFill>
                        <a:schemeClr val="tx1"/>
                      </a:solidFill>
                      <a:miter lim="800000"/>
                      <a:headEnd/>
                      <a:tailEnd/>
                    </a:ln>
                  </p:spPr>
                  <p:txBody>
                    <a:bodyPr wrap="none" anchor="ctr"/>
                    <a:lstStyle/>
                    <a:p>
                      <a:pPr latinLnBrk="1"/>
                      <a:endParaRPr kumimoji="1" lang="ko-KR" altLang="en-US">
                        <a:latin typeface="Gulim" pitchFamily="34" charset="-127"/>
                        <a:ea typeface="Gulim" pitchFamily="34" charset="-127"/>
                      </a:endParaRPr>
                    </a:p>
                  </p:txBody>
                </p:sp>
                <p:sp>
                  <p:nvSpPr>
                    <p:cNvPr id="42540" name="Line 152"/>
                    <p:cNvSpPr>
                      <a:spLocks noChangeShapeType="1"/>
                    </p:cNvSpPr>
                    <p:nvPr/>
                  </p:nvSpPr>
                  <p:spPr bwMode="auto">
                    <a:xfrm rot="-5400000">
                      <a:off x="2784" y="3485"/>
                      <a:ext cx="34" cy="0"/>
                    </a:xfrm>
                    <a:prstGeom prst="line">
                      <a:avLst/>
                    </a:prstGeom>
                    <a:noFill/>
                    <a:ln w="38100">
                      <a:solidFill>
                        <a:srgbClr val="B2B2B2"/>
                      </a:solidFill>
                      <a:round/>
                      <a:headEnd/>
                      <a:tailEnd/>
                    </a:ln>
                  </p:spPr>
                  <p:txBody>
                    <a:bodyPr/>
                    <a:lstStyle/>
                    <a:p>
                      <a:endParaRPr lang="en-US"/>
                    </a:p>
                  </p:txBody>
                </p:sp>
                <p:sp>
                  <p:nvSpPr>
                    <p:cNvPr id="42541" name="AutoShape 153"/>
                    <p:cNvSpPr>
                      <a:spLocks noChangeArrowheads="1"/>
                    </p:cNvSpPr>
                    <p:nvPr/>
                  </p:nvSpPr>
                  <p:spPr bwMode="auto">
                    <a:xfrm rot="-5400000">
                      <a:off x="2778" y="3421"/>
                      <a:ext cx="45" cy="48"/>
                    </a:xfrm>
                    <a:prstGeom prst="flowChartDelay">
                      <a:avLst/>
                    </a:prstGeom>
                    <a:solidFill>
                      <a:srgbClr val="B2B2B2"/>
                    </a:solidFill>
                    <a:ln w="9525">
                      <a:solidFill>
                        <a:schemeClr val="tx1"/>
                      </a:solidFill>
                      <a:miter lim="800000"/>
                      <a:headEnd/>
                      <a:tailEnd/>
                    </a:ln>
                  </p:spPr>
                  <p:txBody>
                    <a:bodyPr vert="eaVert" wrap="none" tIns="0" bIns="0" anchor="ctr" anchorCtr="1"/>
                    <a:lstStyle/>
                    <a:p>
                      <a:pPr latinLnBrk="1"/>
                      <a:endParaRPr kumimoji="1" lang="en-US" altLang="ko-KR" sz="700">
                        <a:latin typeface="Gulim" pitchFamily="34" charset="-127"/>
                        <a:ea typeface="Gulim" pitchFamily="34" charset="-127"/>
                      </a:endParaRPr>
                    </a:p>
                  </p:txBody>
                </p:sp>
              </p:grpSp>
              <p:grpSp>
                <p:nvGrpSpPr>
                  <p:cNvPr id="44" name="Group 150"/>
                  <p:cNvGrpSpPr>
                    <a:grpSpLocks/>
                  </p:cNvGrpSpPr>
                  <p:nvPr/>
                </p:nvGrpSpPr>
                <p:grpSpPr bwMode="auto">
                  <a:xfrm rot="5400000">
                    <a:off x="4261612" y="1840709"/>
                    <a:ext cx="219075" cy="182564"/>
                    <a:chOff x="2748" y="3422"/>
                    <a:chExt cx="105" cy="108"/>
                  </a:xfrm>
                </p:grpSpPr>
                <p:sp>
                  <p:nvSpPr>
                    <p:cNvPr id="42536" name="AutoShape 151"/>
                    <p:cNvSpPr>
                      <a:spLocks noChangeArrowheads="1"/>
                    </p:cNvSpPr>
                    <p:nvPr/>
                  </p:nvSpPr>
                  <p:spPr bwMode="auto">
                    <a:xfrm rot="-5400000">
                      <a:off x="2772" y="3449"/>
                      <a:ext cx="57" cy="105"/>
                    </a:xfrm>
                    <a:prstGeom prst="flowChartCollate">
                      <a:avLst/>
                    </a:prstGeom>
                    <a:solidFill>
                      <a:srgbClr val="B2B2B2"/>
                    </a:solidFill>
                    <a:ln w="9525">
                      <a:solidFill>
                        <a:schemeClr val="tx1"/>
                      </a:solidFill>
                      <a:miter lim="800000"/>
                      <a:headEnd/>
                      <a:tailEnd/>
                    </a:ln>
                  </p:spPr>
                  <p:txBody>
                    <a:bodyPr wrap="none" anchor="ctr"/>
                    <a:lstStyle/>
                    <a:p>
                      <a:pPr latinLnBrk="1"/>
                      <a:endParaRPr kumimoji="1" lang="ko-KR" altLang="en-US">
                        <a:latin typeface="Gulim" pitchFamily="34" charset="-127"/>
                        <a:ea typeface="Gulim" pitchFamily="34" charset="-127"/>
                      </a:endParaRPr>
                    </a:p>
                  </p:txBody>
                </p:sp>
                <p:sp>
                  <p:nvSpPr>
                    <p:cNvPr id="42537" name="Line 152"/>
                    <p:cNvSpPr>
                      <a:spLocks noChangeShapeType="1"/>
                    </p:cNvSpPr>
                    <p:nvPr/>
                  </p:nvSpPr>
                  <p:spPr bwMode="auto">
                    <a:xfrm rot="-5400000">
                      <a:off x="2784" y="3485"/>
                      <a:ext cx="34" cy="0"/>
                    </a:xfrm>
                    <a:prstGeom prst="line">
                      <a:avLst/>
                    </a:prstGeom>
                    <a:noFill/>
                    <a:ln w="38100">
                      <a:solidFill>
                        <a:srgbClr val="B2B2B2"/>
                      </a:solidFill>
                      <a:round/>
                      <a:headEnd/>
                      <a:tailEnd/>
                    </a:ln>
                  </p:spPr>
                  <p:txBody>
                    <a:bodyPr/>
                    <a:lstStyle/>
                    <a:p>
                      <a:endParaRPr lang="en-US"/>
                    </a:p>
                  </p:txBody>
                </p:sp>
                <p:sp>
                  <p:nvSpPr>
                    <p:cNvPr id="42538" name="AutoShape 153"/>
                    <p:cNvSpPr>
                      <a:spLocks noChangeArrowheads="1"/>
                    </p:cNvSpPr>
                    <p:nvPr/>
                  </p:nvSpPr>
                  <p:spPr bwMode="auto">
                    <a:xfrm rot="-5400000">
                      <a:off x="2778" y="3421"/>
                      <a:ext cx="45" cy="48"/>
                    </a:xfrm>
                    <a:prstGeom prst="flowChartDelay">
                      <a:avLst/>
                    </a:prstGeom>
                    <a:solidFill>
                      <a:srgbClr val="B2B2B2"/>
                    </a:solidFill>
                    <a:ln w="9525">
                      <a:solidFill>
                        <a:schemeClr val="tx1"/>
                      </a:solidFill>
                      <a:miter lim="800000"/>
                      <a:headEnd/>
                      <a:tailEnd/>
                    </a:ln>
                  </p:spPr>
                  <p:txBody>
                    <a:bodyPr vert="eaVert" wrap="none" tIns="0" bIns="0" anchor="ctr" anchorCtr="1"/>
                    <a:lstStyle/>
                    <a:p>
                      <a:pPr latinLnBrk="1"/>
                      <a:endParaRPr kumimoji="1" lang="en-US" altLang="ko-KR" sz="700">
                        <a:latin typeface="Gulim" pitchFamily="34" charset="-127"/>
                        <a:ea typeface="Gulim" pitchFamily="34" charset="-127"/>
                      </a:endParaRPr>
                    </a:p>
                  </p:txBody>
                </p:sp>
              </p:grpSp>
              <p:grpSp>
                <p:nvGrpSpPr>
                  <p:cNvPr id="45" name="Group 150"/>
                  <p:cNvGrpSpPr>
                    <a:grpSpLocks/>
                  </p:cNvGrpSpPr>
                  <p:nvPr/>
                </p:nvGrpSpPr>
                <p:grpSpPr bwMode="auto">
                  <a:xfrm rot="5400000">
                    <a:off x="4590256" y="1840707"/>
                    <a:ext cx="219075" cy="182562"/>
                    <a:chOff x="2748" y="3422"/>
                    <a:chExt cx="105" cy="108"/>
                  </a:xfrm>
                </p:grpSpPr>
                <p:sp>
                  <p:nvSpPr>
                    <p:cNvPr id="42533" name="AutoShape 151"/>
                    <p:cNvSpPr>
                      <a:spLocks noChangeArrowheads="1"/>
                    </p:cNvSpPr>
                    <p:nvPr/>
                  </p:nvSpPr>
                  <p:spPr bwMode="auto">
                    <a:xfrm rot="-5400000">
                      <a:off x="2772" y="3449"/>
                      <a:ext cx="57" cy="105"/>
                    </a:xfrm>
                    <a:prstGeom prst="flowChartCollate">
                      <a:avLst/>
                    </a:prstGeom>
                    <a:solidFill>
                      <a:srgbClr val="B2B2B2"/>
                    </a:solidFill>
                    <a:ln w="9525">
                      <a:solidFill>
                        <a:schemeClr val="tx1"/>
                      </a:solidFill>
                      <a:miter lim="800000"/>
                      <a:headEnd/>
                      <a:tailEnd/>
                    </a:ln>
                  </p:spPr>
                  <p:txBody>
                    <a:bodyPr wrap="none" anchor="ctr"/>
                    <a:lstStyle/>
                    <a:p>
                      <a:pPr latinLnBrk="1"/>
                      <a:endParaRPr kumimoji="1" lang="ko-KR" altLang="en-US">
                        <a:latin typeface="Gulim" pitchFamily="34" charset="-127"/>
                        <a:ea typeface="Gulim" pitchFamily="34" charset="-127"/>
                      </a:endParaRPr>
                    </a:p>
                  </p:txBody>
                </p:sp>
                <p:sp>
                  <p:nvSpPr>
                    <p:cNvPr id="42534" name="Line 152"/>
                    <p:cNvSpPr>
                      <a:spLocks noChangeShapeType="1"/>
                    </p:cNvSpPr>
                    <p:nvPr/>
                  </p:nvSpPr>
                  <p:spPr bwMode="auto">
                    <a:xfrm rot="-5400000">
                      <a:off x="2784" y="3485"/>
                      <a:ext cx="34" cy="0"/>
                    </a:xfrm>
                    <a:prstGeom prst="line">
                      <a:avLst/>
                    </a:prstGeom>
                    <a:noFill/>
                    <a:ln w="38100">
                      <a:solidFill>
                        <a:srgbClr val="B2B2B2"/>
                      </a:solidFill>
                      <a:round/>
                      <a:headEnd/>
                      <a:tailEnd/>
                    </a:ln>
                  </p:spPr>
                  <p:txBody>
                    <a:bodyPr/>
                    <a:lstStyle/>
                    <a:p>
                      <a:endParaRPr lang="en-US"/>
                    </a:p>
                  </p:txBody>
                </p:sp>
                <p:sp>
                  <p:nvSpPr>
                    <p:cNvPr id="42535" name="AutoShape 153"/>
                    <p:cNvSpPr>
                      <a:spLocks noChangeArrowheads="1"/>
                    </p:cNvSpPr>
                    <p:nvPr/>
                  </p:nvSpPr>
                  <p:spPr bwMode="auto">
                    <a:xfrm rot="-5400000">
                      <a:off x="2778" y="3421"/>
                      <a:ext cx="45" cy="48"/>
                    </a:xfrm>
                    <a:prstGeom prst="flowChartDelay">
                      <a:avLst/>
                    </a:prstGeom>
                    <a:solidFill>
                      <a:srgbClr val="B2B2B2"/>
                    </a:solidFill>
                    <a:ln w="9525">
                      <a:solidFill>
                        <a:schemeClr val="tx1"/>
                      </a:solidFill>
                      <a:miter lim="800000"/>
                      <a:headEnd/>
                      <a:tailEnd/>
                    </a:ln>
                  </p:spPr>
                  <p:txBody>
                    <a:bodyPr vert="eaVert" wrap="none" tIns="0" bIns="0" anchor="ctr" anchorCtr="1"/>
                    <a:lstStyle/>
                    <a:p>
                      <a:pPr latinLnBrk="1"/>
                      <a:endParaRPr kumimoji="1" lang="en-US" altLang="ko-KR" sz="700">
                        <a:latin typeface="Gulim" pitchFamily="34" charset="-127"/>
                        <a:ea typeface="Gulim" pitchFamily="34" charset="-127"/>
                      </a:endParaRPr>
                    </a:p>
                  </p:txBody>
                </p:sp>
              </p:grpSp>
              <p:grpSp>
                <p:nvGrpSpPr>
                  <p:cNvPr id="46" name="Group 150"/>
                  <p:cNvGrpSpPr>
                    <a:grpSpLocks/>
                  </p:cNvGrpSpPr>
                  <p:nvPr/>
                </p:nvGrpSpPr>
                <p:grpSpPr bwMode="auto">
                  <a:xfrm rot="5400000">
                    <a:off x="4991862" y="1840709"/>
                    <a:ext cx="219075" cy="182564"/>
                    <a:chOff x="2748" y="3422"/>
                    <a:chExt cx="105" cy="108"/>
                  </a:xfrm>
                </p:grpSpPr>
                <p:sp>
                  <p:nvSpPr>
                    <p:cNvPr id="42530" name="AutoShape 151"/>
                    <p:cNvSpPr>
                      <a:spLocks noChangeArrowheads="1"/>
                    </p:cNvSpPr>
                    <p:nvPr/>
                  </p:nvSpPr>
                  <p:spPr bwMode="auto">
                    <a:xfrm rot="-5400000">
                      <a:off x="2772" y="3449"/>
                      <a:ext cx="57" cy="105"/>
                    </a:xfrm>
                    <a:prstGeom prst="flowChartCollate">
                      <a:avLst/>
                    </a:prstGeom>
                    <a:solidFill>
                      <a:srgbClr val="B2B2B2"/>
                    </a:solidFill>
                    <a:ln w="9525">
                      <a:solidFill>
                        <a:schemeClr val="tx1"/>
                      </a:solidFill>
                      <a:miter lim="800000"/>
                      <a:headEnd/>
                      <a:tailEnd/>
                    </a:ln>
                  </p:spPr>
                  <p:txBody>
                    <a:bodyPr wrap="none" anchor="ctr"/>
                    <a:lstStyle/>
                    <a:p>
                      <a:pPr latinLnBrk="1"/>
                      <a:endParaRPr kumimoji="1" lang="ko-KR" altLang="en-US">
                        <a:latin typeface="Gulim" pitchFamily="34" charset="-127"/>
                        <a:ea typeface="Gulim" pitchFamily="34" charset="-127"/>
                      </a:endParaRPr>
                    </a:p>
                  </p:txBody>
                </p:sp>
                <p:sp>
                  <p:nvSpPr>
                    <p:cNvPr id="42531" name="Line 152"/>
                    <p:cNvSpPr>
                      <a:spLocks noChangeShapeType="1"/>
                    </p:cNvSpPr>
                    <p:nvPr/>
                  </p:nvSpPr>
                  <p:spPr bwMode="auto">
                    <a:xfrm rot="-5400000">
                      <a:off x="2784" y="3485"/>
                      <a:ext cx="34" cy="0"/>
                    </a:xfrm>
                    <a:prstGeom prst="line">
                      <a:avLst/>
                    </a:prstGeom>
                    <a:noFill/>
                    <a:ln w="38100">
                      <a:solidFill>
                        <a:srgbClr val="B2B2B2"/>
                      </a:solidFill>
                      <a:round/>
                      <a:headEnd/>
                      <a:tailEnd/>
                    </a:ln>
                  </p:spPr>
                  <p:txBody>
                    <a:bodyPr/>
                    <a:lstStyle/>
                    <a:p>
                      <a:endParaRPr lang="en-US"/>
                    </a:p>
                  </p:txBody>
                </p:sp>
                <p:sp>
                  <p:nvSpPr>
                    <p:cNvPr id="42532" name="AutoShape 153"/>
                    <p:cNvSpPr>
                      <a:spLocks noChangeArrowheads="1"/>
                    </p:cNvSpPr>
                    <p:nvPr/>
                  </p:nvSpPr>
                  <p:spPr bwMode="auto">
                    <a:xfrm rot="-5400000">
                      <a:off x="2778" y="3421"/>
                      <a:ext cx="45" cy="48"/>
                    </a:xfrm>
                    <a:prstGeom prst="flowChartDelay">
                      <a:avLst/>
                    </a:prstGeom>
                    <a:solidFill>
                      <a:srgbClr val="B2B2B2"/>
                    </a:solidFill>
                    <a:ln w="9525">
                      <a:solidFill>
                        <a:schemeClr val="tx1"/>
                      </a:solidFill>
                      <a:miter lim="800000"/>
                      <a:headEnd/>
                      <a:tailEnd/>
                    </a:ln>
                  </p:spPr>
                  <p:txBody>
                    <a:bodyPr vert="eaVert" wrap="none" tIns="0" bIns="0" anchor="ctr" anchorCtr="1"/>
                    <a:lstStyle/>
                    <a:p>
                      <a:pPr latinLnBrk="1"/>
                      <a:endParaRPr kumimoji="1" lang="en-US" altLang="ko-KR" sz="700">
                        <a:latin typeface="Gulim" pitchFamily="34" charset="-127"/>
                        <a:ea typeface="Gulim" pitchFamily="34" charset="-127"/>
                      </a:endParaRPr>
                    </a:p>
                  </p:txBody>
                </p:sp>
              </p:grpSp>
              <p:grpSp>
                <p:nvGrpSpPr>
                  <p:cNvPr id="47" name="Group 150"/>
                  <p:cNvGrpSpPr>
                    <a:grpSpLocks/>
                  </p:cNvGrpSpPr>
                  <p:nvPr/>
                </p:nvGrpSpPr>
                <p:grpSpPr bwMode="auto">
                  <a:xfrm rot="5400000">
                    <a:off x="5356987" y="1840709"/>
                    <a:ext cx="219075" cy="182564"/>
                    <a:chOff x="2748" y="3422"/>
                    <a:chExt cx="105" cy="108"/>
                  </a:xfrm>
                </p:grpSpPr>
                <p:sp>
                  <p:nvSpPr>
                    <p:cNvPr id="42527" name="AutoShape 151"/>
                    <p:cNvSpPr>
                      <a:spLocks noChangeArrowheads="1"/>
                    </p:cNvSpPr>
                    <p:nvPr/>
                  </p:nvSpPr>
                  <p:spPr bwMode="auto">
                    <a:xfrm rot="-5400000">
                      <a:off x="2772" y="3449"/>
                      <a:ext cx="57" cy="105"/>
                    </a:xfrm>
                    <a:prstGeom prst="flowChartCollate">
                      <a:avLst/>
                    </a:prstGeom>
                    <a:solidFill>
                      <a:srgbClr val="B2B2B2"/>
                    </a:solidFill>
                    <a:ln w="9525">
                      <a:solidFill>
                        <a:schemeClr val="tx1"/>
                      </a:solidFill>
                      <a:miter lim="800000"/>
                      <a:headEnd/>
                      <a:tailEnd/>
                    </a:ln>
                  </p:spPr>
                  <p:txBody>
                    <a:bodyPr wrap="none" anchor="ctr"/>
                    <a:lstStyle/>
                    <a:p>
                      <a:pPr latinLnBrk="1"/>
                      <a:endParaRPr kumimoji="1" lang="ko-KR" altLang="en-US">
                        <a:latin typeface="Gulim" pitchFamily="34" charset="-127"/>
                        <a:ea typeface="Gulim" pitchFamily="34" charset="-127"/>
                      </a:endParaRPr>
                    </a:p>
                  </p:txBody>
                </p:sp>
                <p:sp>
                  <p:nvSpPr>
                    <p:cNvPr id="42528" name="Line 152"/>
                    <p:cNvSpPr>
                      <a:spLocks noChangeShapeType="1"/>
                    </p:cNvSpPr>
                    <p:nvPr/>
                  </p:nvSpPr>
                  <p:spPr bwMode="auto">
                    <a:xfrm rot="-5400000">
                      <a:off x="2784" y="3485"/>
                      <a:ext cx="34" cy="0"/>
                    </a:xfrm>
                    <a:prstGeom prst="line">
                      <a:avLst/>
                    </a:prstGeom>
                    <a:noFill/>
                    <a:ln w="38100">
                      <a:solidFill>
                        <a:srgbClr val="B2B2B2"/>
                      </a:solidFill>
                      <a:round/>
                      <a:headEnd/>
                      <a:tailEnd/>
                    </a:ln>
                  </p:spPr>
                  <p:txBody>
                    <a:bodyPr/>
                    <a:lstStyle/>
                    <a:p>
                      <a:endParaRPr lang="en-US"/>
                    </a:p>
                  </p:txBody>
                </p:sp>
                <p:sp>
                  <p:nvSpPr>
                    <p:cNvPr id="42529" name="AutoShape 153"/>
                    <p:cNvSpPr>
                      <a:spLocks noChangeArrowheads="1"/>
                    </p:cNvSpPr>
                    <p:nvPr/>
                  </p:nvSpPr>
                  <p:spPr bwMode="auto">
                    <a:xfrm rot="-5400000">
                      <a:off x="2778" y="3421"/>
                      <a:ext cx="45" cy="48"/>
                    </a:xfrm>
                    <a:prstGeom prst="flowChartDelay">
                      <a:avLst/>
                    </a:prstGeom>
                    <a:solidFill>
                      <a:srgbClr val="B2B2B2"/>
                    </a:solidFill>
                    <a:ln w="9525">
                      <a:solidFill>
                        <a:schemeClr val="tx1"/>
                      </a:solidFill>
                      <a:miter lim="800000"/>
                      <a:headEnd/>
                      <a:tailEnd/>
                    </a:ln>
                  </p:spPr>
                  <p:txBody>
                    <a:bodyPr vert="eaVert" wrap="none" tIns="0" bIns="0" anchor="ctr" anchorCtr="1"/>
                    <a:lstStyle/>
                    <a:p>
                      <a:pPr latinLnBrk="1"/>
                      <a:endParaRPr kumimoji="1" lang="en-US" altLang="ko-KR" sz="700">
                        <a:latin typeface="Gulim" pitchFamily="34" charset="-127"/>
                        <a:ea typeface="Gulim" pitchFamily="34" charset="-127"/>
                      </a:endParaRPr>
                    </a:p>
                  </p:txBody>
                </p:sp>
              </p:grpSp>
              <p:grpSp>
                <p:nvGrpSpPr>
                  <p:cNvPr id="48" name="Group 150"/>
                  <p:cNvGrpSpPr>
                    <a:grpSpLocks/>
                  </p:cNvGrpSpPr>
                  <p:nvPr/>
                </p:nvGrpSpPr>
                <p:grpSpPr bwMode="auto">
                  <a:xfrm rot="5400000">
                    <a:off x="5868162" y="1840709"/>
                    <a:ext cx="219075" cy="182564"/>
                    <a:chOff x="2748" y="3422"/>
                    <a:chExt cx="105" cy="108"/>
                  </a:xfrm>
                </p:grpSpPr>
                <p:sp>
                  <p:nvSpPr>
                    <p:cNvPr id="42524" name="AutoShape 151"/>
                    <p:cNvSpPr>
                      <a:spLocks noChangeArrowheads="1"/>
                    </p:cNvSpPr>
                    <p:nvPr/>
                  </p:nvSpPr>
                  <p:spPr bwMode="auto">
                    <a:xfrm rot="-5400000">
                      <a:off x="2772" y="3449"/>
                      <a:ext cx="57" cy="105"/>
                    </a:xfrm>
                    <a:prstGeom prst="flowChartCollate">
                      <a:avLst/>
                    </a:prstGeom>
                    <a:solidFill>
                      <a:srgbClr val="B2B2B2"/>
                    </a:solidFill>
                    <a:ln w="9525">
                      <a:solidFill>
                        <a:schemeClr val="tx1"/>
                      </a:solidFill>
                      <a:miter lim="800000"/>
                      <a:headEnd/>
                      <a:tailEnd/>
                    </a:ln>
                  </p:spPr>
                  <p:txBody>
                    <a:bodyPr wrap="none" anchor="ctr"/>
                    <a:lstStyle/>
                    <a:p>
                      <a:pPr latinLnBrk="1"/>
                      <a:endParaRPr kumimoji="1" lang="ko-KR" altLang="en-US">
                        <a:latin typeface="Gulim" pitchFamily="34" charset="-127"/>
                        <a:ea typeface="Gulim" pitchFamily="34" charset="-127"/>
                      </a:endParaRPr>
                    </a:p>
                  </p:txBody>
                </p:sp>
                <p:sp>
                  <p:nvSpPr>
                    <p:cNvPr id="42525" name="Line 152"/>
                    <p:cNvSpPr>
                      <a:spLocks noChangeShapeType="1"/>
                    </p:cNvSpPr>
                    <p:nvPr/>
                  </p:nvSpPr>
                  <p:spPr bwMode="auto">
                    <a:xfrm rot="-5400000">
                      <a:off x="2784" y="3485"/>
                      <a:ext cx="34" cy="0"/>
                    </a:xfrm>
                    <a:prstGeom prst="line">
                      <a:avLst/>
                    </a:prstGeom>
                    <a:noFill/>
                    <a:ln w="38100">
                      <a:solidFill>
                        <a:srgbClr val="B2B2B2"/>
                      </a:solidFill>
                      <a:round/>
                      <a:headEnd/>
                      <a:tailEnd/>
                    </a:ln>
                  </p:spPr>
                  <p:txBody>
                    <a:bodyPr/>
                    <a:lstStyle/>
                    <a:p>
                      <a:endParaRPr lang="en-US"/>
                    </a:p>
                  </p:txBody>
                </p:sp>
                <p:sp>
                  <p:nvSpPr>
                    <p:cNvPr id="42526" name="AutoShape 153"/>
                    <p:cNvSpPr>
                      <a:spLocks noChangeArrowheads="1"/>
                    </p:cNvSpPr>
                    <p:nvPr/>
                  </p:nvSpPr>
                  <p:spPr bwMode="auto">
                    <a:xfrm rot="-5400000">
                      <a:off x="2778" y="3421"/>
                      <a:ext cx="45" cy="48"/>
                    </a:xfrm>
                    <a:prstGeom prst="flowChartDelay">
                      <a:avLst/>
                    </a:prstGeom>
                    <a:solidFill>
                      <a:srgbClr val="B2B2B2"/>
                    </a:solidFill>
                    <a:ln w="9525">
                      <a:solidFill>
                        <a:schemeClr val="tx1"/>
                      </a:solidFill>
                      <a:miter lim="800000"/>
                      <a:headEnd/>
                      <a:tailEnd/>
                    </a:ln>
                  </p:spPr>
                  <p:txBody>
                    <a:bodyPr vert="eaVert" wrap="none" tIns="0" bIns="0" anchor="ctr" anchorCtr="1"/>
                    <a:lstStyle/>
                    <a:p>
                      <a:pPr latinLnBrk="1"/>
                      <a:endParaRPr kumimoji="1" lang="en-US" altLang="ko-KR" sz="700">
                        <a:latin typeface="Gulim" pitchFamily="34" charset="-127"/>
                        <a:ea typeface="Gulim" pitchFamily="34" charset="-127"/>
                      </a:endParaRPr>
                    </a:p>
                  </p:txBody>
                </p:sp>
              </p:grpSp>
              <p:grpSp>
                <p:nvGrpSpPr>
                  <p:cNvPr id="49" name="Group 150"/>
                  <p:cNvGrpSpPr>
                    <a:grpSpLocks/>
                  </p:cNvGrpSpPr>
                  <p:nvPr/>
                </p:nvGrpSpPr>
                <p:grpSpPr bwMode="auto">
                  <a:xfrm rot="5400000">
                    <a:off x="6233287" y="1840709"/>
                    <a:ext cx="219075" cy="182564"/>
                    <a:chOff x="2748" y="3422"/>
                    <a:chExt cx="105" cy="108"/>
                  </a:xfrm>
                </p:grpSpPr>
                <p:sp>
                  <p:nvSpPr>
                    <p:cNvPr id="42521" name="AutoShape 151"/>
                    <p:cNvSpPr>
                      <a:spLocks noChangeArrowheads="1"/>
                    </p:cNvSpPr>
                    <p:nvPr/>
                  </p:nvSpPr>
                  <p:spPr bwMode="auto">
                    <a:xfrm rot="-5400000">
                      <a:off x="2772" y="3449"/>
                      <a:ext cx="57" cy="105"/>
                    </a:xfrm>
                    <a:prstGeom prst="flowChartCollate">
                      <a:avLst/>
                    </a:prstGeom>
                    <a:solidFill>
                      <a:srgbClr val="B2B2B2"/>
                    </a:solidFill>
                    <a:ln w="9525">
                      <a:solidFill>
                        <a:schemeClr val="tx1"/>
                      </a:solidFill>
                      <a:miter lim="800000"/>
                      <a:headEnd/>
                      <a:tailEnd/>
                    </a:ln>
                  </p:spPr>
                  <p:txBody>
                    <a:bodyPr wrap="none" anchor="ctr"/>
                    <a:lstStyle/>
                    <a:p>
                      <a:pPr latinLnBrk="1"/>
                      <a:endParaRPr kumimoji="1" lang="ko-KR" altLang="en-US">
                        <a:latin typeface="Gulim" pitchFamily="34" charset="-127"/>
                        <a:ea typeface="Gulim" pitchFamily="34" charset="-127"/>
                      </a:endParaRPr>
                    </a:p>
                  </p:txBody>
                </p:sp>
                <p:sp>
                  <p:nvSpPr>
                    <p:cNvPr id="42522" name="Line 152"/>
                    <p:cNvSpPr>
                      <a:spLocks noChangeShapeType="1"/>
                    </p:cNvSpPr>
                    <p:nvPr/>
                  </p:nvSpPr>
                  <p:spPr bwMode="auto">
                    <a:xfrm rot="-5400000">
                      <a:off x="2784" y="3485"/>
                      <a:ext cx="34" cy="0"/>
                    </a:xfrm>
                    <a:prstGeom prst="line">
                      <a:avLst/>
                    </a:prstGeom>
                    <a:noFill/>
                    <a:ln w="38100">
                      <a:solidFill>
                        <a:srgbClr val="B2B2B2"/>
                      </a:solidFill>
                      <a:round/>
                      <a:headEnd/>
                      <a:tailEnd/>
                    </a:ln>
                  </p:spPr>
                  <p:txBody>
                    <a:bodyPr/>
                    <a:lstStyle/>
                    <a:p>
                      <a:endParaRPr lang="en-US"/>
                    </a:p>
                  </p:txBody>
                </p:sp>
                <p:sp>
                  <p:nvSpPr>
                    <p:cNvPr id="42523" name="AutoShape 153"/>
                    <p:cNvSpPr>
                      <a:spLocks noChangeArrowheads="1"/>
                    </p:cNvSpPr>
                    <p:nvPr/>
                  </p:nvSpPr>
                  <p:spPr bwMode="auto">
                    <a:xfrm rot="-5400000">
                      <a:off x="2778" y="3421"/>
                      <a:ext cx="45" cy="48"/>
                    </a:xfrm>
                    <a:prstGeom prst="flowChartDelay">
                      <a:avLst/>
                    </a:prstGeom>
                    <a:solidFill>
                      <a:srgbClr val="B2B2B2"/>
                    </a:solidFill>
                    <a:ln w="9525">
                      <a:solidFill>
                        <a:schemeClr val="tx1"/>
                      </a:solidFill>
                      <a:miter lim="800000"/>
                      <a:headEnd/>
                      <a:tailEnd/>
                    </a:ln>
                  </p:spPr>
                  <p:txBody>
                    <a:bodyPr vert="eaVert" wrap="none" tIns="0" bIns="0" anchor="ctr" anchorCtr="1"/>
                    <a:lstStyle/>
                    <a:p>
                      <a:pPr latinLnBrk="1"/>
                      <a:endParaRPr kumimoji="1" lang="en-US" altLang="ko-KR" sz="700">
                        <a:latin typeface="Gulim" pitchFamily="34" charset="-127"/>
                        <a:ea typeface="Gulim" pitchFamily="34" charset="-127"/>
                      </a:endParaRPr>
                    </a:p>
                  </p:txBody>
                </p:sp>
              </p:grpSp>
              <p:grpSp>
                <p:nvGrpSpPr>
                  <p:cNvPr id="52" name="Group 150"/>
                  <p:cNvGrpSpPr>
                    <a:grpSpLocks/>
                  </p:cNvGrpSpPr>
                  <p:nvPr/>
                </p:nvGrpSpPr>
                <p:grpSpPr bwMode="auto">
                  <a:xfrm rot="5400000">
                    <a:off x="6707981" y="1840707"/>
                    <a:ext cx="219075" cy="182562"/>
                    <a:chOff x="2748" y="3422"/>
                    <a:chExt cx="105" cy="108"/>
                  </a:xfrm>
                </p:grpSpPr>
                <p:sp>
                  <p:nvSpPr>
                    <p:cNvPr id="42518" name="AutoShape 151"/>
                    <p:cNvSpPr>
                      <a:spLocks noChangeArrowheads="1"/>
                    </p:cNvSpPr>
                    <p:nvPr/>
                  </p:nvSpPr>
                  <p:spPr bwMode="auto">
                    <a:xfrm rot="-5400000">
                      <a:off x="2772" y="3449"/>
                      <a:ext cx="57" cy="105"/>
                    </a:xfrm>
                    <a:prstGeom prst="flowChartCollate">
                      <a:avLst/>
                    </a:prstGeom>
                    <a:solidFill>
                      <a:srgbClr val="B2B2B2"/>
                    </a:solidFill>
                    <a:ln w="9525">
                      <a:solidFill>
                        <a:schemeClr val="tx1"/>
                      </a:solidFill>
                      <a:miter lim="800000"/>
                      <a:headEnd/>
                      <a:tailEnd/>
                    </a:ln>
                  </p:spPr>
                  <p:txBody>
                    <a:bodyPr wrap="none" anchor="ctr"/>
                    <a:lstStyle/>
                    <a:p>
                      <a:pPr latinLnBrk="1"/>
                      <a:endParaRPr kumimoji="1" lang="ko-KR" altLang="en-US">
                        <a:latin typeface="Gulim" pitchFamily="34" charset="-127"/>
                        <a:ea typeface="Gulim" pitchFamily="34" charset="-127"/>
                      </a:endParaRPr>
                    </a:p>
                  </p:txBody>
                </p:sp>
                <p:sp>
                  <p:nvSpPr>
                    <p:cNvPr id="42519" name="Line 152"/>
                    <p:cNvSpPr>
                      <a:spLocks noChangeShapeType="1"/>
                    </p:cNvSpPr>
                    <p:nvPr/>
                  </p:nvSpPr>
                  <p:spPr bwMode="auto">
                    <a:xfrm rot="-5400000">
                      <a:off x="2784" y="3485"/>
                      <a:ext cx="34" cy="0"/>
                    </a:xfrm>
                    <a:prstGeom prst="line">
                      <a:avLst/>
                    </a:prstGeom>
                    <a:noFill/>
                    <a:ln w="38100">
                      <a:solidFill>
                        <a:srgbClr val="B2B2B2"/>
                      </a:solidFill>
                      <a:round/>
                      <a:headEnd/>
                      <a:tailEnd/>
                    </a:ln>
                  </p:spPr>
                  <p:txBody>
                    <a:bodyPr/>
                    <a:lstStyle/>
                    <a:p>
                      <a:endParaRPr lang="en-US"/>
                    </a:p>
                  </p:txBody>
                </p:sp>
                <p:sp>
                  <p:nvSpPr>
                    <p:cNvPr id="42520" name="AutoShape 153"/>
                    <p:cNvSpPr>
                      <a:spLocks noChangeArrowheads="1"/>
                    </p:cNvSpPr>
                    <p:nvPr/>
                  </p:nvSpPr>
                  <p:spPr bwMode="auto">
                    <a:xfrm rot="-5400000">
                      <a:off x="2778" y="3421"/>
                      <a:ext cx="45" cy="48"/>
                    </a:xfrm>
                    <a:prstGeom prst="flowChartDelay">
                      <a:avLst/>
                    </a:prstGeom>
                    <a:solidFill>
                      <a:srgbClr val="B2B2B2"/>
                    </a:solidFill>
                    <a:ln w="9525">
                      <a:solidFill>
                        <a:schemeClr val="tx1"/>
                      </a:solidFill>
                      <a:miter lim="800000"/>
                      <a:headEnd/>
                      <a:tailEnd/>
                    </a:ln>
                  </p:spPr>
                  <p:txBody>
                    <a:bodyPr vert="eaVert" wrap="none" tIns="0" bIns="0" anchor="ctr" anchorCtr="1"/>
                    <a:lstStyle/>
                    <a:p>
                      <a:pPr latinLnBrk="1"/>
                      <a:endParaRPr kumimoji="1" lang="en-US" altLang="ko-KR" sz="700">
                        <a:latin typeface="Gulim" pitchFamily="34" charset="-127"/>
                        <a:ea typeface="Gulim" pitchFamily="34" charset="-127"/>
                      </a:endParaRPr>
                    </a:p>
                  </p:txBody>
                </p:sp>
              </p:grpSp>
              <p:grpSp>
                <p:nvGrpSpPr>
                  <p:cNvPr id="53" name="Group 150"/>
                  <p:cNvGrpSpPr>
                    <a:grpSpLocks/>
                  </p:cNvGrpSpPr>
                  <p:nvPr/>
                </p:nvGrpSpPr>
                <p:grpSpPr bwMode="auto">
                  <a:xfrm rot="5400000">
                    <a:off x="7073106" y="1840707"/>
                    <a:ext cx="219075" cy="182562"/>
                    <a:chOff x="2748" y="3422"/>
                    <a:chExt cx="105" cy="108"/>
                  </a:xfrm>
                </p:grpSpPr>
                <p:sp>
                  <p:nvSpPr>
                    <p:cNvPr id="42515" name="AutoShape 151"/>
                    <p:cNvSpPr>
                      <a:spLocks noChangeArrowheads="1"/>
                    </p:cNvSpPr>
                    <p:nvPr/>
                  </p:nvSpPr>
                  <p:spPr bwMode="auto">
                    <a:xfrm rot="-5400000">
                      <a:off x="2772" y="3449"/>
                      <a:ext cx="57" cy="105"/>
                    </a:xfrm>
                    <a:prstGeom prst="flowChartCollate">
                      <a:avLst/>
                    </a:prstGeom>
                    <a:solidFill>
                      <a:srgbClr val="B2B2B2"/>
                    </a:solidFill>
                    <a:ln w="9525">
                      <a:solidFill>
                        <a:schemeClr val="tx1"/>
                      </a:solidFill>
                      <a:miter lim="800000"/>
                      <a:headEnd/>
                      <a:tailEnd/>
                    </a:ln>
                  </p:spPr>
                  <p:txBody>
                    <a:bodyPr wrap="none" anchor="ctr"/>
                    <a:lstStyle/>
                    <a:p>
                      <a:pPr latinLnBrk="1"/>
                      <a:endParaRPr kumimoji="1" lang="ko-KR" altLang="en-US">
                        <a:latin typeface="Gulim" pitchFamily="34" charset="-127"/>
                        <a:ea typeface="Gulim" pitchFamily="34" charset="-127"/>
                      </a:endParaRPr>
                    </a:p>
                  </p:txBody>
                </p:sp>
                <p:sp>
                  <p:nvSpPr>
                    <p:cNvPr id="42516" name="Line 152"/>
                    <p:cNvSpPr>
                      <a:spLocks noChangeShapeType="1"/>
                    </p:cNvSpPr>
                    <p:nvPr/>
                  </p:nvSpPr>
                  <p:spPr bwMode="auto">
                    <a:xfrm rot="-5400000">
                      <a:off x="2784" y="3485"/>
                      <a:ext cx="34" cy="0"/>
                    </a:xfrm>
                    <a:prstGeom prst="line">
                      <a:avLst/>
                    </a:prstGeom>
                    <a:noFill/>
                    <a:ln w="38100">
                      <a:solidFill>
                        <a:srgbClr val="B2B2B2"/>
                      </a:solidFill>
                      <a:round/>
                      <a:headEnd/>
                      <a:tailEnd/>
                    </a:ln>
                  </p:spPr>
                  <p:txBody>
                    <a:bodyPr/>
                    <a:lstStyle/>
                    <a:p>
                      <a:endParaRPr lang="en-US"/>
                    </a:p>
                  </p:txBody>
                </p:sp>
                <p:sp>
                  <p:nvSpPr>
                    <p:cNvPr id="42517" name="AutoShape 153"/>
                    <p:cNvSpPr>
                      <a:spLocks noChangeArrowheads="1"/>
                    </p:cNvSpPr>
                    <p:nvPr/>
                  </p:nvSpPr>
                  <p:spPr bwMode="auto">
                    <a:xfrm rot="-5400000">
                      <a:off x="2778" y="3421"/>
                      <a:ext cx="45" cy="48"/>
                    </a:xfrm>
                    <a:prstGeom prst="flowChartDelay">
                      <a:avLst/>
                    </a:prstGeom>
                    <a:solidFill>
                      <a:srgbClr val="B2B2B2"/>
                    </a:solidFill>
                    <a:ln w="9525">
                      <a:solidFill>
                        <a:schemeClr val="tx1"/>
                      </a:solidFill>
                      <a:miter lim="800000"/>
                      <a:headEnd/>
                      <a:tailEnd/>
                    </a:ln>
                  </p:spPr>
                  <p:txBody>
                    <a:bodyPr vert="eaVert" wrap="none" tIns="0" bIns="0" anchor="ctr" anchorCtr="1"/>
                    <a:lstStyle/>
                    <a:p>
                      <a:pPr latinLnBrk="1"/>
                      <a:endParaRPr kumimoji="1" lang="en-US" altLang="ko-KR" sz="700">
                        <a:latin typeface="Gulim" pitchFamily="34" charset="-127"/>
                        <a:ea typeface="Gulim" pitchFamily="34" charset="-127"/>
                      </a:endParaRPr>
                    </a:p>
                  </p:txBody>
                </p:sp>
              </p:grpSp>
              <p:sp>
                <p:nvSpPr>
                  <p:cNvPr id="42493" name="Line 25"/>
                  <p:cNvSpPr>
                    <a:spLocks noChangeShapeType="1"/>
                  </p:cNvSpPr>
                  <p:nvPr/>
                </p:nvSpPr>
                <p:spPr bwMode="auto">
                  <a:xfrm flipH="1" flipV="1">
                    <a:off x="3695700" y="1712913"/>
                    <a:ext cx="0" cy="1241425"/>
                  </a:xfrm>
                  <a:prstGeom prst="line">
                    <a:avLst/>
                  </a:prstGeom>
                  <a:noFill/>
                  <a:ln w="19050">
                    <a:solidFill>
                      <a:srgbClr val="00B050"/>
                    </a:solidFill>
                    <a:round/>
                    <a:headEnd/>
                    <a:tailEnd/>
                  </a:ln>
                </p:spPr>
                <p:txBody>
                  <a:bodyPr/>
                  <a:lstStyle/>
                  <a:p>
                    <a:endParaRPr lang="en-US"/>
                  </a:p>
                </p:txBody>
              </p:sp>
              <p:sp>
                <p:nvSpPr>
                  <p:cNvPr id="42494" name="Line 25"/>
                  <p:cNvSpPr>
                    <a:spLocks noChangeShapeType="1"/>
                  </p:cNvSpPr>
                  <p:nvPr/>
                </p:nvSpPr>
                <p:spPr bwMode="auto">
                  <a:xfrm flipH="1" flipV="1">
                    <a:off x="3695700" y="1712913"/>
                    <a:ext cx="176213" cy="0"/>
                  </a:xfrm>
                  <a:prstGeom prst="line">
                    <a:avLst/>
                  </a:prstGeom>
                  <a:noFill/>
                  <a:ln w="19050">
                    <a:solidFill>
                      <a:srgbClr val="009900"/>
                    </a:solidFill>
                    <a:round/>
                    <a:headEnd/>
                    <a:tailEnd/>
                  </a:ln>
                </p:spPr>
                <p:txBody>
                  <a:bodyPr/>
                  <a:lstStyle/>
                  <a:p>
                    <a:endParaRPr lang="en-US"/>
                  </a:p>
                </p:txBody>
              </p:sp>
              <p:sp>
                <p:nvSpPr>
                  <p:cNvPr id="42495" name="Line 25"/>
                  <p:cNvSpPr>
                    <a:spLocks noChangeShapeType="1"/>
                  </p:cNvSpPr>
                  <p:nvPr/>
                </p:nvSpPr>
                <p:spPr bwMode="auto">
                  <a:xfrm flipV="1">
                    <a:off x="4498975" y="1712913"/>
                    <a:ext cx="0" cy="1241425"/>
                  </a:xfrm>
                  <a:prstGeom prst="line">
                    <a:avLst/>
                  </a:prstGeom>
                  <a:noFill/>
                  <a:ln w="19050">
                    <a:solidFill>
                      <a:srgbClr val="00B050"/>
                    </a:solidFill>
                    <a:round/>
                    <a:headEnd/>
                    <a:tailEnd/>
                  </a:ln>
                </p:spPr>
                <p:txBody>
                  <a:bodyPr/>
                  <a:lstStyle/>
                  <a:p>
                    <a:endParaRPr lang="en-US"/>
                  </a:p>
                </p:txBody>
              </p:sp>
              <p:sp>
                <p:nvSpPr>
                  <p:cNvPr id="42496" name="Line 25"/>
                  <p:cNvSpPr>
                    <a:spLocks noChangeShapeType="1"/>
                  </p:cNvSpPr>
                  <p:nvPr/>
                </p:nvSpPr>
                <p:spPr bwMode="auto">
                  <a:xfrm flipH="1" flipV="1">
                    <a:off x="4498975" y="1712913"/>
                    <a:ext cx="176213" cy="0"/>
                  </a:xfrm>
                  <a:prstGeom prst="line">
                    <a:avLst/>
                  </a:prstGeom>
                  <a:noFill/>
                  <a:ln w="19050">
                    <a:solidFill>
                      <a:srgbClr val="00B050"/>
                    </a:solidFill>
                    <a:round/>
                    <a:headEnd/>
                    <a:tailEnd/>
                  </a:ln>
                </p:spPr>
                <p:txBody>
                  <a:bodyPr/>
                  <a:lstStyle/>
                  <a:p>
                    <a:endParaRPr lang="en-US"/>
                  </a:p>
                </p:txBody>
              </p:sp>
              <p:sp>
                <p:nvSpPr>
                  <p:cNvPr id="42497" name="Line 25"/>
                  <p:cNvSpPr>
                    <a:spLocks noChangeShapeType="1"/>
                  </p:cNvSpPr>
                  <p:nvPr/>
                </p:nvSpPr>
                <p:spPr bwMode="auto">
                  <a:xfrm flipH="1" flipV="1">
                    <a:off x="5265738" y="1712913"/>
                    <a:ext cx="0" cy="1241425"/>
                  </a:xfrm>
                  <a:prstGeom prst="line">
                    <a:avLst/>
                  </a:prstGeom>
                  <a:noFill/>
                  <a:ln w="19050">
                    <a:solidFill>
                      <a:srgbClr val="00B050"/>
                    </a:solidFill>
                    <a:round/>
                    <a:headEnd/>
                    <a:tailEnd/>
                  </a:ln>
                </p:spPr>
                <p:txBody>
                  <a:bodyPr/>
                  <a:lstStyle/>
                  <a:p>
                    <a:endParaRPr lang="en-US"/>
                  </a:p>
                </p:txBody>
              </p:sp>
              <p:sp>
                <p:nvSpPr>
                  <p:cNvPr id="42498" name="Line 25"/>
                  <p:cNvSpPr>
                    <a:spLocks noChangeShapeType="1"/>
                  </p:cNvSpPr>
                  <p:nvPr/>
                </p:nvSpPr>
                <p:spPr bwMode="auto">
                  <a:xfrm flipH="1" flipV="1">
                    <a:off x="5265738" y="1712913"/>
                    <a:ext cx="176212" cy="0"/>
                  </a:xfrm>
                  <a:prstGeom prst="line">
                    <a:avLst/>
                  </a:prstGeom>
                  <a:noFill/>
                  <a:ln w="19050">
                    <a:solidFill>
                      <a:srgbClr val="00B050"/>
                    </a:solidFill>
                    <a:round/>
                    <a:headEnd/>
                    <a:tailEnd/>
                  </a:ln>
                </p:spPr>
                <p:txBody>
                  <a:bodyPr/>
                  <a:lstStyle/>
                  <a:p>
                    <a:endParaRPr lang="en-US"/>
                  </a:p>
                </p:txBody>
              </p:sp>
              <p:sp>
                <p:nvSpPr>
                  <p:cNvPr id="42499" name="Line 25"/>
                  <p:cNvSpPr>
                    <a:spLocks noChangeShapeType="1"/>
                  </p:cNvSpPr>
                  <p:nvPr/>
                </p:nvSpPr>
                <p:spPr bwMode="auto">
                  <a:xfrm flipH="1" flipV="1">
                    <a:off x="6142038" y="1712913"/>
                    <a:ext cx="0" cy="1241425"/>
                  </a:xfrm>
                  <a:prstGeom prst="line">
                    <a:avLst/>
                  </a:prstGeom>
                  <a:noFill/>
                  <a:ln w="19050">
                    <a:solidFill>
                      <a:srgbClr val="00B050"/>
                    </a:solidFill>
                    <a:round/>
                    <a:headEnd/>
                    <a:tailEnd/>
                  </a:ln>
                </p:spPr>
                <p:txBody>
                  <a:bodyPr/>
                  <a:lstStyle/>
                  <a:p>
                    <a:endParaRPr lang="en-US"/>
                  </a:p>
                </p:txBody>
              </p:sp>
              <p:sp>
                <p:nvSpPr>
                  <p:cNvPr id="42500" name="Line 25"/>
                  <p:cNvSpPr>
                    <a:spLocks noChangeShapeType="1"/>
                  </p:cNvSpPr>
                  <p:nvPr/>
                </p:nvSpPr>
                <p:spPr bwMode="auto">
                  <a:xfrm flipH="1" flipV="1">
                    <a:off x="6142038" y="1712913"/>
                    <a:ext cx="176212" cy="0"/>
                  </a:xfrm>
                  <a:prstGeom prst="line">
                    <a:avLst/>
                  </a:prstGeom>
                  <a:noFill/>
                  <a:ln w="19050">
                    <a:solidFill>
                      <a:srgbClr val="00B050"/>
                    </a:solidFill>
                    <a:round/>
                    <a:headEnd/>
                    <a:tailEnd/>
                  </a:ln>
                </p:spPr>
                <p:txBody>
                  <a:bodyPr/>
                  <a:lstStyle/>
                  <a:p>
                    <a:endParaRPr lang="en-US"/>
                  </a:p>
                </p:txBody>
              </p:sp>
              <p:sp>
                <p:nvSpPr>
                  <p:cNvPr id="42501" name="Line 25"/>
                  <p:cNvSpPr>
                    <a:spLocks noChangeShapeType="1"/>
                  </p:cNvSpPr>
                  <p:nvPr/>
                </p:nvSpPr>
                <p:spPr bwMode="auto">
                  <a:xfrm flipV="1">
                    <a:off x="6945313" y="1712913"/>
                    <a:ext cx="0" cy="1241425"/>
                  </a:xfrm>
                  <a:prstGeom prst="line">
                    <a:avLst/>
                  </a:prstGeom>
                  <a:noFill/>
                  <a:ln w="19050">
                    <a:solidFill>
                      <a:srgbClr val="00B050"/>
                    </a:solidFill>
                    <a:round/>
                    <a:headEnd/>
                    <a:tailEnd/>
                  </a:ln>
                </p:spPr>
                <p:txBody>
                  <a:bodyPr/>
                  <a:lstStyle/>
                  <a:p>
                    <a:endParaRPr lang="en-US"/>
                  </a:p>
                </p:txBody>
              </p:sp>
              <p:sp>
                <p:nvSpPr>
                  <p:cNvPr id="42502" name="Line 25"/>
                  <p:cNvSpPr>
                    <a:spLocks noChangeShapeType="1"/>
                  </p:cNvSpPr>
                  <p:nvPr/>
                </p:nvSpPr>
                <p:spPr bwMode="auto">
                  <a:xfrm flipH="1" flipV="1">
                    <a:off x="6945313" y="1712913"/>
                    <a:ext cx="176212" cy="0"/>
                  </a:xfrm>
                  <a:prstGeom prst="line">
                    <a:avLst/>
                  </a:prstGeom>
                  <a:noFill/>
                  <a:ln w="19050">
                    <a:solidFill>
                      <a:srgbClr val="00B050"/>
                    </a:solidFill>
                    <a:round/>
                    <a:headEnd/>
                    <a:tailEnd/>
                  </a:ln>
                </p:spPr>
                <p:txBody>
                  <a:bodyPr/>
                  <a:lstStyle/>
                  <a:p>
                    <a:endParaRPr lang="en-US"/>
                  </a:p>
                </p:txBody>
              </p:sp>
              <p:sp>
                <p:nvSpPr>
                  <p:cNvPr id="42503" name="Line 25"/>
                  <p:cNvSpPr>
                    <a:spLocks noChangeShapeType="1"/>
                  </p:cNvSpPr>
                  <p:nvPr/>
                </p:nvSpPr>
                <p:spPr bwMode="auto">
                  <a:xfrm flipH="1" flipV="1">
                    <a:off x="2162175" y="2954338"/>
                    <a:ext cx="4776788" cy="0"/>
                  </a:xfrm>
                  <a:prstGeom prst="line">
                    <a:avLst/>
                  </a:prstGeom>
                  <a:noFill/>
                  <a:ln w="19050">
                    <a:solidFill>
                      <a:srgbClr val="00B050"/>
                    </a:solidFill>
                    <a:round/>
                    <a:headEnd/>
                    <a:tailEnd/>
                  </a:ln>
                </p:spPr>
                <p:txBody>
                  <a:bodyPr/>
                  <a:lstStyle/>
                  <a:p>
                    <a:endParaRPr lang="en-US"/>
                  </a:p>
                </p:txBody>
              </p:sp>
              <p:sp>
                <p:nvSpPr>
                  <p:cNvPr id="42504" name="Line 18"/>
                  <p:cNvSpPr>
                    <a:spLocks noChangeShapeType="1"/>
                  </p:cNvSpPr>
                  <p:nvPr/>
                </p:nvSpPr>
                <p:spPr bwMode="auto">
                  <a:xfrm flipH="1">
                    <a:off x="1946544" y="5352475"/>
                    <a:ext cx="312458" cy="0"/>
                  </a:xfrm>
                  <a:prstGeom prst="line">
                    <a:avLst/>
                  </a:prstGeom>
                  <a:noFill/>
                  <a:ln w="28575">
                    <a:solidFill>
                      <a:srgbClr val="99CCFF"/>
                    </a:solidFill>
                    <a:round/>
                    <a:headEnd/>
                    <a:tailEnd/>
                  </a:ln>
                </p:spPr>
                <p:txBody>
                  <a:bodyPr/>
                  <a:lstStyle/>
                  <a:p>
                    <a:endParaRPr lang="en-US"/>
                  </a:p>
                </p:txBody>
              </p:sp>
              <p:sp>
                <p:nvSpPr>
                  <p:cNvPr id="42505" name="Arc 20"/>
                  <p:cNvSpPr>
                    <a:spLocks/>
                  </p:cNvSpPr>
                  <p:nvPr/>
                </p:nvSpPr>
                <p:spPr bwMode="auto">
                  <a:xfrm rot="552117">
                    <a:off x="2251075" y="5276850"/>
                    <a:ext cx="207963" cy="217488"/>
                  </a:xfrm>
                  <a:custGeom>
                    <a:avLst/>
                    <a:gdLst>
                      <a:gd name="T0" fmla="*/ 0 w 30878"/>
                      <a:gd name="T1" fmla="*/ 2147483647 h 21600"/>
                      <a:gd name="T2" fmla="*/ 2147483647 w 30878"/>
                      <a:gd name="T3" fmla="*/ 2147483647 h 21600"/>
                      <a:gd name="T4" fmla="*/ 2147483647 w 30878"/>
                      <a:gd name="T5" fmla="*/ 2147483647 h 21600"/>
                      <a:gd name="T6" fmla="*/ 0 60000 65536"/>
                      <a:gd name="T7" fmla="*/ 0 60000 65536"/>
                      <a:gd name="T8" fmla="*/ 0 60000 65536"/>
                      <a:gd name="T9" fmla="*/ 0 w 30878"/>
                      <a:gd name="T10" fmla="*/ 0 h 21600"/>
                      <a:gd name="T11" fmla="*/ 30878 w 30878"/>
                      <a:gd name="T12" fmla="*/ 21600 h 21600"/>
                    </a:gdLst>
                    <a:ahLst/>
                    <a:cxnLst>
                      <a:cxn ang="T6">
                        <a:pos x="T0" y="T1"/>
                      </a:cxn>
                      <a:cxn ang="T7">
                        <a:pos x="T2" y="T3"/>
                      </a:cxn>
                      <a:cxn ang="T8">
                        <a:pos x="T4" y="T5"/>
                      </a:cxn>
                    </a:cxnLst>
                    <a:rect l="T9" t="T10" r="T11" b="T12"/>
                    <a:pathLst>
                      <a:path w="30878" h="21600" fill="none" extrusionOk="0">
                        <a:moveTo>
                          <a:pt x="-1" y="9188"/>
                        </a:moveTo>
                        <a:cubicBezTo>
                          <a:pt x="4043" y="3428"/>
                          <a:pt x="10640" y="-1"/>
                          <a:pt x="17678" y="0"/>
                        </a:cubicBezTo>
                        <a:cubicBezTo>
                          <a:pt x="22454" y="0"/>
                          <a:pt x="27096" y="1583"/>
                          <a:pt x="30877" y="4502"/>
                        </a:cubicBezTo>
                      </a:path>
                      <a:path w="30878" h="21600" stroke="0" extrusionOk="0">
                        <a:moveTo>
                          <a:pt x="-1" y="9188"/>
                        </a:moveTo>
                        <a:cubicBezTo>
                          <a:pt x="4043" y="3428"/>
                          <a:pt x="10640" y="-1"/>
                          <a:pt x="17678" y="0"/>
                        </a:cubicBezTo>
                        <a:cubicBezTo>
                          <a:pt x="22454" y="0"/>
                          <a:pt x="27096" y="1583"/>
                          <a:pt x="30877" y="4502"/>
                        </a:cubicBezTo>
                        <a:lnTo>
                          <a:pt x="17678" y="21600"/>
                        </a:lnTo>
                        <a:close/>
                      </a:path>
                    </a:pathLst>
                  </a:custGeom>
                  <a:noFill/>
                  <a:ln w="28575">
                    <a:solidFill>
                      <a:srgbClr val="99CCFF"/>
                    </a:solidFill>
                    <a:round/>
                    <a:headEnd/>
                    <a:tailEnd/>
                  </a:ln>
                </p:spPr>
                <p:txBody>
                  <a:bodyPr wrap="none" anchor="ctr"/>
                  <a:lstStyle/>
                  <a:p>
                    <a:endParaRPr lang="en-US"/>
                  </a:p>
                </p:txBody>
              </p:sp>
              <p:sp>
                <p:nvSpPr>
                  <p:cNvPr id="42506" name="Line 18"/>
                  <p:cNvSpPr>
                    <a:spLocks noChangeShapeType="1"/>
                  </p:cNvSpPr>
                  <p:nvPr/>
                </p:nvSpPr>
                <p:spPr bwMode="auto">
                  <a:xfrm flipH="1" flipV="1">
                    <a:off x="2454275" y="5327650"/>
                    <a:ext cx="255588" cy="0"/>
                  </a:xfrm>
                  <a:prstGeom prst="line">
                    <a:avLst/>
                  </a:prstGeom>
                  <a:noFill/>
                  <a:ln w="28575">
                    <a:solidFill>
                      <a:srgbClr val="99CCFF"/>
                    </a:solidFill>
                    <a:round/>
                    <a:headEnd/>
                    <a:tailEnd/>
                  </a:ln>
                </p:spPr>
                <p:txBody>
                  <a:bodyPr/>
                  <a:lstStyle/>
                  <a:p>
                    <a:endParaRPr lang="en-US"/>
                  </a:p>
                </p:txBody>
              </p:sp>
              <p:sp>
                <p:nvSpPr>
                  <p:cNvPr id="42507" name="Line 25"/>
                  <p:cNvSpPr>
                    <a:spLocks noChangeShapeType="1"/>
                  </p:cNvSpPr>
                  <p:nvPr/>
                </p:nvSpPr>
                <p:spPr bwMode="auto">
                  <a:xfrm flipV="1">
                    <a:off x="2189163" y="2954338"/>
                    <a:ext cx="0" cy="2409825"/>
                  </a:xfrm>
                  <a:prstGeom prst="line">
                    <a:avLst/>
                  </a:prstGeom>
                  <a:noFill/>
                  <a:ln w="19050">
                    <a:solidFill>
                      <a:srgbClr val="00B050"/>
                    </a:solidFill>
                    <a:round/>
                    <a:headEnd/>
                    <a:tailEnd/>
                  </a:ln>
                </p:spPr>
                <p:txBody>
                  <a:bodyPr/>
                  <a:lstStyle/>
                  <a:p>
                    <a:endParaRPr lang="en-US"/>
                  </a:p>
                </p:txBody>
              </p:sp>
              <p:sp>
                <p:nvSpPr>
                  <p:cNvPr id="42508" name="Arc 20"/>
                  <p:cNvSpPr>
                    <a:spLocks/>
                  </p:cNvSpPr>
                  <p:nvPr/>
                </p:nvSpPr>
                <p:spPr bwMode="auto">
                  <a:xfrm rot="6266385">
                    <a:off x="2554288" y="5419725"/>
                    <a:ext cx="207962" cy="217488"/>
                  </a:xfrm>
                  <a:custGeom>
                    <a:avLst/>
                    <a:gdLst>
                      <a:gd name="T0" fmla="*/ 0 w 30878"/>
                      <a:gd name="T1" fmla="*/ 2147483647 h 21600"/>
                      <a:gd name="T2" fmla="*/ 2147483647 w 30878"/>
                      <a:gd name="T3" fmla="*/ 2147483647 h 21600"/>
                      <a:gd name="T4" fmla="*/ 2147483647 w 30878"/>
                      <a:gd name="T5" fmla="*/ 2147483647 h 21600"/>
                      <a:gd name="T6" fmla="*/ 0 60000 65536"/>
                      <a:gd name="T7" fmla="*/ 0 60000 65536"/>
                      <a:gd name="T8" fmla="*/ 0 60000 65536"/>
                      <a:gd name="T9" fmla="*/ 0 w 30878"/>
                      <a:gd name="T10" fmla="*/ 0 h 21600"/>
                      <a:gd name="T11" fmla="*/ 30878 w 30878"/>
                      <a:gd name="T12" fmla="*/ 21600 h 21600"/>
                    </a:gdLst>
                    <a:ahLst/>
                    <a:cxnLst>
                      <a:cxn ang="T6">
                        <a:pos x="T0" y="T1"/>
                      </a:cxn>
                      <a:cxn ang="T7">
                        <a:pos x="T2" y="T3"/>
                      </a:cxn>
                      <a:cxn ang="T8">
                        <a:pos x="T4" y="T5"/>
                      </a:cxn>
                    </a:cxnLst>
                    <a:rect l="T9" t="T10" r="T11" b="T12"/>
                    <a:pathLst>
                      <a:path w="30878" h="21600" fill="none" extrusionOk="0">
                        <a:moveTo>
                          <a:pt x="-1" y="9188"/>
                        </a:moveTo>
                        <a:cubicBezTo>
                          <a:pt x="4043" y="3428"/>
                          <a:pt x="10640" y="-1"/>
                          <a:pt x="17678" y="0"/>
                        </a:cubicBezTo>
                        <a:cubicBezTo>
                          <a:pt x="22454" y="0"/>
                          <a:pt x="27096" y="1583"/>
                          <a:pt x="30877" y="4502"/>
                        </a:cubicBezTo>
                      </a:path>
                      <a:path w="30878" h="21600" stroke="0" extrusionOk="0">
                        <a:moveTo>
                          <a:pt x="-1" y="9188"/>
                        </a:moveTo>
                        <a:cubicBezTo>
                          <a:pt x="4043" y="3428"/>
                          <a:pt x="10640" y="-1"/>
                          <a:pt x="17678" y="0"/>
                        </a:cubicBezTo>
                        <a:cubicBezTo>
                          <a:pt x="22454" y="0"/>
                          <a:pt x="27096" y="1583"/>
                          <a:pt x="30877" y="4502"/>
                        </a:cubicBezTo>
                        <a:lnTo>
                          <a:pt x="17678" y="21600"/>
                        </a:lnTo>
                        <a:close/>
                      </a:path>
                    </a:pathLst>
                  </a:custGeom>
                  <a:noFill/>
                  <a:ln w="28575">
                    <a:solidFill>
                      <a:srgbClr val="99CCFF"/>
                    </a:solidFill>
                    <a:round/>
                    <a:headEnd/>
                    <a:tailEnd/>
                  </a:ln>
                </p:spPr>
                <p:txBody>
                  <a:bodyPr wrap="none" anchor="ctr"/>
                  <a:lstStyle/>
                  <a:p>
                    <a:endParaRPr lang="en-US"/>
                  </a:p>
                </p:txBody>
              </p:sp>
              <p:sp>
                <p:nvSpPr>
                  <p:cNvPr id="42509" name="Line 21"/>
                  <p:cNvSpPr>
                    <a:spLocks noChangeShapeType="1"/>
                  </p:cNvSpPr>
                  <p:nvPr/>
                </p:nvSpPr>
                <p:spPr bwMode="auto">
                  <a:xfrm flipH="1" flipV="1">
                    <a:off x="2709863" y="5656263"/>
                    <a:ext cx="0" cy="179387"/>
                  </a:xfrm>
                  <a:prstGeom prst="line">
                    <a:avLst/>
                  </a:prstGeom>
                  <a:noFill/>
                  <a:ln w="28575">
                    <a:solidFill>
                      <a:srgbClr val="99CCFF"/>
                    </a:solidFill>
                    <a:round/>
                    <a:headEnd/>
                    <a:tailEnd/>
                  </a:ln>
                </p:spPr>
                <p:txBody>
                  <a:bodyPr/>
                  <a:lstStyle/>
                  <a:p>
                    <a:endParaRPr lang="en-US"/>
                  </a:p>
                </p:txBody>
              </p:sp>
              <p:sp>
                <p:nvSpPr>
                  <p:cNvPr id="42510" name="Line 21"/>
                  <p:cNvSpPr>
                    <a:spLocks noChangeShapeType="1"/>
                  </p:cNvSpPr>
                  <p:nvPr/>
                </p:nvSpPr>
                <p:spPr bwMode="auto">
                  <a:xfrm flipH="1" flipV="1">
                    <a:off x="2709863" y="5327650"/>
                    <a:ext cx="0" cy="106363"/>
                  </a:xfrm>
                  <a:prstGeom prst="line">
                    <a:avLst/>
                  </a:prstGeom>
                  <a:noFill/>
                  <a:ln w="28575">
                    <a:solidFill>
                      <a:srgbClr val="99CCFF"/>
                    </a:solidFill>
                    <a:round/>
                    <a:headEnd/>
                    <a:tailEnd/>
                  </a:ln>
                </p:spPr>
                <p:txBody>
                  <a:bodyPr/>
                  <a:lstStyle/>
                  <a:p>
                    <a:endParaRPr lang="en-US"/>
                  </a:p>
                </p:txBody>
              </p:sp>
              <p:grpSp>
                <p:nvGrpSpPr>
                  <p:cNvPr id="54" name="Group 150"/>
                  <p:cNvGrpSpPr>
                    <a:grpSpLocks/>
                  </p:cNvGrpSpPr>
                  <p:nvPr/>
                </p:nvGrpSpPr>
                <p:grpSpPr bwMode="auto">
                  <a:xfrm rot="5400000">
                    <a:off x="1922434" y="4479378"/>
                    <a:ext cx="180430" cy="204464"/>
                    <a:chOff x="2750" y="3421"/>
                    <a:chExt cx="102" cy="107"/>
                  </a:xfrm>
                </p:grpSpPr>
                <p:sp>
                  <p:nvSpPr>
                    <p:cNvPr id="42512" name="AutoShape 151"/>
                    <p:cNvSpPr>
                      <a:spLocks noChangeArrowheads="1"/>
                    </p:cNvSpPr>
                    <p:nvPr/>
                  </p:nvSpPr>
                  <p:spPr bwMode="auto">
                    <a:xfrm rot="-5400000">
                      <a:off x="2860" y="3449"/>
                      <a:ext cx="57" cy="102"/>
                    </a:xfrm>
                    <a:prstGeom prst="flowChartCollate">
                      <a:avLst/>
                    </a:prstGeom>
                    <a:solidFill>
                      <a:srgbClr val="B2B2B2"/>
                    </a:solidFill>
                    <a:ln w="9525">
                      <a:solidFill>
                        <a:srgbClr val="000000"/>
                      </a:solidFill>
                      <a:miter lim="800000"/>
                      <a:headEnd/>
                      <a:tailEnd/>
                    </a:ln>
                  </p:spPr>
                  <p:txBody>
                    <a:bodyPr wrap="none" anchor="ctr"/>
                    <a:lstStyle/>
                    <a:p>
                      <a:endParaRPr lang="ko-KR" altLang="en-US">
                        <a:solidFill>
                          <a:srgbClr val="000000"/>
                        </a:solidFill>
                        <a:latin typeface="Gulim" pitchFamily="34" charset="-127"/>
                        <a:ea typeface="Gulim" pitchFamily="34" charset="-127"/>
                      </a:endParaRPr>
                    </a:p>
                  </p:txBody>
                </p:sp>
                <p:sp>
                  <p:nvSpPr>
                    <p:cNvPr id="433" name="Line 152"/>
                    <p:cNvSpPr>
                      <a:spLocks noChangeShapeType="1"/>
                    </p:cNvSpPr>
                    <p:nvPr/>
                  </p:nvSpPr>
                  <p:spPr bwMode="auto">
                    <a:xfrm rot="-5400000">
                      <a:off x="2835" y="3467"/>
                      <a:ext cx="38" cy="0"/>
                    </a:xfrm>
                    <a:prstGeom prst="line">
                      <a:avLst/>
                    </a:prstGeom>
                    <a:noFill/>
                    <a:ln w="38100">
                      <a:solidFill>
                        <a:srgbClr val="B2B2B2"/>
                      </a:solidFill>
                      <a:round/>
                      <a:headEnd/>
                      <a:tailEnd/>
                    </a:ln>
                  </p:spPr>
                  <p:txBody>
                    <a:bodyPr/>
                    <a:lstStyle>
                      <a:defPPr>
                        <a:defRPr lang="ko-KR"/>
                      </a:defPPr>
                      <a:lvl1pPr algn="l" rtl="0" fontAlgn="base" latinLnBrk="1">
                        <a:spcBef>
                          <a:spcPct val="0"/>
                        </a:spcBef>
                        <a:spcAft>
                          <a:spcPct val="0"/>
                        </a:spcAft>
                        <a:defRPr kumimoji="1" kern="1200">
                          <a:solidFill>
                            <a:schemeClr val="tx1"/>
                          </a:solidFill>
                          <a:latin typeface="굴림" charset="-127"/>
                          <a:ea typeface="굴림" charset="-127"/>
                          <a:cs typeface="+mn-cs"/>
                        </a:defRPr>
                      </a:lvl1pPr>
                      <a:lvl2pPr marL="457200" algn="l" rtl="0" fontAlgn="base" latinLnBrk="1">
                        <a:spcBef>
                          <a:spcPct val="0"/>
                        </a:spcBef>
                        <a:spcAft>
                          <a:spcPct val="0"/>
                        </a:spcAft>
                        <a:defRPr kumimoji="1" kern="1200">
                          <a:solidFill>
                            <a:schemeClr val="tx1"/>
                          </a:solidFill>
                          <a:latin typeface="굴림" charset="-127"/>
                          <a:ea typeface="굴림" charset="-127"/>
                          <a:cs typeface="+mn-cs"/>
                        </a:defRPr>
                      </a:lvl2pPr>
                      <a:lvl3pPr marL="914400" algn="l" rtl="0" fontAlgn="base" latinLnBrk="1">
                        <a:spcBef>
                          <a:spcPct val="0"/>
                        </a:spcBef>
                        <a:spcAft>
                          <a:spcPct val="0"/>
                        </a:spcAft>
                        <a:defRPr kumimoji="1" kern="1200">
                          <a:solidFill>
                            <a:schemeClr val="tx1"/>
                          </a:solidFill>
                          <a:latin typeface="굴림" charset="-127"/>
                          <a:ea typeface="굴림" charset="-127"/>
                          <a:cs typeface="+mn-cs"/>
                        </a:defRPr>
                      </a:lvl3pPr>
                      <a:lvl4pPr marL="1371600" algn="l" rtl="0" fontAlgn="base" latinLnBrk="1">
                        <a:spcBef>
                          <a:spcPct val="0"/>
                        </a:spcBef>
                        <a:spcAft>
                          <a:spcPct val="0"/>
                        </a:spcAft>
                        <a:defRPr kumimoji="1" kern="1200">
                          <a:solidFill>
                            <a:schemeClr val="tx1"/>
                          </a:solidFill>
                          <a:latin typeface="굴림" charset="-127"/>
                          <a:ea typeface="굴림" charset="-127"/>
                          <a:cs typeface="+mn-cs"/>
                        </a:defRPr>
                      </a:lvl4pPr>
                      <a:lvl5pPr marL="1828800" algn="l" rtl="0" fontAlgn="base" latinLnBrk="1">
                        <a:spcBef>
                          <a:spcPct val="0"/>
                        </a:spcBef>
                        <a:spcAft>
                          <a:spcPct val="0"/>
                        </a:spcAft>
                        <a:defRPr kumimoji="1" kern="1200">
                          <a:solidFill>
                            <a:schemeClr val="tx1"/>
                          </a:solidFill>
                          <a:latin typeface="굴림" charset="-127"/>
                          <a:ea typeface="굴림" charset="-127"/>
                          <a:cs typeface="+mn-cs"/>
                        </a:defRPr>
                      </a:lvl5pPr>
                      <a:lvl6pPr marL="2286000" algn="l" defTabSz="914400" rtl="0" eaLnBrk="1" latinLnBrk="1" hangingPunct="1">
                        <a:defRPr kumimoji="1" kern="1200">
                          <a:solidFill>
                            <a:schemeClr val="tx1"/>
                          </a:solidFill>
                          <a:latin typeface="굴림" charset="-127"/>
                          <a:ea typeface="굴림" charset="-127"/>
                          <a:cs typeface="+mn-cs"/>
                        </a:defRPr>
                      </a:lvl6pPr>
                      <a:lvl7pPr marL="2743200" algn="l" defTabSz="914400" rtl="0" eaLnBrk="1" latinLnBrk="1" hangingPunct="1">
                        <a:defRPr kumimoji="1" kern="1200">
                          <a:solidFill>
                            <a:schemeClr val="tx1"/>
                          </a:solidFill>
                          <a:latin typeface="굴림" charset="-127"/>
                          <a:ea typeface="굴림" charset="-127"/>
                          <a:cs typeface="+mn-cs"/>
                        </a:defRPr>
                      </a:lvl7pPr>
                      <a:lvl8pPr marL="3200400" algn="l" defTabSz="914400" rtl="0" eaLnBrk="1" latinLnBrk="1" hangingPunct="1">
                        <a:defRPr kumimoji="1" kern="1200">
                          <a:solidFill>
                            <a:schemeClr val="tx1"/>
                          </a:solidFill>
                          <a:latin typeface="굴림" charset="-127"/>
                          <a:ea typeface="굴림" charset="-127"/>
                          <a:cs typeface="+mn-cs"/>
                        </a:defRPr>
                      </a:lvl8pPr>
                      <a:lvl9pPr marL="3657600" algn="l" defTabSz="914400" rtl="0" eaLnBrk="1" latinLnBrk="1" hangingPunct="1">
                        <a:defRPr kumimoji="1" kern="1200">
                          <a:solidFill>
                            <a:schemeClr val="tx1"/>
                          </a:solidFill>
                          <a:latin typeface="굴림" charset="-127"/>
                          <a:ea typeface="굴림" charset="-127"/>
                          <a:cs typeface="+mn-cs"/>
                        </a:defRPr>
                      </a:lvl9pPr>
                    </a:lstStyle>
                    <a:p>
                      <a:pPr fontAlgn="auto" latinLnBrk="0">
                        <a:spcBef>
                          <a:spcPts val="0"/>
                        </a:spcBef>
                        <a:spcAft>
                          <a:spcPts val="0"/>
                        </a:spcAft>
                        <a:defRPr/>
                      </a:pPr>
                      <a:endParaRPr kumimoji="0" lang="ko-KR" altLang="en-US" kern="0">
                        <a:solidFill>
                          <a:sysClr val="windowText" lastClr="000000"/>
                        </a:solidFill>
                      </a:endParaRPr>
                    </a:p>
                  </p:txBody>
                </p:sp>
                <p:sp>
                  <p:nvSpPr>
                    <p:cNvPr id="42514" name="AutoShape 153"/>
                    <p:cNvSpPr>
                      <a:spLocks noChangeArrowheads="1"/>
                    </p:cNvSpPr>
                    <p:nvPr/>
                  </p:nvSpPr>
                  <p:spPr bwMode="auto">
                    <a:xfrm rot="-5400000">
                      <a:off x="2823" y="3420"/>
                      <a:ext cx="46" cy="47"/>
                    </a:xfrm>
                    <a:prstGeom prst="flowChartDelay">
                      <a:avLst/>
                    </a:prstGeom>
                    <a:solidFill>
                      <a:srgbClr val="B2B2B2"/>
                    </a:solidFill>
                    <a:ln w="9525">
                      <a:solidFill>
                        <a:srgbClr val="000000"/>
                      </a:solidFill>
                      <a:miter lim="800000"/>
                      <a:headEnd/>
                      <a:tailEnd/>
                    </a:ln>
                  </p:spPr>
                  <p:txBody>
                    <a:bodyPr vert="eaVert" wrap="none" tIns="0" bIns="0" anchor="ctr" anchorCtr="1"/>
                    <a:lstStyle/>
                    <a:p>
                      <a:endParaRPr lang="en-US" altLang="ko-KR" sz="700">
                        <a:solidFill>
                          <a:srgbClr val="000000"/>
                        </a:solidFill>
                        <a:latin typeface="Gulim" pitchFamily="34" charset="-127"/>
                        <a:ea typeface="Gulim" pitchFamily="34" charset="-127"/>
                      </a:endParaRPr>
                    </a:p>
                  </p:txBody>
                </p:sp>
              </p:grpSp>
            </p:grpSp>
            <p:grpSp>
              <p:nvGrpSpPr>
                <p:cNvPr id="55" name="그룹 1028"/>
                <p:cNvGrpSpPr>
                  <a:grpSpLocks/>
                </p:cNvGrpSpPr>
                <p:nvPr/>
              </p:nvGrpSpPr>
              <p:grpSpPr bwMode="auto">
                <a:xfrm>
                  <a:off x="2096222" y="4079116"/>
                  <a:ext cx="207547" cy="198703"/>
                  <a:chOff x="4471359" y="3327421"/>
                  <a:chExt cx="203449" cy="203195"/>
                </a:xfrm>
              </p:grpSpPr>
              <p:sp>
                <p:nvSpPr>
                  <p:cNvPr id="42340" name="Line 211"/>
                  <p:cNvSpPr>
                    <a:spLocks noChangeShapeType="1"/>
                  </p:cNvSpPr>
                  <p:nvPr/>
                </p:nvSpPr>
                <p:spPr bwMode="auto">
                  <a:xfrm rot="5267881" flipH="1">
                    <a:off x="4605904" y="3273238"/>
                    <a:ext cx="3846" cy="112212"/>
                  </a:xfrm>
                  <a:prstGeom prst="line">
                    <a:avLst/>
                  </a:prstGeom>
                  <a:noFill/>
                  <a:ln w="19050">
                    <a:solidFill>
                      <a:srgbClr val="996633"/>
                    </a:solidFill>
                    <a:round/>
                    <a:headEnd/>
                    <a:tailEnd/>
                  </a:ln>
                </p:spPr>
                <p:txBody>
                  <a:bodyPr/>
                  <a:lstStyle/>
                  <a:p>
                    <a:endParaRPr lang="en-US"/>
                  </a:p>
                </p:txBody>
              </p:sp>
              <p:sp>
                <p:nvSpPr>
                  <p:cNvPr id="42341" name="Line 212"/>
                  <p:cNvSpPr>
                    <a:spLocks noChangeShapeType="1"/>
                  </p:cNvSpPr>
                  <p:nvPr/>
                </p:nvSpPr>
                <p:spPr bwMode="auto">
                  <a:xfrm rot="5267881">
                    <a:off x="4534182" y="3269811"/>
                    <a:ext cx="64736" cy="190381"/>
                  </a:xfrm>
                  <a:prstGeom prst="line">
                    <a:avLst/>
                  </a:prstGeom>
                  <a:noFill/>
                  <a:ln w="19050">
                    <a:solidFill>
                      <a:srgbClr val="996633"/>
                    </a:solidFill>
                    <a:round/>
                    <a:headEnd/>
                    <a:tailEnd/>
                  </a:ln>
                </p:spPr>
                <p:txBody>
                  <a:bodyPr/>
                  <a:lstStyle/>
                  <a:p>
                    <a:endParaRPr lang="en-US"/>
                  </a:p>
                </p:txBody>
              </p:sp>
              <p:sp>
                <p:nvSpPr>
                  <p:cNvPr id="42342" name="Line 214"/>
                  <p:cNvSpPr>
                    <a:spLocks noChangeShapeType="1"/>
                  </p:cNvSpPr>
                  <p:nvPr/>
                </p:nvSpPr>
                <p:spPr bwMode="auto">
                  <a:xfrm rot="5267881">
                    <a:off x="4576465" y="3299377"/>
                    <a:ext cx="0" cy="196686"/>
                  </a:xfrm>
                  <a:prstGeom prst="line">
                    <a:avLst/>
                  </a:prstGeom>
                  <a:noFill/>
                  <a:ln w="19050">
                    <a:solidFill>
                      <a:srgbClr val="996633"/>
                    </a:solidFill>
                    <a:round/>
                    <a:headEnd/>
                    <a:tailEnd/>
                  </a:ln>
                </p:spPr>
                <p:txBody>
                  <a:bodyPr/>
                  <a:lstStyle/>
                  <a:p>
                    <a:endParaRPr lang="en-US"/>
                  </a:p>
                </p:txBody>
              </p:sp>
              <p:sp>
                <p:nvSpPr>
                  <p:cNvPr id="42343" name="Line 215"/>
                  <p:cNvSpPr>
                    <a:spLocks noChangeShapeType="1"/>
                  </p:cNvSpPr>
                  <p:nvPr/>
                </p:nvSpPr>
                <p:spPr bwMode="auto">
                  <a:xfrm rot="5267881">
                    <a:off x="4545057" y="3334858"/>
                    <a:ext cx="64736" cy="190433"/>
                  </a:xfrm>
                  <a:prstGeom prst="line">
                    <a:avLst/>
                  </a:prstGeom>
                  <a:noFill/>
                  <a:ln w="19050">
                    <a:solidFill>
                      <a:srgbClr val="996633"/>
                    </a:solidFill>
                    <a:round/>
                    <a:headEnd/>
                    <a:tailEnd/>
                  </a:ln>
                </p:spPr>
                <p:txBody>
                  <a:bodyPr/>
                  <a:lstStyle/>
                  <a:p>
                    <a:endParaRPr lang="en-US"/>
                  </a:p>
                </p:txBody>
              </p:sp>
              <p:sp>
                <p:nvSpPr>
                  <p:cNvPr id="42344" name="Line 217"/>
                  <p:cNvSpPr>
                    <a:spLocks noChangeShapeType="1"/>
                  </p:cNvSpPr>
                  <p:nvPr/>
                </p:nvSpPr>
                <p:spPr bwMode="auto">
                  <a:xfrm rot="5267881">
                    <a:off x="4571993" y="3367514"/>
                    <a:ext cx="0" cy="196686"/>
                  </a:xfrm>
                  <a:prstGeom prst="line">
                    <a:avLst/>
                  </a:prstGeom>
                  <a:noFill/>
                  <a:ln w="19050">
                    <a:solidFill>
                      <a:srgbClr val="996633"/>
                    </a:solidFill>
                    <a:round/>
                    <a:headEnd/>
                    <a:tailEnd/>
                  </a:ln>
                </p:spPr>
                <p:txBody>
                  <a:bodyPr/>
                  <a:lstStyle/>
                  <a:p>
                    <a:endParaRPr lang="en-US"/>
                  </a:p>
                </p:txBody>
              </p:sp>
              <p:sp>
                <p:nvSpPr>
                  <p:cNvPr id="42345" name="Line 218"/>
                  <p:cNvSpPr>
                    <a:spLocks noChangeShapeType="1"/>
                  </p:cNvSpPr>
                  <p:nvPr/>
                </p:nvSpPr>
                <p:spPr bwMode="auto">
                  <a:xfrm rot="5267881">
                    <a:off x="4540585" y="3402995"/>
                    <a:ext cx="64736" cy="190433"/>
                  </a:xfrm>
                  <a:prstGeom prst="line">
                    <a:avLst/>
                  </a:prstGeom>
                  <a:noFill/>
                  <a:ln w="19050">
                    <a:solidFill>
                      <a:srgbClr val="996633"/>
                    </a:solidFill>
                    <a:round/>
                    <a:headEnd/>
                    <a:tailEnd/>
                  </a:ln>
                </p:spPr>
                <p:txBody>
                  <a:bodyPr/>
                  <a:lstStyle/>
                  <a:p>
                    <a:endParaRPr lang="en-US"/>
                  </a:p>
                </p:txBody>
              </p:sp>
              <p:sp>
                <p:nvSpPr>
                  <p:cNvPr id="42346" name="Line 219"/>
                  <p:cNvSpPr>
                    <a:spLocks noChangeShapeType="1"/>
                  </p:cNvSpPr>
                  <p:nvPr/>
                </p:nvSpPr>
                <p:spPr bwMode="auto">
                  <a:xfrm rot="5267881">
                    <a:off x="4533075" y="3481444"/>
                    <a:ext cx="0" cy="98343"/>
                  </a:xfrm>
                  <a:prstGeom prst="line">
                    <a:avLst/>
                  </a:prstGeom>
                  <a:noFill/>
                  <a:ln w="19050">
                    <a:solidFill>
                      <a:srgbClr val="996633"/>
                    </a:solidFill>
                    <a:round/>
                    <a:headEnd/>
                    <a:tailEnd/>
                  </a:ln>
                </p:spPr>
                <p:txBody>
                  <a:bodyPr/>
                  <a:lstStyle/>
                  <a:p>
                    <a:endParaRPr lang="en-US"/>
                  </a:p>
                </p:txBody>
              </p:sp>
            </p:grpSp>
          </p:grpSp>
          <p:grpSp>
            <p:nvGrpSpPr>
              <p:cNvPr id="56" name="그룹 257"/>
              <p:cNvGrpSpPr>
                <a:grpSpLocks/>
              </p:cNvGrpSpPr>
              <p:nvPr/>
            </p:nvGrpSpPr>
            <p:grpSpPr bwMode="auto">
              <a:xfrm rot="5400000">
                <a:off x="5326771" y="2956725"/>
                <a:ext cx="76082" cy="31560"/>
                <a:chOff x="4387849" y="3424237"/>
                <a:chExt cx="129386" cy="56572"/>
              </a:xfrm>
            </p:grpSpPr>
            <p:sp>
              <p:nvSpPr>
                <p:cNvPr id="42336" name="AutoShape 15"/>
                <p:cNvSpPr>
                  <a:spLocks noChangeArrowheads="1"/>
                </p:cNvSpPr>
                <p:nvPr/>
              </p:nvSpPr>
              <p:spPr bwMode="auto">
                <a:xfrm flipH="1">
                  <a:off x="4387849" y="3424237"/>
                  <a:ext cx="74333" cy="56572"/>
                </a:xfrm>
                <a:prstGeom prst="flowChartSummingJunction">
                  <a:avLst/>
                </a:prstGeom>
                <a:solidFill>
                  <a:srgbClr val="E3724F"/>
                </a:solidFill>
                <a:ln w="12700">
                  <a:solidFill>
                    <a:schemeClr val="tx1"/>
                  </a:solidFill>
                  <a:round/>
                  <a:headEnd/>
                  <a:tailEnd/>
                </a:ln>
              </p:spPr>
              <p:txBody>
                <a:bodyPr wrap="none" anchor="ctr"/>
                <a:lstStyle/>
                <a:p>
                  <a:pPr latinLnBrk="1"/>
                  <a:endParaRPr kumimoji="1" lang="ko-KR" altLang="en-US">
                    <a:latin typeface="Gulim" pitchFamily="34" charset="-127"/>
                    <a:ea typeface="Gulim" pitchFamily="34" charset="-127"/>
                  </a:endParaRPr>
                </a:p>
              </p:txBody>
            </p:sp>
            <p:sp>
              <p:nvSpPr>
                <p:cNvPr id="42337" name="AutoShape 16"/>
                <p:cNvSpPr>
                  <a:spLocks noChangeArrowheads="1"/>
                </p:cNvSpPr>
                <p:nvPr/>
              </p:nvSpPr>
              <p:spPr bwMode="auto">
                <a:xfrm rot="10800000" flipH="1">
                  <a:off x="4471516" y="3431925"/>
                  <a:ext cx="45719" cy="45719"/>
                </a:xfrm>
                <a:prstGeom prst="flowChartDelay">
                  <a:avLst/>
                </a:prstGeom>
                <a:solidFill>
                  <a:srgbClr val="E3724F"/>
                </a:solidFill>
                <a:ln w="12700">
                  <a:solidFill>
                    <a:schemeClr val="tx1"/>
                  </a:solidFill>
                  <a:miter lim="800000"/>
                  <a:headEnd/>
                  <a:tailEnd/>
                </a:ln>
              </p:spPr>
              <p:txBody>
                <a:bodyPr vert="eaVert" wrap="none" tIns="0" bIns="0" anchor="ctr" anchorCtr="1"/>
                <a:lstStyle/>
                <a:p>
                  <a:pPr latinLnBrk="1"/>
                  <a:endParaRPr kumimoji="1" lang="en-US" altLang="ko-KR" sz="500">
                    <a:latin typeface="Gulim" pitchFamily="34" charset="-127"/>
                    <a:ea typeface="Gulim" pitchFamily="34" charset="-127"/>
                  </a:endParaRPr>
                </a:p>
              </p:txBody>
            </p:sp>
          </p:grpSp>
          <p:grpSp>
            <p:nvGrpSpPr>
              <p:cNvPr id="57" name="그룹 260"/>
              <p:cNvGrpSpPr>
                <a:grpSpLocks/>
              </p:cNvGrpSpPr>
              <p:nvPr/>
            </p:nvGrpSpPr>
            <p:grpSpPr bwMode="auto">
              <a:xfrm rot="5400000">
                <a:off x="6430026" y="3337660"/>
                <a:ext cx="76082" cy="31560"/>
                <a:chOff x="4387849" y="3424237"/>
                <a:chExt cx="129386" cy="56572"/>
              </a:xfrm>
            </p:grpSpPr>
            <p:sp>
              <p:nvSpPr>
                <p:cNvPr id="42334" name="AutoShape 15"/>
                <p:cNvSpPr>
                  <a:spLocks noChangeArrowheads="1"/>
                </p:cNvSpPr>
                <p:nvPr/>
              </p:nvSpPr>
              <p:spPr bwMode="auto">
                <a:xfrm flipH="1">
                  <a:off x="4387849" y="3424237"/>
                  <a:ext cx="74333" cy="56572"/>
                </a:xfrm>
                <a:prstGeom prst="flowChartSummingJunction">
                  <a:avLst/>
                </a:prstGeom>
                <a:solidFill>
                  <a:srgbClr val="E3724F"/>
                </a:solidFill>
                <a:ln w="12700">
                  <a:solidFill>
                    <a:schemeClr val="tx1"/>
                  </a:solidFill>
                  <a:round/>
                  <a:headEnd/>
                  <a:tailEnd/>
                </a:ln>
              </p:spPr>
              <p:txBody>
                <a:bodyPr wrap="none" anchor="ctr"/>
                <a:lstStyle/>
                <a:p>
                  <a:pPr latinLnBrk="1"/>
                  <a:endParaRPr kumimoji="1" lang="ko-KR" altLang="en-US">
                    <a:latin typeface="Gulim" pitchFamily="34" charset="-127"/>
                    <a:ea typeface="Gulim" pitchFamily="34" charset="-127"/>
                  </a:endParaRPr>
                </a:p>
              </p:txBody>
            </p:sp>
            <p:sp>
              <p:nvSpPr>
                <p:cNvPr id="42335" name="AutoShape 16"/>
                <p:cNvSpPr>
                  <a:spLocks noChangeArrowheads="1"/>
                </p:cNvSpPr>
                <p:nvPr/>
              </p:nvSpPr>
              <p:spPr bwMode="auto">
                <a:xfrm rot="10800000" flipH="1">
                  <a:off x="4471516" y="3431925"/>
                  <a:ext cx="45719" cy="45719"/>
                </a:xfrm>
                <a:prstGeom prst="flowChartDelay">
                  <a:avLst/>
                </a:prstGeom>
                <a:solidFill>
                  <a:srgbClr val="E3724F"/>
                </a:solidFill>
                <a:ln w="12700">
                  <a:solidFill>
                    <a:schemeClr val="tx1"/>
                  </a:solidFill>
                  <a:miter lim="800000"/>
                  <a:headEnd/>
                  <a:tailEnd/>
                </a:ln>
              </p:spPr>
              <p:txBody>
                <a:bodyPr vert="eaVert" wrap="none" tIns="0" bIns="0" anchor="ctr" anchorCtr="1"/>
                <a:lstStyle/>
                <a:p>
                  <a:pPr latinLnBrk="1"/>
                  <a:endParaRPr kumimoji="1" lang="en-US" altLang="ko-KR" sz="500">
                    <a:latin typeface="Gulim" pitchFamily="34" charset="-127"/>
                    <a:ea typeface="Gulim" pitchFamily="34" charset="-127"/>
                  </a:endParaRPr>
                </a:p>
              </p:txBody>
            </p:sp>
          </p:grpSp>
          <p:grpSp>
            <p:nvGrpSpPr>
              <p:cNvPr id="58" name="그룹 493"/>
              <p:cNvGrpSpPr>
                <a:grpSpLocks/>
              </p:cNvGrpSpPr>
              <p:nvPr/>
            </p:nvGrpSpPr>
            <p:grpSpPr bwMode="auto">
              <a:xfrm rot="5400000">
                <a:off x="6429769" y="2941094"/>
                <a:ext cx="76082" cy="31560"/>
                <a:chOff x="4387849" y="3424237"/>
                <a:chExt cx="129386" cy="56572"/>
              </a:xfrm>
            </p:grpSpPr>
            <p:sp>
              <p:nvSpPr>
                <p:cNvPr id="42332" name="AutoShape 15"/>
                <p:cNvSpPr>
                  <a:spLocks noChangeArrowheads="1"/>
                </p:cNvSpPr>
                <p:nvPr/>
              </p:nvSpPr>
              <p:spPr bwMode="auto">
                <a:xfrm flipH="1">
                  <a:off x="4387849" y="3424237"/>
                  <a:ext cx="74333" cy="56572"/>
                </a:xfrm>
                <a:prstGeom prst="flowChartSummingJunction">
                  <a:avLst/>
                </a:prstGeom>
                <a:solidFill>
                  <a:srgbClr val="E3724F"/>
                </a:solidFill>
                <a:ln w="12700">
                  <a:solidFill>
                    <a:schemeClr val="tx1"/>
                  </a:solidFill>
                  <a:round/>
                  <a:headEnd/>
                  <a:tailEnd/>
                </a:ln>
              </p:spPr>
              <p:txBody>
                <a:bodyPr wrap="none" anchor="ctr"/>
                <a:lstStyle/>
                <a:p>
                  <a:pPr latinLnBrk="1"/>
                  <a:endParaRPr kumimoji="1" lang="ko-KR" altLang="en-US">
                    <a:latin typeface="Gulim" pitchFamily="34" charset="-127"/>
                    <a:ea typeface="Gulim" pitchFamily="34" charset="-127"/>
                  </a:endParaRPr>
                </a:p>
              </p:txBody>
            </p:sp>
            <p:sp>
              <p:nvSpPr>
                <p:cNvPr id="42333" name="AutoShape 16"/>
                <p:cNvSpPr>
                  <a:spLocks noChangeArrowheads="1"/>
                </p:cNvSpPr>
                <p:nvPr/>
              </p:nvSpPr>
              <p:spPr bwMode="auto">
                <a:xfrm rot="10800000" flipH="1">
                  <a:off x="4471516" y="3431925"/>
                  <a:ext cx="45719" cy="45719"/>
                </a:xfrm>
                <a:prstGeom prst="flowChartDelay">
                  <a:avLst/>
                </a:prstGeom>
                <a:solidFill>
                  <a:srgbClr val="E3724F"/>
                </a:solidFill>
                <a:ln w="12700">
                  <a:solidFill>
                    <a:schemeClr val="tx1"/>
                  </a:solidFill>
                  <a:miter lim="800000"/>
                  <a:headEnd/>
                  <a:tailEnd/>
                </a:ln>
              </p:spPr>
              <p:txBody>
                <a:bodyPr vert="eaVert" wrap="none" tIns="0" bIns="0" anchor="ctr" anchorCtr="1"/>
                <a:lstStyle/>
                <a:p>
                  <a:pPr latinLnBrk="1"/>
                  <a:endParaRPr kumimoji="1" lang="en-US" altLang="ko-KR" sz="500">
                    <a:latin typeface="Gulim" pitchFamily="34" charset="-127"/>
                    <a:ea typeface="Gulim" pitchFamily="34" charset="-127"/>
                  </a:endParaRPr>
                </a:p>
              </p:txBody>
            </p:sp>
          </p:grpSp>
          <p:grpSp>
            <p:nvGrpSpPr>
              <p:cNvPr id="62" name="그룹 496"/>
              <p:cNvGrpSpPr>
                <a:grpSpLocks/>
              </p:cNvGrpSpPr>
              <p:nvPr/>
            </p:nvGrpSpPr>
            <p:grpSpPr bwMode="auto">
              <a:xfrm rot="5400000">
                <a:off x="6418339" y="3733870"/>
                <a:ext cx="76082" cy="31560"/>
                <a:chOff x="4387849" y="3424237"/>
                <a:chExt cx="129386" cy="56572"/>
              </a:xfrm>
            </p:grpSpPr>
            <p:sp>
              <p:nvSpPr>
                <p:cNvPr id="42330" name="AutoShape 15"/>
                <p:cNvSpPr>
                  <a:spLocks noChangeArrowheads="1"/>
                </p:cNvSpPr>
                <p:nvPr/>
              </p:nvSpPr>
              <p:spPr bwMode="auto">
                <a:xfrm flipH="1">
                  <a:off x="4387849" y="3424237"/>
                  <a:ext cx="74333" cy="56572"/>
                </a:xfrm>
                <a:prstGeom prst="flowChartSummingJunction">
                  <a:avLst/>
                </a:prstGeom>
                <a:solidFill>
                  <a:srgbClr val="E3724F"/>
                </a:solidFill>
                <a:ln w="12700">
                  <a:solidFill>
                    <a:schemeClr val="tx1"/>
                  </a:solidFill>
                  <a:round/>
                  <a:headEnd/>
                  <a:tailEnd/>
                </a:ln>
              </p:spPr>
              <p:txBody>
                <a:bodyPr wrap="none" anchor="ctr"/>
                <a:lstStyle/>
                <a:p>
                  <a:pPr latinLnBrk="1"/>
                  <a:endParaRPr kumimoji="1" lang="ko-KR" altLang="en-US">
                    <a:latin typeface="Gulim" pitchFamily="34" charset="-127"/>
                    <a:ea typeface="Gulim" pitchFamily="34" charset="-127"/>
                  </a:endParaRPr>
                </a:p>
              </p:txBody>
            </p:sp>
            <p:sp>
              <p:nvSpPr>
                <p:cNvPr id="42331" name="AutoShape 16"/>
                <p:cNvSpPr>
                  <a:spLocks noChangeArrowheads="1"/>
                </p:cNvSpPr>
                <p:nvPr/>
              </p:nvSpPr>
              <p:spPr bwMode="auto">
                <a:xfrm rot="10800000" flipH="1">
                  <a:off x="4471516" y="3431925"/>
                  <a:ext cx="45719" cy="45719"/>
                </a:xfrm>
                <a:prstGeom prst="flowChartDelay">
                  <a:avLst/>
                </a:prstGeom>
                <a:solidFill>
                  <a:srgbClr val="E3724F"/>
                </a:solidFill>
                <a:ln w="12700">
                  <a:solidFill>
                    <a:schemeClr val="tx1"/>
                  </a:solidFill>
                  <a:miter lim="800000"/>
                  <a:headEnd/>
                  <a:tailEnd/>
                </a:ln>
              </p:spPr>
              <p:txBody>
                <a:bodyPr vert="eaVert" wrap="none" tIns="0" bIns="0" anchor="ctr" anchorCtr="1"/>
                <a:lstStyle/>
                <a:p>
                  <a:pPr latinLnBrk="1"/>
                  <a:endParaRPr kumimoji="1" lang="en-US" altLang="ko-KR" sz="500">
                    <a:latin typeface="Gulim" pitchFamily="34" charset="-127"/>
                    <a:ea typeface="Gulim" pitchFamily="34" charset="-127"/>
                  </a:endParaRPr>
                </a:p>
              </p:txBody>
            </p:sp>
          </p:grpSp>
          <p:grpSp>
            <p:nvGrpSpPr>
              <p:cNvPr id="63" name="그룹 499"/>
              <p:cNvGrpSpPr>
                <a:grpSpLocks/>
              </p:cNvGrpSpPr>
              <p:nvPr/>
            </p:nvGrpSpPr>
            <p:grpSpPr bwMode="auto">
              <a:xfrm rot="5400000">
                <a:off x="6414786" y="4117758"/>
                <a:ext cx="76082" cy="31560"/>
                <a:chOff x="4387849" y="3424237"/>
                <a:chExt cx="129386" cy="56572"/>
              </a:xfrm>
            </p:grpSpPr>
            <p:sp>
              <p:nvSpPr>
                <p:cNvPr id="42328" name="AutoShape 15"/>
                <p:cNvSpPr>
                  <a:spLocks noChangeArrowheads="1"/>
                </p:cNvSpPr>
                <p:nvPr/>
              </p:nvSpPr>
              <p:spPr bwMode="auto">
                <a:xfrm flipH="1">
                  <a:off x="4387849" y="3424237"/>
                  <a:ext cx="74333" cy="56572"/>
                </a:xfrm>
                <a:prstGeom prst="flowChartSummingJunction">
                  <a:avLst/>
                </a:prstGeom>
                <a:solidFill>
                  <a:srgbClr val="E3724F"/>
                </a:solidFill>
                <a:ln w="12700">
                  <a:solidFill>
                    <a:schemeClr val="tx1"/>
                  </a:solidFill>
                  <a:round/>
                  <a:headEnd/>
                  <a:tailEnd/>
                </a:ln>
              </p:spPr>
              <p:txBody>
                <a:bodyPr wrap="none" anchor="ctr"/>
                <a:lstStyle/>
                <a:p>
                  <a:pPr latinLnBrk="1"/>
                  <a:endParaRPr kumimoji="1" lang="ko-KR" altLang="en-US">
                    <a:latin typeface="Gulim" pitchFamily="34" charset="-127"/>
                    <a:ea typeface="Gulim" pitchFamily="34" charset="-127"/>
                  </a:endParaRPr>
                </a:p>
              </p:txBody>
            </p:sp>
            <p:sp>
              <p:nvSpPr>
                <p:cNvPr id="42329" name="AutoShape 16"/>
                <p:cNvSpPr>
                  <a:spLocks noChangeArrowheads="1"/>
                </p:cNvSpPr>
                <p:nvPr/>
              </p:nvSpPr>
              <p:spPr bwMode="auto">
                <a:xfrm rot="10800000" flipH="1">
                  <a:off x="4471516" y="3431925"/>
                  <a:ext cx="45719" cy="45719"/>
                </a:xfrm>
                <a:prstGeom prst="flowChartDelay">
                  <a:avLst/>
                </a:prstGeom>
                <a:solidFill>
                  <a:srgbClr val="E3724F"/>
                </a:solidFill>
                <a:ln w="12700">
                  <a:solidFill>
                    <a:schemeClr val="tx1"/>
                  </a:solidFill>
                  <a:miter lim="800000"/>
                  <a:headEnd/>
                  <a:tailEnd/>
                </a:ln>
              </p:spPr>
              <p:txBody>
                <a:bodyPr vert="eaVert" wrap="none" tIns="0" bIns="0" anchor="ctr" anchorCtr="1"/>
                <a:lstStyle/>
                <a:p>
                  <a:pPr latinLnBrk="1"/>
                  <a:endParaRPr kumimoji="1" lang="en-US" altLang="ko-KR" sz="500">
                    <a:latin typeface="Gulim" pitchFamily="34" charset="-127"/>
                    <a:ea typeface="Gulim" pitchFamily="34" charset="-127"/>
                  </a:endParaRPr>
                </a:p>
              </p:txBody>
            </p:sp>
          </p:grpSp>
          <p:grpSp>
            <p:nvGrpSpPr>
              <p:cNvPr id="42016" name="그룹 502"/>
              <p:cNvGrpSpPr>
                <a:grpSpLocks/>
              </p:cNvGrpSpPr>
              <p:nvPr/>
            </p:nvGrpSpPr>
            <p:grpSpPr bwMode="auto">
              <a:xfrm rot="5400000">
                <a:off x="6410719" y="4546183"/>
                <a:ext cx="76082" cy="31560"/>
                <a:chOff x="4387849" y="3424237"/>
                <a:chExt cx="129386" cy="56572"/>
              </a:xfrm>
            </p:grpSpPr>
            <p:sp>
              <p:nvSpPr>
                <p:cNvPr id="42326" name="AutoShape 15"/>
                <p:cNvSpPr>
                  <a:spLocks noChangeArrowheads="1"/>
                </p:cNvSpPr>
                <p:nvPr/>
              </p:nvSpPr>
              <p:spPr bwMode="auto">
                <a:xfrm flipH="1">
                  <a:off x="4387849" y="3424237"/>
                  <a:ext cx="74333" cy="56572"/>
                </a:xfrm>
                <a:prstGeom prst="flowChartSummingJunction">
                  <a:avLst/>
                </a:prstGeom>
                <a:solidFill>
                  <a:srgbClr val="E3724F"/>
                </a:solidFill>
                <a:ln w="12700">
                  <a:solidFill>
                    <a:schemeClr val="tx1"/>
                  </a:solidFill>
                  <a:round/>
                  <a:headEnd/>
                  <a:tailEnd/>
                </a:ln>
              </p:spPr>
              <p:txBody>
                <a:bodyPr wrap="none" anchor="ctr"/>
                <a:lstStyle/>
                <a:p>
                  <a:pPr latinLnBrk="1"/>
                  <a:endParaRPr kumimoji="1" lang="ko-KR" altLang="en-US">
                    <a:latin typeface="Gulim" pitchFamily="34" charset="-127"/>
                    <a:ea typeface="Gulim" pitchFamily="34" charset="-127"/>
                  </a:endParaRPr>
                </a:p>
              </p:txBody>
            </p:sp>
            <p:sp>
              <p:nvSpPr>
                <p:cNvPr id="42327" name="AutoShape 16"/>
                <p:cNvSpPr>
                  <a:spLocks noChangeArrowheads="1"/>
                </p:cNvSpPr>
                <p:nvPr/>
              </p:nvSpPr>
              <p:spPr bwMode="auto">
                <a:xfrm rot="10800000" flipH="1">
                  <a:off x="4471516" y="3431925"/>
                  <a:ext cx="45719" cy="45719"/>
                </a:xfrm>
                <a:prstGeom prst="flowChartDelay">
                  <a:avLst/>
                </a:prstGeom>
                <a:solidFill>
                  <a:srgbClr val="E3724F"/>
                </a:solidFill>
                <a:ln w="12700">
                  <a:solidFill>
                    <a:schemeClr val="tx1"/>
                  </a:solidFill>
                  <a:miter lim="800000"/>
                  <a:headEnd/>
                  <a:tailEnd/>
                </a:ln>
              </p:spPr>
              <p:txBody>
                <a:bodyPr vert="eaVert" wrap="none" tIns="0" bIns="0" anchor="ctr" anchorCtr="1"/>
                <a:lstStyle/>
                <a:p>
                  <a:pPr latinLnBrk="1"/>
                  <a:endParaRPr kumimoji="1" lang="en-US" altLang="ko-KR" sz="500">
                    <a:latin typeface="Gulim" pitchFamily="34" charset="-127"/>
                    <a:ea typeface="Gulim" pitchFamily="34" charset="-127"/>
                  </a:endParaRPr>
                </a:p>
              </p:txBody>
            </p:sp>
          </p:grpSp>
          <p:grpSp>
            <p:nvGrpSpPr>
              <p:cNvPr id="42017" name="그룹 505"/>
              <p:cNvGrpSpPr>
                <a:grpSpLocks/>
              </p:cNvGrpSpPr>
              <p:nvPr/>
            </p:nvGrpSpPr>
            <p:grpSpPr bwMode="auto">
              <a:xfrm rot="5400000">
                <a:off x="6406909" y="4953518"/>
                <a:ext cx="76082" cy="31560"/>
                <a:chOff x="4387849" y="3424237"/>
                <a:chExt cx="129386" cy="56572"/>
              </a:xfrm>
            </p:grpSpPr>
            <p:sp>
              <p:nvSpPr>
                <p:cNvPr id="42324" name="AutoShape 15"/>
                <p:cNvSpPr>
                  <a:spLocks noChangeArrowheads="1"/>
                </p:cNvSpPr>
                <p:nvPr/>
              </p:nvSpPr>
              <p:spPr bwMode="auto">
                <a:xfrm flipH="1">
                  <a:off x="4387849" y="3424237"/>
                  <a:ext cx="74333" cy="56572"/>
                </a:xfrm>
                <a:prstGeom prst="flowChartSummingJunction">
                  <a:avLst/>
                </a:prstGeom>
                <a:solidFill>
                  <a:srgbClr val="E3724F"/>
                </a:solidFill>
                <a:ln w="12700">
                  <a:solidFill>
                    <a:schemeClr val="tx1"/>
                  </a:solidFill>
                  <a:round/>
                  <a:headEnd/>
                  <a:tailEnd/>
                </a:ln>
              </p:spPr>
              <p:txBody>
                <a:bodyPr wrap="none" anchor="ctr"/>
                <a:lstStyle/>
                <a:p>
                  <a:pPr latinLnBrk="1"/>
                  <a:endParaRPr kumimoji="1" lang="ko-KR" altLang="en-US">
                    <a:latin typeface="Gulim" pitchFamily="34" charset="-127"/>
                    <a:ea typeface="Gulim" pitchFamily="34" charset="-127"/>
                  </a:endParaRPr>
                </a:p>
              </p:txBody>
            </p:sp>
            <p:sp>
              <p:nvSpPr>
                <p:cNvPr id="42325" name="AutoShape 16"/>
                <p:cNvSpPr>
                  <a:spLocks noChangeArrowheads="1"/>
                </p:cNvSpPr>
                <p:nvPr/>
              </p:nvSpPr>
              <p:spPr bwMode="auto">
                <a:xfrm rot="10800000" flipH="1">
                  <a:off x="4471516" y="3431925"/>
                  <a:ext cx="45719" cy="45719"/>
                </a:xfrm>
                <a:prstGeom prst="flowChartDelay">
                  <a:avLst/>
                </a:prstGeom>
                <a:solidFill>
                  <a:srgbClr val="E3724F"/>
                </a:solidFill>
                <a:ln w="12700">
                  <a:solidFill>
                    <a:schemeClr val="tx1"/>
                  </a:solidFill>
                  <a:miter lim="800000"/>
                  <a:headEnd/>
                  <a:tailEnd/>
                </a:ln>
              </p:spPr>
              <p:txBody>
                <a:bodyPr vert="eaVert" wrap="none" tIns="0" bIns="0" anchor="ctr" anchorCtr="1"/>
                <a:lstStyle/>
                <a:p>
                  <a:pPr latinLnBrk="1"/>
                  <a:endParaRPr kumimoji="1" lang="en-US" altLang="ko-KR" sz="500">
                    <a:latin typeface="Gulim" pitchFamily="34" charset="-127"/>
                    <a:ea typeface="Gulim" pitchFamily="34" charset="-127"/>
                  </a:endParaRPr>
                </a:p>
              </p:txBody>
            </p:sp>
          </p:grpSp>
          <p:cxnSp>
            <p:nvCxnSpPr>
              <p:cNvPr id="492" name="꺾인 연결선 1171"/>
              <p:cNvCxnSpPr/>
              <p:nvPr/>
            </p:nvCxnSpPr>
            <p:spPr>
              <a:xfrm rot="10800000" flipV="1">
                <a:off x="6912719" y="1704994"/>
                <a:ext cx="717398" cy="1230716"/>
              </a:xfrm>
              <a:prstGeom prst="bentConnector3">
                <a:avLst>
                  <a:gd name="adj1" fmla="val 63867"/>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3" name="꺾인 연결선 1172"/>
              <p:cNvCxnSpPr>
                <a:endCxn id="42364" idx="0"/>
              </p:cNvCxnSpPr>
              <p:nvPr/>
            </p:nvCxnSpPr>
            <p:spPr>
              <a:xfrm rot="10800000" flipV="1">
                <a:off x="6912719" y="1860562"/>
                <a:ext cx="717398" cy="1182317"/>
              </a:xfrm>
              <a:prstGeom prst="bentConnector3">
                <a:avLst>
                  <a:gd name="adj1" fmla="val 56189"/>
                </a:avLst>
              </a:prstGeom>
              <a:ln w="28575">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94" name="꺾인 연결선 1173"/>
              <p:cNvCxnSpPr/>
              <p:nvPr/>
            </p:nvCxnSpPr>
            <p:spPr>
              <a:xfrm rot="10800000" flipV="1">
                <a:off x="6919634" y="2356651"/>
                <a:ext cx="719127" cy="990451"/>
              </a:xfrm>
              <a:prstGeom prst="bentConnector3">
                <a:avLst>
                  <a:gd name="adj1" fmla="val 46331"/>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2155" name="Rectangle 285"/>
              <p:cNvSpPr>
                <a:spLocks noChangeArrowheads="1"/>
              </p:cNvSpPr>
              <p:nvPr/>
            </p:nvSpPr>
            <p:spPr bwMode="auto">
              <a:xfrm rot="5400000">
                <a:off x="5011706" y="2349029"/>
                <a:ext cx="100924" cy="54343"/>
              </a:xfrm>
              <a:prstGeom prst="rect">
                <a:avLst/>
              </a:prstGeom>
              <a:pattFill prst="openDmnd">
                <a:fgClr>
                  <a:srgbClr val="99CC00"/>
                </a:fgClr>
                <a:bgClr>
                  <a:srgbClr val="FFFFFF"/>
                </a:bgClr>
              </a:pattFill>
              <a:ln w="9525">
                <a:solidFill>
                  <a:srgbClr val="808080"/>
                </a:solidFill>
                <a:miter lim="800000"/>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2156" name="Rectangle 285"/>
              <p:cNvSpPr>
                <a:spLocks noChangeArrowheads="1"/>
              </p:cNvSpPr>
              <p:nvPr/>
            </p:nvSpPr>
            <p:spPr bwMode="auto">
              <a:xfrm rot="5400000">
                <a:off x="5133937" y="2344266"/>
                <a:ext cx="100924" cy="54343"/>
              </a:xfrm>
              <a:prstGeom prst="rect">
                <a:avLst/>
              </a:prstGeom>
              <a:pattFill prst="openDmnd">
                <a:fgClr>
                  <a:srgbClr val="99CC00"/>
                </a:fgClr>
                <a:bgClr>
                  <a:srgbClr val="FFFFFF"/>
                </a:bgClr>
              </a:pattFill>
              <a:ln w="9525">
                <a:solidFill>
                  <a:srgbClr val="808080"/>
                </a:solidFill>
                <a:miter lim="800000"/>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2157" name="Rectangle 285"/>
              <p:cNvSpPr>
                <a:spLocks noChangeArrowheads="1"/>
              </p:cNvSpPr>
              <p:nvPr/>
            </p:nvSpPr>
            <p:spPr bwMode="auto">
              <a:xfrm rot="5400000">
                <a:off x="5617758" y="2333838"/>
                <a:ext cx="100924" cy="54343"/>
              </a:xfrm>
              <a:prstGeom prst="rect">
                <a:avLst/>
              </a:prstGeom>
              <a:pattFill prst="openDmnd">
                <a:fgClr>
                  <a:srgbClr val="99CC00"/>
                </a:fgClr>
                <a:bgClr>
                  <a:srgbClr val="FFFFFF"/>
                </a:bgClr>
              </a:pattFill>
              <a:ln w="9525">
                <a:solidFill>
                  <a:srgbClr val="808080"/>
                </a:solidFill>
                <a:miter lim="800000"/>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2158" name="Rectangle 286"/>
              <p:cNvSpPr>
                <a:spLocks noChangeArrowheads="1"/>
              </p:cNvSpPr>
              <p:nvPr/>
            </p:nvSpPr>
            <p:spPr bwMode="auto">
              <a:xfrm>
                <a:off x="5233428" y="2922642"/>
                <a:ext cx="100924" cy="54343"/>
              </a:xfrm>
              <a:prstGeom prst="rect">
                <a:avLst/>
              </a:prstGeom>
              <a:pattFill prst="openDmnd">
                <a:fgClr>
                  <a:srgbClr val="99CC00"/>
                </a:fgClr>
                <a:bgClr>
                  <a:srgbClr val="FFFFFF"/>
                </a:bgClr>
              </a:pattFill>
              <a:ln w="9525">
                <a:solidFill>
                  <a:srgbClr val="808080"/>
                </a:solidFill>
                <a:miter lim="800000"/>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cxnSp>
            <p:nvCxnSpPr>
              <p:cNvPr id="499" name="꺾인 연결선 1178"/>
              <p:cNvCxnSpPr/>
              <p:nvPr/>
            </p:nvCxnSpPr>
            <p:spPr>
              <a:xfrm rot="10800000" flipV="1">
                <a:off x="6912719" y="2532962"/>
                <a:ext cx="719127" cy="914395"/>
              </a:xfrm>
              <a:prstGeom prst="bentConnector3">
                <a:avLst>
                  <a:gd name="adj1" fmla="val 36738"/>
                </a:avLst>
              </a:prstGeom>
              <a:ln w="28575">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00" name="꺾인 연결선 1179"/>
              <p:cNvCxnSpPr/>
              <p:nvPr/>
            </p:nvCxnSpPr>
            <p:spPr>
              <a:xfrm rot="10800000" flipV="1">
                <a:off x="6912719" y="3089550"/>
                <a:ext cx="717398" cy="630916"/>
              </a:xfrm>
              <a:prstGeom prst="bentConnector3">
                <a:avLst>
                  <a:gd name="adj1" fmla="val 26106"/>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1" name="꺾인 연결선 1180"/>
              <p:cNvCxnSpPr/>
              <p:nvPr/>
            </p:nvCxnSpPr>
            <p:spPr>
              <a:xfrm rot="10800000" flipV="1">
                <a:off x="6912719" y="3267589"/>
                <a:ext cx="717398" cy="575601"/>
              </a:xfrm>
              <a:prstGeom prst="bentConnector3">
                <a:avLst>
                  <a:gd name="adj1" fmla="val 14602"/>
                </a:avLst>
              </a:prstGeom>
              <a:ln w="28575">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02" name="꺾인 연결선 1181"/>
              <p:cNvCxnSpPr/>
              <p:nvPr/>
            </p:nvCxnSpPr>
            <p:spPr>
              <a:xfrm rot="10800000" flipV="1">
                <a:off x="6919634" y="3908875"/>
                <a:ext cx="719127" cy="197053"/>
              </a:xfrm>
              <a:prstGeom prst="bentConnector3">
                <a:avLst>
                  <a:gd name="adj1" fmla="val 63832"/>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3" name="꺾인 연결선 1182"/>
              <p:cNvCxnSpPr/>
              <p:nvPr/>
            </p:nvCxnSpPr>
            <p:spPr>
              <a:xfrm rot="10800000" flipV="1">
                <a:off x="6912719" y="4088642"/>
                <a:ext cx="717398" cy="120997"/>
              </a:xfrm>
              <a:prstGeom prst="bentConnector3">
                <a:avLst>
                  <a:gd name="adj1" fmla="val 55047"/>
                </a:avLst>
              </a:prstGeom>
              <a:ln w="28575">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04" name="꺾인 연결선 1183"/>
              <p:cNvCxnSpPr/>
              <p:nvPr/>
            </p:nvCxnSpPr>
            <p:spPr>
              <a:xfrm rot="10800000">
                <a:off x="6912719" y="4541518"/>
                <a:ext cx="717398" cy="120997"/>
              </a:xfrm>
              <a:prstGeom prst="bentConnector3">
                <a:avLst>
                  <a:gd name="adj1"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5" name="꺾인 연결선 1184"/>
              <p:cNvCxnSpPr/>
              <p:nvPr/>
            </p:nvCxnSpPr>
            <p:spPr>
              <a:xfrm rot="10800000">
                <a:off x="6912719" y="4645230"/>
                <a:ext cx="717398" cy="188411"/>
              </a:xfrm>
              <a:prstGeom prst="bentConnector3">
                <a:avLst>
                  <a:gd name="adj1" fmla="val 60094"/>
                </a:avLst>
              </a:prstGeom>
              <a:ln w="28575">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06" name="꺾인 연결선 1185"/>
              <p:cNvCxnSpPr/>
              <p:nvPr/>
            </p:nvCxnSpPr>
            <p:spPr>
              <a:xfrm rot="10800000">
                <a:off x="6912719" y="4954639"/>
                <a:ext cx="717398" cy="402748"/>
              </a:xfrm>
              <a:prstGeom prst="bentConnector3">
                <a:avLst>
                  <a:gd name="adj1"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7" name="꺾인 연결선 1186"/>
              <p:cNvCxnSpPr/>
              <p:nvPr/>
            </p:nvCxnSpPr>
            <p:spPr>
              <a:xfrm rot="10800000">
                <a:off x="6912719" y="5061808"/>
                <a:ext cx="717398" cy="470161"/>
              </a:xfrm>
              <a:prstGeom prst="bentConnector3">
                <a:avLst>
                  <a:gd name="adj1" fmla="val 58833"/>
                </a:avLst>
              </a:prstGeom>
              <a:ln w="28575">
                <a:solidFill>
                  <a:srgbClr val="FF9900"/>
                </a:solidFill>
              </a:ln>
            </p:spPr>
            <p:style>
              <a:lnRef idx="1">
                <a:schemeClr val="accent1"/>
              </a:lnRef>
              <a:fillRef idx="0">
                <a:schemeClr val="accent1"/>
              </a:fillRef>
              <a:effectRef idx="0">
                <a:schemeClr val="accent1"/>
              </a:effectRef>
              <a:fontRef idx="minor">
                <a:schemeClr val="tx1"/>
              </a:fontRef>
            </p:style>
          </p:cxnSp>
          <p:grpSp>
            <p:nvGrpSpPr>
              <p:cNvPr id="42018" name="그룹 766"/>
              <p:cNvGrpSpPr>
                <a:grpSpLocks/>
              </p:cNvGrpSpPr>
              <p:nvPr/>
            </p:nvGrpSpPr>
            <p:grpSpPr bwMode="auto">
              <a:xfrm>
                <a:off x="7630621" y="5150096"/>
                <a:ext cx="1162541" cy="432000"/>
                <a:chOff x="7807692" y="4941484"/>
                <a:chExt cx="1155890" cy="635252"/>
              </a:xfrm>
            </p:grpSpPr>
            <p:sp>
              <p:nvSpPr>
                <p:cNvPr id="42299" name="Line 373"/>
                <p:cNvSpPr>
                  <a:spLocks noChangeShapeType="1"/>
                </p:cNvSpPr>
                <p:nvPr/>
              </p:nvSpPr>
              <p:spPr bwMode="auto">
                <a:xfrm>
                  <a:off x="7925521" y="5487065"/>
                  <a:ext cx="491645" cy="0"/>
                </a:xfrm>
                <a:prstGeom prst="line">
                  <a:avLst/>
                </a:prstGeom>
                <a:noFill/>
                <a:ln w="28575">
                  <a:solidFill>
                    <a:srgbClr val="FF9900"/>
                  </a:solidFill>
                  <a:round/>
                  <a:headEnd/>
                  <a:tailEnd/>
                </a:ln>
              </p:spPr>
              <p:txBody>
                <a:bodyPr/>
                <a:lstStyle/>
                <a:p>
                  <a:endParaRPr lang="en-US"/>
                </a:p>
              </p:txBody>
            </p:sp>
            <p:sp>
              <p:nvSpPr>
                <p:cNvPr id="42300" name="Line 365"/>
                <p:cNvSpPr>
                  <a:spLocks noChangeShapeType="1"/>
                </p:cNvSpPr>
                <p:nvPr/>
              </p:nvSpPr>
              <p:spPr bwMode="auto">
                <a:xfrm>
                  <a:off x="7939072" y="5246810"/>
                  <a:ext cx="307278" cy="0"/>
                </a:xfrm>
                <a:prstGeom prst="line">
                  <a:avLst/>
                </a:prstGeom>
                <a:noFill/>
                <a:ln w="28575">
                  <a:solidFill>
                    <a:srgbClr val="FF0000"/>
                  </a:solidFill>
                  <a:round/>
                  <a:headEnd/>
                  <a:tailEnd/>
                </a:ln>
              </p:spPr>
              <p:txBody>
                <a:bodyPr/>
                <a:lstStyle/>
                <a:p>
                  <a:endParaRPr lang="en-US"/>
                </a:p>
              </p:txBody>
            </p:sp>
            <p:sp>
              <p:nvSpPr>
                <p:cNvPr id="42301" name="Oval 319"/>
                <p:cNvSpPr>
                  <a:spLocks noChangeArrowheads="1"/>
                </p:cNvSpPr>
                <p:nvPr/>
              </p:nvSpPr>
              <p:spPr bwMode="auto">
                <a:xfrm>
                  <a:off x="8249492" y="5007995"/>
                  <a:ext cx="205394" cy="60126"/>
                </a:xfrm>
                <a:prstGeom prst="ellipse">
                  <a:avLst/>
                </a:prstGeom>
                <a:solidFill>
                  <a:srgbClr val="1F497D"/>
                </a:solidFill>
                <a:ln w="9525">
                  <a:solidFill>
                    <a:srgbClr val="000000"/>
                  </a:solidFill>
                  <a:round/>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2302" name="Oval 320"/>
                <p:cNvSpPr>
                  <a:spLocks noChangeArrowheads="1"/>
                </p:cNvSpPr>
                <p:nvPr/>
              </p:nvSpPr>
              <p:spPr bwMode="auto">
                <a:xfrm>
                  <a:off x="8460086" y="5007995"/>
                  <a:ext cx="205394" cy="60126"/>
                </a:xfrm>
                <a:prstGeom prst="ellipse">
                  <a:avLst/>
                </a:prstGeom>
                <a:solidFill>
                  <a:srgbClr val="1F497D"/>
                </a:solidFill>
                <a:ln w="9525">
                  <a:solidFill>
                    <a:srgbClr val="000000"/>
                  </a:solidFill>
                  <a:round/>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2303" name="AutoShape 321"/>
                <p:cNvSpPr>
                  <a:spLocks noChangeArrowheads="1"/>
                </p:cNvSpPr>
                <p:nvPr/>
              </p:nvSpPr>
              <p:spPr bwMode="auto">
                <a:xfrm rot="10800000">
                  <a:off x="8386421" y="5103193"/>
                  <a:ext cx="137796" cy="54113"/>
                </a:xfrm>
                <a:prstGeom prst="flowChartManualOperation">
                  <a:avLst/>
                </a:prstGeom>
                <a:solidFill>
                  <a:srgbClr val="EEECE1"/>
                </a:solidFill>
                <a:ln w="9525">
                  <a:solidFill>
                    <a:srgbClr val="000000"/>
                  </a:solidFill>
                  <a:miter lim="800000"/>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2304" name="Line 322"/>
                <p:cNvSpPr>
                  <a:spLocks noChangeShapeType="1"/>
                </p:cNvSpPr>
                <p:nvPr/>
              </p:nvSpPr>
              <p:spPr bwMode="auto">
                <a:xfrm>
                  <a:off x="8454886" y="5036053"/>
                  <a:ext cx="0" cy="72151"/>
                </a:xfrm>
                <a:prstGeom prst="line">
                  <a:avLst/>
                </a:prstGeom>
                <a:noFill/>
                <a:ln w="9525">
                  <a:solidFill>
                    <a:srgbClr val="000000"/>
                  </a:solidFill>
                  <a:round/>
                  <a:headEnd/>
                  <a:tailEnd/>
                </a:ln>
              </p:spPr>
              <p:txBody>
                <a:bodyPr/>
                <a:lstStyle/>
                <a:p>
                  <a:endParaRPr lang="en-US"/>
                </a:p>
              </p:txBody>
            </p:sp>
            <p:sp>
              <p:nvSpPr>
                <p:cNvPr id="42305" name="Rectangle 324"/>
                <p:cNvSpPr>
                  <a:spLocks noChangeArrowheads="1"/>
                </p:cNvSpPr>
                <p:nvPr/>
              </p:nvSpPr>
              <p:spPr bwMode="auto">
                <a:xfrm>
                  <a:off x="7936483" y="4941484"/>
                  <a:ext cx="1027099" cy="635252"/>
                </a:xfrm>
                <a:prstGeom prst="rect">
                  <a:avLst/>
                </a:prstGeom>
                <a:noFill/>
                <a:ln w="19050">
                  <a:solidFill>
                    <a:srgbClr val="000000"/>
                  </a:solidFill>
                  <a:miter lim="800000"/>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2306" name="Line 325"/>
                <p:cNvSpPr>
                  <a:spLocks noChangeShapeType="1"/>
                </p:cNvSpPr>
                <p:nvPr/>
              </p:nvSpPr>
              <p:spPr bwMode="auto">
                <a:xfrm>
                  <a:off x="8731876" y="5195313"/>
                  <a:ext cx="128726" cy="0"/>
                </a:xfrm>
                <a:prstGeom prst="line">
                  <a:avLst/>
                </a:prstGeom>
                <a:noFill/>
                <a:ln w="57150">
                  <a:solidFill>
                    <a:srgbClr val="333399"/>
                  </a:solidFill>
                  <a:round/>
                  <a:headEnd/>
                  <a:tailEnd/>
                </a:ln>
              </p:spPr>
              <p:txBody>
                <a:bodyPr/>
                <a:lstStyle/>
                <a:p>
                  <a:endParaRPr lang="en-US"/>
                </a:p>
              </p:txBody>
            </p:sp>
            <p:sp>
              <p:nvSpPr>
                <p:cNvPr id="42307" name="Line 326"/>
                <p:cNvSpPr>
                  <a:spLocks noChangeShapeType="1"/>
                </p:cNvSpPr>
                <p:nvPr/>
              </p:nvSpPr>
              <p:spPr bwMode="auto">
                <a:xfrm>
                  <a:off x="8058435" y="5192598"/>
                  <a:ext cx="128727" cy="0"/>
                </a:xfrm>
                <a:prstGeom prst="line">
                  <a:avLst/>
                </a:prstGeom>
                <a:noFill/>
                <a:ln w="57150">
                  <a:solidFill>
                    <a:srgbClr val="333399"/>
                  </a:solidFill>
                  <a:round/>
                  <a:headEnd/>
                  <a:tailEnd/>
                </a:ln>
              </p:spPr>
              <p:txBody>
                <a:bodyPr/>
                <a:lstStyle/>
                <a:p>
                  <a:endParaRPr lang="en-US"/>
                </a:p>
              </p:txBody>
            </p:sp>
            <p:sp>
              <p:nvSpPr>
                <p:cNvPr id="42308" name="Line 327"/>
                <p:cNvSpPr>
                  <a:spLocks noChangeShapeType="1"/>
                </p:cNvSpPr>
                <p:nvPr/>
              </p:nvSpPr>
              <p:spPr bwMode="auto">
                <a:xfrm>
                  <a:off x="8460874" y="5481720"/>
                  <a:ext cx="463414" cy="0"/>
                </a:xfrm>
                <a:prstGeom prst="line">
                  <a:avLst/>
                </a:prstGeom>
                <a:noFill/>
                <a:ln w="28575">
                  <a:solidFill>
                    <a:srgbClr val="FF9900"/>
                  </a:solidFill>
                  <a:round/>
                  <a:headEnd/>
                  <a:tailEnd/>
                </a:ln>
              </p:spPr>
              <p:txBody>
                <a:bodyPr/>
                <a:lstStyle/>
                <a:p>
                  <a:endParaRPr lang="en-US"/>
                </a:p>
              </p:txBody>
            </p:sp>
            <p:sp>
              <p:nvSpPr>
                <p:cNvPr id="42309" name="Line 328"/>
                <p:cNvSpPr>
                  <a:spLocks noChangeShapeType="1"/>
                </p:cNvSpPr>
                <p:nvPr/>
              </p:nvSpPr>
              <p:spPr bwMode="auto">
                <a:xfrm>
                  <a:off x="8696646" y="5240106"/>
                  <a:ext cx="224932" cy="0"/>
                </a:xfrm>
                <a:prstGeom prst="line">
                  <a:avLst/>
                </a:prstGeom>
                <a:noFill/>
                <a:ln w="28575">
                  <a:solidFill>
                    <a:srgbClr val="FF9900"/>
                  </a:solidFill>
                  <a:round/>
                  <a:headEnd/>
                  <a:tailEnd/>
                </a:ln>
              </p:spPr>
              <p:txBody>
                <a:bodyPr/>
                <a:lstStyle/>
                <a:p>
                  <a:endParaRPr lang="en-US"/>
                </a:p>
              </p:txBody>
            </p:sp>
            <p:sp>
              <p:nvSpPr>
                <p:cNvPr id="42310" name="Line 329"/>
                <p:cNvSpPr>
                  <a:spLocks noChangeShapeType="1"/>
                </p:cNvSpPr>
                <p:nvPr/>
              </p:nvSpPr>
              <p:spPr bwMode="auto">
                <a:xfrm rot="5400000">
                  <a:off x="8781103" y="5360235"/>
                  <a:ext cx="264689" cy="0"/>
                </a:xfrm>
                <a:prstGeom prst="line">
                  <a:avLst/>
                </a:prstGeom>
                <a:noFill/>
                <a:ln w="28575">
                  <a:solidFill>
                    <a:srgbClr val="FF9900"/>
                  </a:solidFill>
                  <a:round/>
                  <a:headEnd/>
                  <a:tailEnd/>
                </a:ln>
              </p:spPr>
              <p:txBody>
                <a:bodyPr/>
                <a:lstStyle/>
                <a:p>
                  <a:endParaRPr lang="en-US"/>
                </a:p>
              </p:txBody>
            </p:sp>
            <p:sp>
              <p:nvSpPr>
                <p:cNvPr id="42311" name="Line 334"/>
                <p:cNvSpPr>
                  <a:spLocks noChangeShapeType="1"/>
                </p:cNvSpPr>
                <p:nvPr/>
              </p:nvSpPr>
              <p:spPr bwMode="auto">
                <a:xfrm rot="-5400000">
                  <a:off x="8441882" y="5427425"/>
                  <a:ext cx="24433" cy="0"/>
                </a:xfrm>
                <a:prstGeom prst="line">
                  <a:avLst/>
                </a:prstGeom>
                <a:noFill/>
                <a:ln w="38100">
                  <a:solidFill>
                    <a:srgbClr val="E3724F"/>
                  </a:solidFill>
                  <a:round/>
                  <a:headEnd/>
                  <a:tailEnd/>
                </a:ln>
              </p:spPr>
              <p:txBody>
                <a:bodyPr/>
                <a:lstStyle/>
                <a:p>
                  <a:endParaRPr lang="en-US"/>
                </a:p>
              </p:txBody>
            </p:sp>
            <p:sp>
              <p:nvSpPr>
                <p:cNvPr id="42312" name="AutoShape 335"/>
                <p:cNvSpPr>
                  <a:spLocks noChangeArrowheads="1"/>
                </p:cNvSpPr>
                <p:nvPr/>
              </p:nvSpPr>
              <p:spPr bwMode="auto">
                <a:xfrm rot="-5400000">
                  <a:off x="8406593" y="5437006"/>
                  <a:ext cx="92302" cy="92141"/>
                </a:xfrm>
                <a:prstGeom prst="flowChartSummingJunction">
                  <a:avLst/>
                </a:prstGeom>
                <a:solidFill>
                  <a:srgbClr val="E3724F"/>
                </a:solidFill>
                <a:ln w="12700">
                  <a:solidFill>
                    <a:srgbClr val="000000"/>
                  </a:solidFill>
                  <a:round/>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2313" name="AutoShape 336"/>
                <p:cNvSpPr>
                  <a:spLocks noChangeArrowheads="1"/>
                </p:cNvSpPr>
                <p:nvPr/>
              </p:nvSpPr>
              <p:spPr bwMode="auto">
                <a:xfrm rot="-5400000">
                  <a:off x="8422880" y="5351468"/>
                  <a:ext cx="61082" cy="65041"/>
                </a:xfrm>
                <a:prstGeom prst="flowChartDelay">
                  <a:avLst/>
                </a:prstGeom>
                <a:solidFill>
                  <a:srgbClr val="E3724F"/>
                </a:solidFill>
                <a:ln w="12700">
                  <a:solidFill>
                    <a:srgbClr val="000000"/>
                  </a:solidFill>
                  <a:miter lim="800000"/>
                  <a:headEnd/>
                  <a:tailEnd/>
                </a:ln>
              </p:spPr>
              <p:txBody>
                <a:bodyPr vert="eaVert" wrap="none" tIns="0" bIns="0" anchor="ctr" anchorCtr="1"/>
                <a:lstStyle/>
                <a:p>
                  <a:pPr algn="ctr" latinLnBrk="1"/>
                  <a:r>
                    <a:rPr lang="en-US" altLang="ko-KR" sz="500" b="0">
                      <a:solidFill>
                        <a:srgbClr val="000000"/>
                      </a:solidFill>
                      <a:latin typeface="Malgun Gothic" pitchFamily="34" charset="-127"/>
                      <a:ea typeface="Malgun Gothic" pitchFamily="34" charset="-127"/>
                    </a:rPr>
                    <a:t>E</a:t>
                  </a:r>
                </a:p>
              </p:txBody>
            </p:sp>
            <p:sp>
              <p:nvSpPr>
                <p:cNvPr id="42314" name="Rectangle 385"/>
                <p:cNvSpPr>
                  <a:spLocks noChangeArrowheads="1"/>
                </p:cNvSpPr>
                <p:nvPr/>
              </p:nvSpPr>
              <p:spPr bwMode="auto">
                <a:xfrm>
                  <a:off x="8547595" y="5438284"/>
                  <a:ext cx="140921" cy="76013"/>
                </a:xfrm>
                <a:prstGeom prst="rect">
                  <a:avLst/>
                </a:prstGeom>
                <a:pattFill prst="openDmnd">
                  <a:fgClr>
                    <a:srgbClr val="99CC00"/>
                  </a:fgClr>
                  <a:bgClr>
                    <a:srgbClr val="FFFFFF"/>
                  </a:bgClr>
                </a:pattFill>
                <a:ln w="9525">
                  <a:solidFill>
                    <a:srgbClr val="000000"/>
                  </a:solidFill>
                  <a:miter lim="800000"/>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2315" name="Rectangle 386"/>
                <p:cNvSpPr>
                  <a:spLocks noChangeArrowheads="1"/>
                </p:cNvSpPr>
                <p:nvPr/>
              </p:nvSpPr>
              <p:spPr bwMode="auto">
                <a:xfrm>
                  <a:off x="8218326" y="5439640"/>
                  <a:ext cx="140921" cy="76013"/>
                </a:xfrm>
                <a:prstGeom prst="rect">
                  <a:avLst/>
                </a:prstGeom>
                <a:pattFill prst="openDmnd">
                  <a:fgClr>
                    <a:srgbClr val="99CC00"/>
                  </a:fgClr>
                  <a:bgClr>
                    <a:srgbClr val="FFFFFF"/>
                  </a:bgClr>
                </a:pattFill>
                <a:ln w="9525">
                  <a:solidFill>
                    <a:srgbClr val="000000"/>
                  </a:solidFill>
                  <a:miter lim="800000"/>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2316" name="Rectangle 447"/>
                <p:cNvSpPr>
                  <a:spLocks noChangeArrowheads="1"/>
                </p:cNvSpPr>
                <p:nvPr/>
              </p:nvSpPr>
              <p:spPr bwMode="auto">
                <a:xfrm>
                  <a:off x="8235942" y="5184454"/>
                  <a:ext cx="460704" cy="109948"/>
                </a:xfrm>
                <a:prstGeom prst="rect">
                  <a:avLst/>
                </a:prstGeom>
                <a:gradFill rotWithShape="1">
                  <a:gsLst>
                    <a:gs pos="0">
                      <a:srgbClr val="FF2929"/>
                    </a:gs>
                    <a:gs pos="100000">
                      <a:srgbClr val="FFCC66">
                        <a:alpha val="29999"/>
                      </a:srgbClr>
                    </a:gs>
                  </a:gsLst>
                  <a:lin ang="0" scaled="1"/>
                </a:gradFill>
                <a:ln w="28575">
                  <a:solidFill>
                    <a:srgbClr val="000000"/>
                  </a:solidFill>
                  <a:miter lim="800000"/>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2317" name="Text Box 485"/>
                <p:cNvSpPr txBox="1">
                  <a:spLocks noChangeArrowheads="1"/>
                </p:cNvSpPr>
                <p:nvPr/>
              </p:nvSpPr>
              <p:spPr bwMode="auto">
                <a:xfrm>
                  <a:off x="8199750" y="5147240"/>
                  <a:ext cx="658986" cy="256658"/>
                </a:xfrm>
                <a:prstGeom prst="rect">
                  <a:avLst/>
                </a:prstGeom>
                <a:noFill/>
                <a:ln w="9525">
                  <a:noFill/>
                  <a:miter lim="800000"/>
                  <a:headEnd/>
                  <a:tailEnd/>
                </a:ln>
              </p:spPr>
              <p:txBody>
                <a:bodyPr>
                  <a:spAutoFit/>
                </a:bodyPr>
                <a:lstStyle/>
                <a:p>
                  <a:pPr latinLnBrk="1">
                    <a:spcBef>
                      <a:spcPct val="50000"/>
                    </a:spcBef>
                  </a:pPr>
                  <a:endParaRPr lang="en-US" altLang="ko-KR" sz="800" b="0">
                    <a:solidFill>
                      <a:srgbClr val="000000"/>
                    </a:solidFill>
                    <a:latin typeface="Malgun Gothic" pitchFamily="34" charset="-127"/>
                    <a:ea typeface="Malgun Gothic" pitchFamily="34" charset="-127"/>
                  </a:endParaRPr>
                </a:p>
              </p:txBody>
            </p:sp>
            <p:grpSp>
              <p:nvGrpSpPr>
                <p:cNvPr id="42019" name="그룹 2604"/>
                <p:cNvGrpSpPr>
                  <a:grpSpLocks/>
                </p:cNvGrpSpPr>
                <p:nvPr/>
              </p:nvGrpSpPr>
              <p:grpSpPr bwMode="auto">
                <a:xfrm>
                  <a:off x="7807711" y="5441147"/>
                  <a:ext cx="113818" cy="94758"/>
                  <a:chOff x="7581899" y="528637"/>
                  <a:chExt cx="133345" cy="110823"/>
                </a:xfrm>
              </p:grpSpPr>
              <p:sp>
                <p:nvSpPr>
                  <p:cNvPr id="42322" name="십자형 1250"/>
                  <p:cNvSpPr>
                    <a:spLocks noChangeArrowheads="1"/>
                  </p:cNvSpPr>
                  <p:nvPr/>
                </p:nvSpPr>
                <p:spPr bwMode="auto">
                  <a:xfrm rot="-5400000">
                    <a:off x="7630283" y="551319"/>
                    <a:ext cx="104464" cy="65459"/>
                  </a:xfrm>
                  <a:prstGeom prst="plus">
                    <a:avLst>
                      <a:gd name="adj" fmla="val 27912"/>
                    </a:avLst>
                  </a:prstGeom>
                  <a:solidFill>
                    <a:srgbClr val="996633"/>
                  </a:solidFill>
                  <a:ln w="3175" algn="ctr">
                    <a:solidFill>
                      <a:srgbClr val="000000"/>
                    </a:solidFill>
                    <a:miter lim="800000"/>
                    <a:headEnd/>
                    <a:tailEnd/>
                  </a:ln>
                </p:spPr>
                <p:txBody>
                  <a:bodyPr anchor="ctr"/>
                  <a:lstStyle/>
                  <a:p>
                    <a:pPr algn="ctr" latinLnBrk="1"/>
                    <a:endParaRPr lang="ko-KR" altLang="en-US" sz="1800" b="0">
                      <a:solidFill>
                        <a:srgbClr val="FFFFFF"/>
                      </a:solidFill>
                      <a:latin typeface="Malgun Gothic" pitchFamily="34" charset="-127"/>
                      <a:ea typeface="Malgun Gothic" pitchFamily="34" charset="-127"/>
                    </a:endParaRPr>
                  </a:p>
                </p:txBody>
              </p:sp>
              <p:sp>
                <p:nvSpPr>
                  <p:cNvPr id="533" name="양쪽 모서리가 잘린 사각형 1251"/>
                  <p:cNvSpPr/>
                  <p:nvPr/>
                </p:nvSpPr>
                <p:spPr>
                  <a:xfrm rot="16200000">
                    <a:off x="7560526" y="550422"/>
                    <a:ext cx="109990" cy="68464"/>
                  </a:xfrm>
                  <a:prstGeom prst="snip2SameRect">
                    <a:avLst>
                      <a:gd name="adj1" fmla="val 50000"/>
                      <a:gd name="adj2" fmla="val 0"/>
                    </a:avLst>
                  </a:prstGeom>
                  <a:solidFill>
                    <a:srgbClr val="996633"/>
                  </a:solidFill>
                  <a:ln w="3175" cap="flat" cmpd="sng" algn="ctr">
                    <a:solidFill>
                      <a:sysClr val="windowText" lastClr="000000"/>
                    </a:solidFill>
                    <a:prstDash val="solid"/>
                  </a:ln>
                  <a:effectLst/>
                </p:spPr>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lang="ko-KR" altLang="en-US" b="0">
                      <a:solidFill>
                        <a:sysClr val="window" lastClr="FFFFFF"/>
                      </a:solidFill>
                      <a:latin typeface="맑은 고딕"/>
                      <a:ea typeface="맑은 고딕"/>
                    </a:endParaRPr>
                  </a:p>
                </p:txBody>
              </p:sp>
            </p:grpSp>
            <p:grpSp>
              <p:nvGrpSpPr>
                <p:cNvPr id="42023" name="그룹 2605"/>
                <p:cNvGrpSpPr>
                  <a:grpSpLocks/>
                </p:cNvGrpSpPr>
                <p:nvPr/>
              </p:nvGrpSpPr>
              <p:grpSpPr bwMode="auto">
                <a:xfrm>
                  <a:off x="7807692" y="5193861"/>
                  <a:ext cx="113818" cy="94758"/>
                  <a:chOff x="7581899" y="528637"/>
                  <a:chExt cx="133345" cy="110823"/>
                </a:xfrm>
              </p:grpSpPr>
              <p:sp>
                <p:nvSpPr>
                  <p:cNvPr id="42320" name="십자형 1248"/>
                  <p:cNvSpPr>
                    <a:spLocks noChangeArrowheads="1"/>
                  </p:cNvSpPr>
                  <p:nvPr/>
                </p:nvSpPr>
                <p:spPr bwMode="auto">
                  <a:xfrm rot="-5400000">
                    <a:off x="7630283" y="551319"/>
                    <a:ext cx="104464" cy="65459"/>
                  </a:xfrm>
                  <a:prstGeom prst="plus">
                    <a:avLst>
                      <a:gd name="adj" fmla="val 27912"/>
                    </a:avLst>
                  </a:prstGeom>
                  <a:solidFill>
                    <a:srgbClr val="996633"/>
                  </a:solidFill>
                  <a:ln w="3175" algn="ctr">
                    <a:solidFill>
                      <a:srgbClr val="000000"/>
                    </a:solidFill>
                    <a:miter lim="800000"/>
                    <a:headEnd/>
                    <a:tailEnd/>
                  </a:ln>
                </p:spPr>
                <p:txBody>
                  <a:bodyPr anchor="ctr"/>
                  <a:lstStyle/>
                  <a:p>
                    <a:pPr algn="ctr" latinLnBrk="1"/>
                    <a:endParaRPr lang="ko-KR" altLang="en-US" sz="1800" b="0">
                      <a:solidFill>
                        <a:srgbClr val="FFFFFF"/>
                      </a:solidFill>
                      <a:latin typeface="Malgun Gothic" pitchFamily="34" charset="-127"/>
                      <a:ea typeface="Malgun Gothic" pitchFamily="34" charset="-127"/>
                    </a:endParaRPr>
                  </a:p>
                </p:txBody>
              </p:sp>
              <p:sp>
                <p:nvSpPr>
                  <p:cNvPr id="531" name="양쪽 모서리가 잘린 사각형 1249"/>
                  <p:cNvSpPr/>
                  <p:nvPr/>
                </p:nvSpPr>
                <p:spPr>
                  <a:xfrm rot="16200000">
                    <a:off x="7559062" y="549793"/>
                    <a:ext cx="112963" cy="68464"/>
                  </a:xfrm>
                  <a:prstGeom prst="snip2SameRect">
                    <a:avLst>
                      <a:gd name="adj1" fmla="val 50000"/>
                      <a:gd name="adj2" fmla="val 0"/>
                    </a:avLst>
                  </a:prstGeom>
                  <a:solidFill>
                    <a:srgbClr val="996633"/>
                  </a:solidFill>
                  <a:ln w="3175" cap="flat" cmpd="sng" algn="ctr">
                    <a:solidFill>
                      <a:sysClr val="windowText" lastClr="000000"/>
                    </a:solidFill>
                    <a:prstDash val="solid"/>
                  </a:ln>
                  <a:effectLst/>
                </p:spPr>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lang="ko-KR" altLang="en-US" b="0">
                      <a:solidFill>
                        <a:sysClr val="window" lastClr="FFFFFF"/>
                      </a:solidFill>
                      <a:latin typeface="맑은 고딕"/>
                      <a:ea typeface="맑은 고딕"/>
                    </a:endParaRPr>
                  </a:p>
                </p:txBody>
              </p:sp>
            </p:grpSp>
          </p:grpSp>
          <p:grpSp>
            <p:nvGrpSpPr>
              <p:cNvPr id="42024" name="그룹 793"/>
              <p:cNvGrpSpPr>
                <a:grpSpLocks/>
              </p:cNvGrpSpPr>
              <p:nvPr/>
            </p:nvGrpSpPr>
            <p:grpSpPr bwMode="auto">
              <a:xfrm>
                <a:off x="7630561" y="3708411"/>
                <a:ext cx="1162541" cy="432000"/>
                <a:chOff x="7807692" y="4941484"/>
                <a:chExt cx="1155890" cy="635252"/>
              </a:xfrm>
            </p:grpSpPr>
            <p:sp>
              <p:nvSpPr>
                <p:cNvPr id="42274" name="Line 373"/>
                <p:cNvSpPr>
                  <a:spLocks noChangeShapeType="1"/>
                </p:cNvSpPr>
                <p:nvPr/>
              </p:nvSpPr>
              <p:spPr bwMode="auto">
                <a:xfrm>
                  <a:off x="7925521" y="5487065"/>
                  <a:ext cx="491645" cy="0"/>
                </a:xfrm>
                <a:prstGeom prst="line">
                  <a:avLst/>
                </a:prstGeom>
                <a:noFill/>
                <a:ln w="28575">
                  <a:solidFill>
                    <a:srgbClr val="FF9900"/>
                  </a:solidFill>
                  <a:round/>
                  <a:headEnd/>
                  <a:tailEnd/>
                </a:ln>
              </p:spPr>
              <p:txBody>
                <a:bodyPr/>
                <a:lstStyle/>
                <a:p>
                  <a:endParaRPr lang="en-US"/>
                </a:p>
              </p:txBody>
            </p:sp>
            <p:sp>
              <p:nvSpPr>
                <p:cNvPr id="42275" name="Line 365"/>
                <p:cNvSpPr>
                  <a:spLocks noChangeShapeType="1"/>
                </p:cNvSpPr>
                <p:nvPr/>
              </p:nvSpPr>
              <p:spPr bwMode="auto">
                <a:xfrm>
                  <a:off x="7939072" y="5246810"/>
                  <a:ext cx="307278" cy="0"/>
                </a:xfrm>
                <a:prstGeom prst="line">
                  <a:avLst/>
                </a:prstGeom>
                <a:noFill/>
                <a:ln w="28575">
                  <a:solidFill>
                    <a:srgbClr val="FF0000"/>
                  </a:solidFill>
                  <a:round/>
                  <a:headEnd/>
                  <a:tailEnd/>
                </a:ln>
              </p:spPr>
              <p:txBody>
                <a:bodyPr/>
                <a:lstStyle/>
                <a:p>
                  <a:endParaRPr lang="en-US"/>
                </a:p>
              </p:txBody>
            </p:sp>
            <p:sp>
              <p:nvSpPr>
                <p:cNvPr id="42276" name="Oval 319"/>
                <p:cNvSpPr>
                  <a:spLocks noChangeArrowheads="1"/>
                </p:cNvSpPr>
                <p:nvPr/>
              </p:nvSpPr>
              <p:spPr bwMode="auto">
                <a:xfrm>
                  <a:off x="8249492" y="5007995"/>
                  <a:ext cx="205394" cy="60126"/>
                </a:xfrm>
                <a:prstGeom prst="ellipse">
                  <a:avLst/>
                </a:prstGeom>
                <a:solidFill>
                  <a:srgbClr val="1F497D"/>
                </a:solidFill>
                <a:ln w="9525">
                  <a:solidFill>
                    <a:srgbClr val="000000"/>
                  </a:solidFill>
                  <a:round/>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2277" name="Oval 320"/>
                <p:cNvSpPr>
                  <a:spLocks noChangeArrowheads="1"/>
                </p:cNvSpPr>
                <p:nvPr/>
              </p:nvSpPr>
              <p:spPr bwMode="auto">
                <a:xfrm>
                  <a:off x="8460086" y="5007995"/>
                  <a:ext cx="205394" cy="60126"/>
                </a:xfrm>
                <a:prstGeom prst="ellipse">
                  <a:avLst/>
                </a:prstGeom>
                <a:solidFill>
                  <a:srgbClr val="1F497D"/>
                </a:solidFill>
                <a:ln w="9525">
                  <a:solidFill>
                    <a:srgbClr val="000000"/>
                  </a:solidFill>
                  <a:round/>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2278" name="AutoShape 321"/>
                <p:cNvSpPr>
                  <a:spLocks noChangeArrowheads="1"/>
                </p:cNvSpPr>
                <p:nvPr/>
              </p:nvSpPr>
              <p:spPr bwMode="auto">
                <a:xfrm rot="10800000">
                  <a:off x="8386421" y="5103193"/>
                  <a:ext cx="137796" cy="54113"/>
                </a:xfrm>
                <a:prstGeom prst="flowChartManualOperation">
                  <a:avLst/>
                </a:prstGeom>
                <a:solidFill>
                  <a:srgbClr val="EEECE1"/>
                </a:solidFill>
                <a:ln w="9525">
                  <a:solidFill>
                    <a:srgbClr val="000000"/>
                  </a:solidFill>
                  <a:miter lim="800000"/>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2279" name="Line 322"/>
                <p:cNvSpPr>
                  <a:spLocks noChangeShapeType="1"/>
                </p:cNvSpPr>
                <p:nvPr/>
              </p:nvSpPr>
              <p:spPr bwMode="auto">
                <a:xfrm>
                  <a:off x="8454886" y="5036053"/>
                  <a:ext cx="0" cy="72151"/>
                </a:xfrm>
                <a:prstGeom prst="line">
                  <a:avLst/>
                </a:prstGeom>
                <a:noFill/>
                <a:ln w="9525">
                  <a:solidFill>
                    <a:srgbClr val="000000"/>
                  </a:solidFill>
                  <a:round/>
                  <a:headEnd/>
                  <a:tailEnd/>
                </a:ln>
              </p:spPr>
              <p:txBody>
                <a:bodyPr/>
                <a:lstStyle/>
                <a:p>
                  <a:endParaRPr lang="en-US"/>
                </a:p>
              </p:txBody>
            </p:sp>
            <p:sp>
              <p:nvSpPr>
                <p:cNvPr id="42280" name="Rectangle 324"/>
                <p:cNvSpPr>
                  <a:spLocks noChangeArrowheads="1"/>
                </p:cNvSpPr>
                <p:nvPr/>
              </p:nvSpPr>
              <p:spPr bwMode="auto">
                <a:xfrm>
                  <a:off x="7936483" y="4941484"/>
                  <a:ext cx="1027099" cy="635252"/>
                </a:xfrm>
                <a:prstGeom prst="rect">
                  <a:avLst/>
                </a:prstGeom>
                <a:noFill/>
                <a:ln w="19050">
                  <a:solidFill>
                    <a:srgbClr val="000000"/>
                  </a:solidFill>
                  <a:miter lim="800000"/>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2281" name="Line 325"/>
                <p:cNvSpPr>
                  <a:spLocks noChangeShapeType="1"/>
                </p:cNvSpPr>
                <p:nvPr/>
              </p:nvSpPr>
              <p:spPr bwMode="auto">
                <a:xfrm>
                  <a:off x="8731876" y="5195313"/>
                  <a:ext cx="128726" cy="0"/>
                </a:xfrm>
                <a:prstGeom prst="line">
                  <a:avLst/>
                </a:prstGeom>
                <a:noFill/>
                <a:ln w="57150">
                  <a:solidFill>
                    <a:srgbClr val="333399"/>
                  </a:solidFill>
                  <a:round/>
                  <a:headEnd/>
                  <a:tailEnd/>
                </a:ln>
              </p:spPr>
              <p:txBody>
                <a:bodyPr/>
                <a:lstStyle/>
                <a:p>
                  <a:endParaRPr lang="en-US"/>
                </a:p>
              </p:txBody>
            </p:sp>
            <p:sp>
              <p:nvSpPr>
                <p:cNvPr id="42282" name="Line 326"/>
                <p:cNvSpPr>
                  <a:spLocks noChangeShapeType="1"/>
                </p:cNvSpPr>
                <p:nvPr/>
              </p:nvSpPr>
              <p:spPr bwMode="auto">
                <a:xfrm>
                  <a:off x="8058435" y="5192598"/>
                  <a:ext cx="128727" cy="0"/>
                </a:xfrm>
                <a:prstGeom prst="line">
                  <a:avLst/>
                </a:prstGeom>
                <a:noFill/>
                <a:ln w="57150">
                  <a:solidFill>
                    <a:srgbClr val="333399"/>
                  </a:solidFill>
                  <a:round/>
                  <a:headEnd/>
                  <a:tailEnd/>
                </a:ln>
              </p:spPr>
              <p:txBody>
                <a:bodyPr/>
                <a:lstStyle/>
                <a:p>
                  <a:endParaRPr lang="en-US"/>
                </a:p>
              </p:txBody>
            </p:sp>
            <p:sp>
              <p:nvSpPr>
                <p:cNvPr id="42283" name="Line 327"/>
                <p:cNvSpPr>
                  <a:spLocks noChangeShapeType="1"/>
                </p:cNvSpPr>
                <p:nvPr/>
              </p:nvSpPr>
              <p:spPr bwMode="auto">
                <a:xfrm>
                  <a:off x="8460874" y="5481720"/>
                  <a:ext cx="463414" cy="0"/>
                </a:xfrm>
                <a:prstGeom prst="line">
                  <a:avLst/>
                </a:prstGeom>
                <a:noFill/>
                <a:ln w="28575">
                  <a:solidFill>
                    <a:srgbClr val="FF9900"/>
                  </a:solidFill>
                  <a:round/>
                  <a:headEnd/>
                  <a:tailEnd/>
                </a:ln>
              </p:spPr>
              <p:txBody>
                <a:bodyPr/>
                <a:lstStyle/>
                <a:p>
                  <a:endParaRPr lang="en-US"/>
                </a:p>
              </p:txBody>
            </p:sp>
            <p:sp>
              <p:nvSpPr>
                <p:cNvPr id="42284" name="Line 328"/>
                <p:cNvSpPr>
                  <a:spLocks noChangeShapeType="1"/>
                </p:cNvSpPr>
                <p:nvPr/>
              </p:nvSpPr>
              <p:spPr bwMode="auto">
                <a:xfrm>
                  <a:off x="8696646" y="5240106"/>
                  <a:ext cx="224932" cy="0"/>
                </a:xfrm>
                <a:prstGeom prst="line">
                  <a:avLst/>
                </a:prstGeom>
                <a:noFill/>
                <a:ln w="28575">
                  <a:solidFill>
                    <a:srgbClr val="FF9900"/>
                  </a:solidFill>
                  <a:round/>
                  <a:headEnd/>
                  <a:tailEnd/>
                </a:ln>
              </p:spPr>
              <p:txBody>
                <a:bodyPr/>
                <a:lstStyle/>
                <a:p>
                  <a:endParaRPr lang="en-US"/>
                </a:p>
              </p:txBody>
            </p:sp>
            <p:sp>
              <p:nvSpPr>
                <p:cNvPr id="42285" name="Line 329"/>
                <p:cNvSpPr>
                  <a:spLocks noChangeShapeType="1"/>
                </p:cNvSpPr>
                <p:nvPr/>
              </p:nvSpPr>
              <p:spPr bwMode="auto">
                <a:xfrm rot="5400000">
                  <a:off x="8781103" y="5360235"/>
                  <a:ext cx="264689" cy="0"/>
                </a:xfrm>
                <a:prstGeom prst="line">
                  <a:avLst/>
                </a:prstGeom>
                <a:noFill/>
                <a:ln w="28575">
                  <a:solidFill>
                    <a:srgbClr val="FF9900"/>
                  </a:solidFill>
                  <a:round/>
                  <a:headEnd/>
                  <a:tailEnd/>
                </a:ln>
              </p:spPr>
              <p:txBody>
                <a:bodyPr/>
                <a:lstStyle/>
                <a:p>
                  <a:endParaRPr lang="en-US"/>
                </a:p>
              </p:txBody>
            </p:sp>
            <p:sp>
              <p:nvSpPr>
                <p:cNvPr id="42286" name="Line 334"/>
                <p:cNvSpPr>
                  <a:spLocks noChangeShapeType="1"/>
                </p:cNvSpPr>
                <p:nvPr/>
              </p:nvSpPr>
              <p:spPr bwMode="auto">
                <a:xfrm rot="-5400000">
                  <a:off x="8441882" y="5427425"/>
                  <a:ext cx="24433" cy="0"/>
                </a:xfrm>
                <a:prstGeom prst="line">
                  <a:avLst/>
                </a:prstGeom>
                <a:noFill/>
                <a:ln w="38100">
                  <a:solidFill>
                    <a:srgbClr val="E3724F"/>
                  </a:solidFill>
                  <a:round/>
                  <a:headEnd/>
                  <a:tailEnd/>
                </a:ln>
              </p:spPr>
              <p:txBody>
                <a:bodyPr/>
                <a:lstStyle/>
                <a:p>
                  <a:endParaRPr lang="en-US"/>
                </a:p>
              </p:txBody>
            </p:sp>
            <p:sp>
              <p:nvSpPr>
                <p:cNvPr id="42287" name="AutoShape 335"/>
                <p:cNvSpPr>
                  <a:spLocks noChangeArrowheads="1"/>
                </p:cNvSpPr>
                <p:nvPr/>
              </p:nvSpPr>
              <p:spPr bwMode="auto">
                <a:xfrm rot="-5400000">
                  <a:off x="8406593" y="5437006"/>
                  <a:ext cx="92302" cy="92141"/>
                </a:xfrm>
                <a:prstGeom prst="flowChartSummingJunction">
                  <a:avLst/>
                </a:prstGeom>
                <a:solidFill>
                  <a:srgbClr val="E3724F"/>
                </a:solidFill>
                <a:ln w="12700">
                  <a:solidFill>
                    <a:srgbClr val="000000"/>
                  </a:solidFill>
                  <a:round/>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2288" name="AutoShape 336"/>
                <p:cNvSpPr>
                  <a:spLocks noChangeArrowheads="1"/>
                </p:cNvSpPr>
                <p:nvPr/>
              </p:nvSpPr>
              <p:spPr bwMode="auto">
                <a:xfrm rot="-5400000">
                  <a:off x="8422880" y="5351468"/>
                  <a:ext cx="61082" cy="65041"/>
                </a:xfrm>
                <a:prstGeom prst="flowChartDelay">
                  <a:avLst/>
                </a:prstGeom>
                <a:solidFill>
                  <a:srgbClr val="E3724F"/>
                </a:solidFill>
                <a:ln w="12700">
                  <a:solidFill>
                    <a:srgbClr val="000000"/>
                  </a:solidFill>
                  <a:miter lim="800000"/>
                  <a:headEnd/>
                  <a:tailEnd/>
                </a:ln>
              </p:spPr>
              <p:txBody>
                <a:bodyPr vert="eaVert" wrap="none" tIns="0" bIns="0" anchor="ctr" anchorCtr="1"/>
                <a:lstStyle/>
                <a:p>
                  <a:pPr algn="ctr" latinLnBrk="1"/>
                  <a:r>
                    <a:rPr lang="en-US" altLang="ko-KR" sz="500" b="0">
                      <a:solidFill>
                        <a:srgbClr val="000000"/>
                      </a:solidFill>
                      <a:latin typeface="Malgun Gothic" pitchFamily="34" charset="-127"/>
                      <a:ea typeface="Malgun Gothic" pitchFamily="34" charset="-127"/>
                    </a:rPr>
                    <a:t>E</a:t>
                  </a:r>
                </a:p>
              </p:txBody>
            </p:sp>
            <p:sp>
              <p:nvSpPr>
                <p:cNvPr id="42289" name="Rectangle 385"/>
                <p:cNvSpPr>
                  <a:spLocks noChangeArrowheads="1"/>
                </p:cNvSpPr>
                <p:nvPr/>
              </p:nvSpPr>
              <p:spPr bwMode="auto">
                <a:xfrm>
                  <a:off x="8547595" y="5438284"/>
                  <a:ext cx="140921" cy="76013"/>
                </a:xfrm>
                <a:prstGeom prst="rect">
                  <a:avLst/>
                </a:prstGeom>
                <a:pattFill prst="openDmnd">
                  <a:fgClr>
                    <a:srgbClr val="99CC00"/>
                  </a:fgClr>
                  <a:bgClr>
                    <a:srgbClr val="FFFFFF"/>
                  </a:bgClr>
                </a:pattFill>
                <a:ln w="9525">
                  <a:solidFill>
                    <a:srgbClr val="000000"/>
                  </a:solidFill>
                  <a:miter lim="800000"/>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2290" name="Rectangle 386"/>
                <p:cNvSpPr>
                  <a:spLocks noChangeArrowheads="1"/>
                </p:cNvSpPr>
                <p:nvPr/>
              </p:nvSpPr>
              <p:spPr bwMode="auto">
                <a:xfrm>
                  <a:off x="8218326" y="5439640"/>
                  <a:ext cx="140921" cy="76013"/>
                </a:xfrm>
                <a:prstGeom prst="rect">
                  <a:avLst/>
                </a:prstGeom>
                <a:pattFill prst="openDmnd">
                  <a:fgClr>
                    <a:srgbClr val="99CC00"/>
                  </a:fgClr>
                  <a:bgClr>
                    <a:srgbClr val="FFFFFF"/>
                  </a:bgClr>
                </a:pattFill>
                <a:ln w="9525">
                  <a:solidFill>
                    <a:srgbClr val="000000"/>
                  </a:solidFill>
                  <a:miter lim="800000"/>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2291" name="Rectangle 447"/>
                <p:cNvSpPr>
                  <a:spLocks noChangeArrowheads="1"/>
                </p:cNvSpPr>
                <p:nvPr/>
              </p:nvSpPr>
              <p:spPr bwMode="auto">
                <a:xfrm>
                  <a:off x="8235942" y="5184454"/>
                  <a:ext cx="460704" cy="109948"/>
                </a:xfrm>
                <a:prstGeom prst="rect">
                  <a:avLst/>
                </a:prstGeom>
                <a:gradFill rotWithShape="1">
                  <a:gsLst>
                    <a:gs pos="0">
                      <a:srgbClr val="FF2929"/>
                    </a:gs>
                    <a:gs pos="100000">
                      <a:srgbClr val="FFCC66">
                        <a:alpha val="29999"/>
                      </a:srgbClr>
                    </a:gs>
                  </a:gsLst>
                  <a:lin ang="0" scaled="1"/>
                </a:gradFill>
                <a:ln w="28575">
                  <a:solidFill>
                    <a:srgbClr val="000000"/>
                  </a:solidFill>
                  <a:miter lim="800000"/>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2292" name="Text Box 485"/>
                <p:cNvSpPr txBox="1">
                  <a:spLocks noChangeArrowheads="1"/>
                </p:cNvSpPr>
                <p:nvPr/>
              </p:nvSpPr>
              <p:spPr bwMode="auto">
                <a:xfrm>
                  <a:off x="8199750" y="5147240"/>
                  <a:ext cx="658986" cy="256658"/>
                </a:xfrm>
                <a:prstGeom prst="rect">
                  <a:avLst/>
                </a:prstGeom>
                <a:noFill/>
                <a:ln w="9525">
                  <a:noFill/>
                  <a:miter lim="800000"/>
                  <a:headEnd/>
                  <a:tailEnd/>
                </a:ln>
              </p:spPr>
              <p:txBody>
                <a:bodyPr>
                  <a:spAutoFit/>
                </a:bodyPr>
                <a:lstStyle/>
                <a:p>
                  <a:pPr latinLnBrk="1">
                    <a:spcBef>
                      <a:spcPct val="50000"/>
                    </a:spcBef>
                  </a:pPr>
                  <a:endParaRPr lang="en-US" altLang="ko-KR" sz="800" b="0">
                    <a:solidFill>
                      <a:srgbClr val="000000"/>
                    </a:solidFill>
                    <a:latin typeface="Malgun Gothic" pitchFamily="34" charset="-127"/>
                    <a:ea typeface="Malgun Gothic" pitchFamily="34" charset="-127"/>
                  </a:endParaRPr>
                </a:p>
              </p:txBody>
            </p:sp>
            <p:grpSp>
              <p:nvGrpSpPr>
                <p:cNvPr id="42025" name="그룹 2604"/>
                <p:cNvGrpSpPr>
                  <a:grpSpLocks/>
                </p:cNvGrpSpPr>
                <p:nvPr/>
              </p:nvGrpSpPr>
              <p:grpSpPr bwMode="auto">
                <a:xfrm>
                  <a:off x="7807711" y="5441147"/>
                  <a:ext cx="113818" cy="94758"/>
                  <a:chOff x="7581899" y="528637"/>
                  <a:chExt cx="133345" cy="110823"/>
                </a:xfrm>
              </p:grpSpPr>
              <p:sp>
                <p:nvSpPr>
                  <p:cNvPr id="42297" name="십자형 1281"/>
                  <p:cNvSpPr>
                    <a:spLocks noChangeArrowheads="1"/>
                  </p:cNvSpPr>
                  <p:nvPr/>
                </p:nvSpPr>
                <p:spPr bwMode="auto">
                  <a:xfrm rot="-5400000">
                    <a:off x="7630283" y="551319"/>
                    <a:ext cx="104464" cy="65459"/>
                  </a:xfrm>
                  <a:prstGeom prst="plus">
                    <a:avLst>
                      <a:gd name="adj" fmla="val 27912"/>
                    </a:avLst>
                  </a:prstGeom>
                  <a:solidFill>
                    <a:srgbClr val="996633"/>
                  </a:solidFill>
                  <a:ln w="3175" algn="ctr">
                    <a:solidFill>
                      <a:srgbClr val="000000"/>
                    </a:solidFill>
                    <a:miter lim="800000"/>
                    <a:headEnd/>
                    <a:tailEnd/>
                  </a:ln>
                </p:spPr>
                <p:txBody>
                  <a:bodyPr anchor="ctr"/>
                  <a:lstStyle/>
                  <a:p>
                    <a:pPr algn="ctr" latinLnBrk="1"/>
                    <a:endParaRPr lang="ko-KR" altLang="en-US" sz="1800" b="0">
                      <a:solidFill>
                        <a:srgbClr val="FFFFFF"/>
                      </a:solidFill>
                      <a:latin typeface="Malgun Gothic" pitchFamily="34" charset="-127"/>
                      <a:ea typeface="Malgun Gothic" pitchFamily="34" charset="-127"/>
                    </a:endParaRPr>
                  </a:p>
                </p:txBody>
              </p:sp>
              <p:sp>
                <p:nvSpPr>
                  <p:cNvPr id="559" name="양쪽 모서리가 잘린 사각형 1282"/>
                  <p:cNvSpPr/>
                  <p:nvPr/>
                </p:nvSpPr>
                <p:spPr>
                  <a:xfrm rot="16200000">
                    <a:off x="7560596" y="550574"/>
                    <a:ext cx="109990" cy="68464"/>
                  </a:xfrm>
                  <a:prstGeom prst="snip2SameRect">
                    <a:avLst>
                      <a:gd name="adj1" fmla="val 50000"/>
                      <a:gd name="adj2" fmla="val 0"/>
                    </a:avLst>
                  </a:prstGeom>
                  <a:solidFill>
                    <a:srgbClr val="996633"/>
                  </a:solidFill>
                  <a:ln w="3175" cap="flat" cmpd="sng" algn="ctr">
                    <a:solidFill>
                      <a:sysClr val="windowText" lastClr="000000"/>
                    </a:solidFill>
                    <a:prstDash val="solid"/>
                  </a:ln>
                  <a:effectLst/>
                </p:spPr>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lang="ko-KR" altLang="en-US" b="0">
                      <a:solidFill>
                        <a:sysClr val="window" lastClr="FFFFFF"/>
                      </a:solidFill>
                      <a:latin typeface="맑은 고딕"/>
                      <a:ea typeface="맑은 고딕"/>
                    </a:endParaRPr>
                  </a:p>
                </p:txBody>
              </p:sp>
            </p:grpSp>
            <p:grpSp>
              <p:nvGrpSpPr>
                <p:cNvPr id="42026" name="그룹 2605"/>
                <p:cNvGrpSpPr>
                  <a:grpSpLocks/>
                </p:cNvGrpSpPr>
                <p:nvPr/>
              </p:nvGrpSpPr>
              <p:grpSpPr bwMode="auto">
                <a:xfrm>
                  <a:off x="7807692" y="5193861"/>
                  <a:ext cx="113818" cy="94758"/>
                  <a:chOff x="7581899" y="528637"/>
                  <a:chExt cx="133345" cy="110823"/>
                </a:xfrm>
              </p:grpSpPr>
              <p:sp>
                <p:nvSpPr>
                  <p:cNvPr id="42295" name="십자형 1277"/>
                  <p:cNvSpPr>
                    <a:spLocks noChangeArrowheads="1"/>
                  </p:cNvSpPr>
                  <p:nvPr/>
                </p:nvSpPr>
                <p:spPr bwMode="auto">
                  <a:xfrm rot="-5400000">
                    <a:off x="7630283" y="551319"/>
                    <a:ext cx="104464" cy="65459"/>
                  </a:xfrm>
                  <a:prstGeom prst="plus">
                    <a:avLst>
                      <a:gd name="adj" fmla="val 27912"/>
                    </a:avLst>
                  </a:prstGeom>
                  <a:solidFill>
                    <a:srgbClr val="996633"/>
                  </a:solidFill>
                  <a:ln w="3175" algn="ctr">
                    <a:solidFill>
                      <a:srgbClr val="000000"/>
                    </a:solidFill>
                    <a:miter lim="800000"/>
                    <a:headEnd/>
                    <a:tailEnd/>
                  </a:ln>
                </p:spPr>
                <p:txBody>
                  <a:bodyPr anchor="ctr"/>
                  <a:lstStyle/>
                  <a:p>
                    <a:pPr algn="ctr" latinLnBrk="1"/>
                    <a:endParaRPr lang="ko-KR" altLang="en-US" sz="1800" b="0">
                      <a:solidFill>
                        <a:srgbClr val="FFFFFF"/>
                      </a:solidFill>
                      <a:latin typeface="Malgun Gothic" pitchFamily="34" charset="-127"/>
                      <a:ea typeface="Malgun Gothic" pitchFamily="34" charset="-127"/>
                    </a:endParaRPr>
                  </a:p>
                </p:txBody>
              </p:sp>
              <p:sp>
                <p:nvSpPr>
                  <p:cNvPr id="557" name="양쪽 모서리가 잘린 사각형 1278"/>
                  <p:cNvSpPr/>
                  <p:nvPr/>
                </p:nvSpPr>
                <p:spPr>
                  <a:xfrm rot="16200000">
                    <a:off x="7559132" y="549945"/>
                    <a:ext cx="112963" cy="68464"/>
                  </a:xfrm>
                  <a:prstGeom prst="snip2SameRect">
                    <a:avLst>
                      <a:gd name="adj1" fmla="val 50000"/>
                      <a:gd name="adj2" fmla="val 0"/>
                    </a:avLst>
                  </a:prstGeom>
                  <a:solidFill>
                    <a:srgbClr val="996633"/>
                  </a:solidFill>
                  <a:ln w="3175" cap="flat" cmpd="sng" algn="ctr">
                    <a:solidFill>
                      <a:sysClr val="windowText" lastClr="000000"/>
                    </a:solidFill>
                    <a:prstDash val="solid"/>
                  </a:ln>
                  <a:effectLst/>
                </p:spPr>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lang="ko-KR" altLang="en-US" b="0">
                      <a:solidFill>
                        <a:sysClr val="window" lastClr="FFFFFF"/>
                      </a:solidFill>
                      <a:latin typeface="맑은 고딕"/>
                      <a:ea typeface="맑은 고딕"/>
                    </a:endParaRPr>
                  </a:p>
                </p:txBody>
              </p:sp>
            </p:grpSp>
          </p:grpSp>
          <p:grpSp>
            <p:nvGrpSpPr>
              <p:cNvPr id="42027" name="그룹 793"/>
              <p:cNvGrpSpPr>
                <a:grpSpLocks/>
              </p:cNvGrpSpPr>
              <p:nvPr/>
            </p:nvGrpSpPr>
            <p:grpSpPr bwMode="auto">
              <a:xfrm>
                <a:off x="7630561" y="1492384"/>
                <a:ext cx="1162541" cy="432000"/>
                <a:chOff x="7807692" y="4941484"/>
                <a:chExt cx="1155890" cy="635252"/>
              </a:xfrm>
            </p:grpSpPr>
            <p:sp>
              <p:nvSpPr>
                <p:cNvPr id="42249" name="Line 373"/>
                <p:cNvSpPr>
                  <a:spLocks noChangeShapeType="1"/>
                </p:cNvSpPr>
                <p:nvPr/>
              </p:nvSpPr>
              <p:spPr bwMode="auto">
                <a:xfrm>
                  <a:off x="7925521" y="5487065"/>
                  <a:ext cx="491645" cy="0"/>
                </a:xfrm>
                <a:prstGeom prst="line">
                  <a:avLst/>
                </a:prstGeom>
                <a:noFill/>
                <a:ln w="28575">
                  <a:solidFill>
                    <a:srgbClr val="FF9900"/>
                  </a:solidFill>
                  <a:round/>
                  <a:headEnd/>
                  <a:tailEnd/>
                </a:ln>
              </p:spPr>
              <p:txBody>
                <a:bodyPr/>
                <a:lstStyle/>
                <a:p>
                  <a:endParaRPr lang="en-US"/>
                </a:p>
              </p:txBody>
            </p:sp>
            <p:sp>
              <p:nvSpPr>
                <p:cNvPr id="42250" name="Line 365"/>
                <p:cNvSpPr>
                  <a:spLocks noChangeShapeType="1"/>
                </p:cNvSpPr>
                <p:nvPr/>
              </p:nvSpPr>
              <p:spPr bwMode="auto">
                <a:xfrm>
                  <a:off x="7939072" y="5246810"/>
                  <a:ext cx="307278" cy="0"/>
                </a:xfrm>
                <a:prstGeom prst="line">
                  <a:avLst/>
                </a:prstGeom>
                <a:noFill/>
                <a:ln w="28575">
                  <a:solidFill>
                    <a:srgbClr val="FF0000"/>
                  </a:solidFill>
                  <a:round/>
                  <a:headEnd/>
                  <a:tailEnd/>
                </a:ln>
              </p:spPr>
              <p:txBody>
                <a:bodyPr/>
                <a:lstStyle/>
                <a:p>
                  <a:endParaRPr lang="en-US"/>
                </a:p>
              </p:txBody>
            </p:sp>
            <p:sp>
              <p:nvSpPr>
                <p:cNvPr id="42251" name="Oval 319"/>
                <p:cNvSpPr>
                  <a:spLocks noChangeArrowheads="1"/>
                </p:cNvSpPr>
                <p:nvPr/>
              </p:nvSpPr>
              <p:spPr bwMode="auto">
                <a:xfrm>
                  <a:off x="8249492" y="5007995"/>
                  <a:ext cx="205394" cy="60126"/>
                </a:xfrm>
                <a:prstGeom prst="ellipse">
                  <a:avLst/>
                </a:prstGeom>
                <a:solidFill>
                  <a:srgbClr val="1F497D"/>
                </a:solidFill>
                <a:ln w="9525">
                  <a:solidFill>
                    <a:srgbClr val="000000"/>
                  </a:solidFill>
                  <a:round/>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2252" name="Oval 320"/>
                <p:cNvSpPr>
                  <a:spLocks noChangeArrowheads="1"/>
                </p:cNvSpPr>
                <p:nvPr/>
              </p:nvSpPr>
              <p:spPr bwMode="auto">
                <a:xfrm>
                  <a:off x="8460086" y="5007995"/>
                  <a:ext cx="205394" cy="60126"/>
                </a:xfrm>
                <a:prstGeom prst="ellipse">
                  <a:avLst/>
                </a:prstGeom>
                <a:solidFill>
                  <a:srgbClr val="1F497D"/>
                </a:solidFill>
                <a:ln w="9525">
                  <a:solidFill>
                    <a:srgbClr val="000000"/>
                  </a:solidFill>
                  <a:round/>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2253" name="AutoShape 321"/>
                <p:cNvSpPr>
                  <a:spLocks noChangeArrowheads="1"/>
                </p:cNvSpPr>
                <p:nvPr/>
              </p:nvSpPr>
              <p:spPr bwMode="auto">
                <a:xfrm rot="10800000">
                  <a:off x="8386421" y="5103193"/>
                  <a:ext cx="137796" cy="54113"/>
                </a:xfrm>
                <a:prstGeom prst="flowChartManualOperation">
                  <a:avLst/>
                </a:prstGeom>
                <a:solidFill>
                  <a:srgbClr val="EEECE1"/>
                </a:solidFill>
                <a:ln w="9525">
                  <a:solidFill>
                    <a:srgbClr val="000000"/>
                  </a:solidFill>
                  <a:miter lim="800000"/>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2254" name="Line 322"/>
                <p:cNvSpPr>
                  <a:spLocks noChangeShapeType="1"/>
                </p:cNvSpPr>
                <p:nvPr/>
              </p:nvSpPr>
              <p:spPr bwMode="auto">
                <a:xfrm>
                  <a:off x="8454886" y="5036053"/>
                  <a:ext cx="0" cy="72151"/>
                </a:xfrm>
                <a:prstGeom prst="line">
                  <a:avLst/>
                </a:prstGeom>
                <a:noFill/>
                <a:ln w="9525">
                  <a:solidFill>
                    <a:srgbClr val="000000"/>
                  </a:solidFill>
                  <a:round/>
                  <a:headEnd/>
                  <a:tailEnd/>
                </a:ln>
              </p:spPr>
              <p:txBody>
                <a:bodyPr/>
                <a:lstStyle/>
                <a:p>
                  <a:endParaRPr lang="en-US"/>
                </a:p>
              </p:txBody>
            </p:sp>
            <p:sp>
              <p:nvSpPr>
                <p:cNvPr id="42255" name="Rectangle 324"/>
                <p:cNvSpPr>
                  <a:spLocks noChangeArrowheads="1"/>
                </p:cNvSpPr>
                <p:nvPr/>
              </p:nvSpPr>
              <p:spPr bwMode="auto">
                <a:xfrm>
                  <a:off x="7936483" y="4941484"/>
                  <a:ext cx="1027099" cy="635252"/>
                </a:xfrm>
                <a:prstGeom prst="rect">
                  <a:avLst/>
                </a:prstGeom>
                <a:noFill/>
                <a:ln w="19050">
                  <a:solidFill>
                    <a:srgbClr val="000000"/>
                  </a:solidFill>
                  <a:miter lim="800000"/>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2256" name="Line 325"/>
                <p:cNvSpPr>
                  <a:spLocks noChangeShapeType="1"/>
                </p:cNvSpPr>
                <p:nvPr/>
              </p:nvSpPr>
              <p:spPr bwMode="auto">
                <a:xfrm>
                  <a:off x="8731876" y="5195313"/>
                  <a:ext cx="128726" cy="0"/>
                </a:xfrm>
                <a:prstGeom prst="line">
                  <a:avLst/>
                </a:prstGeom>
                <a:noFill/>
                <a:ln w="57150">
                  <a:solidFill>
                    <a:srgbClr val="333399"/>
                  </a:solidFill>
                  <a:round/>
                  <a:headEnd/>
                  <a:tailEnd/>
                </a:ln>
              </p:spPr>
              <p:txBody>
                <a:bodyPr/>
                <a:lstStyle/>
                <a:p>
                  <a:endParaRPr lang="en-US"/>
                </a:p>
              </p:txBody>
            </p:sp>
            <p:sp>
              <p:nvSpPr>
                <p:cNvPr id="42257" name="Line 326"/>
                <p:cNvSpPr>
                  <a:spLocks noChangeShapeType="1"/>
                </p:cNvSpPr>
                <p:nvPr/>
              </p:nvSpPr>
              <p:spPr bwMode="auto">
                <a:xfrm>
                  <a:off x="8058435" y="5192598"/>
                  <a:ext cx="128727" cy="0"/>
                </a:xfrm>
                <a:prstGeom prst="line">
                  <a:avLst/>
                </a:prstGeom>
                <a:noFill/>
                <a:ln w="57150">
                  <a:solidFill>
                    <a:srgbClr val="333399"/>
                  </a:solidFill>
                  <a:round/>
                  <a:headEnd/>
                  <a:tailEnd/>
                </a:ln>
              </p:spPr>
              <p:txBody>
                <a:bodyPr/>
                <a:lstStyle/>
                <a:p>
                  <a:endParaRPr lang="en-US"/>
                </a:p>
              </p:txBody>
            </p:sp>
            <p:sp>
              <p:nvSpPr>
                <p:cNvPr id="42258" name="Line 327"/>
                <p:cNvSpPr>
                  <a:spLocks noChangeShapeType="1"/>
                </p:cNvSpPr>
                <p:nvPr/>
              </p:nvSpPr>
              <p:spPr bwMode="auto">
                <a:xfrm>
                  <a:off x="8460874" y="5481720"/>
                  <a:ext cx="463414" cy="0"/>
                </a:xfrm>
                <a:prstGeom prst="line">
                  <a:avLst/>
                </a:prstGeom>
                <a:noFill/>
                <a:ln w="28575">
                  <a:solidFill>
                    <a:srgbClr val="FF9900"/>
                  </a:solidFill>
                  <a:round/>
                  <a:headEnd/>
                  <a:tailEnd/>
                </a:ln>
              </p:spPr>
              <p:txBody>
                <a:bodyPr/>
                <a:lstStyle/>
                <a:p>
                  <a:endParaRPr lang="en-US"/>
                </a:p>
              </p:txBody>
            </p:sp>
            <p:sp>
              <p:nvSpPr>
                <p:cNvPr id="42259" name="Line 328"/>
                <p:cNvSpPr>
                  <a:spLocks noChangeShapeType="1"/>
                </p:cNvSpPr>
                <p:nvPr/>
              </p:nvSpPr>
              <p:spPr bwMode="auto">
                <a:xfrm>
                  <a:off x="8696646" y="5240106"/>
                  <a:ext cx="224932" cy="0"/>
                </a:xfrm>
                <a:prstGeom prst="line">
                  <a:avLst/>
                </a:prstGeom>
                <a:noFill/>
                <a:ln w="28575">
                  <a:solidFill>
                    <a:srgbClr val="FF9900"/>
                  </a:solidFill>
                  <a:round/>
                  <a:headEnd/>
                  <a:tailEnd/>
                </a:ln>
              </p:spPr>
              <p:txBody>
                <a:bodyPr/>
                <a:lstStyle/>
                <a:p>
                  <a:endParaRPr lang="en-US"/>
                </a:p>
              </p:txBody>
            </p:sp>
            <p:sp>
              <p:nvSpPr>
                <p:cNvPr id="42260" name="Line 329"/>
                <p:cNvSpPr>
                  <a:spLocks noChangeShapeType="1"/>
                </p:cNvSpPr>
                <p:nvPr/>
              </p:nvSpPr>
              <p:spPr bwMode="auto">
                <a:xfrm rot="5400000">
                  <a:off x="8781103" y="5360235"/>
                  <a:ext cx="264689" cy="0"/>
                </a:xfrm>
                <a:prstGeom prst="line">
                  <a:avLst/>
                </a:prstGeom>
                <a:noFill/>
                <a:ln w="28575">
                  <a:solidFill>
                    <a:srgbClr val="FF9900"/>
                  </a:solidFill>
                  <a:round/>
                  <a:headEnd/>
                  <a:tailEnd/>
                </a:ln>
              </p:spPr>
              <p:txBody>
                <a:bodyPr/>
                <a:lstStyle/>
                <a:p>
                  <a:endParaRPr lang="en-US"/>
                </a:p>
              </p:txBody>
            </p:sp>
            <p:sp>
              <p:nvSpPr>
                <p:cNvPr id="42261" name="Line 334"/>
                <p:cNvSpPr>
                  <a:spLocks noChangeShapeType="1"/>
                </p:cNvSpPr>
                <p:nvPr/>
              </p:nvSpPr>
              <p:spPr bwMode="auto">
                <a:xfrm rot="-5400000">
                  <a:off x="8441882" y="5427425"/>
                  <a:ext cx="24433" cy="0"/>
                </a:xfrm>
                <a:prstGeom prst="line">
                  <a:avLst/>
                </a:prstGeom>
                <a:noFill/>
                <a:ln w="38100">
                  <a:solidFill>
                    <a:srgbClr val="E3724F"/>
                  </a:solidFill>
                  <a:round/>
                  <a:headEnd/>
                  <a:tailEnd/>
                </a:ln>
              </p:spPr>
              <p:txBody>
                <a:bodyPr/>
                <a:lstStyle/>
                <a:p>
                  <a:endParaRPr lang="en-US"/>
                </a:p>
              </p:txBody>
            </p:sp>
            <p:sp>
              <p:nvSpPr>
                <p:cNvPr id="42262" name="AutoShape 335"/>
                <p:cNvSpPr>
                  <a:spLocks noChangeArrowheads="1"/>
                </p:cNvSpPr>
                <p:nvPr/>
              </p:nvSpPr>
              <p:spPr bwMode="auto">
                <a:xfrm rot="-5400000">
                  <a:off x="8406593" y="5437006"/>
                  <a:ext cx="92302" cy="92141"/>
                </a:xfrm>
                <a:prstGeom prst="flowChartSummingJunction">
                  <a:avLst/>
                </a:prstGeom>
                <a:solidFill>
                  <a:srgbClr val="E3724F"/>
                </a:solidFill>
                <a:ln w="12700">
                  <a:solidFill>
                    <a:srgbClr val="000000"/>
                  </a:solidFill>
                  <a:round/>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2263" name="AutoShape 336"/>
                <p:cNvSpPr>
                  <a:spLocks noChangeArrowheads="1"/>
                </p:cNvSpPr>
                <p:nvPr/>
              </p:nvSpPr>
              <p:spPr bwMode="auto">
                <a:xfrm rot="-5400000">
                  <a:off x="8422880" y="5351468"/>
                  <a:ext cx="61082" cy="65041"/>
                </a:xfrm>
                <a:prstGeom prst="flowChartDelay">
                  <a:avLst/>
                </a:prstGeom>
                <a:solidFill>
                  <a:srgbClr val="E3724F"/>
                </a:solidFill>
                <a:ln w="12700">
                  <a:solidFill>
                    <a:srgbClr val="000000"/>
                  </a:solidFill>
                  <a:miter lim="800000"/>
                  <a:headEnd/>
                  <a:tailEnd/>
                </a:ln>
              </p:spPr>
              <p:txBody>
                <a:bodyPr vert="eaVert" wrap="none" tIns="0" bIns="0" anchor="ctr" anchorCtr="1"/>
                <a:lstStyle/>
                <a:p>
                  <a:pPr algn="ctr" latinLnBrk="1"/>
                  <a:r>
                    <a:rPr lang="en-US" altLang="ko-KR" sz="500" b="0">
                      <a:solidFill>
                        <a:srgbClr val="000000"/>
                      </a:solidFill>
                      <a:latin typeface="Malgun Gothic" pitchFamily="34" charset="-127"/>
                      <a:ea typeface="Malgun Gothic" pitchFamily="34" charset="-127"/>
                    </a:rPr>
                    <a:t>E</a:t>
                  </a:r>
                </a:p>
              </p:txBody>
            </p:sp>
            <p:sp>
              <p:nvSpPr>
                <p:cNvPr id="42264" name="Rectangle 385"/>
                <p:cNvSpPr>
                  <a:spLocks noChangeArrowheads="1"/>
                </p:cNvSpPr>
                <p:nvPr/>
              </p:nvSpPr>
              <p:spPr bwMode="auto">
                <a:xfrm>
                  <a:off x="8547595" y="5438284"/>
                  <a:ext cx="140921" cy="76013"/>
                </a:xfrm>
                <a:prstGeom prst="rect">
                  <a:avLst/>
                </a:prstGeom>
                <a:pattFill prst="openDmnd">
                  <a:fgClr>
                    <a:srgbClr val="99CC00"/>
                  </a:fgClr>
                  <a:bgClr>
                    <a:srgbClr val="FFFFFF"/>
                  </a:bgClr>
                </a:pattFill>
                <a:ln w="9525">
                  <a:solidFill>
                    <a:srgbClr val="000000"/>
                  </a:solidFill>
                  <a:miter lim="800000"/>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2265" name="Rectangle 386"/>
                <p:cNvSpPr>
                  <a:spLocks noChangeArrowheads="1"/>
                </p:cNvSpPr>
                <p:nvPr/>
              </p:nvSpPr>
              <p:spPr bwMode="auto">
                <a:xfrm>
                  <a:off x="8218326" y="5439640"/>
                  <a:ext cx="140921" cy="76013"/>
                </a:xfrm>
                <a:prstGeom prst="rect">
                  <a:avLst/>
                </a:prstGeom>
                <a:pattFill prst="openDmnd">
                  <a:fgClr>
                    <a:srgbClr val="99CC00"/>
                  </a:fgClr>
                  <a:bgClr>
                    <a:srgbClr val="FFFFFF"/>
                  </a:bgClr>
                </a:pattFill>
                <a:ln w="9525">
                  <a:solidFill>
                    <a:srgbClr val="000000"/>
                  </a:solidFill>
                  <a:miter lim="800000"/>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2266" name="Rectangle 447"/>
                <p:cNvSpPr>
                  <a:spLocks noChangeArrowheads="1"/>
                </p:cNvSpPr>
                <p:nvPr/>
              </p:nvSpPr>
              <p:spPr bwMode="auto">
                <a:xfrm>
                  <a:off x="8235942" y="5184454"/>
                  <a:ext cx="460704" cy="109948"/>
                </a:xfrm>
                <a:prstGeom prst="rect">
                  <a:avLst/>
                </a:prstGeom>
                <a:gradFill rotWithShape="1">
                  <a:gsLst>
                    <a:gs pos="0">
                      <a:srgbClr val="FF2929"/>
                    </a:gs>
                    <a:gs pos="100000">
                      <a:srgbClr val="FFCC66">
                        <a:alpha val="29999"/>
                      </a:srgbClr>
                    </a:gs>
                  </a:gsLst>
                  <a:lin ang="0" scaled="1"/>
                </a:gradFill>
                <a:ln w="28575">
                  <a:solidFill>
                    <a:srgbClr val="000000"/>
                  </a:solidFill>
                  <a:miter lim="800000"/>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2267" name="Text Box 485"/>
                <p:cNvSpPr txBox="1">
                  <a:spLocks noChangeArrowheads="1"/>
                </p:cNvSpPr>
                <p:nvPr/>
              </p:nvSpPr>
              <p:spPr bwMode="auto">
                <a:xfrm>
                  <a:off x="8199750" y="5147240"/>
                  <a:ext cx="658986" cy="256658"/>
                </a:xfrm>
                <a:prstGeom prst="rect">
                  <a:avLst/>
                </a:prstGeom>
                <a:noFill/>
                <a:ln w="9525">
                  <a:noFill/>
                  <a:miter lim="800000"/>
                  <a:headEnd/>
                  <a:tailEnd/>
                </a:ln>
              </p:spPr>
              <p:txBody>
                <a:bodyPr>
                  <a:spAutoFit/>
                </a:bodyPr>
                <a:lstStyle/>
                <a:p>
                  <a:pPr latinLnBrk="1">
                    <a:spcBef>
                      <a:spcPct val="50000"/>
                    </a:spcBef>
                  </a:pPr>
                  <a:endParaRPr lang="en-US" altLang="ko-KR" sz="800" b="0">
                    <a:solidFill>
                      <a:srgbClr val="000000"/>
                    </a:solidFill>
                    <a:latin typeface="Malgun Gothic" pitchFamily="34" charset="-127"/>
                    <a:ea typeface="Malgun Gothic" pitchFamily="34" charset="-127"/>
                  </a:endParaRPr>
                </a:p>
              </p:txBody>
            </p:sp>
            <p:grpSp>
              <p:nvGrpSpPr>
                <p:cNvPr id="42029" name="그룹 2604"/>
                <p:cNvGrpSpPr>
                  <a:grpSpLocks/>
                </p:cNvGrpSpPr>
                <p:nvPr/>
              </p:nvGrpSpPr>
              <p:grpSpPr bwMode="auto">
                <a:xfrm>
                  <a:off x="7807711" y="5441147"/>
                  <a:ext cx="113818" cy="94758"/>
                  <a:chOff x="7581899" y="528637"/>
                  <a:chExt cx="133345" cy="110823"/>
                </a:xfrm>
              </p:grpSpPr>
              <p:sp>
                <p:nvSpPr>
                  <p:cNvPr id="42272" name="십자형 1377"/>
                  <p:cNvSpPr>
                    <a:spLocks noChangeArrowheads="1"/>
                  </p:cNvSpPr>
                  <p:nvPr/>
                </p:nvSpPr>
                <p:spPr bwMode="auto">
                  <a:xfrm rot="-5400000">
                    <a:off x="7630283" y="551319"/>
                    <a:ext cx="104464" cy="65459"/>
                  </a:xfrm>
                  <a:prstGeom prst="plus">
                    <a:avLst>
                      <a:gd name="adj" fmla="val 27912"/>
                    </a:avLst>
                  </a:prstGeom>
                  <a:solidFill>
                    <a:srgbClr val="996633"/>
                  </a:solidFill>
                  <a:ln w="3175" algn="ctr">
                    <a:solidFill>
                      <a:srgbClr val="000000"/>
                    </a:solidFill>
                    <a:miter lim="800000"/>
                    <a:headEnd/>
                    <a:tailEnd/>
                  </a:ln>
                </p:spPr>
                <p:txBody>
                  <a:bodyPr anchor="ctr"/>
                  <a:lstStyle/>
                  <a:p>
                    <a:pPr algn="ctr" latinLnBrk="1"/>
                    <a:endParaRPr lang="ko-KR" altLang="en-US" sz="1800" b="0">
                      <a:solidFill>
                        <a:srgbClr val="FFFFFF"/>
                      </a:solidFill>
                      <a:latin typeface="Malgun Gothic" pitchFamily="34" charset="-127"/>
                      <a:ea typeface="Malgun Gothic" pitchFamily="34" charset="-127"/>
                    </a:endParaRPr>
                  </a:p>
                </p:txBody>
              </p:sp>
              <p:sp>
                <p:nvSpPr>
                  <p:cNvPr id="585" name="양쪽 모서리가 잘린 사각형 1378"/>
                  <p:cNvSpPr/>
                  <p:nvPr/>
                </p:nvSpPr>
                <p:spPr>
                  <a:xfrm rot="16200000">
                    <a:off x="7560596" y="550653"/>
                    <a:ext cx="109990" cy="68464"/>
                  </a:xfrm>
                  <a:prstGeom prst="snip2SameRect">
                    <a:avLst>
                      <a:gd name="adj1" fmla="val 50000"/>
                      <a:gd name="adj2" fmla="val 0"/>
                    </a:avLst>
                  </a:prstGeom>
                  <a:solidFill>
                    <a:srgbClr val="996633"/>
                  </a:solidFill>
                  <a:ln w="3175" cap="flat" cmpd="sng" algn="ctr">
                    <a:solidFill>
                      <a:sysClr val="windowText" lastClr="000000"/>
                    </a:solidFill>
                    <a:prstDash val="solid"/>
                  </a:ln>
                  <a:effectLst/>
                </p:spPr>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lang="ko-KR" altLang="en-US" b="0">
                      <a:solidFill>
                        <a:sysClr val="window" lastClr="FFFFFF"/>
                      </a:solidFill>
                      <a:latin typeface="맑은 고딕"/>
                      <a:ea typeface="맑은 고딕"/>
                    </a:endParaRPr>
                  </a:p>
                </p:txBody>
              </p:sp>
            </p:grpSp>
            <p:grpSp>
              <p:nvGrpSpPr>
                <p:cNvPr id="42030" name="그룹 2605"/>
                <p:cNvGrpSpPr>
                  <a:grpSpLocks/>
                </p:cNvGrpSpPr>
                <p:nvPr/>
              </p:nvGrpSpPr>
              <p:grpSpPr bwMode="auto">
                <a:xfrm>
                  <a:off x="7807692" y="5193861"/>
                  <a:ext cx="113818" cy="94758"/>
                  <a:chOff x="7581899" y="528637"/>
                  <a:chExt cx="133345" cy="110823"/>
                </a:xfrm>
              </p:grpSpPr>
              <p:sp>
                <p:nvSpPr>
                  <p:cNvPr id="42270" name="십자형 1375"/>
                  <p:cNvSpPr>
                    <a:spLocks noChangeArrowheads="1"/>
                  </p:cNvSpPr>
                  <p:nvPr/>
                </p:nvSpPr>
                <p:spPr bwMode="auto">
                  <a:xfrm rot="-5400000">
                    <a:off x="7630283" y="551319"/>
                    <a:ext cx="104464" cy="65459"/>
                  </a:xfrm>
                  <a:prstGeom prst="plus">
                    <a:avLst>
                      <a:gd name="adj" fmla="val 27912"/>
                    </a:avLst>
                  </a:prstGeom>
                  <a:solidFill>
                    <a:srgbClr val="996633"/>
                  </a:solidFill>
                  <a:ln w="3175" algn="ctr">
                    <a:solidFill>
                      <a:srgbClr val="000000"/>
                    </a:solidFill>
                    <a:miter lim="800000"/>
                    <a:headEnd/>
                    <a:tailEnd/>
                  </a:ln>
                </p:spPr>
                <p:txBody>
                  <a:bodyPr anchor="ctr"/>
                  <a:lstStyle/>
                  <a:p>
                    <a:pPr algn="ctr" latinLnBrk="1"/>
                    <a:endParaRPr lang="ko-KR" altLang="en-US" sz="1800" b="0">
                      <a:solidFill>
                        <a:srgbClr val="FFFFFF"/>
                      </a:solidFill>
                      <a:latin typeface="Malgun Gothic" pitchFamily="34" charset="-127"/>
                      <a:ea typeface="Malgun Gothic" pitchFamily="34" charset="-127"/>
                    </a:endParaRPr>
                  </a:p>
                </p:txBody>
              </p:sp>
              <p:sp>
                <p:nvSpPr>
                  <p:cNvPr id="583" name="양쪽 모서리가 잘린 사각형 1376"/>
                  <p:cNvSpPr/>
                  <p:nvPr/>
                </p:nvSpPr>
                <p:spPr>
                  <a:xfrm rot="16200000">
                    <a:off x="7559132" y="550023"/>
                    <a:ext cx="112963" cy="68464"/>
                  </a:xfrm>
                  <a:prstGeom prst="snip2SameRect">
                    <a:avLst>
                      <a:gd name="adj1" fmla="val 50000"/>
                      <a:gd name="adj2" fmla="val 0"/>
                    </a:avLst>
                  </a:prstGeom>
                  <a:solidFill>
                    <a:srgbClr val="996633"/>
                  </a:solidFill>
                  <a:ln w="3175" cap="flat" cmpd="sng" algn="ctr">
                    <a:solidFill>
                      <a:sysClr val="windowText" lastClr="000000"/>
                    </a:solidFill>
                    <a:prstDash val="solid"/>
                  </a:ln>
                  <a:effectLst/>
                </p:spPr>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lang="ko-KR" altLang="en-US" b="0">
                      <a:solidFill>
                        <a:sysClr val="window" lastClr="FFFFFF"/>
                      </a:solidFill>
                      <a:latin typeface="맑은 고딕"/>
                      <a:ea typeface="맑은 고딕"/>
                    </a:endParaRPr>
                  </a:p>
                </p:txBody>
              </p:sp>
            </p:grpSp>
          </p:grpSp>
          <p:grpSp>
            <p:nvGrpSpPr>
              <p:cNvPr id="42031" name="그룹 793"/>
              <p:cNvGrpSpPr>
                <a:grpSpLocks/>
              </p:cNvGrpSpPr>
              <p:nvPr/>
            </p:nvGrpSpPr>
            <p:grpSpPr bwMode="auto">
              <a:xfrm>
                <a:off x="7630561" y="2165543"/>
                <a:ext cx="1162541" cy="432000"/>
                <a:chOff x="7807692" y="4941484"/>
                <a:chExt cx="1155890" cy="635252"/>
              </a:xfrm>
            </p:grpSpPr>
            <p:sp>
              <p:nvSpPr>
                <p:cNvPr id="42224" name="Line 373"/>
                <p:cNvSpPr>
                  <a:spLocks noChangeShapeType="1"/>
                </p:cNvSpPr>
                <p:nvPr/>
              </p:nvSpPr>
              <p:spPr bwMode="auto">
                <a:xfrm>
                  <a:off x="7925521" y="5487065"/>
                  <a:ext cx="491645" cy="0"/>
                </a:xfrm>
                <a:prstGeom prst="line">
                  <a:avLst/>
                </a:prstGeom>
                <a:noFill/>
                <a:ln w="28575">
                  <a:solidFill>
                    <a:srgbClr val="FF9900"/>
                  </a:solidFill>
                  <a:round/>
                  <a:headEnd/>
                  <a:tailEnd/>
                </a:ln>
              </p:spPr>
              <p:txBody>
                <a:bodyPr/>
                <a:lstStyle/>
                <a:p>
                  <a:endParaRPr lang="en-US"/>
                </a:p>
              </p:txBody>
            </p:sp>
            <p:sp>
              <p:nvSpPr>
                <p:cNvPr id="42225" name="Line 365"/>
                <p:cNvSpPr>
                  <a:spLocks noChangeShapeType="1"/>
                </p:cNvSpPr>
                <p:nvPr/>
              </p:nvSpPr>
              <p:spPr bwMode="auto">
                <a:xfrm>
                  <a:off x="7939072" y="5246810"/>
                  <a:ext cx="307278" cy="0"/>
                </a:xfrm>
                <a:prstGeom prst="line">
                  <a:avLst/>
                </a:prstGeom>
                <a:noFill/>
                <a:ln w="28575">
                  <a:solidFill>
                    <a:srgbClr val="FF0000"/>
                  </a:solidFill>
                  <a:round/>
                  <a:headEnd/>
                  <a:tailEnd/>
                </a:ln>
              </p:spPr>
              <p:txBody>
                <a:bodyPr/>
                <a:lstStyle/>
                <a:p>
                  <a:endParaRPr lang="en-US"/>
                </a:p>
              </p:txBody>
            </p:sp>
            <p:sp>
              <p:nvSpPr>
                <p:cNvPr id="42226" name="Oval 319"/>
                <p:cNvSpPr>
                  <a:spLocks noChangeArrowheads="1"/>
                </p:cNvSpPr>
                <p:nvPr/>
              </p:nvSpPr>
              <p:spPr bwMode="auto">
                <a:xfrm>
                  <a:off x="8249492" y="5007995"/>
                  <a:ext cx="205394" cy="60126"/>
                </a:xfrm>
                <a:prstGeom prst="ellipse">
                  <a:avLst/>
                </a:prstGeom>
                <a:solidFill>
                  <a:srgbClr val="1F497D"/>
                </a:solidFill>
                <a:ln w="9525">
                  <a:solidFill>
                    <a:srgbClr val="000000"/>
                  </a:solidFill>
                  <a:round/>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2227" name="Oval 320"/>
                <p:cNvSpPr>
                  <a:spLocks noChangeArrowheads="1"/>
                </p:cNvSpPr>
                <p:nvPr/>
              </p:nvSpPr>
              <p:spPr bwMode="auto">
                <a:xfrm>
                  <a:off x="8460086" y="5007995"/>
                  <a:ext cx="205394" cy="60126"/>
                </a:xfrm>
                <a:prstGeom prst="ellipse">
                  <a:avLst/>
                </a:prstGeom>
                <a:solidFill>
                  <a:srgbClr val="1F497D"/>
                </a:solidFill>
                <a:ln w="9525">
                  <a:solidFill>
                    <a:srgbClr val="000000"/>
                  </a:solidFill>
                  <a:round/>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2228" name="AutoShape 321"/>
                <p:cNvSpPr>
                  <a:spLocks noChangeArrowheads="1"/>
                </p:cNvSpPr>
                <p:nvPr/>
              </p:nvSpPr>
              <p:spPr bwMode="auto">
                <a:xfrm rot="10800000">
                  <a:off x="8386421" y="5103193"/>
                  <a:ext cx="137796" cy="54113"/>
                </a:xfrm>
                <a:prstGeom prst="flowChartManualOperation">
                  <a:avLst/>
                </a:prstGeom>
                <a:solidFill>
                  <a:srgbClr val="EEECE1"/>
                </a:solidFill>
                <a:ln w="9525">
                  <a:solidFill>
                    <a:srgbClr val="000000"/>
                  </a:solidFill>
                  <a:miter lim="800000"/>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2229" name="Line 322"/>
                <p:cNvSpPr>
                  <a:spLocks noChangeShapeType="1"/>
                </p:cNvSpPr>
                <p:nvPr/>
              </p:nvSpPr>
              <p:spPr bwMode="auto">
                <a:xfrm>
                  <a:off x="8454886" y="5036053"/>
                  <a:ext cx="0" cy="72151"/>
                </a:xfrm>
                <a:prstGeom prst="line">
                  <a:avLst/>
                </a:prstGeom>
                <a:noFill/>
                <a:ln w="9525">
                  <a:solidFill>
                    <a:srgbClr val="000000"/>
                  </a:solidFill>
                  <a:round/>
                  <a:headEnd/>
                  <a:tailEnd/>
                </a:ln>
              </p:spPr>
              <p:txBody>
                <a:bodyPr/>
                <a:lstStyle/>
                <a:p>
                  <a:endParaRPr lang="en-US"/>
                </a:p>
              </p:txBody>
            </p:sp>
            <p:sp>
              <p:nvSpPr>
                <p:cNvPr id="42230" name="Rectangle 324"/>
                <p:cNvSpPr>
                  <a:spLocks noChangeArrowheads="1"/>
                </p:cNvSpPr>
                <p:nvPr/>
              </p:nvSpPr>
              <p:spPr bwMode="auto">
                <a:xfrm>
                  <a:off x="7936483" y="4941484"/>
                  <a:ext cx="1027099" cy="635252"/>
                </a:xfrm>
                <a:prstGeom prst="rect">
                  <a:avLst/>
                </a:prstGeom>
                <a:noFill/>
                <a:ln w="19050">
                  <a:solidFill>
                    <a:srgbClr val="000000"/>
                  </a:solidFill>
                  <a:miter lim="800000"/>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2231" name="Line 325"/>
                <p:cNvSpPr>
                  <a:spLocks noChangeShapeType="1"/>
                </p:cNvSpPr>
                <p:nvPr/>
              </p:nvSpPr>
              <p:spPr bwMode="auto">
                <a:xfrm>
                  <a:off x="8731876" y="5195313"/>
                  <a:ext cx="128726" cy="0"/>
                </a:xfrm>
                <a:prstGeom prst="line">
                  <a:avLst/>
                </a:prstGeom>
                <a:noFill/>
                <a:ln w="57150">
                  <a:solidFill>
                    <a:srgbClr val="333399"/>
                  </a:solidFill>
                  <a:round/>
                  <a:headEnd/>
                  <a:tailEnd/>
                </a:ln>
              </p:spPr>
              <p:txBody>
                <a:bodyPr/>
                <a:lstStyle/>
                <a:p>
                  <a:endParaRPr lang="en-US"/>
                </a:p>
              </p:txBody>
            </p:sp>
            <p:sp>
              <p:nvSpPr>
                <p:cNvPr id="42232" name="Line 326"/>
                <p:cNvSpPr>
                  <a:spLocks noChangeShapeType="1"/>
                </p:cNvSpPr>
                <p:nvPr/>
              </p:nvSpPr>
              <p:spPr bwMode="auto">
                <a:xfrm>
                  <a:off x="8058435" y="5192598"/>
                  <a:ext cx="128727" cy="0"/>
                </a:xfrm>
                <a:prstGeom prst="line">
                  <a:avLst/>
                </a:prstGeom>
                <a:noFill/>
                <a:ln w="57150">
                  <a:solidFill>
                    <a:srgbClr val="333399"/>
                  </a:solidFill>
                  <a:round/>
                  <a:headEnd/>
                  <a:tailEnd/>
                </a:ln>
              </p:spPr>
              <p:txBody>
                <a:bodyPr/>
                <a:lstStyle/>
                <a:p>
                  <a:endParaRPr lang="en-US"/>
                </a:p>
              </p:txBody>
            </p:sp>
            <p:sp>
              <p:nvSpPr>
                <p:cNvPr id="42233" name="Line 327"/>
                <p:cNvSpPr>
                  <a:spLocks noChangeShapeType="1"/>
                </p:cNvSpPr>
                <p:nvPr/>
              </p:nvSpPr>
              <p:spPr bwMode="auto">
                <a:xfrm>
                  <a:off x="8460874" y="5481720"/>
                  <a:ext cx="463414" cy="0"/>
                </a:xfrm>
                <a:prstGeom prst="line">
                  <a:avLst/>
                </a:prstGeom>
                <a:noFill/>
                <a:ln w="28575">
                  <a:solidFill>
                    <a:srgbClr val="FF9900"/>
                  </a:solidFill>
                  <a:round/>
                  <a:headEnd/>
                  <a:tailEnd/>
                </a:ln>
              </p:spPr>
              <p:txBody>
                <a:bodyPr/>
                <a:lstStyle/>
                <a:p>
                  <a:endParaRPr lang="en-US"/>
                </a:p>
              </p:txBody>
            </p:sp>
            <p:sp>
              <p:nvSpPr>
                <p:cNvPr id="42234" name="Line 328"/>
                <p:cNvSpPr>
                  <a:spLocks noChangeShapeType="1"/>
                </p:cNvSpPr>
                <p:nvPr/>
              </p:nvSpPr>
              <p:spPr bwMode="auto">
                <a:xfrm>
                  <a:off x="8696646" y="5240106"/>
                  <a:ext cx="224932" cy="0"/>
                </a:xfrm>
                <a:prstGeom prst="line">
                  <a:avLst/>
                </a:prstGeom>
                <a:noFill/>
                <a:ln w="28575">
                  <a:solidFill>
                    <a:srgbClr val="FF9900"/>
                  </a:solidFill>
                  <a:round/>
                  <a:headEnd/>
                  <a:tailEnd/>
                </a:ln>
              </p:spPr>
              <p:txBody>
                <a:bodyPr/>
                <a:lstStyle/>
                <a:p>
                  <a:endParaRPr lang="en-US"/>
                </a:p>
              </p:txBody>
            </p:sp>
            <p:sp>
              <p:nvSpPr>
                <p:cNvPr id="42235" name="Line 329"/>
                <p:cNvSpPr>
                  <a:spLocks noChangeShapeType="1"/>
                </p:cNvSpPr>
                <p:nvPr/>
              </p:nvSpPr>
              <p:spPr bwMode="auto">
                <a:xfrm rot="5400000">
                  <a:off x="8781103" y="5360235"/>
                  <a:ext cx="264689" cy="0"/>
                </a:xfrm>
                <a:prstGeom prst="line">
                  <a:avLst/>
                </a:prstGeom>
                <a:noFill/>
                <a:ln w="28575">
                  <a:solidFill>
                    <a:srgbClr val="FF9900"/>
                  </a:solidFill>
                  <a:round/>
                  <a:headEnd/>
                  <a:tailEnd/>
                </a:ln>
              </p:spPr>
              <p:txBody>
                <a:bodyPr/>
                <a:lstStyle/>
                <a:p>
                  <a:endParaRPr lang="en-US"/>
                </a:p>
              </p:txBody>
            </p:sp>
            <p:sp>
              <p:nvSpPr>
                <p:cNvPr id="42236" name="Line 334"/>
                <p:cNvSpPr>
                  <a:spLocks noChangeShapeType="1"/>
                </p:cNvSpPr>
                <p:nvPr/>
              </p:nvSpPr>
              <p:spPr bwMode="auto">
                <a:xfrm rot="-5400000">
                  <a:off x="8441882" y="5427425"/>
                  <a:ext cx="24433" cy="0"/>
                </a:xfrm>
                <a:prstGeom prst="line">
                  <a:avLst/>
                </a:prstGeom>
                <a:noFill/>
                <a:ln w="38100">
                  <a:solidFill>
                    <a:srgbClr val="E3724F"/>
                  </a:solidFill>
                  <a:round/>
                  <a:headEnd/>
                  <a:tailEnd/>
                </a:ln>
              </p:spPr>
              <p:txBody>
                <a:bodyPr/>
                <a:lstStyle/>
                <a:p>
                  <a:endParaRPr lang="en-US"/>
                </a:p>
              </p:txBody>
            </p:sp>
            <p:sp>
              <p:nvSpPr>
                <p:cNvPr id="42237" name="AutoShape 335"/>
                <p:cNvSpPr>
                  <a:spLocks noChangeArrowheads="1"/>
                </p:cNvSpPr>
                <p:nvPr/>
              </p:nvSpPr>
              <p:spPr bwMode="auto">
                <a:xfrm rot="-5400000">
                  <a:off x="8406593" y="5437006"/>
                  <a:ext cx="92302" cy="92141"/>
                </a:xfrm>
                <a:prstGeom prst="flowChartSummingJunction">
                  <a:avLst/>
                </a:prstGeom>
                <a:solidFill>
                  <a:srgbClr val="E3724F"/>
                </a:solidFill>
                <a:ln w="12700">
                  <a:solidFill>
                    <a:srgbClr val="000000"/>
                  </a:solidFill>
                  <a:round/>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2238" name="AutoShape 336"/>
                <p:cNvSpPr>
                  <a:spLocks noChangeArrowheads="1"/>
                </p:cNvSpPr>
                <p:nvPr/>
              </p:nvSpPr>
              <p:spPr bwMode="auto">
                <a:xfrm rot="-5400000">
                  <a:off x="8422880" y="5351468"/>
                  <a:ext cx="61082" cy="65041"/>
                </a:xfrm>
                <a:prstGeom prst="flowChartDelay">
                  <a:avLst/>
                </a:prstGeom>
                <a:solidFill>
                  <a:srgbClr val="E3724F"/>
                </a:solidFill>
                <a:ln w="12700">
                  <a:solidFill>
                    <a:srgbClr val="000000"/>
                  </a:solidFill>
                  <a:miter lim="800000"/>
                  <a:headEnd/>
                  <a:tailEnd/>
                </a:ln>
              </p:spPr>
              <p:txBody>
                <a:bodyPr vert="eaVert" wrap="none" tIns="0" bIns="0" anchor="ctr" anchorCtr="1"/>
                <a:lstStyle/>
                <a:p>
                  <a:pPr algn="ctr" latinLnBrk="1"/>
                  <a:r>
                    <a:rPr lang="en-US" altLang="ko-KR" sz="500" b="0">
                      <a:solidFill>
                        <a:srgbClr val="000000"/>
                      </a:solidFill>
                      <a:latin typeface="Malgun Gothic" pitchFamily="34" charset="-127"/>
                      <a:ea typeface="Malgun Gothic" pitchFamily="34" charset="-127"/>
                    </a:rPr>
                    <a:t>E</a:t>
                  </a:r>
                </a:p>
              </p:txBody>
            </p:sp>
            <p:sp>
              <p:nvSpPr>
                <p:cNvPr id="42239" name="Rectangle 385"/>
                <p:cNvSpPr>
                  <a:spLocks noChangeArrowheads="1"/>
                </p:cNvSpPr>
                <p:nvPr/>
              </p:nvSpPr>
              <p:spPr bwMode="auto">
                <a:xfrm>
                  <a:off x="8547595" y="5438284"/>
                  <a:ext cx="140921" cy="76013"/>
                </a:xfrm>
                <a:prstGeom prst="rect">
                  <a:avLst/>
                </a:prstGeom>
                <a:pattFill prst="openDmnd">
                  <a:fgClr>
                    <a:srgbClr val="99CC00"/>
                  </a:fgClr>
                  <a:bgClr>
                    <a:srgbClr val="FFFFFF"/>
                  </a:bgClr>
                </a:pattFill>
                <a:ln w="9525">
                  <a:solidFill>
                    <a:srgbClr val="000000"/>
                  </a:solidFill>
                  <a:miter lim="800000"/>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2240" name="Rectangle 386"/>
                <p:cNvSpPr>
                  <a:spLocks noChangeArrowheads="1"/>
                </p:cNvSpPr>
                <p:nvPr/>
              </p:nvSpPr>
              <p:spPr bwMode="auto">
                <a:xfrm>
                  <a:off x="8218326" y="5439640"/>
                  <a:ext cx="140921" cy="76013"/>
                </a:xfrm>
                <a:prstGeom prst="rect">
                  <a:avLst/>
                </a:prstGeom>
                <a:pattFill prst="openDmnd">
                  <a:fgClr>
                    <a:srgbClr val="99CC00"/>
                  </a:fgClr>
                  <a:bgClr>
                    <a:srgbClr val="FFFFFF"/>
                  </a:bgClr>
                </a:pattFill>
                <a:ln w="9525">
                  <a:solidFill>
                    <a:srgbClr val="000000"/>
                  </a:solidFill>
                  <a:miter lim="800000"/>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2241" name="Rectangle 447"/>
                <p:cNvSpPr>
                  <a:spLocks noChangeArrowheads="1"/>
                </p:cNvSpPr>
                <p:nvPr/>
              </p:nvSpPr>
              <p:spPr bwMode="auto">
                <a:xfrm>
                  <a:off x="8235942" y="5184454"/>
                  <a:ext cx="460704" cy="109948"/>
                </a:xfrm>
                <a:prstGeom prst="rect">
                  <a:avLst/>
                </a:prstGeom>
                <a:gradFill rotWithShape="1">
                  <a:gsLst>
                    <a:gs pos="0">
                      <a:srgbClr val="FF2929"/>
                    </a:gs>
                    <a:gs pos="100000">
                      <a:srgbClr val="FFCC66">
                        <a:alpha val="29999"/>
                      </a:srgbClr>
                    </a:gs>
                  </a:gsLst>
                  <a:lin ang="0" scaled="1"/>
                </a:gradFill>
                <a:ln w="28575">
                  <a:solidFill>
                    <a:srgbClr val="000000"/>
                  </a:solidFill>
                  <a:miter lim="800000"/>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2242" name="Text Box 485"/>
                <p:cNvSpPr txBox="1">
                  <a:spLocks noChangeArrowheads="1"/>
                </p:cNvSpPr>
                <p:nvPr/>
              </p:nvSpPr>
              <p:spPr bwMode="auto">
                <a:xfrm>
                  <a:off x="8199750" y="5147240"/>
                  <a:ext cx="658986" cy="256658"/>
                </a:xfrm>
                <a:prstGeom prst="rect">
                  <a:avLst/>
                </a:prstGeom>
                <a:noFill/>
                <a:ln w="9525">
                  <a:noFill/>
                  <a:miter lim="800000"/>
                  <a:headEnd/>
                  <a:tailEnd/>
                </a:ln>
              </p:spPr>
              <p:txBody>
                <a:bodyPr>
                  <a:spAutoFit/>
                </a:bodyPr>
                <a:lstStyle/>
                <a:p>
                  <a:pPr latinLnBrk="1">
                    <a:spcBef>
                      <a:spcPct val="50000"/>
                    </a:spcBef>
                  </a:pPr>
                  <a:endParaRPr lang="en-US" altLang="ko-KR" sz="800" b="0">
                    <a:solidFill>
                      <a:srgbClr val="000000"/>
                    </a:solidFill>
                    <a:latin typeface="Malgun Gothic" pitchFamily="34" charset="-127"/>
                    <a:ea typeface="Malgun Gothic" pitchFamily="34" charset="-127"/>
                  </a:endParaRPr>
                </a:p>
              </p:txBody>
            </p:sp>
            <p:grpSp>
              <p:nvGrpSpPr>
                <p:cNvPr id="42039" name="그룹 2604"/>
                <p:cNvGrpSpPr>
                  <a:grpSpLocks/>
                </p:cNvGrpSpPr>
                <p:nvPr/>
              </p:nvGrpSpPr>
              <p:grpSpPr bwMode="auto">
                <a:xfrm>
                  <a:off x="7807711" y="5441147"/>
                  <a:ext cx="113818" cy="94758"/>
                  <a:chOff x="7581899" y="528637"/>
                  <a:chExt cx="133345" cy="110823"/>
                </a:xfrm>
              </p:grpSpPr>
              <p:sp>
                <p:nvSpPr>
                  <p:cNvPr id="42247" name="십자형 1488"/>
                  <p:cNvSpPr>
                    <a:spLocks noChangeArrowheads="1"/>
                  </p:cNvSpPr>
                  <p:nvPr/>
                </p:nvSpPr>
                <p:spPr bwMode="auto">
                  <a:xfrm rot="-5400000">
                    <a:off x="7630283" y="551319"/>
                    <a:ext cx="104464" cy="65459"/>
                  </a:xfrm>
                  <a:prstGeom prst="plus">
                    <a:avLst>
                      <a:gd name="adj" fmla="val 27912"/>
                    </a:avLst>
                  </a:prstGeom>
                  <a:solidFill>
                    <a:srgbClr val="996633"/>
                  </a:solidFill>
                  <a:ln w="3175" algn="ctr">
                    <a:solidFill>
                      <a:srgbClr val="000000"/>
                    </a:solidFill>
                    <a:miter lim="800000"/>
                    <a:headEnd/>
                    <a:tailEnd/>
                  </a:ln>
                </p:spPr>
                <p:txBody>
                  <a:bodyPr anchor="ctr"/>
                  <a:lstStyle/>
                  <a:p>
                    <a:pPr algn="ctr" latinLnBrk="1"/>
                    <a:endParaRPr lang="ko-KR" altLang="en-US" sz="1800" b="0">
                      <a:solidFill>
                        <a:srgbClr val="FFFFFF"/>
                      </a:solidFill>
                      <a:latin typeface="Malgun Gothic" pitchFamily="34" charset="-127"/>
                      <a:ea typeface="Malgun Gothic" pitchFamily="34" charset="-127"/>
                    </a:endParaRPr>
                  </a:p>
                </p:txBody>
              </p:sp>
              <p:sp>
                <p:nvSpPr>
                  <p:cNvPr id="612" name="양쪽 모서리가 잘린 사각형 1494"/>
                  <p:cNvSpPr/>
                  <p:nvPr/>
                </p:nvSpPr>
                <p:spPr>
                  <a:xfrm rot="16200000">
                    <a:off x="7560596" y="549345"/>
                    <a:ext cx="109992" cy="68464"/>
                  </a:xfrm>
                  <a:prstGeom prst="snip2SameRect">
                    <a:avLst>
                      <a:gd name="adj1" fmla="val 50000"/>
                      <a:gd name="adj2" fmla="val 0"/>
                    </a:avLst>
                  </a:prstGeom>
                  <a:solidFill>
                    <a:srgbClr val="996633"/>
                  </a:solidFill>
                  <a:ln w="3175" cap="flat" cmpd="sng" algn="ctr">
                    <a:solidFill>
                      <a:sysClr val="windowText" lastClr="000000"/>
                    </a:solidFill>
                    <a:prstDash val="solid"/>
                  </a:ln>
                  <a:effectLst/>
                </p:spPr>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lang="ko-KR" altLang="en-US" b="0">
                      <a:solidFill>
                        <a:sysClr val="window" lastClr="FFFFFF"/>
                      </a:solidFill>
                      <a:latin typeface="맑은 고딕"/>
                      <a:ea typeface="맑은 고딕"/>
                    </a:endParaRPr>
                  </a:p>
                </p:txBody>
              </p:sp>
            </p:grpSp>
            <p:grpSp>
              <p:nvGrpSpPr>
                <p:cNvPr id="42040" name="그룹 2605"/>
                <p:cNvGrpSpPr>
                  <a:grpSpLocks/>
                </p:cNvGrpSpPr>
                <p:nvPr/>
              </p:nvGrpSpPr>
              <p:grpSpPr bwMode="auto">
                <a:xfrm>
                  <a:off x="7807692" y="5193861"/>
                  <a:ext cx="113818" cy="94758"/>
                  <a:chOff x="7581899" y="528637"/>
                  <a:chExt cx="133345" cy="110823"/>
                </a:xfrm>
              </p:grpSpPr>
              <p:sp>
                <p:nvSpPr>
                  <p:cNvPr id="42245" name="십자형 1482"/>
                  <p:cNvSpPr>
                    <a:spLocks noChangeArrowheads="1"/>
                  </p:cNvSpPr>
                  <p:nvPr/>
                </p:nvSpPr>
                <p:spPr bwMode="auto">
                  <a:xfrm rot="-5400000">
                    <a:off x="7630283" y="551319"/>
                    <a:ext cx="104464" cy="65459"/>
                  </a:xfrm>
                  <a:prstGeom prst="plus">
                    <a:avLst>
                      <a:gd name="adj" fmla="val 27912"/>
                    </a:avLst>
                  </a:prstGeom>
                  <a:solidFill>
                    <a:srgbClr val="996633"/>
                  </a:solidFill>
                  <a:ln w="3175" algn="ctr">
                    <a:solidFill>
                      <a:srgbClr val="000000"/>
                    </a:solidFill>
                    <a:miter lim="800000"/>
                    <a:headEnd/>
                    <a:tailEnd/>
                  </a:ln>
                </p:spPr>
                <p:txBody>
                  <a:bodyPr anchor="ctr"/>
                  <a:lstStyle/>
                  <a:p>
                    <a:pPr algn="ctr" latinLnBrk="1"/>
                    <a:endParaRPr lang="ko-KR" altLang="en-US" sz="1800" b="0">
                      <a:solidFill>
                        <a:srgbClr val="FFFFFF"/>
                      </a:solidFill>
                      <a:latin typeface="Malgun Gothic" pitchFamily="34" charset="-127"/>
                      <a:ea typeface="Malgun Gothic" pitchFamily="34" charset="-127"/>
                    </a:endParaRPr>
                  </a:p>
                </p:txBody>
              </p:sp>
              <p:sp>
                <p:nvSpPr>
                  <p:cNvPr id="610" name="양쪽 모서리가 잘린 사각형 1485"/>
                  <p:cNvSpPr/>
                  <p:nvPr/>
                </p:nvSpPr>
                <p:spPr>
                  <a:xfrm rot="16200000">
                    <a:off x="7529405" y="518989"/>
                    <a:ext cx="172418" cy="68464"/>
                  </a:xfrm>
                  <a:prstGeom prst="snip2SameRect">
                    <a:avLst>
                      <a:gd name="adj1" fmla="val 50000"/>
                      <a:gd name="adj2" fmla="val 0"/>
                    </a:avLst>
                  </a:prstGeom>
                  <a:solidFill>
                    <a:srgbClr val="996633"/>
                  </a:solidFill>
                  <a:ln w="3175" cap="flat" cmpd="sng" algn="ctr">
                    <a:solidFill>
                      <a:sysClr val="windowText" lastClr="000000"/>
                    </a:solidFill>
                    <a:prstDash val="solid"/>
                  </a:ln>
                  <a:effectLst/>
                </p:spPr>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lang="ko-KR" altLang="en-US" b="0">
                      <a:solidFill>
                        <a:sysClr val="window" lastClr="FFFFFF"/>
                      </a:solidFill>
                      <a:latin typeface="맑은 고딕"/>
                      <a:ea typeface="맑은 고딕"/>
                    </a:endParaRPr>
                  </a:p>
                </p:txBody>
              </p:sp>
            </p:grpSp>
          </p:grpSp>
          <p:grpSp>
            <p:nvGrpSpPr>
              <p:cNvPr id="42041" name="그룹 793"/>
              <p:cNvGrpSpPr>
                <a:grpSpLocks/>
              </p:cNvGrpSpPr>
              <p:nvPr/>
            </p:nvGrpSpPr>
            <p:grpSpPr bwMode="auto">
              <a:xfrm>
                <a:off x="7639614" y="2881423"/>
                <a:ext cx="1162541" cy="432000"/>
                <a:chOff x="7807692" y="4941484"/>
                <a:chExt cx="1155890" cy="635252"/>
              </a:xfrm>
            </p:grpSpPr>
            <p:sp>
              <p:nvSpPr>
                <p:cNvPr id="42199" name="Line 373"/>
                <p:cNvSpPr>
                  <a:spLocks noChangeShapeType="1"/>
                </p:cNvSpPr>
                <p:nvPr/>
              </p:nvSpPr>
              <p:spPr bwMode="auto">
                <a:xfrm>
                  <a:off x="7925521" y="5487065"/>
                  <a:ext cx="491645" cy="0"/>
                </a:xfrm>
                <a:prstGeom prst="line">
                  <a:avLst/>
                </a:prstGeom>
                <a:noFill/>
                <a:ln w="28575">
                  <a:solidFill>
                    <a:srgbClr val="FF9900"/>
                  </a:solidFill>
                  <a:round/>
                  <a:headEnd/>
                  <a:tailEnd/>
                </a:ln>
              </p:spPr>
              <p:txBody>
                <a:bodyPr/>
                <a:lstStyle/>
                <a:p>
                  <a:endParaRPr lang="en-US"/>
                </a:p>
              </p:txBody>
            </p:sp>
            <p:sp>
              <p:nvSpPr>
                <p:cNvPr id="42200" name="Line 365"/>
                <p:cNvSpPr>
                  <a:spLocks noChangeShapeType="1"/>
                </p:cNvSpPr>
                <p:nvPr/>
              </p:nvSpPr>
              <p:spPr bwMode="auto">
                <a:xfrm>
                  <a:off x="7939072" y="5246810"/>
                  <a:ext cx="307278" cy="0"/>
                </a:xfrm>
                <a:prstGeom prst="line">
                  <a:avLst/>
                </a:prstGeom>
                <a:noFill/>
                <a:ln w="28575">
                  <a:solidFill>
                    <a:srgbClr val="FF0000"/>
                  </a:solidFill>
                  <a:round/>
                  <a:headEnd/>
                  <a:tailEnd/>
                </a:ln>
              </p:spPr>
              <p:txBody>
                <a:bodyPr/>
                <a:lstStyle/>
                <a:p>
                  <a:endParaRPr lang="en-US"/>
                </a:p>
              </p:txBody>
            </p:sp>
            <p:sp>
              <p:nvSpPr>
                <p:cNvPr id="42201" name="Oval 319"/>
                <p:cNvSpPr>
                  <a:spLocks noChangeArrowheads="1"/>
                </p:cNvSpPr>
                <p:nvPr/>
              </p:nvSpPr>
              <p:spPr bwMode="auto">
                <a:xfrm>
                  <a:off x="8249492" y="5007995"/>
                  <a:ext cx="205394" cy="60126"/>
                </a:xfrm>
                <a:prstGeom prst="ellipse">
                  <a:avLst/>
                </a:prstGeom>
                <a:solidFill>
                  <a:srgbClr val="1F497D"/>
                </a:solidFill>
                <a:ln w="9525">
                  <a:solidFill>
                    <a:srgbClr val="000000"/>
                  </a:solidFill>
                  <a:round/>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2202" name="Oval 320"/>
                <p:cNvSpPr>
                  <a:spLocks noChangeArrowheads="1"/>
                </p:cNvSpPr>
                <p:nvPr/>
              </p:nvSpPr>
              <p:spPr bwMode="auto">
                <a:xfrm>
                  <a:off x="8460086" y="5007995"/>
                  <a:ext cx="205394" cy="60126"/>
                </a:xfrm>
                <a:prstGeom prst="ellipse">
                  <a:avLst/>
                </a:prstGeom>
                <a:solidFill>
                  <a:srgbClr val="1F497D"/>
                </a:solidFill>
                <a:ln w="9525">
                  <a:solidFill>
                    <a:srgbClr val="000000"/>
                  </a:solidFill>
                  <a:round/>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2203" name="AutoShape 321"/>
                <p:cNvSpPr>
                  <a:spLocks noChangeArrowheads="1"/>
                </p:cNvSpPr>
                <p:nvPr/>
              </p:nvSpPr>
              <p:spPr bwMode="auto">
                <a:xfrm rot="10800000">
                  <a:off x="8386421" y="5103193"/>
                  <a:ext cx="137796" cy="54113"/>
                </a:xfrm>
                <a:prstGeom prst="flowChartManualOperation">
                  <a:avLst/>
                </a:prstGeom>
                <a:solidFill>
                  <a:srgbClr val="EEECE1"/>
                </a:solidFill>
                <a:ln w="9525">
                  <a:solidFill>
                    <a:srgbClr val="000000"/>
                  </a:solidFill>
                  <a:miter lim="800000"/>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2204" name="Line 322"/>
                <p:cNvSpPr>
                  <a:spLocks noChangeShapeType="1"/>
                </p:cNvSpPr>
                <p:nvPr/>
              </p:nvSpPr>
              <p:spPr bwMode="auto">
                <a:xfrm>
                  <a:off x="8454886" y="5036053"/>
                  <a:ext cx="0" cy="72151"/>
                </a:xfrm>
                <a:prstGeom prst="line">
                  <a:avLst/>
                </a:prstGeom>
                <a:noFill/>
                <a:ln w="9525">
                  <a:solidFill>
                    <a:srgbClr val="000000"/>
                  </a:solidFill>
                  <a:round/>
                  <a:headEnd/>
                  <a:tailEnd/>
                </a:ln>
              </p:spPr>
              <p:txBody>
                <a:bodyPr/>
                <a:lstStyle/>
                <a:p>
                  <a:endParaRPr lang="en-US"/>
                </a:p>
              </p:txBody>
            </p:sp>
            <p:sp>
              <p:nvSpPr>
                <p:cNvPr id="42205" name="Rectangle 324"/>
                <p:cNvSpPr>
                  <a:spLocks noChangeArrowheads="1"/>
                </p:cNvSpPr>
                <p:nvPr/>
              </p:nvSpPr>
              <p:spPr bwMode="auto">
                <a:xfrm>
                  <a:off x="7936483" y="4941484"/>
                  <a:ext cx="1027099" cy="635252"/>
                </a:xfrm>
                <a:prstGeom prst="rect">
                  <a:avLst/>
                </a:prstGeom>
                <a:noFill/>
                <a:ln w="19050">
                  <a:solidFill>
                    <a:srgbClr val="000000"/>
                  </a:solidFill>
                  <a:miter lim="800000"/>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2206" name="Line 325"/>
                <p:cNvSpPr>
                  <a:spLocks noChangeShapeType="1"/>
                </p:cNvSpPr>
                <p:nvPr/>
              </p:nvSpPr>
              <p:spPr bwMode="auto">
                <a:xfrm>
                  <a:off x="8731876" y="5195313"/>
                  <a:ext cx="128726" cy="0"/>
                </a:xfrm>
                <a:prstGeom prst="line">
                  <a:avLst/>
                </a:prstGeom>
                <a:noFill/>
                <a:ln w="57150">
                  <a:solidFill>
                    <a:srgbClr val="333399"/>
                  </a:solidFill>
                  <a:round/>
                  <a:headEnd/>
                  <a:tailEnd/>
                </a:ln>
              </p:spPr>
              <p:txBody>
                <a:bodyPr/>
                <a:lstStyle/>
                <a:p>
                  <a:endParaRPr lang="en-US"/>
                </a:p>
              </p:txBody>
            </p:sp>
            <p:sp>
              <p:nvSpPr>
                <p:cNvPr id="42207" name="Line 326"/>
                <p:cNvSpPr>
                  <a:spLocks noChangeShapeType="1"/>
                </p:cNvSpPr>
                <p:nvPr/>
              </p:nvSpPr>
              <p:spPr bwMode="auto">
                <a:xfrm>
                  <a:off x="8058435" y="5192598"/>
                  <a:ext cx="128727" cy="0"/>
                </a:xfrm>
                <a:prstGeom prst="line">
                  <a:avLst/>
                </a:prstGeom>
                <a:noFill/>
                <a:ln w="57150">
                  <a:solidFill>
                    <a:srgbClr val="333399"/>
                  </a:solidFill>
                  <a:round/>
                  <a:headEnd/>
                  <a:tailEnd/>
                </a:ln>
              </p:spPr>
              <p:txBody>
                <a:bodyPr/>
                <a:lstStyle/>
                <a:p>
                  <a:endParaRPr lang="en-US"/>
                </a:p>
              </p:txBody>
            </p:sp>
            <p:sp>
              <p:nvSpPr>
                <p:cNvPr id="42208" name="Line 327"/>
                <p:cNvSpPr>
                  <a:spLocks noChangeShapeType="1"/>
                </p:cNvSpPr>
                <p:nvPr/>
              </p:nvSpPr>
              <p:spPr bwMode="auto">
                <a:xfrm>
                  <a:off x="8460874" y="5481720"/>
                  <a:ext cx="463414" cy="0"/>
                </a:xfrm>
                <a:prstGeom prst="line">
                  <a:avLst/>
                </a:prstGeom>
                <a:noFill/>
                <a:ln w="28575">
                  <a:solidFill>
                    <a:srgbClr val="FF9900"/>
                  </a:solidFill>
                  <a:round/>
                  <a:headEnd/>
                  <a:tailEnd/>
                </a:ln>
              </p:spPr>
              <p:txBody>
                <a:bodyPr/>
                <a:lstStyle/>
                <a:p>
                  <a:endParaRPr lang="en-US"/>
                </a:p>
              </p:txBody>
            </p:sp>
            <p:sp>
              <p:nvSpPr>
                <p:cNvPr id="42209" name="Line 328"/>
                <p:cNvSpPr>
                  <a:spLocks noChangeShapeType="1"/>
                </p:cNvSpPr>
                <p:nvPr/>
              </p:nvSpPr>
              <p:spPr bwMode="auto">
                <a:xfrm>
                  <a:off x="8696646" y="5240106"/>
                  <a:ext cx="224932" cy="0"/>
                </a:xfrm>
                <a:prstGeom prst="line">
                  <a:avLst/>
                </a:prstGeom>
                <a:noFill/>
                <a:ln w="28575">
                  <a:solidFill>
                    <a:srgbClr val="FF9900"/>
                  </a:solidFill>
                  <a:round/>
                  <a:headEnd/>
                  <a:tailEnd/>
                </a:ln>
              </p:spPr>
              <p:txBody>
                <a:bodyPr/>
                <a:lstStyle/>
                <a:p>
                  <a:endParaRPr lang="en-US"/>
                </a:p>
              </p:txBody>
            </p:sp>
            <p:sp>
              <p:nvSpPr>
                <p:cNvPr id="42210" name="Line 329"/>
                <p:cNvSpPr>
                  <a:spLocks noChangeShapeType="1"/>
                </p:cNvSpPr>
                <p:nvPr/>
              </p:nvSpPr>
              <p:spPr bwMode="auto">
                <a:xfrm rot="5400000">
                  <a:off x="8781103" y="5360235"/>
                  <a:ext cx="264689" cy="0"/>
                </a:xfrm>
                <a:prstGeom prst="line">
                  <a:avLst/>
                </a:prstGeom>
                <a:noFill/>
                <a:ln w="28575">
                  <a:solidFill>
                    <a:srgbClr val="FF9900"/>
                  </a:solidFill>
                  <a:round/>
                  <a:headEnd/>
                  <a:tailEnd/>
                </a:ln>
              </p:spPr>
              <p:txBody>
                <a:bodyPr/>
                <a:lstStyle/>
                <a:p>
                  <a:endParaRPr lang="en-US"/>
                </a:p>
              </p:txBody>
            </p:sp>
            <p:sp>
              <p:nvSpPr>
                <p:cNvPr id="42211" name="Line 334"/>
                <p:cNvSpPr>
                  <a:spLocks noChangeShapeType="1"/>
                </p:cNvSpPr>
                <p:nvPr/>
              </p:nvSpPr>
              <p:spPr bwMode="auto">
                <a:xfrm rot="-5400000">
                  <a:off x="8441882" y="5427425"/>
                  <a:ext cx="24433" cy="0"/>
                </a:xfrm>
                <a:prstGeom prst="line">
                  <a:avLst/>
                </a:prstGeom>
                <a:noFill/>
                <a:ln w="38100">
                  <a:solidFill>
                    <a:srgbClr val="E3724F"/>
                  </a:solidFill>
                  <a:round/>
                  <a:headEnd/>
                  <a:tailEnd/>
                </a:ln>
              </p:spPr>
              <p:txBody>
                <a:bodyPr/>
                <a:lstStyle/>
                <a:p>
                  <a:endParaRPr lang="en-US"/>
                </a:p>
              </p:txBody>
            </p:sp>
            <p:sp>
              <p:nvSpPr>
                <p:cNvPr id="42212" name="AutoShape 335"/>
                <p:cNvSpPr>
                  <a:spLocks noChangeArrowheads="1"/>
                </p:cNvSpPr>
                <p:nvPr/>
              </p:nvSpPr>
              <p:spPr bwMode="auto">
                <a:xfrm rot="-5400000">
                  <a:off x="8406593" y="5437006"/>
                  <a:ext cx="92302" cy="92141"/>
                </a:xfrm>
                <a:prstGeom prst="flowChartSummingJunction">
                  <a:avLst/>
                </a:prstGeom>
                <a:solidFill>
                  <a:srgbClr val="E3724F"/>
                </a:solidFill>
                <a:ln w="12700">
                  <a:solidFill>
                    <a:srgbClr val="000000"/>
                  </a:solidFill>
                  <a:round/>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2213" name="AutoShape 336"/>
                <p:cNvSpPr>
                  <a:spLocks noChangeArrowheads="1"/>
                </p:cNvSpPr>
                <p:nvPr/>
              </p:nvSpPr>
              <p:spPr bwMode="auto">
                <a:xfrm rot="-5400000">
                  <a:off x="8422880" y="5351468"/>
                  <a:ext cx="61082" cy="65041"/>
                </a:xfrm>
                <a:prstGeom prst="flowChartDelay">
                  <a:avLst/>
                </a:prstGeom>
                <a:solidFill>
                  <a:srgbClr val="E3724F"/>
                </a:solidFill>
                <a:ln w="12700">
                  <a:solidFill>
                    <a:srgbClr val="000000"/>
                  </a:solidFill>
                  <a:miter lim="800000"/>
                  <a:headEnd/>
                  <a:tailEnd/>
                </a:ln>
              </p:spPr>
              <p:txBody>
                <a:bodyPr vert="eaVert" wrap="none" tIns="0" bIns="0" anchor="ctr" anchorCtr="1"/>
                <a:lstStyle/>
                <a:p>
                  <a:pPr algn="ctr" latinLnBrk="1"/>
                  <a:r>
                    <a:rPr lang="en-US" altLang="ko-KR" sz="500" b="0">
                      <a:solidFill>
                        <a:srgbClr val="000000"/>
                      </a:solidFill>
                      <a:latin typeface="Malgun Gothic" pitchFamily="34" charset="-127"/>
                      <a:ea typeface="Malgun Gothic" pitchFamily="34" charset="-127"/>
                    </a:rPr>
                    <a:t>E</a:t>
                  </a:r>
                </a:p>
              </p:txBody>
            </p:sp>
            <p:sp>
              <p:nvSpPr>
                <p:cNvPr id="42214" name="Rectangle 385"/>
                <p:cNvSpPr>
                  <a:spLocks noChangeArrowheads="1"/>
                </p:cNvSpPr>
                <p:nvPr/>
              </p:nvSpPr>
              <p:spPr bwMode="auto">
                <a:xfrm>
                  <a:off x="8547595" y="5438284"/>
                  <a:ext cx="140921" cy="76013"/>
                </a:xfrm>
                <a:prstGeom prst="rect">
                  <a:avLst/>
                </a:prstGeom>
                <a:pattFill prst="openDmnd">
                  <a:fgClr>
                    <a:srgbClr val="99CC00"/>
                  </a:fgClr>
                  <a:bgClr>
                    <a:srgbClr val="FFFFFF"/>
                  </a:bgClr>
                </a:pattFill>
                <a:ln w="9525">
                  <a:solidFill>
                    <a:srgbClr val="000000"/>
                  </a:solidFill>
                  <a:miter lim="800000"/>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2215" name="Rectangle 386"/>
                <p:cNvSpPr>
                  <a:spLocks noChangeArrowheads="1"/>
                </p:cNvSpPr>
                <p:nvPr/>
              </p:nvSpPr>
              <p:spPr bwMode="auto">
                <a:xfrm>
                  <a:off x="8218326" y="5439640"/>
                  <a:ext cx="140921" cy="76013"/>
                </a:xfrm>
                <a:prstGeom prst="rect">
                  <a:avLst/>
                </a:prstGeom>
                <a:pattFill prst="openDmnd">
                  <a:fgClr>
                    <a:srgbClr val="99CC00"/>
                  </a:fgClr>
                  <a:bgClr>
                    <a:srgbClr val="FFFFFF"/>
                  </a:bgClr>
                </a:pattFill>
                <a:ln w="9525">
                  <a:solidFill>
                    <a:srgbClr val="000000"/>
                  </a:solidFill>
                  <a:miter lim="800000"/>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2216" name="Rectangle 447"/>
                <p:cNvSpPr>
                  <a:spLocks noChangeArrowheads="1"/>
                </p:cNvSpPr>
                <p:nvPr/>
              </p:nvSpPr>
              <p:spPr bwMode="auto">
                <a:xfrm>
                  <a:off x="8235942" y="5184454"/>
                  <a:ext cx="460704" cy="109948"/>
                </a:xfrm>
                <a:prstGeom prst="rect">
                  <a:avLst/>
                </a:prstGeom>
                <a:gradFill rotWithShape="1">
                  <a:gsLst>
                    <a:gs pos="0">
                      <a:srgbClr val="FF2929"/>
                    </a:gs>
                    <a:gs pos="100000">
                      <a:srgbClr val="FFCC66">
                        <a:alpha val="29999"/>
                      </a:srgbClr>
                    </a:gs>
                  </a:gsLst>
                  <a:lin ang="0" scaled="1"/>
                </a:gradFill>
                <a:ln w="28575">
                  <a:solidFill>
                    <a:srgbClr val="000000"/>
                  </a:solidFill>
                  <a:miter lim="800000"/>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2217" name="Text Box 485"/>
                <p:cNvSpPr txBox="1">
                  <a:spLocks noChangeArrowheads="1"/>
                </p:cNvSpPr>
                <p:nvPr/>
              </p:nvSpPr>
              <p:spPr bwMode="auto">
                <a:xfrm>
                  <a:off x="8199750" y="5147240"/>
                  <a:ext cx="658986" cy="256658"/>
                </a:xfrm>
                <a:prstGeom prst="rect">
                  <a:avLst/>
                </a:prstGeom>
                <a:noFill/>
                <a:ln w="9525">
                  <a:noFill/>
                  <a:miter lim="800000"/>
                  <a:headEnd/>
                  <a:tailEnd/>
                </a:ln>
              </p:spPr>
              <p:txBody>
                <a:bodyPr>
                  <a:spAutoFit/>
                </a:bodyPr>
                <a:lstStyle/>
                <a:p>
                  <a:pPr latinLnBrk="1">
                    <a:spcBef>
                      <a:spcPct val="50000"/>
                    </a:spcBef>
                  </a:pPr>
                  <a:endParaRPr lang="en-US" altLang="ko-KR" sz="800" b="0">
                    <a:solidFill>
                      <a:srgbClr val="000000"/>
                    </a:solidFill>
                    <a:latin typeface="Malgun Gothic" pitchFamily="34" charset="-127"/>
                    <a:ea typeface="Malgun Gothic" pitchFamily="34" charset="-127"/>
                  </a:endParaRPr>
                </a:p>
              </p:txBody>
            </p:sp>
            <p:grpSp>
              <p:nvGrpSpPr>
                <p:cNvPr id="42045" name="그룹 2604"/>
                <p:cNvGrpSpPr>
                  <a:grpSpLocks/>
                </p:cNvGrpSpPr>
                <p:nvPr/>
              </p:nvGrpSpPr>
              <p:grpSpPr bwMode="auto">
                <a:xfrm>
                  <a:off x="7807711" y="5441147"/>
                  <a:ext cx="113818" cy="94758"/>
                  <a:chOff x="7581899" y="528637"/>
                  <a:chExt cx="133345" cy="110823"/>
                </a:xfrm>
              </p:grpSpPr>
              <p:sp>
                <p:nvSpPr>
                  <p:cNvPr id="42222" name="십자형 1658"/>
                  <p:cNvSpPr>
                    <a:spLocks noChangeArrowheads="1"/>
                  </p:cNvSpPr>
                  <p:nvPr/>
                </p:nvSpPr>
                <p:spPr bwMode="auto">
                  <a:xfrm rot="-5400000">
                    <a:off x="7630283" y="551319"/>
                    <a:ext cx="104464" cy="65459"/>
                  </a:xfrm>
                  <a:prstGeom prst="plus">
                    <a:avLst>
                      <a:gd name="adj" fmla="val 27912"/>
                    </a:avLst>
                  </a:prstGeom>
                  <a:solidFill>
                    <a:srgbClr val="996633"/>
                  </a:solidFill>
                  <a:ln w="3175" algn="ctr">
                    <a:solidFill>
                      <a:srgbClr val="000000"/>
                    </a:solidFill>
                    <a:miter lim="800000"/>
                    <a:headEnd/>
                    <a:tailEnd/>
                  </a:ln>
                </p:spPr>
                <p:txBody>
                  <a:bodyPr anchor="ctr"/>
                  <a:lstStyle/>
                  <a:p>
                    <a:pPr algn="ctr" latinLnBrk="1"/>
                    <a:endParaRPr lang="ko-KR" altLang="en-US" sz="1800" b="0">
                      <a:solidFill>
                        <a:srgbClr val="FFFFFF"/>
                      </a:solidFill>
                      <a:latin typeface="Malgun Gothic" pitchFamily="34" charset="-127"/>
                      <a:ea typeface="Malgun Gothic" pitchFamily="34" charset="-127"/>
                    </a:endParaRPr>
                  </a:p>
                </p:txBody>
              </p:sp>
              <p:sp>
                <p:nvSpPr>
                  <p:cNvPr id="638" name="양쪽 모서리가 잘린 사각형 1659"/>
                  <p:cNvSpPr/>
                  <p:nvPr/>
                </p:nvSpPr>
                <p:spPr>
                  <a:xfrm rot="16200000">
                    <a:off x="7558778" y="608629"/>
                    <a:ext cx="68372" cy="32218"/>
                  </a:xfrm>
                  <a:prstGeom prst="snip2SameRect">
                    <a:avLst>
                      <a:gd name="adj1" fmla="val 50000"/>
                      <a:gd name="adj2" fmla="val 0"/>
                    </a:avLst>
                  </a:prstGeom>
                  <a:solidFill>
                    <a:srgbClr val="996633"/>
                  </a:solidFill>
                  <a:ln w="3175" cap="flat" cmpd="sng" algn="ctr">
                    <a:solidFill>
                      <a:sysClr val="windowText" lastClr="000000"/>
                    </a:solidFill>
                    <a:prstDash val="solid"/>
                  </a:ln>
                  <a:effectLst/>
                </p:spPr>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lang="ko-KR" altLang="en-US" b="0">
                      <a:solidFill>
                        <a:sysClr val="window" lastClr="FFFFFF"/>
                      </a:solidFill>
                      <a:latin typeface="맑은 고딕"/>
                      <a:ea typeface="맑은 고딕"/>
                    </a:endParaRPr>
                  </a:p>
                </p:txBody>
              </p:sp>
            </p:grpSp>
            <p:grpSp>
              <p:nvGrpSpPr>
                <p:cNvPr id="42046" name="그룹 2605"/>
                <p:cNvGrpSpPr>
                  <a:grpSpLocks/>
                </p:cNvGrpSpPr>
                <p:nvPr/>
              </p:nvGrpSpPr>
              <p:grpSpPr bwMode="auto">
                <a:xfrm>
                  <a:off x="7807692" y="5193861"/>
                  <a:ext cx="113818" cy="94758"/>
                  <a:chOff x="7581899" y="528637"/>
                  <a:chExt cx="133345" cy="110823"/>
                </a:xfrm>
              </p:grpSpPr>
              <p:sp>
                <p:nvSpPr>
                  <p:cNvPr id="42220" name="십자형 1656"/>
                  <p:cNvSpPr>
                    <a:spLocks noChangeArrowheads="1"/>
                  </p:cNvSpPr>
                  <p:nvPr/>
                </p:nvSpPr>
                <p:spPr bwMode="auto">
                  <a:xfrm rot="-5400000">
                    <a:off x="7630283" y="551319"/>
                    <a:ext cx="104464" cy="65459"/>
                  </a:xfrm>
                  <a:prstGeom prst="plus">
                    <a:avLst>
                      <a:gd name="adj" fmla="val 27912"/>
                    </a:avLst>
                  </a:prstGeom>
                  <a:solidFill>
                    <a:srgbClr val="996633"/>
                  </a:solidFill>
                  <a:ln w="3175" algn="ctr">
                    <a:solidFill>
                      <a:srgbClr val="000000"/>
                    </a:solidFill>
                    <a:miter lim="800000"/>
                    <a:headEnd/>
                    <a:tailEnd/>
                  </a:ln>
                </p:spPr>
                <p:txBody>
                  <a:bodyPr anchor="ctr"/>
                  <a:lstStyle/>
                  <a:p>
                    <a:pPr algn="ctr" latinLnBrk="1"/>
                    <a:endParaRPr lang="ko-KR" altLang="en-US" sz="1800" b="0">
                      <a:solidFill>
                        <a:srgbClr val="FFFFFF"/>
                      </a:solidFill>
                      <a:latin typeface="Malgun Gothic" pitchFamily="34" charset="-127"/>
                      <a:ea typeface="Malgun Gothic" pitchFamily="34" charset="-127"/>
                    </a:endParaRPr>
                  </a:p>
                </p:txBody>
              </p:sp>
              <p:sp>
                <p:nvSpPr>
                  <p:cNvPr id="636" name="양쪽 모서리가 잘린 사각형 1657"/>
                  <p:cNvSpPr/>
                  <p:nvPr/>
                </p:nvSpPr>
                <p:spPr>
                  <a:xfrm rot="16200000">
                    <a:off x="7508791" y="601095"/>
                    <a:ext cx="172418" cy="28191"/>
                  </a:xfrm>
                  <a:prstGeom prst="snip2SameRect">
                    <a:avLst>
                      <a:gd name="adj1" fmla="val 50000"/>
                      <a:gd name="adj2" fmla="val 0"/>
                    </a:avLst>
                  </a:prstGeom>
                  <a:solidFill>
                    <a:srgbClr val="996633"/>
                  </a:solidFill>
                  <a:ln w="3175" cap="flat" cmpd="sng" algn="ctr">
                    <a:solidFill>
                      <a:sysClr val="windowText" lastClr="000000"/>
                    </a:solidFill>
                    <a:prstDash val="solid"/>
                  </a:ln>
                  <a:effectLst/>
                </p:spPr>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lang="ko-KR" altLang="en-US" b="0">
                      <a:solidFill>
                        <a:sysClr val="window" lastClr="FFFFFF"/>
                      </a:solidFill>
                      <a:latin typeface="맑은 고딕"/>
                      <a:ea typeface="맑은 고딕"/>
                    </a:endParaRPr>
                  </a:p>
                </p:txBody>
              </p:sp>
            </p:grpSp>
          </p:grpSp>
          <p:grpSp>
            <p:nvGrpSpPr>
              <p:cNvPr id="64" name="그룹 793"/>
              <p:cNvGrpSpPr>
                <a:grpSpLocks/>
              </p:cNvGrpSpPr>
              <p:nvPr/>
            </p:nvGrpSpPr>
            <p:grpSpPr bwMode="auto">
              <a:xfrm>
                <a:off x="7630561" y="4450650"/>
                <a:ext cx="1162541" cy="432000"/>
                <a:chOff x="7807692" y="4941484"/>
                <a:chExt cx="1155890" cy="635252"/>
              </a:xfrm>
            </p:grpSpPr>
            <p:sp>
              <p:nvSpPr>
                <p:cNvPr id="42174" name="Line 373"/>
                <p:cNvSpPr>
                  <a:spLocks noChangeShapeType="1"/>
                </p:cNvSpPr>
                <p:nvPr/>
              </p:nvSpPr>
              <p:spPr bwMode="auto">
                <a:xfrm>
                  <a:off x="7925521" y="5487065"/>
                  <a:ext cx="491645" cy="0"/>
                </a:xfrm>
                <a:prstGeom prst="line">
                  <a:avLst/>
                </a:prstGeom>
                <a:noFill/>
                <a:ln w="28575">
                  <a:solidFill>
                    <a:srgbClr val="FF9900"/>
                  </a:solidFill>
                  <a:round/>
                  <a:headEnd/>
                  <a:tailEnd/>
                </a:ln>
              </p:spPr>
              <p:txBody>
                <a:bodyPr/>
                <a:lstStyle/>
                <a:p>
                  <a:endParaRPr lang="en-US"/>
                </a:p>
              </p:txBody>
            </p:sp>
            <p:sp>
              <p:nvSpPr>
                <p:cNvPr id="42175" name="Line 365"/>
                <p:cNvSpPr>
                  <a:spLocks noChangeShapeType="1"/>
                </p:cNvSpPr>
                <p:nvPr/>
              </p:nvSpPr>
              <p:spPr bwMode="auto">
                <a:xfrm>
                  <a:off x="7939072" y="5246810"/>
                  <a:ext cx="307278" cy="0"/>
                </a:xfrm>
                <a:prstGeom prst="line">
                  <a:avLst/>
                </a:prstGeom>
                <a:noFill/>
                <a:ln w="28575">
                  <a:solidFill>
                    <a:srgbClr val="FF0000"/>
                  </a:solidFill>
                  <a:round/>
                  <a:headEnd/>
                  <a:tailEnd/>
                </a:ln>
              </p:spPr>
              <p:txBody>
                <a:bodyPr/>
                <a:lstStyle/>
                <a:p>
                  <a:endParaRPr lang="en-US"/>
                </a:p>
              </p:txBody>
            </p:sp>
            <p:sp>
              <p:nvSpPr>
                <p:cNvPr id="42176" name="Oval 319"/>
                <p:cNvSpPr>
                  <a:spLocks noChangeArrowheads="1"/>
                </p:cNvSpPr>
                <p:nvPr/>
              </p:nvSpPr>
              <p:spPr bwMode="auto">
                <a:xfrm>
                  <a:off x="8249492" y="5007995"/>
                  <a:ext cx="205394" cy="60126"/>
                </a:xfrm>
                <a:prstGeom prst="ellipse">
                  <a:avLst/>
                </a:prstGeom>
                <a:solidFill>
                  <a:srgbClr val="1F497D"/>
                </a:solidFill>
                <a:ln w="9525">
                  <a:solidFill>
                    <a:srgbClr val="000000"/>
                  </a:solidFill>
                  <a:round/>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2177" name="Oval 320"/>
                <p:cNvSpPr>
                  <a:spLocks noChangeArrowheads="1"/>
                </p:cNvSpPr>
                <p:nvPr/>
              </p:nvSpPr>
              <p:spPr bwMode="auto">
                <a:xfrm>
                  <a:off x="8460086" y="5007995"/>
                  <a:ext cx="205394" cy="60126"/>
                </a:xfrm>
                <a:prstGeom prst="ellipse">
                  <a:avLst/>
                </a:prstGeom>
                <a:solidFill>
                  <a:srgbClr val="1F497D"/>
                </a:solidFill>
                <a:ln w="9525">
                  <a:solidFill>
                    <a:srgbClr val="000000"/>
                  </a:solidFill>
                  <a:round/>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2178" name="AutoShape 321"/>
                <p:cNvSpPr>
                  <a:spLocks noChangeArrowheads="1"/>
                </p:cNvSpPr>
                <p:nvPr/>
              </p:nvSpPr>
              <p:spPr bwMode="auto">
                <a:xfrm rot="10800000">
                  <a:off x="8386421" y="5103193"/>
                  <a:ext cx="137796" cy="54113"/>
                </a:xfrm>
                <a:prstGeom prst="flowChartManualOperation">
                  <a:avLst/>
                </a:prstGeom>
                <a:solidFill>
                  <a:srgbClr val="EEECE1"/>
                </a:solidFill>
                <a:ln w="9525">
                  <a:solidFill>
                    <a:srgbClr val="000000"/>
                  </a:solidFill>
                  <a:miter lim="800000"/>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2179" name="Line 322"/>
                <p:cNvSpPr>
                  <a:spLocks noChangeShapeType="1"/>
                </p:cNvSpPr>
                <p:nvPr/>
              </p:nvSpPr>
              <p:spPr bwMode="auto">
                <a:xfrm>
                  <a:off x="8454886" y="5036053"/>
                  <a:ext cx="0" cy="72151"/>
                </a:xfrm>
                <a:prstGeom prst="line">
                  <a:avLst/>
                </a:prstGeom>
                <a:noFill/>
                <a:ln w="9525">
                  <a:solidFill>
                    <a:srgbClr val="000000"/>
                  </a:solidFill>
                  <a:round/>
                  <a:headEnd/>
                  <a:tailEnd/>
                </a:ln>
              </p:spPr>
              <p:txBody>
                <a:bodyPr/>
                <a:lstStyle/>
                <a:p>
                  <a:endParaRPr lang="en-US"/>
                </a:p>
              </p:txBody>
            </p:sp>
            <p:sp>
              <p:nvSpPr>
                <p:cNvPr id="42180" name="Rectangle 324"/>
                <p:cNvSpPr>
                  <a:spLocks noChangeArrowheads="1"/>
                </p:cNvSpPr>
                <p:nvPr/>
              </p:nvSpPr>
              <p:spPr bwMode="auto">
                <a:xfrm>
                  <a:off x="7936483" y="4941484"/>
                  <a:ext cx="1027099" cy="635252"/>
                </a:xfrm>
                <a:prstGeom prst="rect">
                  <a:avLst/>
                </a:prstGeom>
                <a:noFill/>
                <a:ln w="19050">
                  <a:solidFill>
                    <a:srgbClr val="000000"/>
                  </a:solidFill>
                  <a:miter lim="800000"/>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2181" name="Line 325"/>
                <p:cNvSpPr>
                  <a:spLocks noChangeShapeType="1"/>
                </p:cNvSpPr>
                <p:nvPr/>
              </p:nvSpPr>
              <p:spPr bwMode="auto">
                <a:xfrm>
                  <a:off x="8731876" y="5195313"/>
                  <a:ext cx="128726" cy="0"/>
                </a:xfrm>
                <a:prstGeom prst="line">
                  <a:avLst/>
                </a:prstGeom>
                <a:noFill/>
                <a:ln w="57150">
                  <a:solidFill>
                    <a:srgbClr val="333399"/>
                  </a:solidFill>
                  <a:round/>
                  <a:headEnd/>
                  <a:tailEnd/>
                </a:ln>
              </p:spPr>
              <p:txBody>
                <a:bodyPr/>
                <a:lstStyle/>
                <a:p>
                  <a:endParaRPr lang="en-US"/>
                </a:p>
              </p:txBody>
            </p:sp>
            <p:sp>
              <p:nvSpPr>
                <p:cNvPr id="42182" name="Line 326"/>
                <p:cNvSpPr>
                  <a:spLocks noChangeShapeType="1"/>
                </p:cNvSpPr>
                <p:nvPr/>
              </p:nvSpPr>
              <p:spPr bwMode="auto">
                <a:xfrm>
                  <a:off x="8058435" y="5192598"/>
                  <a:ext cx="128727" cy="0"/>
                </a:xfrm>
                <a:prstGeom prst="line">
                  <a:avLst/>
                </a:prstGeom>
                <a:noFill/>
                <a:ln w="57150">
                  <a:solidFill>
                    <a:srgbClr val="333399"/>
                  </a:solidFill>
                  <a:round/>
                  <a:headEnd/>
                  <a:tailEnd/>
                </a:ln>
              </p:spPr>
              <p:txBody>
                <a:bodyPr/>
                <a:lstStyle/>
                <a:p>
                  <a:endParaRPr lang="en-US"/>
                </a:p>
              </p:txBody>
            </p:sp>
            <p:sp>
              <p:nvSpPr>
                <p:cNvPr id="42183" name="Line 327"/>
                <p:cNvSpPr>
                  <a:spLocks noChangeShapeType="1"/>
                </p:cNvSpPr>
                <p:nvPr/>
              </p:nvSpPr>
              <p:spPr bwMode="auto">
                <a:xfrm>
                  <a:off x="8460874" y="5481720"/>
                  <a:ext cx="463414" cy="0"/>
                </a:xfrm>
                <a:prstGeom prst="line">
                  <a:avLst/>
                </a:prstGeom>
                <a:noFill/>
                <a:ln w="28575">
                  <a:solidFill>
                    <a:srgbClr val="FF9900"/>
                  </a:solidFill>
                  <a:round/>
                  <a:headEnd/>
                  <a:tailEnd/>
                </a:ln>
              </p:spPr>
              <p:txBody>
                <a:bodyPr/>
                <a:lstStyle/>
                <a:p>
                  <a:endParaRPr lang="en-US"/>
                </a:p>
              </p:txBody>
            </p:sp>
            <p:sp>
              <p:nvSpPr>
                <p:cNvPr id="42184" name="Line 328"/>
                <p:cNvSpPr>
                  <a:spLocks noChangeShapeType="1"/>
                </p:cNvSpPr>
                <p:nvPr/>
              </p:nvSpPr>
              <p:spPr bwMode="auto">
                <a:xfrm>
                  <a:off x="8696646" y="5240106"/>
                  <a:ext cx="224932" cy="0"/>
                </a:xfrm>
                <a:prstGeom prst="line">
                  <a:avLst/>
                </a:prstGeom>
                <a:noFill/>
                <a:ln w="28575">
                  <a:solidFill>
                    <a:srgbClr val="FF9900"/>
                  </a:solidFill>
                  <a:round/>
                  <a:headEnd/>
                  <a:tailEnd/>
                </a:ln>
              </p:spPr>
              <p:txBody>
                <a:bodyPr/>
                <a:lstStyle/>
                <a:p>
                  <a:endParaRPr lang="en-US"/>
                </a:p>
              </p:txBody>
            </p:sp>
            <p:sp>
              <p:nvSpPr>
                <p:cNvPr id="42185" name="Line 329"/>
                <p:cNvSpPr>
                  <a:spLocks noChangeShapeType="1"/>
                </p:cNvSpPr>
                <p:nvPr/>
              </p:nvSpPr>
              <p:spPr bwMode="auto">
                <a:xfrm rot="5400000">
                  <a:off x="8781103" y="5360235"/>
                  <a:ext cx="264689" cy="0"/>
                </a:xfrm>
                <a:prstGeom prst="line">
                  <a:avLst/>
                </a:prstGeom>
                <a:noFill/>
                <a:ln w="28575">
                  <a:solidFill>
                    <a:srgbClr val="FF9900"/>
                  </a:solidFill>
                  <a:round/>
                  <a:headEnd/>
                  <a:tailEnd/>
                </a:ln>
              </p:spPr>
              <p:txBody>
                <a:bodyPr/>
                <a:lstStyle/>
                <a:p>
                  <a:endParaRPr lang="en-US"/>
                </a:p>
              </p:txBody>
            </p:sp>
            <p:sp>
              <p:nvSpPr>
                <p:cNvPr id="42186" name="Line 334"/>
                <p:cNvSpPr>
                  <a:spLocks noChangeShapeType="1"/>
                </p:cNvSpPr>
                <p:nvPr/>
              </p:nvSpPr>
              <p:spPr bwMode="auto">
                <a:xfrm rot="-5400000">
                  <a:off x="8441882" y="5427425"/>
                  <a:ext cx="24433" cy="0"/>
                </a:xfrm>
                <a:prstGeom prst="line">
                  <a:avLst/>
                </a:prstGeom>
                <a:noFill/>
                <a:ln w="38100">
                  <a:solidFill>
                    <a:srgbClr val="E3724F"/>
                  </a:solidFill>
                  <a:round/>
                  <a:headEnd/>
                  <a:tailEnd/>
                </a:ln>
              </p:spPr>
              <p:txBody>
                <a:bodyPr/>
                <a:lstStyle/>
                <a:p>
                  <a:endParaRPr lang="en-US"/>
                </a:p>
              </p:txBody>
            </p:sp>
            <p:sp>
              <p:nvSpPr>
                <p:cNvPr id="42187" name="AutoShape 335"/>
                <p:cNvSpPr>
                  <a:spLocks noChangeArrowheads="1"/>
                </p:cNvSpPr>
                <p:nvPr/>
              </p:nvSpPr>
              <p:spPr bwMode="auto">
                <a:xfrm rot="-5400000">
                  <a:off x="8406593" y="5437006"/>
                  <a:ext cx="92302" cy="92141"/>
                </a:xfrm>
                <a:prstGeom prst="flowChartSummingJunction">
                  <a:avLst/>
                </a:prstGeom>
                <a:solidFill>
                  <a:srgbClr val="E3724F"/>
                </a:solidFill>
                <a:ln w="12700">
                  <a:solidFill>
                    <a:srgbClr val="000000"/>
                  </a:solidFill>
                  <a:round/>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2188" name="AutoShape 336"/>
                <p:cNvSpPr>
                  <a:spLocks noChangeArrowheads="1"/>
                </p:cNvSpPr>
                <p:nvPr/>
              </p:nvSpPr>
              <p:spPr bwMode="auto">
                <a:xfrm rot="-5400000">
                  <a:off x="8422880" y="5351468"/>
                  <a:ext cx="61082" cy="65041"/>
                </a:xfrm>
                <a:prstGeom prst="flowChartDelay">
                  <a:avLst/>
                </a:prstGeom>
                <a:solidFill>
                  <a:srgbClr val="E3724F"/>
                </a:solidFill>
                <a:ln w="12700">
                  <a:solidFill>
                    <a:srgbClr val="000000"/>
                  </a:solidFill>
                  <a:miter lim="800000"/>
                  <a:headEnd/>
                  <a:tailEnd/>
                </a:ln>
              </p:spPr>
              <p:txBody>
                <a:bodyPr vert="eaVert" wrap="none" tIns="0" bIns="0" anchor="ctr" anchorCtr="1"/>
                <a:lstStyle/>
                <a:p>
                  <a:pPr algn="ctr" latinLnBrk="1"/>
                  <a:r>
                    <a:rPr lang="en-US" altLang="ko-KR" sz="500" b="0">
                      <a:solidFill>
                        <a:srgbClr val="000000"/>
                      </a:solidFill>
                      <a:latin typeface="Malgun Gothic" pitchFamily="34" charset="-127"/>
                      <a:ea typeface="Malgun Gothic" pitchFamily="34" charset="-127"/>
                    </a:rPr>
                    <a:t>E</a:t>
                  </a:r>
                </a:p>
              </p:txBody>
            </p:sp>
            <p:sp>
              <p:nvSpPr>
                <p:cNvPr id="42189" name="Rectangle 385"/>
                <p:cNvSpPr>
                  <a:spLocks noChangeArrowheads="1"/>
                </p:cNvSpPr>
                <p:nvPr/>
              </p:nvSpPr>
              <p:spPr bwMode="auto">
                <a:xfrm>
                  <a:off x="8547595" y="5438284"/>
                  <a:ext cx="140921" cy="76013"/>
                </a:xfrm>
                <a:prstGeom prst="rect">
                  <a:avLst/>
                </a:prstGeom>
                <a:pattFill prst="openDmnd">
                  <a:fgClr>
                    <a:srgbClr val="99CC00"/>
                  </a:fgClr>
                  <a:bgClr>
                    <a:srgbClr val="FFFFFF"/>
                  </a:bgClr>
                </a:pattFill>
                <a:ln w="9525">
                  <a:solidFill>
                    <a:srgbClr val="000000"/>
                  </a:solidFill>
                  <a:miter lim="800000"/>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2190" name="Rectangle 386"/>
                <p:cNvSpPr>
                  <a:spLocks noChangeArrowheads="1"/>
                </p:cNvSpPr>
                <p:nvPr/>
              </p:nvSpPr>
              <p:spPr bwMode="auto">
                <a:xfrm>
                  <a:off x="8218326" y="5439640"/>
                  <a:ext cx="140921" cy="76013"/>
                </a:xfrm>
                <a:prstGeom prst="rect">
                  <a:avLst/>
                </a:prstGeom>
                <a:pattFill prst="openDmnd">
                  <a:fgClr>
                    <a:srgbClr val="99CC00"/>
                  </a:fgClr>
                  <a:bgClr>
                    <a:srgbClr val="FFFFFF"/>
                  </a:bgClr>
                </a:pattFill>
                <a:ln w="9525">
                  <a:solidFill>
                    <a:srgbClr val="000000"/>
                  </a:solidFill>
                  <a:miter lim="800000"/>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2191" name="Rectangle 447"/>
                <p:cNvSpPr>
                  <a:spLocks noChangeArrowheads="1"/>
                </p:cNvSpPr>
                <p:nvPr/>
              </p:nvSpPr>
              <p:spPr bwMode="auto">
                <a:xfrm>
                  <a:off x="8235942" y="5184454"/>
                  <a:ext cx="460704" cy="109948"/>
                </a:xfrm>
                <a:prstGeom prst="rect">
                  <a:avLst/>
                </a:prstGeom>
                <a:gradFill rotWithShape="1">
                  <a:gsLst>
                    <a:gs pos="0">
                      <a:srgbClr val="FF2929"/>
                    </a:gs>
                    <a:gs pos="100000">
                      <a:srgbClr val="FFCC66">
                        <a:alpha val="29999"/>
                      </a:srgbClr>
                    </a:gs>
                  </a:gsLst>
                  <a:lin ang="0" scaled="1"/>
                </a:gradFill>
                <a:ln w="28575">
                  <a:solidFill>
                    <a:srgbClr val="000000"/>
                  </a:solidFill>
                  <a:miter lim="800000"/>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2192" name="Text Box 485"/>
                <p:cNvSpPr txBox="1">
                  <a:spLocks noChangeArrowheads="1"/>
                </p:cNvSpPr>
                <p:nvPr/>
              </p:nvSpPr>
              <p:spPr bwMode="auto">
                <a:xfrm>
                  <a:off x="8199750" y="5147240"/>
                  <a:ext cx="658986" cy="256658"/>
                </a:xfrm>
                <a:prstGeom prst="rect">
                  <a:avLst/>
                </a:prstGeom>
                <a:noFill/>
                <a:ln w="9525">
                  <a:noFill/>
                  <a:miter lim="800000"/>
                  <a:headEnd/>
                  <a:tailEnd/>
                </a:ln>
              </p:spPr>
              <p:txBody>
                <a:bodyPr>
                  <a:spAutoFit/>
                </a:bodyPr>
                <a:lstStyle/>
                <a:p>
                  <a:pPr latinLnBrk="1">
                    <a:spcBef>
                      <a:spcPct val="50000"/>
                    </a:spcBef>
                  </a:pPr>
                  <a:endParaRPr lang="en-US" altLang="ko-KR" sz="800" b="0">
                    <a:solidFill>
                      <a:srgbClr val="000000"/>
                    </a:solidFill>
                    <a:latin typeface="Malgun Gothic" pitchFamily="34" charset="-127"/>
                    <a:ea typeface="Malgun Gothic" pitchFamily="34" charset="-127"/>
                  </a:endParaRPr>
                </a:p>
              </p:txBody>
            </p:sp>
            <p:grpSp>
              <p:nvGrpSpPr>
                <p:cNvPr id="67" name="그룹 2604"/>
                <p:cNvGrpSpPr>
                  <a:grpSpLocks/>
                </p:cNvGrpSpPr>
                <p:nvPr/>
              </p:nvGrpSpPr>
              <p:grpSpPr bwMode="auto">
                <a:xfrm>
                  <a:off x="7807711" y="5441147"/>
                  <a:ext cx="113818" cy="94758"/>
                  <a:chOff x="7581899" y="528637"/>
                  <a:chExt cx="133345" cy="110823"/>
                </a:xfrm>
              </p:grpSpPr>
              <p:sp>
                <p:nvSpPr>
                  <p:cNvPr id="42197" name="십자형 1685"/>
                  <p:cNvSpPr>
                    <a:spLocks noChangeArrowheads="1"/>
                  </p:cNvSpPr>
                  <p:nvPr/>
                </p:nvSpPr>
                <p:spPr bwMode="auto">
                  <a:xfrm rot="-5400000">
                    <a:off x="7630283" y="551319"/>
                    <a:ext cx="104464" cy="65459"/>
                  </a:xfrm>
                  <a:prstGeom prst="plus">
                    <a:avLst>
                      <a:gd name="adj" fmla="val 27912"/>
                    </a:avLst>
                  </a:prstGeom>
                  <a:solidFill>
                    <a:srgbClr val="996633"/>
                  </a:solidFill>
                  <a:ln w="3175" algn="ctr">
                    <a:solidFill>
                      <a:srgbClr val="000000"/>
                    </a:solidFill>
                    <a:miter lim="800000"/>
                    <a:headEnd/>
                    <a:tailEnd/>
                  </a:ln>
                </p:spPr>
                <p:txBody>
                  <a:bodyPr anchor="ctr"/>
                  <a:lstStyle/>
                  <a:p>
                    <a:pPr algn="ctr" latinLnBrk="1"/>
                    <a:endParaRPr lang="ko-KR" altLang="en-US" sz="1800" b="0">
                      <a:solidFill>
                        <a:srgbClr val="FFFFFF"/>
                      </a:solidFill>
                      <a:latin typeface="Malgun Gothic" pitchFamily="34" charset="-127"/>
                      <a:ea typeface="Malgun Gothic" pitchFamily="34" charset="-127"/>
                    </a:endParaRPr>
                  </a:p>
                </p:txBody>
              </p:sp>
              <p:sp>
                <p:nvSpPr>
                  <p:cNvPr id="664" name="양쪽 모서리가 잘린 사각형 1686"/>
                  <p:cNvSpPr/>
                  <p:nvPr/>
                </p:nvSpPr>
                <p:spPr>
                  <a:xfrm rot="16200000">
                    <a:off x="7560596" y="549372"/>
                    <a:ext cx="109992" cy="68464"/>
                  </a:xfrm>
                  <a:prstGeom prst="snip2SameRect">
                    <a:avLst>
                      <a:gd name="adj1" fmla="val 50000"/>
                      <a:gd name="adj2" fmla="val 0"/>
                    </a:avLst>
                  </a:prstGeom>
                  <a:solidFill>
                    <a:srgbClr val="996633"/>
                  </a:solidFill>
                  <a:ln w="3175" cap="flat" cmpd="sng" algn="ctr">
                    <a:solidFill>
                      <a:sysClr val="windowText" lastClr="000000"/>
                    </a:solidFill>
                    <a:prstDash val="solid"/>
                  </a:ln>
                  <a:effectLst/>
                </p:spPr>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lang="ko-KR" altLang="en-US" b="0">
                      <a:solidFill>
                        <a:sysClr val="window" lastClr="FFFFFF"/>
                      </a:solidFill>
                      <a:latin typeface="맑은 고딕"/>
                      <a:ea typeface="맑은 고딕"/>
                    </a:endParaRPr>
                  </a:p>
                </p:txBody>
              </p:sp>
            </p:grpSp>
            <p:grpSp>
              <p:nvGrpSpPr>
                <p:cNvPr id="69" name="그룹 2605"/>
                <p:cNvGrpSpPr>
                  <a:grpSpLocks/>
                </p:cNvGrpSpPr>
                <p:nvPr/>
              </p:nvGrpSpPr>
              <p:grpSpPr bwMode="auto">
                <a:xfrm>
                  <a:off x="7807692" y="5193861"/>
                  <a:ext cx="113818" cy="94758"/>
                  <a:chOff x="7581899" y="528637"/>
                  <a:chExt cx="133345" cy="110823"/>
                </a:xfrm>
              </p:grpSpPr>
              <p:sp>
                <p:nvSpPr>
                  <p:cNvPr id="42195" name="십자형 1683"/>
                  <p:cNvSpPr>
                    <a:spLocks noChangeArrowheads="1"/>
                  </p:cNvSpPr>
                  <p:nvPr/>
                </p:nvSpPr>
                <p:spPr bwMode="auto">
                  <a:xfrm rot="-5400000">
                    <a:off x="7630283" y="551319"/>
                    <a:ext cx="104464" cy="65459"/>
                  </a:xfrm>
                  <a:prstGeom prst="plus">
                    <a:avLst>
                      <a:gd name="adj" fmla="val 27912"/>
                    </a:avLst>
                  </a:prstGeom>
                  <a:solidFill>
                    <a:srgbClr val="996633"/>
                  </a:solidFill>
                  <a:ln w="3175" algn="ctr">
                    <a:solidFill>
                      <a:srgbClr val="000000"/>
                    </a:solidFill>
                    <a:miter lim="800000"/>
                    <a:headEnd/>
                    <a:tailEnd/>
                  </a:ln>
                </p:spPr>
                <p:txBody>
                  <a:bodyPr anchor="ctr"/>
                  <a:lstStyle/>
                  <a:p>
                    <a:pPr algn="ctr" latinLnBrk="1"/>
                    <a:endParaRPr lang="ko-KR" altLang="en-US" sz="1800" b="0">
                      <a:solidFill>
                        <a:srgbClr val="FFFFFF"/>
                      </a:solidFill>
                      <a:latin typeface="Malgun Gothic" pitchFamily="34" charset="-127"/>
                      <a:ea typeface="Malgun Gothic" pitchFamily="34" charset="-127"/>
                    </a:endParaRPr>
                  </a:p>
                </p:txBody>
              </p:sp>
              <p:sp>
                <p:nvSpPr>
                  <p:cNvPr id="662" name="양쪽 모서리가 잘린 사각형 1684"/>
                  <p:cNvSpPr/>
                  <p:nvPr/>
                </p:nvSpPr>
                <p:spPr>
                  <a:xfrm rot="16200000">
                    <a:off x="7529405" y="519015"/>
                    <a:ext cx="172418" cy="68464"/>
                  </a:xfrm>
                  <a:prstGeom prst="snip2SameRect">
                    <a:avLst>
                      <a:gd name="adj1" fmla="val 50000"/>
                      <a:gd name="adj2" fmla="val 0"/>
                    </a:avLst>
                  </a:prstGeom>
                  <a:solidFill>
                    <a:srgbClr val="996633"/>
                  </a:solidFill>
                  <a:ln w="3175" cap="flat" cmpd="sng" algn="ctr">
                    <a:solidFill>
                      <a:sysClr val="windowText" lastClr="000000"/>
                    </a:solidFill>
                    <a:prstDash val="solid"/>
                  </a:ln>
                  <a:effectLst/>
                </p:spPr>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lang="ko-KR" altLang="en-US" b="0">
                      <a:solidFill>
                        <a:sysClr val="window" lastClr="FFFFFF"/>
                      </a:solidFill>
                      <a:latin typeface="맑은 고딕"/>
                      <a:ea typeface="맑은 고딕"/>
                    </a:endParaRPr>
                  </a:p>
                </p:txBody>
              </p:sp>
            </p:grpSp>
          </p:grpSp>
        </p:grpSp>
        <p:sp>
          <p:nvSpPr>
            <p:cNvPr id="41989" name="Text Box 477"/>
            <p:cNvSpPr txBox="1">
              <a:spLocks noChangeArrowheads="1"/>
            </p:cNvSpPr>
            <p:nvPr/>
          </p:nvSpPr>
          <p:spPr bwMode="auto">
            <a:xfrm>
              <a:off x="1316038" y="5465763"/>
              <a:ext cx="3260725" cy="280987"/>
            </a:xfrm>
            <a:prstGeom prst="rect">
              <a:avLst/>
            </a:prstGeom>
            <a:noFill/>
            <a:ln w="9525">
              <a:noFill/>
              <a:miter lim="800000"/>
              <a:headEnd/>
              <a:tailEnd/>
            </a:ln>
          </p:spPr>
          <p:txBody>
            <a:bodyPr>
              <a:spAutoFit/>
            </a:bodyPr>
            <a:lstStyle/>
            <a:p>
              <a:pPr latinLnBrk="1">
                <a:spcBef>
                  <a:spcPct val="50000"/>
                </a:spcBef>
              </a:pPr>
              <a:r>
                <a:rPr lang="en-US" altLang="ko-KR" sz="1200">
                  <a:solidFill>
                    <a:srgbClr val="555555"/>
                  </a:solidFill>
                  <a:latin typeface="Malgun Gothic" pitchFamily="34" charset="-127"/>
                  <a:ea typeface="HY헤드라인M"/>
                  <a:cs typeface="HY헤드라인M"/>
                </a:rPr>
                <a:t>Low temperature &amp; pressure gas</a:t>
              </a:r>
            </a:p>
          </p:txBody>
        </p:sp>
        <p:sp>
          <p:nvSpPr>
            <p:cNvPr id="41990" name="Line 471"/>
            <p:cNvSpPr>
              <a:spLocks noChangeShapeType="1"/>
            </p:cNvSpPr>
            <p:nvPr/>
          </p:nvSpPr>
          <p:spPr bwMode="auto">
            <a:xfrm flipH="1">
              <a:off x="919163" y="6040438"/>
              <a:ext cx="368300" cy="0"/>
            </a:xfrm>
            <a:prstGeom prst="line">
              <a:avLst/>
            </a:prstGeom>
            <a:noFill/>
            <a:ln w="28575">
              <a:solidFill>
                <a:srgbClr val="FF9900"/>
              </a:solidFill>
              <a:round/>
              <a:headEnd/>
              <a:tailEnd type="triangle" w="med" len="med"/>
            </a:ln>
          </p:spPr>
          <p:txBody>
            <a:bodyPr/>
            <a:lstStyle/>
            <a:p>
              <a:endParaRPr lang="en-US"/>
            </a:p>
          </p:txBody>
        </p:sp>
        <p:sp>
          <p:nvSpPr>
            <p:cNvPr id="41991" name="Line 473"/>
            <p:cNvSpPr>
              <a:spLocks noChangeShapeType="1"/>
            </p:cNvSpPr>
            <p:nvPr/>
          </p:nvSpPr>
          <p:spPr bwMode="auto">
            <a:xfrm flipH="1">
              <a:off x="923925" y="5815013"/>
              <a:ext cx="358775" cy="0"/>
            </a:xfrm>
            <a:prstGeom prst="line">
              <a:avLst/>
            </a:prstGeom>
            <a:noFill/>
            <a:ln w="28575">
              <a:solidFill>
                <a:srgbClr val="FF0000"/>
              </a:solidFill>
              <a:round/>
              <a:headEnd/>
              <a:tailEnd type="triangle" w="med" len="med"/>
            </a:ln>
          </p:spPr>
          <p:txBody>
            <a:bodyPr/>
            <a:lstStyle/>
            <a:p>
              <a:endParaRPr lang="en-US"/>
            </a:p>
          </p:txBody>
        </p:sp>
        <p:sp>
          <p:nvSpPr>
            <p:cNvPr id="41992" name="Text Box 474"/>
            <p:cNvSpPr txBox="1">
              <a:spLocks noChangeArrowheads="1"/>
            </p:cNvSpPr>
            <p:nvPr/>
          </p:nvSpPr>
          <p:spPr bwMode="auto">
            <a:xfrm>
              <a:off x="1319213" y="5681663"/>
              <a:ext cx="3011487" cy="280987"/>
            </a:xfrm>
            <a:prstGeom prst="rect">
              <a:avLst/>
            </a:prstGeom>
            <a:noFill/>
            <a:ln w="9525">
              <a:noFill/>
              <a:miter lim="800000"/>
              <a:headEnd/>
              <a:tailEnd/>
            </a:ln>
          </p:spPr>
          <p:txBody>
            <a:bodyPr>
              <a:spAutoFit/>
            </a:bodyPr>
            <a:lstStyle/>
            <a:p>
              <a:pPr latinLnBrk="1">
                <a:spcBef>
                  <a:spcPct val="50000"/>
                </a:spcBef>
              </a:pPr>
              <a:r>
                <a:rPr lang="en-US" altLang="ko-KR" sz="1200">
                  <a:solidFill>
                    <a:srgbClr val="555555"/>
                  </a:solidFill>
                  <a:latin typeface="Malgun Gothic" pitchFamily="34" charset="-127"/>
                  <a:ea typeface="HY헤드라인M"/>
                  <a:cs typeface="HY헤드라인M"/>
                </a:rPr>
                <a:t>High temperature &amp; pressure gas</a:t>
              </a:r>
            </a:p>
          </p:txBody>
        </p:sp>
        <p:sp>
          <p:nvSpPr>
            <p:cNvPr id="41993" name="Text Box 475"/>
            <p:cNvSpPr txBox="1">
              <a:spLocks noChangeArrowheads="1"/>
            </p:cNvSpPr>
            <p:nvPr/>
          </p:nvSpPr>
          <p:spPr bwMode="auto">
            <a:xfrm>
              <a:off x="1319213" y="5899150"/>
              <a:ext cx="3057525" cy="234451"/>
            </a:xfrm>
            <a:prstGeom prst="rect">
              <a:avLst/>
            </a:prstGeom>
            <a:noFill/>
            <a:ln w="9525">
              <a:noFill/>
              <a:miter lim="800000"/>
              <a:headEnd/>
              <a:tailEnd/>
            </a:ln>
          </p:spPr>
          <p:txBody>
            <a:bodyPr>
              <a:spAutoFit/>
            </a:bodyPr>
            <a:lstStyle/>
            <a:p>
              <a:pPr latinLnBrk="1">
                <a:spcBef>
                  <a:spcPct val="50000"/>
                </a:spcBef>
              </a:pPr>
              <a:r>
                <a:rPr lang="en-US" altLang="ko-KR" sz="1200" dirty="0">
                  <a:solidFill>
                    <a:srgbClr val="555555"/>
                  </a:solidFill>
                  <a:latin typeface="Malgun Gothic" pitchFamily="34" charset="-127"/>
                  <a:ea typeface="HY헤드라인M"/>
                  <a:cs typeface="HY헤드라인M"/>
                </a:rPr>
                <a:t>Mid temperature &amp; High pressure liquid</a:t>
              </a:r>
            </a:p>
          </p:txBody>
        </p:sp>
        <p:sp>
          <p:nvSpPr>
            <p:cNvPr id="41994" name="Rectangle 476"/>
            <p:cNvSpPr>
              <a:spLocks noChangeArrowheads="1"/>
            </p:cNvSpPr>
            <p:nvPr/>
          </p:nvSpPr>
          <p:spPr bwMode="auto">
            <a:xfrm>
              <a:off x="681038" y="5414963"/>
              <a:ext cx="3921125" cy="814387"/>
            </a:xfrm>
            <a:prstGeom prst="rect">
              <a:avLst/>
            </a:prstGeom>
            <a:noFill/>
            <a:ln w="19050">
              <a:solidFill>
                <a:srgbClr val="555555"/>
              </a:solidFill>
              <a:miter lim="800000"/>
              <a:headEnd/>
              <a:tailEnd/>
            </a:ln>
          </p:spPr>
          <p:txBody>
            <a:bodyPr wrap="none" anchor="ctr"/>
            <a:lstStyle/>
            <a:p>
              <a:pPr algn="ctr" latinLnBrk="1"/>
              <a:endParaRPr lang="ko-KR" altLang="ko-KR" sz="1200">
                <a:solidFill>
                  <a:srgbClr val="555555"/>
                </a:solidFill>
                <a:latin typeface="Malgun Gothic" pitchFamily="34" charset="-127"/>
                <a:ea typeface="Malgun Gothic" pitchFamily="34" charset="-127"/>
              </a:endParaRPr>
            </a:p>
          </p:txBody>
        </p:sp>
        <p:sp>
          <p:nvSpPr>
            <p:cNvPr id="41995" name="Line 478"/>
            <p:cNvSpPr>
              <a:spLocks noChangeShapeType="1"/>
            </p:cNvSpPr>
            <p:nvPr/>
          </p:nvSpPr>
          <p:spPr bwMode="auto">
            <a:xfrm flipH="1">
              <a:off x="923925" y="5600700"/>
              <a:ext cx="361950" cy="0"/>
            </a:xfrm>
            <a:prstGeom prst="line">
              <a:avLst/>
            </a:prstGeom>
            <a:noFill/>
            <a:ln w="28575">
              <a:solidFill>
                <a:srgbClr val="99CCFF"/>
              </a:solidFill>
              <a:round/>
              <a:headEnd/>
              <a:tailEnd type="triangle" w="med" len="med"/>
            </a:ln>
          </p:spPr>
          <p:txBody>
            <a:bodyPr/>
            <a:lstStyle/>
            <a:p>
              <a:endParaRPr lang="en-US"/>
            </a:p>
          </p:txBody>
        </p:sp>
        <p:sp>
          <p:nvSpPr>
            <p:cNvPr id="41996" name="Text Box 167"/>
            <p:cNvSpPr txBox="1">
              <a:spLocks noChangeArrowheads="1"/>
            </p:cNvSpPr>
            <p:nvPr/>
          </p:nvSpPr>
          <p:spPr bwMode="auto">
            <a:xfrm>
              <a:off x="3979863" y="2155825"/>
              <a:ext cx="396875" cy="107950"/>
            </a:xfrm>
            <a:prstGeom prst="rect">
              <a:avLst/>
            </a:prstGeom>
            <a:noFill/>
            <a:ln w="9525">
              <a:noFill/>
              <a:miter lim="800000"/>
              <a:headEnd/>
              <a:tailEnd/>
            </a:ln>
          </p:spPr>
          <p:txBody>
            <a:bodyPr lIns="0" tIns="0" rIns="0" bIns="0">
              <a:spAutoFit/>
            </a:bodyPr>
            <a:lstStyle/>
            <a:p>
              <a:pPr algn="ctr"/>
              <a:r>
                <a:rPr lang="en-US" altLang="ko-KR" sz="700">
                  <a:latin typeface="Arial Black" pitchFamily="34" charset="0"/>
                  <a:ea typeface="Malgun Gothic" pitchFamily="34" charset="-127"/>
                  <a:cs typeface="AIral"/>
                </a:rPr>
                <a:t>SV_HG</a:t>
              </a:r>
            </a:p>
          </p:txBody>
        </p:sp>
        <p:sp>
          <p:nvSpPr>
            <p:cNvPr id="41997" name="Text Box 167"/>
            <p:cNvSpPr txBox="1">
              <a:spLocks noChangeArrowheads="1"/>
            </p:cNvSpPr>
            <p:nvPr/>
          </p:nvSpPr>
          <p:spPr bwMode="auto">
            <a:xfrm>
              <a:off x="3967163" y="3919538"/>
              <a:ext cx="420687" cy="107950"/>
            </a:xfrm>
            <a:prstGeom prst="rect">
              <a:avLst/>
            </a:prstGeom>
            <a:noFill/>
            <a:ln w="9525">
              <a:noFill/>
              <a:miter lim="800000"/>
              <a:headEnd/>
              <a:tailEnd/>
            </a:ln>
          </p:spPr>
          <p:txBody>
            <a:bodyPr lIns="0" tIns="0" rIns="0" bIns="0">
              <a:spAutoFit/>
            </a:bodyPr>
            <a:lstStyle/>
            <a:p>
              <a:pPr algn="ctr"/>
              <a:r>
                <a:rPr lang="en-US" altLang="ko-KR" sz="700">
                  <a:latin typeface="Arial Black" pitchFamily="34" charset="0"/>
                  <a:ea typeface="Malgun Gothic" pitchFamily="34" charset="-127"/>
                  <a:cs typeface="AIral"/>
                </a:rPr>
                <a:t>SV_LG</a:t>
              </a:r>
            </a:p>
          </p:txBody>
        </p:sp>
        <p:sp>
          <p:nvSpPr>
            <p:cNvPr id="41998" name="Text Box 167"/>
            <p:cNvSpPr txBox="1">
              <a:spLocks noChangeArrowheads="1"/>
            </p:cNvSpPr>
            <p:nvPr/>
          </p:nvSpPr>
          <p:spPr bwMode="auto">
            <a:xfrm>
              <a:off x="4110038" y="4932363"/>
              <a:ext cx="266700" cy="107950"/>
            </a:xfrm>
            <a:prstGeom prst="rect">
              <a:avLst/>
            </a:prstGeom>
            <a:noFill/>
            <a:ln w="9525">
              <a:noFill/>
              <a:miter lim="800000"/>
              <a:headEnd/>
              <a:tailEnd/>
            </a:ln>
          </p:spPr>
          <p:txBody>
            <a:bodyPr lIns="0" tIns="0" rIns="0" bIns="0">
              <a:spAutoFit/>
            </a:bodyPr>
            <a:lstStyle/>
            <a:p>
              <a:pPr algn="ctr"/>
              <a:r>
                <a:rPr lang="en-US" altLang="ko-KR" sz="700">
                  <a:latin typeface="Arial Black" pitchFamily="34" charset="0"/>
                  <a:ea typeface="AIral"/>
                  <a:cs typeface="AIral"/>
                </a:rPr>
                <a:t>SV_L</a:t>
              </a:r>
            </a:p>
          </p:txBody>
        </p:sp>
      </p:grpSp>
      <p:sp>
        <p:nvSpPr>
          <p:cNvPr id="665" name="Title 1"/>
          <p:cNvSpPr txBox="1">
            <a:spLocks/>
          </p:cNvSpPr>
          <p:nvPr/>
        </p:nvSpPr>
        <p:spPr bwMode="auto">
          <a:xfrm>
            <a:off x="-12700" y="27296"/>
            <a:ext cx="8232775" cy="609600"/>
          </a:xfrm>
          <a:prstGeom prst="rect">
            <a:avLst/>
          </a:prstGeom>
          <a:noFill/>
          <a:ln>
            <a:noFill/>
          </a:ln>
          <a:effectLst/>
        </p:spPr>
        <p:txBody>
          <a:bodyPr anchor="b"/>
          <a:lstStyle/>
          <a:p>
            <a:pPr eaLnBrk="0" hangingPunct="0">
              <a:lnSpc>
                <a:spcPct val="85000"/>
              </a:lnSpc>
              <a:defRPr/>
            </a:pPr>
            <a:r>
              <a:rPr lang="en-US" sz="3200" b="0" kern="0" dirty="0">
                <a:solidFill>
                  <a:schemeClr val="bg1"/>
                </a:solidFill>
                <a:ea typeface="ＭＳ Ｐゴシック" charset="-128"/>
                <a:cs typeface="ＭＳ Ｐゴシック" charset="0"/>
              </a:rPr>
              <a:t>Refrigerant Flow HR: </a:t>
            </a:r>
            <a:r>
              <a:rPr lang="en-US" sz="3200" b="0" kern="0" dirty="0">
                <a:solidFill>
                  <a:srgbClr val="FFFF00"/>
                </a:solidFill>
                <a:ea typeface="ＭＳ Ｐゴシック" charset="-128"/>
                <a:cs typeface="ＭＳ Ｐゴシック" charset="0"/>
              </a:rPr>
              <a:t>Heating Only </a:t>
            </a:r>
          </a:p>
        </p:txBody>
      </p:sp>
      <p:cxnSp>
        <p:nvCxnSpPr>
          <p:cNvPr id="669" name="Straight Arrow Connector 668"/>
          <p:cNvCxnSpPr/>
          <p:nvPr/>
        </p:nvCxnSpPr>
        <p:spPr bwMode="auto">
          <a:xfrm>
            <a:off x="4765186" y="3940938"/>
            <a:ext cx="0" cy="437882"/>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cxnSp>
        <p:nvCxnSpPr>
          <p:cNvPr id="671" name="Straight Arrow Connector 670"/>
          <p:cNvCxnSpPr/>
          <p:nvPr/>
        </p:nvCxnSpPr>
        <p:spPr bwMode="auto">
          <a:xfrm flipV="1">
            <a:off x="4803802" y="1468195"/>
            <a:ext cx="528037" cy="1"/>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640954136"/>
      </p:ext>
    </p:extLst>
  </p:cSld>
  <p:clrMapOvr>
    <a:masterClrMapping/>
  </p:clrMapOvr>
  <p:transition spd="med">
    <p:fade thruBlk="1"/>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ext Box 484"/>
          <p:cNvSpPr txBox="1">
            <a:spLocks noChangeArrowheads="1"/>
          </p:cNvSpPr>
          <p:nvPr/>
        </p:nvSpPr>
        <p:spPr bwMode="auto">
          <a:xfrm>
            <a:off x="7995437" y="699386"/>
            <a:ext cx="757237" cy="276225"/>
          </a:xfrm>
          <a:prstGeom prst="rect">
            <a:avLst/>
          </a:prstGeom>
          <a:noFill/>
          <a:ln w="9525">
            <a:noFill/>
            <a:miter lim="800000"/>
            <a:headEnd/>
            <a:tailEnd/>
          </a:ln>
        </p:spPr>
        <p:txBody>
          <a:bodyPr>
            <a:spAutoFit/>
          </a:bodyPr>
          <a:lstStyle/>
          <a:p>
            <a:pPr algn="ctr" latinLnBrk="1">
              <a:spcBef>
                <a:spcPct val="50000"/>
              </a:spcBef>
            </a:pPr>
            <a:r>
              <a:rPr lang="en-US" altLang="ko-KR" sz="1200" dirty="0">
                <a:solidFill>
                  <a:srgbClr val="C00000"/>
                </a:solidFill>
                <a:latin typeface="Malgun Gothic" pitchFamily="34" charset="-127"/>
                <a:ea typeface="Malgun Gothic" pitchFamily="34" charset="-127"/>
              </a:rPr>
              <a:t>Heating</a:t>
            </a:r>
          </a:p>
        </p:txBody>
      </p:sp>
      <p:grpSp>
        <p:nvGrpSpPr>
          <p:cNvPr id="670" name="Group 669"/>
          <p:cNvGrpSpPr/>
          <p:nvPr/>
        </p:nvGrpSpPr>
        <p:grpSpPr>
          <a:xfrm>
            <a:off x="231820" y="953037"/>
            <a:ext cx="8680360" cy="5035014"/>
            <a:chOff x="681038" y="1795463"/>
            <a:chExt cx="7785100" cy="4192587"/>
          </a:xfrm>
        </p:grpSpPr>
        <p:grpSp>
          <p:nvGrpSpPr>
            <p:cNvPr id="2" name="Group 1"/>
            <p:cNvGrpSpPr>
              <a:grpSpLocks/>
            </p:cNvGrpSpPr>
            <p:nvPr/>
          </p:nvGrpSpPr>
          <p:grpSpPr bwMode="auto">
            <a:xfrm>
              <a:off x="684213" y="1795463"/>
              <a:ext cx="7781925" cy="3736975"/>
              <a:chOff x="274626" y="1491944"/>
              <a:chExt cx="8518564" cy="4089712"/>
            </a:xfrm>
          </p:grpSpPr>
          <p:sp>
            <p:nvSpPr>
              <p:cNvPr id="43023" name="Line 18"/>
              <p:cNvSpPr>
                <a:spLocks noChangeShapeType="1"/>
              </p:cNvSpPr>
              <p:nvPr/>
            </p:nvSpPr>
            <p:spPr bwMode="auto">
              <a:xfrm flipH="1" flipV="1">
                <a:off x="3388723" y="3426880"/>
                <a:ext cx="0" cy="1162800"/>
              </a:xfrm>
              <a:prstGeom prst="line">
                <a:avLst/>
              </a:prstGeom>
              <a:noFill/>
              <a:ln w="19050">
                <a:solidFill>
                  <a:srgbClr val="FF9900"/>
                </a:solidFill>
                <a:round/>
                <a:headEnd/>
                <a:tailEnd/>
              </a:ln>
            </p:spPr>
            <p:txBody>
              <a:bodyPr/>
              <a:lstStyle/>
              <a:p>
                <a:endParaRPr lang="en-US"/>
              </a:p>
            </p:txBody>
          </p:sp>
          <p:cxnSp>
            <p:nvCxnSpPr>
              <p:cNvPr id="7" name="직선 연결선 227"/>
              <p:cNvCxnSpPr>
                <a:cxnSpLocks noChangeShapeType="1"/>
              </p:cNvCxnSpPr>
              <p:nvPr/>
            </p:nvCxnSpPr>
            <p:spPr bwMode="auto">
              <a:xfrm>
                <a:off x="3433898" y="3493366"/>
                <a:ext cx="821966" cy="0"/>
              </a:xfrm>
              <a:prstGeom prst="line">
                <a:avLst/>
              </a:prstGeom>
              <a:noFill/>
              <a:ln w="28575" algn="ctr">
                <a:solidFill>
                  <a:schemeClr val="accent5">
                    <a:lumMod val="75000"/>
                  </a:schemeClr>
                </a:solidFill>
                <a:round/>
                <a:headEnd/>
                <a:tailEnd/>
              </a:ln>
            </p:spPr>
          </p:cxnSp>
          <p:cxnSp>
            <p:nvCxnSpPr>
              <p:cNvPr id="8" name="직선 연결선 227"/>
              <p:cNvCxnSpPr>
                <a:cxnSpLocks noChangeShapeType="1"/>
              </p:cNvCxnSpPr>
              <p:nvPr/>
            </p:nvCxnSpPr>
            <p:spPr bwMode="auto">
              <a:xfrm>
                <a:off x="2646686" y="3500316"/>
                <a:ext cx="707274" cy="0"/>
              </a:xfrm>
              <a:prstGeom prst="line">
                <a:avLst/>
              </a:prstGeom>
              <a:noFill/>
              <a:ln w="28575" algn="ctr">
                <a:solidFill>
                  <a:schemeClr val="accent5">
                    <a:lumMod val="75000"/>
                  </a:schemeClr>
                </a:solidFill>
                <a:round/>
                <a:headEnd/>
                <a:tailEnd/>
              </a:ln>
            </p:spPr>
          </p:cxnSp>
          <p:cxnSp>
            <p:nvCxnSpPr>
              <p:cNvPr id="43026" name="꺾인 연결선 806"/>
              <p:cNvCxnSpPr>
                <a:cxnSpLocks noChangeShapeType="1"/>
              </p:cNvCxnSpPr>
              <p:nvPr/>
            </p:nvCxnSpPr>
            <p:spPr bwMode="auto">
              <a:xfrm>
                <a:off x="4400549" y="1768003"/>
                <a:ext cx="1267252" cy="372015"/>
              </a:xfrm>
              <a:prstGeom prst="bentConnector4">
                <a:avLst>
                  <a:gd name="adj1" fmla="val 49019"/>
                  <a:gd name="adj2" fmla="val -5"/>
                </a:avLst>
              </a:prstGeom>
              <a:noFill/>
              <a:ln w="28575">
                <a:solidFill>
                  <a:srgbClr val="FF0000"/>
                </a:solidFill>
                <a:round/>
                <a:headEnd/>
                <a:tailEnd/>
              </a:ln>
            </p:spPr>
          </p:cxnSp>
          <p:sp>
            <p:nvSpPr>
              <p:cNvPr id="43027" name="Line 17"/>
              <p:cNvSpPr>
                <a:spLocks noChangeShapeType="1"/>
              </p:cNvSpPr>
              <p:nvPr/>
            </p:nvSpPr>
            <p:spPr bwMode="auto">
              <a:xfrm flipV="1">
                <a:off x="909627" y="1774821"/>
                <a:ext cx="987" cy="288000"/>
              </a:xfrm>
              <a:prstGeom prst="line">
                <a:avLst/>
              </a:prstGeom>
              <a:noFill/>
              <a:ln w="28575">
                <a:solidFill>
                  <a:srgbClr val="FF0000"/>
                </a:solidFill>
                <a:round/>
                <a:headEnd/>
                <a:tailEnd/>
              </a:ln>
            </p:spPr>
            <p:txBody>
              <a:bodyPr/>
              <a:lstStyle/>
              <a:p>
                <a:endParaRPr lang="en-US"/>
              </a:p>
            </p:txBody>
          </p:sp>
          <p:cxnSp>
            <p:nvCxnSpPr>
              <p:cNvPr id="19" name="꺾인 연결선 1196"/>
              <p:cNvCxnSpPr/>
              <p:nvPr/>
            </p:nvCxnSpPr>
            <p:spPr>
              <a:xfrm rot="5400000" flipH="1" flipV="1">
                <a:off x="4082259" y="2527336"/>
                <a:ext cx="1405513" cy="540447"/>
              </a:xfrm>
              <a:prstGeom prst="bentConnector3">
                <a:avLst>
                  <a:gd name="adj1" fmla="val 117143"/>
                </a:avLst>
              </a:prstGeom>
              <a:ln w="28575">
                <a:solidFill>
                  <a:srgbClr val="99CCFF"/>
                </a:solidFill>
              </a:ln>
            </p:spPr>
            <p:style>
              <a:lnRef idx="1">
                <a:schemeClr val="accent1"/>
              </a:lnRef>
              <a:fillRef idx="0">
                <a:schemeClr val="accent1"/>
              </a:fillRef>
              <a:effectRef idx="0">
                <a:schemeClr val="accent1"/>
              </a:effectRef>
              <a:fontRef idx="minor">
                <a:schemeClr val="tx1"/>
              </a:fontRef>
            </p:style>
          </p:cxnSp>
          <p:sp>
            <p:nvSpPr>
              <p:cNvPr id="20" name="막힌 원호 755"/>
              <p:cNvSpPr/>
              <p:nvPr/>
            </p:nvSpPr>
            <p:spPr>
              <a:xfrm rot="16200000">
                <a:off x="4578234" y="2005316"/>
                <a:ext cx="109453" cy="107742"/>
              </a:xfrm>
              <a:prstGeom prst="blockArc">
                <a:avLst/>
              </a:prstGeom>
              <a:solidFill>
                <a:srgbClr val="FF99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solidFill>
                    <a:schemeClr val="tx1"/>
                  </a:solidFill>
                </a:endParaRPr>
              </a:p>
            </p:txBody>
          </p:sp>
          <p:cxnSp>
            <p:nvCxnSpPr>
              <p:cNvPr id="21" name="꺾인 연결선 791"/>
              <p:cNvCxnSpPr/>
              <p:nvPr/>
            </p:nvCxnSpPr>
            <p:spPr>
              <a:xfrm>
                <a:off x="4594730" y="1917593"/>
                <a:ext cx="575202" cy="180684"/>
              </a:xfrm>
              <a:prstGeom prst="bentConnector2">
                <a:avLst/>
              </a:prstGeom>
              <a:ln w="28575">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2" name="직선 연결선 804"/>
              <p:cNvCxnSpPr/>
              <p:nvPr/>
            </p:nvCxnSpPr>
            <p:spPr>
              <a:xfrm rot="5400000">
                <a:off x="4562593" y="1958422"/>
                <a:ext cx="109453" cy="0"/>
              </a:xfrm>
              <a:prstGeom prst="line">
                <a:avLst/>
              </a:prstGeom>
              <a:ln w="28575">
                <a:solidFill>
                  <a:srgbClr val="FF9900"/>
                </a:solidFill>
              </a:ln>
            </p:spPr>
            <p:style>
              <a:lnRef idx="1">
                <a:schemeClr val="accent1"/>
              </a:lnRef>
              <a:fillRef idx="0">
                <a:schemeClr val="accent1"/>
              </a:fillRef>
              <a:effectRef idx="0">
                <a:schemeClr val="accent1"/>
              </a:effectRef>
              <a:fontRef idx="minor">
                <a:schemeClr val="tx1"/>
              </a:fontRef>
            </p:style>
          </p:cxnSp>
          <p:sp>
            <p:nvSpPr>
              <p:cNvPr id="23" name="Line 35"/>
              <p:cNvSpPr>
                <a:spLocks noChangeShapeType="1"/>
              </p:cNvSpPr>
              <p:nvPr/>
            </p:nvSpPr>
            <p:spPr bwMode="auto">
              <a:xfrm rot="5400000">
                <a:off x="2369577" y="3754837"/>
                <a:ext cx="540315" cy="0"/>
              </a:xfrm>
              <a:prstGeom prst="line">
                <a:avLst/>
              </a:prstGeom>
              <a:noFill/>
              <a:ln w="28575">
                <a:solidFill>
                  <a:schemeClr val="accent5">
                    <a:lumMod val="75000"/>
                  </a:schemeClr>
                </a:solidFill>
                <a:round/>
                <a:headEnd/>
                <a:tailEnd/>
              </a:ln>
            </p:spPr>
            <p:txBody>
              <a:bodyPr/>
              <a:lstStyle/>
              <a:p>
                <a:pPr>
                  <a:defRPr/>
                </a:pPr>
                <a:endParaRPr lang="ko-KR" altLang="en-US" sz="800">
                  <a:ea typeface="ＭＳ Ｐゴシック" charset="-128"/>
                </a:endParaRPr>
              </a:p>
            </p:txBody>
          </p:sp>
          <p:sp>
            <p:nvSpPr>
              <p:cNvPr id="24" name="Line 17"/>
              <p:cNvSpPr>
                <a:spLocks noChangeShapeType="1"/>
              </p:cNvSpPr>
              <p:nvPr/>
            </p:nvSpPr>
            <p:spPr bwMode="auto">
              <a:xfrm flipV="1">
                <a:off x="905437" y="2100015"/>
                <a:ext cx="1738" cy="611546"/>
              </a:xfrm>
              <a:prstGeom prst="line">
                <a:avLst/>
              </a:prstGeom>
              <a:noFill/>
              <a:ln w="28575">
                <a:solidFill>
                  <a:schemeClr val="accent5">
                    <a:lumMod val="75000"/>
                  </a:schemeClr>
                </a:solidFill>
                <a:round/>
                <a:headEnd/>
                <a:tailEnd/>
              </a:ln>
            </p:spPr>
            <p:txBody>
              <a:bodyPr/>
              <a:lstStyle/>
              <a:p>
                <a:pPr>
                  <a:defRPr/>
                </a:pPr>
                <a:endParaRPr lang="ko-KR" altLang="en-US" sz="800">
                  <a:ea typeface="ＭＳ Ｐゴシック" charset="-128"/>
                </a:endParaRPr>
              </a:p>
            </p:txBody>
          </p:sp>
          <p:cxnSp>
            <p:nvCxnSpPr>
              <p:cNvPr id="25" name="꺾인 연결선 768"/>
              <p:cNvCxnSpPr/>
              <p:nvPr/>
            </p:nvCxnSpPr>
            <p:spPr>
              <a:xfrm rot="16200000" flipV="1">
                <a:off x="136585" y="2092163"/>
                <a:ext cx="912106" cy="274568"/>
              </a:xfrm>
              <a:prstGeom prst="bentConnector3">
                <a:avLst>
                  <a:gd name="adj1" fmla="val 20965"/>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3035" name="AutoShape 66"/>
              <p:cNvSpPr>
                <a:spLocks noChangeArrowheads="1"/>
              </p:cNvSpPr>
              <p:nvPr/>
            </p:nvSpPr>
            <p:spPr bwMode="auto">
              <a:xfrm flipV="1">
                <a:off x="410979" y="2122404"/>
                <a:ext cx="80581" cy="58701"/>
              </a:xfrm>
              <a:prstGeom prst="flowChartMerge">
                <a:avLst/>
              </a:prstGeom>
              <a:solidFill>
                <a:srgbClr val="996633"/>
              </a:solidFill>
              <a:ln w="9525">
                <a:solidFill>
                  <a:srgbClr val="996633"/>
                </a:solidFill>
                <a:miter lim="800000"/>
                <a:headEnd/>
                <a:tailEnd/>
              </a:ln>
            </p:spPr>
            <p:txBody>
              <a:bodyPr wrap="none" anchor="ctr"/>
              <a:lstStyle/>
              <a:p>
                <a:pPr latinLnBrk="1"/>
                <a:endParaRPr kumimoji="1" lang="ko-KR" altLang="en-US" sz="800">
                  <a:latin typeface="Malgun Gothic" pitchFamily="34" charset="-127"/>
                  <a:ea typeface="Malgun Gothic" pitchFamily="34" charset="-127"/>
                </a:endParaRPr>
              </a:p>
            </p:txBody>
          </p:sp>
          <p:sp>
            <p:nvSpPr>
              <p:cNvPr id="43036" name="Line 67"/>
              <p:cNvSpPr>
                <a:spLocks noChangeShapeType="1"/>
              </p:cNvSpPr>
              <p:nvPr/>
            </p:nvSpPr>
            <p:spPr bwMode="auto">
              <a:xfrm flipH="1" flipV="1">
                <a:off x="411420" y="2113136"/>
                <a:ext cx="69772" cy="0"/>
              </a:xfrm>
              <a:prstGeom prst="line">
                <a:avLst/>
              </a:prstGeom>
              <a:noFill/>
              <a:ln w="28575">
                <a:solidFill>
                  <a:srgbClr val="996633"/>
                </a:solidFill>
                <a:round/>
                <a:headEnd/>
                <a:tailEnd/>
              </a:ln>
            </p:spPr>
            <p:txBody>
              <a:bodyPr/>
              <a:lstStyle/>
              <a:p>
                <a:endParaRPr lang="en-US"/>
              </a:p>
            </p:txBody>
          </p:sp>
          <p:sp>
            <p:nvSpPr>
              <p:cNvPr id="43037" name="AutoShape 66"/>
              <p:cNvSpPr>
                <a:spLocks noChangeArrowheads="1"/>
              </p:cNvSpPr>
              <p:nvPr/>
            </p:nvSpPr>
            <p:spPr bwMode="auto">
              <a:xfrm flipV="1">
                <a:off x="870181" y="1893500"/>
                <a:ext cx="80581" cy="58701"/>
              </a:xfrm>
              <a:prstGeom prst="flowChartMerge">
                <a:avLst/>
              </a:prstGeom>
              <a:solidFill>
                <a:srgbClr val="996633"/>
              </a:solidFill>
              <a:ln w="9525">
                <a:solidFill>
                  <a:srgbClr val="996633"/>
                </a:solidFill>
                <a:miter lim="800000"/>
                <a:headEnd/>
                <a:tailEnd/>
              </a:ln>
            </p:spPr>
            <p:txBody>
              <a:bodyPr wrap="none" anchor="ctr"/>
              <a:lstStyle/>
              <a:p>
                <a:pPr latinLnBrk="1"/>
                <a:endParaRPr kumimoji="1" lang="ko-KR" altLang="en-US" sz="800">
                  <a:latin typeface="Malgun Gothic" pitchFamily="34" charset="-127"/>
                  <a:ea typeface="Malgun Gothic" pitchFamily="34" charset="-127"/>
                </a:endParaRPr>
              </a:p>
            </p:txBody>
          </p:sp>
          <p:sp>
            <p:nvSpPr>
              <p:cNvPr id="43038" name="Line 67"/>
              <p:cNvSpPr>
                <a:spLocks noChangeShapeType="1"/>
              </p:cNvSpPr>
              <p:nvPr/>
            </p:nvSpPr>
            <p:spPr bwMode="auto">
              <a:xfrm flipH="1" flipV="1">
                <a:off x="880008" y="1884232"/>
                <a:ext cx="69772" cy="0"/>
              </a:xfrm>
              <a:prstGeom prst="line">
                <a:avLst/>
              </a:prstGeom>
              <a:noFill/>
              <a:ln w="28575">
                <a:solidFill>
                  <a:srgbClr val="996633"/>
                </a:solidFill>
                <a:round/>
                <a:headEnd/>
                <a:tailEnd/>
              </a:ln>
            </p:spPr>
            <p:txBody>
              <a:bodyPr/>
              <a:lstStyle/>
              <a:p>
                <a:endParaRPr lang="en-US"/>
              </a:p>
            </p:txBody>
          </p:sp>
          <p:sp>
            <p:nvSpPr>
              <p:cNvPr id="43039" name="AutoShape 48"/>
              <p:cNvSpPr>
                <a:spLocks noChangeArrowheads="1"/>
              </p:cNvSpPr>
              <p:nvPr/>
            </p:nvSpPr>
            <p:spPr bwMode="auto">
              <a:xfrm rot="5400000">
                <a:off x="4276915" y="3423071"/>
                <a:ext cx="79252" cy="127095"/>
              </a:xfrm>
              <a:prstGeom prst="flowChartCollate">
                <a:avLst/>
              </a:prstGeom>
              <a:solidFill>
                <a:srgbClr val="996633"/>
              </a:solidFill>
              <a:ln w="9525">
                <a:solidFill>
                  <a:schemeClr val="tx1"/>
                </a:solidFill>
                <a:miter lim="800000"/>
                <a:headEnd/>
                <a:tailEnd/>
              </a:ln>
            </p:spPr>
            <p:txBody>
              <a:bodyPr rot="10800000" vert="eaVert" wrap="none" anchor="ctr"/>
              <a:lstStyle/>
              <a:p>
                <a:endParaRPr lang="ko-KR" altLang="en-US" sz="800">
                  <a:latin typeface="Malgun Gothic" pitchFamily="34" charset="-127"/>
                  <a:ea typeface="Malgun Gothic" pitchFamily="34" charset="-127"/>
                </a:endParaRPr>
              </a:p>
            </p:txBody>
          </p:sp>
          <p:sp>
            <p:nvSpPr>
              <p:cNvPr id="31" name="Arc 82"/>
              <p:cNvSpPr>
                <a:spLocks/>
              </p:cNvSpPr>
              <p:nvPr/>
            </p:nvSpPr>
            <p:spPr bwMode="auto">
              <a:xfrm>
                <a:off x="3345271" y="3469044"/>
                <a:ext cx="90364" cy="118140"/>
              </a:xfrm>
              <a:custGeom>
                <a:avLst/>
                <a:gdLst>
                  <a:gd name="T0" fmla="*/ 0 w 26531"/>
                  <a:gd name="T1" fmla="*/ 2147483647 h 21600"/>
                  <a:gd name="T2" fmla="*/ 2147483647 w 26531"/>
                  <a:gd name="T3" fmla="*/ 2147483647 h 21600"/>
                  <a:gd name="T4" fmla="*/ 2147483647 w 26531"/>
                  <a:gd name="T5" fmla="*/ 2147483647 h 21600"/>
                  <a:gd name="T6" fmla="*/ 0 60000 65536"/>
                  <a:gd name="T7" fmla="*/ 0 60000 65536"/>
                  <a:gd name="T8" fmla="*/ 0 60000 65536"/>
                  <a:gd name="T9" fmla="*/ 0 w 26531"/>
                  <a:gd name="T10" fmla="*/ 0 h 21600"/>
                  <a:gd name="T11" fmla="*/ 26531 w 26531"/>
                  <a:gd name="T12" fmla="*/ 21600 h 21600"/>
                </a:gdLst>
                <a:ahLst/>
                <a:cxnLst>
                  <a:cxn ang="T6">
                    <a:pos x="T0" y="T1"/>
                  </a:cxn>
                  <a:cxn ang="T7">
                    <a:pos x="T2" y="T3"/>
                  </a:cxn>
                  <a:cxn ang="T8">
                    <a:pos x="T4" y="T5"/>
                  </a:cxn>
                </a:cxnLst>
                <a:rect l="T9" t="T10" r="T11" b="T12"/>
                <a:pathLst>
                  <a:path w="26531" h="21600" fill="none" extrusionOk="0">
                    <a:moveTo>
                      <a:pt x="-1" y="4863"/>
                    </a:moveTo>
                    <a:cubicBezTo>
                      <a:pt x="3855" y="1718"/>
                      <a:pt x="8678" y="-1"/>
                      <a:pt x="13655" y="0"/>
                    </a:cubicBezTo>
                    <a:cubicBezTo>
                      <a:pt x="18292" y="0"/>
                      <a:pt x="22807" y="1492"/>
                      <a:pt x="26530" y="4257"/>
                    </a:cubicBezTo>
                  </a:path>
                  <a:path w="26531" h="21600" stroke="0" extrusionOk="0">
                    <a:moveTo>
                      <a:pt x="-1" y="4863"/>
                    </a:moveTo>
                    <a:cubicBezTo>
                      <a:pt x="3855" y="1718"/>
                      <a:pt x="8678" y="-1"/>
                      <a:pt x="13655" y="0"/>
                    </a:cubicBezTo>
                    <a:cubicBezTo>
                      <a:pt x="18292" y="0"/>
                      <a:pt x="22807" y="1492"/>
                      <a:pt x="26530" y="4257"/>
                    </a:cubicBezTo>
                    <a:lnTo>
                      <a:pt x="13655" y="21600"/>
                    </a:lnTo>
                    <a:close/>
                  </a:path>
                </a:pathLst>
              </a:custGeom>
              <a:noFill/>
              <a:ln w="28575">
                <a:solidFill>
                  <a:schemeClr val="accent5">
                    <a:lumMod val="75000"/>
                  </a:schemeClr>
                </a:solidFill>
                <a:round/>
                <a:headEnd/>
                <a:tailEnd/>
              </a:ln>
            </p:spPr>
            <p:txBody>
              <a:bodyPr/>
              <a:lstStyle/>
              <a:p>
                <a:pPr>
                  <a:defRPr/>
                </a:pPr>
                <a:endParaRPr lang="ko-KR" altLang="en-US" sz="800">
                  <a:latin typeface="맑은 고딕" pitchFamily="50" charset="-127"/>
                  <a:ea typeface="맑은 고딕" pitchFamily="50" charset="-127"/>
                </a:endParaRPr>
              </a:p>
            </p:txBody>
          </p:sp>
          <p:cxnSp>
            <p:nvCxnSpPr>
              <p:cNvPr id="32" name="직선 연결선 777"/>
              <p:cNvCxnSpPr/>
              <p:nvPr/>
            </p:nvCxnSpPr>
            <p:spPr>
              <a:xfrm>
                <a:off x="3070702" y="2308497"/>
                <a:ext cx="0" cy="568112"/>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직선 연결선 778"/>
              <p:cNvCxnSpPr/>
              <p:nvPr/>
            </p:nvCxnSpPr>
            <p:spPr>
              <a:xfrm>
                <a:off x="3067227" y="2873133"/>
                <a:ext cx="31975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Line 30"/>
              <p:cNvSpPr>
                <a:spLocks noChangeShapeType="1"/>
              </p:cNvSpPr>
              <p:nvPr/>
            </p:nvSpPr>
            <p:spPr bwMode="auto">
              <a:xfrm flipV="1">
                <a:off x="3831847" y="1775131"/>
                <a:ext cx="0" cy="1709548"/>
              </a:xfrm>
              <a:prstGeom prst="line">
                <a:avLst/>
              </a:prstGeom>
              <a:noFill/>
              <a:ln w="28575">
                <a:solidFill>
                  <a:schemeClr val="bg1">
                    <a:lumMod val="75000"/>
                  </a:schemeClr>
                </a:solidFill>
                <a:round/>
                <a:headEnd/>
                <a:tailEnd/>
              </a:ln>
              <a:effectLst/>
            </p:spPr>
            <p:txBody>
              <a:bodyPr/>
              <a:lstStyle>
                <a:defPPr>
                  <a:defRPr lang="ko-KR"/>
                </a:defPPr>
                <a:lvl1pPr algn="l" rtl="0" fontAlgn="base" latinLnBrk="1">
                  <a:spcBef>
                    <a:spcPct val="0"/>
                  </a:spcBef>
                  <a:spcAft>
                    <a:spcPct val="0"/>
                  </a:spcAft>
                  <a:defRPr kumimoji="1" sz="1400" kern="1200">
                    <a:solidFill>
                      <a:schemeClr val="tx1"/>
                    </a:solidFill>
                    <a:latin typeface="Arial" pitchFamily="34" charset="0"/>
                    <a:ea typeface="굴림" pitchFamily="50" charset="-127"/>
                    <a:cs typeface="+mn-cs"/>
                  </a:defRPr>
                </a:lvl1pPr>
                <a:lvl2pPr marL="457200" algn="l" rtl="0" fontAlgn="base" latinLnBrk="1">
                  <a:spcBef>
                    <a:spcPct val="0"/>
                  </a:spcBef>
                  <a:spcAft>
                    <a:spcPct val="0"/>
                  </a:spcAft>
                  <a:defRPr kumimoji="1" sz="1400" kern="1200">
                    <a:solidFill>
                      <a:schemeClr val="tx1"/>
                    </a:solidFill>
                    <a:latin typeface="Arial" pitchFamily="34" charset="0"/>
                    <a:ea typeface="굴림" pitchFamily="50" charset="-127"/>
                    <a:cs typeface="+mn-cs"/>
                  </a:defRPr>
                </a:lvl2pPr>
                <a:lvl3pPr marL="914400" algn="l" rtl="0" fontAlgn="base" latinLnBrk="1">
                  <a:spcBef>
                    <a:spcPct val="0"/>
                  </a:spcBef>
                  <a:spcAft>
                    <a:spcPct val="0"/>
                  </a:spcAft>
                  <a:defRPr kumimoji="1" sz="1400" kern="1200">
                    <a:solidFill>
                      <a:schemeClr val="tx1"/>
                    </a:solidFill>
                    <a:latin typeface="Arial" pitchFamily="34" charset="0"/>
                    <a:ea typeface="굴림" pitchFamily="50" charset="-127"/>
                    <a:cs typeface="+mn-cs"/>
                  </a:defRPr>
                </a:lvl3pPr>
                <a:lvl4pPr marL="1371600" algn="l" rtl="0" fontAlgn="base" latinLnBrk="1">
                  <a:spcBef>
                    <a:spcPct val="0"/>
                  </a:spcBef>
                  <a:spcAft>
                    <a:spcPct val="0"/>
                  </a:spcAft>
                  <a:defRPr kumimoji="1" sz="1400" kern="1200">
                    <a:solidFill>
                      <a:schemeClr val="tx1"/>
                    </a:solidFill>
                    <a:latin typeface="Arial" pitchFamily="34" charset="0"/>
                    <a:ea typeface="굴림" pitchFamily="50" charset="-127"/>
                    <a:cs typeface="+mn-cs"/>
                  </a:defRPr>
                </a:lvl4pPr>
                <a:lvl5pPr marL="1828800" algn="l" rtl="0" fontAlgn="base" latinLnBrk="1">
                  <a:spcBef>
                    <a:spcPct val="0"/>
                  </a:spcBef>
                  <a:spcAft>
                    <a:spcPct val="0"/>
                  </a:spcAft>
                  <a:defRPr kumimoji="1" sz="1400" kern="1200">
                    <a:solidFill>
                      <a:schemeClr val="tx1"/>
                    </a:solidFill>
                    <a:latin typeface="Arial" pitchFamily="34" charset="0"/>
                    <a:ea typeface="굴림" pitchFamily="50" charset="-127"/>
                    <a:cs typeface="+mn-cs"/>
                  </a:defRPr>
                </a:lvl5pPr>
                <a:lvl6pPr marL="2286000" algn="l" defTabSz="914400" rtl="0" eaLnBrk="1" latinLnBrk="1" hangingPunct="1">
                  <a:defRPr kumimoji="1" sz="1400" kern="1200">
                    <a:solidFill>
                      <a:schemeClr val="tx1"/>
                    </a:solidFill>
                    <a:latin typeface="Arial" pitchFamily="34" charset="0"/>
                    <a:ea typeface="굴림" pitchFamily="50" charset="-127"/>
                    <a:cs typeface="+mn-cs"/>
                  </a:defRPr>
                </a:lvl6pPr>
                <a:lvl7pPr marL="2743200" algn="l" defTabSz="914400" rtl="0" eaLnBrk="1" latinLnBrk="1" hangingPunct="1">
                  <a:defRPr kumimoji="1" sz="1400" kern="1200">
                    <a:solidFill>
                      <a:schemeClr val="tx1"/>
                    </a:solidFill>
                    <a:latin typeface="Arial" pitchFamily="34" charset="0"/>
                    <a:ea typeface="굴림" pitchFamily="50" charset="-127"/>
                    <a:cs typeface="+mn-cs"/>
                  </a:defRPr>
                </a:lvl7pPr>
                <a:lvl8pPr marL="3200400" algn="l" defTabSz="914400" rtl="0" eaLnBrk="1" latinLnBrk="1" hangingPunct="1">
                  <a:defRPr kumimoji="1" sz="1400" kern="1200">
                    <a:solidFill>
                      <a:schemeClr val="tx1"/>
                    </a:solidFill>
                    <a:latin typeface="Arial" pitchFamily="34" charset="0"/>
                    <a:ea typeface="굴림" pitchFamily="50" charset="-127"/>
                    <a:cs typeface="+mn-cs"/>
                  </a:defRPr>
                </a:lvl8pPr>
                <a:lvl9pPr marL="3657600" algn="l" defTabSz="914400" rtl="0" eaLnBrk="1" latinLnBrk="1" hangingPunct="1">
                  <a:defRPr kumimoji="1" sz="1400" kern="1200">
                    <a:solidFill>
                      <a:schemeClr val="tx1"/>
                    </a:solidFill>
                    <a:latin typeface="Arial" pitchFamily="34" charset="0"/>
                    <a:ea typeface="굴림" pitchFamily="50" charset="-127"/>
                    <a:cs typeface="+mn-cs"/>
                  </a:defRPr>
                </a:lvl9pPr>
              </a:lstStyle>
              <a:p>
                <a:pPr>
                  <a:defRPr/>
                </a:pPr>
                <a:endParaRPr lang="ko-KR" altLang="en-US" sz="800">
                  <a:latin typeface="맑은 고딕" pitchFamily="50" charset="-127"/>
                  <a:ea typeface="맑은 고딕" pitchFamily="50" charset="-127"/>
                </a:endParaRPr>
              </a:p>
            </p:txBody>
          </p:sp>
          <p:sp>
            <p:nvSpPr>
              <p:cNvPr id="43044" name="Rectangle 284"/>
              <p:cNvSpPr>
                <a:spLocks noChangeArrowheads="1"/>
              </p:cNvSpPr>
              <p:nvPr/>
            </p:nvSpPr>
            <p:spPr bwMode="auto">
              <a:xfrm rot="5400000">
                <a:off x="2589527" y="3869935"/>
                <a:ext cx="93661" cy="49426"/>
              </a:xfrm>
              <a:prstGeom prst="rect">
                <a:avLst/>
              </a:prstGeom>
              <a:pattFill prst="openDmnd">
                <a:fgClr>
                  <a:srgbClr val="99CC00"/>
                </a:fgClr>
                <a:bgClr>
                  <a:srgbClr val="FFFFFF"/>
                </a:bgClr>
              </a:pattFill>
              <a:ln w="9525">
                <a:solidFill>
                  <a:srgbClr val="808080"/>
                </a:solidFill>
                <a:miter lim="800000"/>
                <a:headEnd/>
                <a:tailEnd/>
              </a:ln>
            </p:spPr>
            <p:txBody>
              <a:bodyPr wrap="none" anchor="ctr"/>
              <a:lstStyle/>
              <a:p>
                <a:endParaRPr lang="ko-KR" altLang="en-US" sz="900">
                  <a:latin typeface="Malgun Gothic" pitchFamily="34" charset="-127"/>
                  <a:ea typeface="Malgun Gothic" pitchFamily="34" charset="-127"/>
                </a:endParaRPr>
              </a:p>
            </p:txBody>
          </p:sp>
          <p:sp>
            <p:nvSpPr>
              <p:cNvPr id="43045" name="Line 13"/>
              <p:cNvSpPr>
                <a:spLocks noChangeShapeType="1"/>
              </p:cNvSpPr>
              <p:nvPr/>
            </p:nvSpPr>
            <p:spPr bwMode="auto">
              <a:xfrm flipH="1" flipV="1">
                <a:off x="1021654" y="3289660"/>
                <a:ext cx="0" cy="260142"/>
              </a:xfrm>
              <a:prstGeom prst="line">
                <a:avLst/>
              </a:prstGeom>
              <a:noFill/>
              <a:ln w="28575">
                <a:solidFill>
                  <a:srgbClr val="FF0000"/>
                </a:solidFill>
                <a:round/>
                <a:headEnd/>
                <a:tailEnd/>
              </a:ln>
            </p:spPr>
            <p:txBody>
              <a:bodyPr/>
              <a:lstStyle/>
              <a:p>
                <a:endParaRPr lang="en-US"/>
              </a:p>
            </p:txBody>
          </p:sp>
          <p:sp>
            <p:nvSpPr>
              <p:cNvPr id="43046" name="Line 13"/>
              <p:cNvSpPr>
                <a:spLocks noChangeShapeType="1"/>
              </p:cNvSpPr>
              <p:nvPr/>
            </p:nvSpPr>
            <p:spPr bwMode="auto">
              <a:xfrm flipH="1" flipV="1">
                <a:off x="613108" y="3283636"/>
                <a:ext cx="0" cy="260142"/>
              </a:xfrm>
              <a:prstGeom prst="line">
                <a:avLst/>
              </a:prstGeom>
              <a:noFill/>
              <a:ln w="28575">
                <a:solidFill>
                  <a:srgbClr val="FF0000"/>
                </a:solidFill>
                <a:round/>
                <a:headEnd/>
                <a:tailEnd/>
              </a:ln>
            </p:spPr>
            <p:txBody>
              <a:bodyPr/>
              <a:lstStyle/>
              <a:p>
                <a:endParaRPr lang="en-US"/>
              </a:p>
            </p:txBody>
          </p:sp>
          <p:sp>
            <p:nvSpPr>
              <p:cNvPr id="38" name="자유형 783"/>
              <p:cNvSpPr/>
              <p:nvPr/>
            </p:nvSpPr>
            <p:spPr bwMode="auto">
              <a:xfrm rot="10800000">
                <a:off x="2742264" y="3917279"/>
                <a:ext cx="550874" cy="217168"/>
              </a:xfrm>
              <a:custGeom>
                <a:avLst/>
                <a:gdLst>
                  <a:gd name="connsiteX0" fmla="*/ 4186106 w 4186106"/>
                  <a:gd name="connsiteY0" fmla="*/ 0 h 1585520"/>
                  <a:gd name="connsiteX1" fmla="*/ 4186106 w 4186106"/>
                  <a:gd name="connsiteY1" fmla="*/ 0 h 1585520"/>
                  <a:gd name="connsiteX2" fmla="*/ 4186106 w 4186106"/>
                  <a:gd name="connsiteY2" fmla="*/ 1585520 h 1585520"/>
                  <a:gd name="connsiteX3" fmla="*/ 0 w 4186106"/>
                  <a:gd name="connsiteY3" fmla="*/ 1585520 h 1585520"/>
                </a:gdLst>
                <a:ahLst/>
                <a:cxnLst>
                  <a:cxn ang="0">
                    <a:pos x="connsiteX0" y="connsiteY0"/>
                  </a:cxn>
                  <a:cxn ang="0">
                    <a:pos x="connsiteX1" y="connsiteY1"/>
                  </a:cxn>
                  <a:cxn ang="0">
                    <a:pos x="connsiteX2" y="connsiteY2"/>
                  </a:cxn>
                  <a:cxn ang="0">
                    <a:pos x="connsiteX3" y="connsiteY3"/>
                  </a:cxn>
                </a:cxnLst>
                <a:rect l="l" t="t" r="r" b="b"/>
                <a:pathLst>
                  <a:path w="4186106" h="1585520">
                    <a:moveTo>
                      <a:pt x="4186106" y="0"/>
                    </a:moveTo>
                    <a:lnTo>
                      <a:pt x="4186106" y="0"/>
                    </a:lnTo>
                    <a:lnTo>
                      <a:pt x="4186106" y="1585520"/>
                    </a:lnTo>
                    <a:lnTo>
                      <a:pt x="0" y="1585520"/>
                    </a:lnTo>
                  </a:path>
                </a:pathLst>
              </a:custGeom>
              <a:noFill/>
              <a:ln w="19050" cap="flat" cmpd="sng" algn="ctr">
                <a:solidFill>
                  <a:schemeClr val="bg1">
                    <a:lumMod val="75000"/>
                  </a:schemeClr>
                </a:solidFill>
                <a:prstDash val="solid"/>
                <a:round/>
                <a:headEnd type="none" w="med" len="med"/>
                <a:tailEnd type="none" w="med" len="med"/>
              </a:ln>
              <a:effectLst/>
            </p:spPr>
            <p:txBody>
              <a:bodyPr lIns="0" tIns="0" rIns="0" bIns="0" anchor="ctr"/>
              <a:lstStyle/>
              <a:p>
                <a:pPr fontAlgn="t" latinLnBrk="1">
                  <a:lnSpc>
                    <a:spcPct val="50000"/>
                  </a:lnSpc>
                  <a:spcBef>
                    <a:spcPct val="50000"/>
                  </a:spcBef>
                  <a:defRPr/>
                </a:pPr>
                <a:endParaRPr kumimoji="1" lang="ko-KR" altLang="en-US" sz="800" b="0">
                  <a:ea typeface="돋움체" pitchFamily="49" charset="-127"/>
                </a:endParaRPr>
              </a:p>
            </p:txBody>
          </p:sp>
          <p:sp>
            <p:nvSpPr>
              <p:cNvPr id="39" name="자유형 309"/>
              <p:cNvSpPr>
                <a:spLocks/>
              </p:cNvSpPr>
              <p:nvPr/>
            </p:nvSpPr>
            <p:spPr bwMode="auto">
              <a:xfrm rot="16200000">
                <a:off x="3368763" y="3921595"/>
                <a:ext cx="265813" cy="222435"/>
              </a:xfrm>
              <a:custGeom>
                <a:avLst/>
                <a:gdLst>
                  <a:gd name="T0" fmla="*/ 0 w 269875"/>
                  <a:gd name="T1" fmla="*/ 0 h 327025"/>
                  <a:gd name="T2" fmla="*/ 0 w 269875"/>
                  <a:gd name="T3" fmla="*/ 4060412 h 327025"/>
                  <a:gd name="T4" fmla="*/ 167854 w 269875"/>
                  <a:gd name="T5" fmla="*/ 4060412 h 327025"/>
                  <a:gd name="T6" fmla="*/ 0 60000 65536"/>
                  <a:gd name="T7" fmla="*/ 0 60000 65536"/>
                  <a:gd name="T8" fmla="*/ 0 60000 65536"/>
                  <a:gd name="T9" fmla="*/ 0 w 269875"/>
                  <a:gd name="T10" fmla="*/ 0 h 327025"/>
                  <a:gd name="T11" fmla="*/ 269875 w 269875"/>
                  <a:gd name="T12" fmla="*/ 327025 h 327025"/>
                </a:gdLst>
                <a:ahLst/>
                <a:cxnLst>
                  <a:cxn ang="T6">
                    <a:pos x="T0" y="T1"/>
                  </a:cxn>
                  <a:cxn ang="T7">
                    <a:pos x="T2" y="T3"/>
                  </a:cxn>
                  <a:cxn ang="T8">
                    <a:pos x="T4" y="T5"/>
                  </a:cxn>
                </a:cxnLst>
                <a:rect l="T9" t="T10" r="T11" b="T12"/>
                <a:pathLst>
                  <a:path w="269875" h="327025">
                    <a:moveTo>
                      <a:pt x="0" y="0"/>
                    </a:moveTo>
                    <a:lnTo>
                      <a:pt x="0" y="327025"/>
                    </a:lnTo>
                    <a:lnTo>
                      <a:pt x="269875" y="327025"/>
                    </a:lnTo>
                  </a:path>
                </a:pathLst>
              </a:custGeom>
              <a:noFill/>
              <a:ln w="19050" cap="flat" cmpd="sng" algn="ctr">
                <a:solidFill>
                  <a:schemeClr val="bg1">
                    <a:lumMod val="75000"/>
                  </a:schemeClr>
                </a:solidFill>
                <a:prstDash val="solid"/>
                <a:round/>
                <a:headEnd type="none" w="med" len="med"/>
                <a:tailEnd type="none" w="med" len="med"/>
              </a:ln>
            </p:spPr>
            <p:txBody>
              <a:bodyPr lIns="0" tIns="0" rIns="0" bIns="0" anchor="ctr"/>
              <a:lstStyle/>
              <a:p>
                <a:pPr>
                  <a:defRPr/>
                </a:pPr>
                <a:endParaRPr lang="ko-KR" altLang="en-US" sz="800">
                  <a:ea typeface="ＭＳ Ｐゴシック" charset="-128"/>
                </a:endParaRPr>
              </a:p>
            </p:txBody>
          </p:sp>
          <p:sp>
            <p:nvSpPr>
              <p:cNvPr id="40" name="자유형 309"/>
              <p:cNvSpPr>
                <a:spLocks/>
              </p:cNvSpPr>
              <p:nvPr/>
            </p:nvSpPr>
            <p:spPr bwMode="auto">
              <a:xfrm rot="10800000">
                <a:off x="3479080" y="3637566"/>
                <a:ext cx="132071" cy="203270"/>
              </a:xfrm>
              <a:custGeom>
                <a:avLst/>
                <a:gdLst>
                  <a:gd name="T0" fmla="*/ 0 w 269875"/>
                  <a:gd name="T1" fmla="*/ 0 h 327025"/>
                  <a:gd name="T2" fmla="*/ 0 w 269875"/>
                  <a:gd name="T3" fmla="*/ 4060412 h 327025"/>
                  <a:gd name="T4" fmla="*/ 167854 w 269875"/>
                  <a:gd name="T5" fmla="*/ 4060412 h 327025"/>
                  <a:gd name="T6" fmla="*/ 0 60000 65536"/>
                  <a:gd name="T7" fmla="*/ 0 60000 65536"/>
                  <a:gd name="T8" fmla="*/ 0 60000 65536"/>
                  <a:gd name="T9" fmla="*/ 0 w 269875"/>
                  <a:gd name="T10" fmla="*/ 0 h 327025"/>
                  <a:gd name="T11" fmla="*/ 269875 w 269875"/>
                  <a:gd name="T12" fmla="*/ 327025 h 327025"/>
                </a:gdLst>
                <a:ahLst/>
                <a:cxnLst>
                  <a:cxn ang="T6">
                    <a:pos x="T0" y="T1"/>
                  </a:cxn>
                  <a:cxn ang="T7">
                    <a:pos x="T2" y="T3"/>
                  </a:cxn>
                  <a:cxn ang="T8">
                    <a:pos x="T4" y="T5"/>
                  </a:cxn>
                </a:cxnLst>
                <a:rect l="T9" t="T10" r="T11" b="T12"/>
                <a:pathLst>
                  <a:path w="269875" h="327025">
                    <a:moveTo>
                      <a:pt x="0" y="0"/>
                    </a:moveTo>
                    <a:lnTo>
                      <a:pt x="0" y="327025"/>
                    </a:lnTo>
                    <a:lnTo>
                      <a:pt x="269875" y="327025"/>
                    </a:lnTo>
                  </a:path>
                </a:pathLst>
              </a:custGeom>
              <a:noFill/>
              <a:ln w="19050" cap="flat" cmpd="sng" algn="ctr">
                <a:solidFill>
                  <a:schemeClr val="bg1">
                    <a:lumMod val="75000"/>
                  </a:schemeClr>
                </a:solidFill>
                <a:prstDash val="solid"/>
                <a:round/>
                <a:headEnd type="none" w="med" len="med"/>
                <a:tailEnd type="none" w="med" len="med"/>
              </a:ln>
            </p:spPr>
            <p:txBody>
              <a:bodyPr lIns="0" tIns="0" rIns="0" bIns="0" anchor="ctr"/>
              <a:lstStyle/>
              <a:p>
                <a:pPr>
                  <a:defRPr/>
                </a:pPr>
                <a:endParaRPr lang="ko-KR" altLang="en-US" sz="800">
                  <a:ea typeface="ＭＳ Ｐゴシック" charset="-128"/>
                </a:endParaRPr>
              </a:p>
            </p:txBody>
          </p:sp>
          <p:sp>
            <p:nvSpPr>
              <p:cNvPr id="41" name="자유형 309"/>
              <p:cNvSpPr>
                <a:spLocks/>
              </p:cNvSpPr>
              <p:nvPr/>
            </p:nvSpPr>
            <p:spPr bwMode="auto">
              <a:xfrm rot="10800000">
                <a:off x="823762" y="3222340"/>
                <a:ext cx="1131290" cy="1177920"/>
              </a:xfrm>
              <a:custGeom>
                <a:avLst/>
                <a:gdLst>
                  <a:gd name="T0" fmla="*/ 0 w 269875"/>
                  <a:gd name="T1" fmla="*/ 0 h 327025"/>
                  <a:gd name="T2" fmla="*/ 0 w 269875"/>
                  <a:gd name="T3" fmla="*/ 4060412 h 327025"/>
                  <a:gd name="T4" fmla="*/ 167854 w 269875"/>
                  <a:gd name="T5" fmla="*/ 4060412 h 327025"/>
                  <a:gd name="T6" fmla="*/ 0 60000 65536"/>
                  <a:gd name="T7" fmla="*/ 0 60000 65536"/>
                  <a:gd name="T8" fmla="*/ 0 60000 65536"/>
                  <a:gd name="T9" fmla="*/ 0 w 269875"/>
                  <a:gd name="T10" fmla="*/ 0 h 327025"/>
                  <a:gd name="T11" fmla="*/ 269875 w 269875"/>
                  <a:gd name="T12" fmla="*/ 327025 h 327025"/>
                </a:gdLst>
                <a:ahLst/>
                <a:cxnLst>
                  <a:cxn ang="T6">
                    <a:pos x="T0" y="T1"/>
                  </a:cxn>
                  <a:cxn ang="T7">
                    <a:pos x="T2" y="T3"/>
                  </a:cxn>
                  <a:cxn ang="T8">
                    <a:pos x="T4" y="T5"/>
                  </a:cxn>
                </a:cxnLst>
                <a:rect l="T9" t="T10" r="T11" b="T12"/>
                <a:pathLst>
                  <a:path w="269875" h="327025">
                    <a:moveTo>
                      <a:pt x="0" y="0"/>
                    </a:moveTo>
                    <a:lnTo>
                      <a:pt x="0" y="327025"/>
                    </a:lnTo>
                    <a:lnTo>
                      <a:pt x="269875" y="327025"/>
                    </a:lnTo>
                  </a:path>
                </a:pathLst>
              </a:custGeom>
              <a:noFill/>
              <a:ln w="19050" cap="flat" cmpd="sng" algn="ctr">
                <a:solidFill>
                  <a:schemeClr val="bg1">
                    <a:lumMod val="75000"/>
                  </a:schemeClr>
                </a:solidFill>
                <a:prstDash val="solid"/>
                <a:round/>
                <a:headEnd type="none" w="med" len="med"/>
                <a:tailEnd type="none" w="med" len="med"/>
              </a:ln>
            </p:spPr>
            <p:txBody>
              <a:bodyPr lIns="0" tIns="0" rIns="0" bIns="0" anchor="ctr"/>
              <a:lstStyle/>
              <a:p>
                <a:pPr>
                  <a:defRPr/>
                </a:pPr>
                <a:endParaRPr lang="ko-KR" altLang="en-US" sz="800">
                  <a:ea typeface="ＭＳ Ｐゴシック" charset="-128"/>
                </a:endParaRPr>
              </a:p>
            </p:txBody>
          </p:sp>
          <p:sp>
            <p:nvSpPr>
              <p:cNvPr id="42" name="Line 12"/>
              <p:cNvSpPr>
                <a:spLocks noChangeShapeType="1"/>
              </p:cNvSpPr>
              <p:nvPr/>
            </p:nvSpPr>
            <p:spPr bwMode="auto">
              <a:xfrm flipV="1">
                <a:off x="827238" y="2581259"/>
                <a:ext cx="3476" cy="123352"/>
              </a:xfrm>
              <a:prstGeom prst="line">
                <a:avLst/>
              </a:prstGeom>
              <a:noFill/>
              <a:ln w="28575">
                <a:solidFill>
                  <a:schemeClr val="accent5">
                    <a:lumMod val="75000"/>
                  </a:schemeClr>
                </a:solidFill>
                <a:round/>
                <a:headEnd/>
                <a:tailEnd/>
              </a:ln>
            </p:spPr>
            <p:txBody>
              <a:bodyPr/>
              <a:lstStyle/>
              <a:p>
                <a:pPr>
                  <a:defRPr/>
                </a:pPr>
                <a:endParaRPr lang="ko-KR" altLang="en-US" sz="800">
                  <a:ea typeface="ＭＳ Ｐゴシック" charset="-128"/>
                </a:endParaRPr>
              </a:p>
            </p:txBody>
          </p:sp>
          <p:sp>
            <p:nvSpPr>
              <p:cNvPr id="43052" name="Line 13"/>
              <p:cNvSpPr>
                <a:spLocks noChangeShapeType="1"/>
              </p:cNvSpPr>
              <p:nvPr/>
            </p:nvSpPr>
            <p:spPr bwMode="auto">
              <a:xfrm flipH="1" flipV="1">
                <a:off x="826263" y="2864995"/>
                <a:ext cx="0" cy="425791"/>
              </a:xfrm>
              <a:prstGeom prst="line">
                <a:avLst/>
              </a:prstGeom>
              <a:noFill/>
              <a:ln w="28575">
                <a:solidFill>
                  <a:srgbClr val="FF0000"/>
                </a:solidFill>
                <a:round/>
                <a:headEnd/>
                <a:tailEnd/>
              </a:ln>
            </p:spPr>
            <p:txBody>
              <a:bodyPr/>
              <a:lstStyle/>
              <a:p>
                <a:endParaRPr lang="en-US"/>
              </a:p>
            </p:txBody>
          </p:sp>
          <p:grpSp>
            <p:nvGrpSpPr>
              <p:cNvPr id="3" name="Group 19"/>
              <p:cNvGrpSpPr>
                <a:grpSpLocks/>
              </p:cNvGrpSpPr>
              <p:nvPr/>
            </p:nvGrpSpPr>
            <p:grpSpPr bwMode="auto">
              <a:xfrm>
                <a:off x="681199" y="2672239"/>
                <a:ext cx="294075" cy="221870"/>
                <a:chOff x="2030" y="2218"/>
                <a:chExt cx="291" cy="280"/>
              </a:xfrm>
            </p:grpSpPr>
            <p:sp>
              <p:nvSpPr>
                <p:cNvPr id="43652" name="AutoShape 20"/>
                <p:cNvSpPr>
                  <a:spLocks noChangeArrowheads="1"/>
                </p:cNvSpPr>
                <p:nvPr/>
              </p:nvSpPr>
              <p:spPr bwMode="auto">
                <a:xfrm>
                  <a:off x="2151" y="2402"/>
                  <a:ext cx="45" cy="96"/>
                </a:xfrm>
                <a:prstGeom prst="roundRect">
                  <a:avLst>
                    <a:gd name="adj" fmla="val 16667"/>
                  </a:avLst>
                </a:prstGeom>
                <a:solidFill>
                  <a:srgbClr val="996633"/>
                </a:solidFill>
                <a:ln w="12700">
                  <a:solidFill>
                    <a:schemeClr val="tx1"/>
                  </a:solidFill>
                  <a:round/>
                  <a:headEnd/>
                  <a:tailEnd/>
                </a:ln>
              </p:spPr>
              <p:txBody>
                <a:bodyPr wrap="none" anchor="ctr"/>
                <a:lstStyle/>
                <a:p>
                  <a:endParaRPr lang="ko-KR" altLang="en-US" sz="800"/>
                </a:p>
              </p:txBody>
            </p:sp>
            <p:sp>
              <p:nvSpPr>
                <p:cNvPr id="43653" name="AutoShape 21"/>
                <p:cNvSpPr>
                  <a:spLocks noChangeArrowheads="1"/>
                </p:cNvSpPr>
                <p:nvPr/>
              </p:nvSpPr>
              <p:spPr bwMode="auto">
                <a:xfrm>
                  <a:off x="2151" y="2223"/>
                  <a:ext cx="45" cy="96"/>
                </a:xfrm>
                <a:prstGeom prst="roundRect">
                  <a:avLst>
                    <a:gd name="adj" fmla="val 16667"/>
                  </a:avLst>
                </a:prstGeom>
                <a:solidFill>
                  <a:srgbClr val="996633"/>
                </a:solidFill>
                <a:ln w="12700">
                  <a:solidFill>
                    <a:schemeClr val="tx1"/>
                  </a:solidFill>
                  <a:round/>
                  <a:headEnd/>
                  <a:tailEnd/>
                </a:ln>
              </p:spPr>
              <p:txBody>
                <a:bodyPr wrap="none" anchor="ctr"/>
                <a:lstStyle/>
                <a:p>
                  <a:endParaRPr lang="ko-KR" altLang="en-US" sz="800"/>
                </a:p>
              </p:txBody>
            </p:sp>
            <p:sp>
              <p:nvSpPr>
                <p:cNvPr id="43654" name="AutoShape 22"/>
                <p:cNvSpPr>
                  <a:spLocks noChangeArrowheads="1"/>
                </p:cNvSpPr>
                <p:nvPr/>
              </p:nvSpPr>
              <p:spPr bwMode="auto">
                <a:xfrm>
                  <a:off x="2229" y="2218"/>
                  <a:ext cx="45" cy="96"/>
                </a:xfrm>
                <a:prstGeom prst="roundRect">
                  <a:avLst>
                    <a:gd name="adj" fmla="val 16667"/>
                  </a:avLst>
                </a:prstGeom>
                <a:solidFill>
                  <a:srgbClr val="996633"/>
                </a:solidFill>
                <a:ln w="12700">
                  <a:solidFill>
                    <a:schemeClr val="tx1"/>
                  </a:solidFill>
                  <a:round/>
                  <a:headEnd/>
                  <a:tailEnd/>
                </a:ln>
              </p:spPr>
              <p:txBody>
                <a:bodyPr wrap="none" anchor="ctr"/>
                <a:lstStyle/>
                <a:p>
                  <a:endParaRPr lang="ko-KR" altLang="en-US" sz="800"/>
                </a:p>
              </p:txBody>
            </p:sp>
            <p:sp>
              <p:nvSpPr>
                <p:cNvPr id="43655" name="AutoShape 23"/>
                <p:cNvSpPr>
                  <a:spLocks noChangeArrowheads="1"/>
                </p:cNvSpPr>
                <p:nvPr/>
              </p:nvSpPr>
              <p:spPr bwMode="auto">
                <a:xfrm>
                  <a:off x="2067" y="2224"/>
                  <a:ext cx="45" cy="96"/>
                </a:xfrm>
                <a:prstGeom prst="roundRect">
                  <a:avLst>
                    <a:gd name="adj" fmla="val 16667"/>
                  </a:avLst>
                </a:prstGeom>
                <a:solidFill>
                  <a:srgbClr val="996633"/>
                </a:solidFill>
                <a:ln w="12700">
                  <a:solidFill>
                    <a:schemeClr val="tx1"/>
                  </a:solidFill>
                  <a:round/>
                  <a:headEnd/>
                  <a:tailEnd/>
                </a:ln>
              </p:spPr>
              <p:txBody>
                <a:bodyPr wrap="none" anchor="ctr"/>
                <a:lstStyle/>
                <a:p>
                  <a:endParaRPr lang="ko-KR" altLang="en-US" sz="800"/>
                </a:p>
              </p:txBody>
            </p:sp>
            <p:sp>
              <p:nvSpPr>
                <p:cNvPr id="43656" name="AutoShape 24"/>
                <p:cNvSpPr>
                  <a:spLocks noChangeArrowheads="1"/>
                </p:cNvSpPr>
                <p:nvPr/>
              </p:nvSpPr>
              <p:spPr bwMode="auto">
                <a:xfrm>
                  <a:off x="2030" y="2314"/>
                  <a:ext cx="291" cy="90"/>
                </a:xfrm>
                <a:prstGeom prst="roundRect">
                  <a:avLst>
                    <a:gd name="adj" fmla="val 16667"/>
                  </a:avLst>
                </a:prstGeom>
                <a:solidFill>
                  <a:srgbClr val="F4D8AA"/>
                </a:solidFill>
                <a:ln w="9525">
                  <a:solidFill>
                    <a:schemeClr val="tx1"/>
                  </a:solidFill>
                  <a:round/>
                  <a:headEnd/>
                  <a:tailEnd/>
                </a:ln>
              </p:spPr>
              <p:txBody>
                <a:bodyPr wrap="none" anchor="ctr"/>
                <a:lstStyle/>
                <a:p>
                  <a:endParaRPr lang="ko-KR" altLang="en-US" sz="800"/>
                </a:p>
              </p:txBody>
            </p:sp>
          </p:grpSp>
          <p:sp>
            <p:nvSpPr>
              <p:cNvPr id="50" name="Line 25"/>
              <p:cNvSpPr>
                <a:spLocks noChangeShapeType="1"/>
              </p:cNvSpPr>
              <p:nvPr/>
            </p:nvSpPr>
            <p:spPr bwMode="auto">
              <a:xfrm flipV="1">
                <a:off x="905437" y="2303284"/>
                <a:ext cx="755932" cy="0"/>
              </a:xfrm>
              <a:prstGeom prst="line">
                <a:avLst/>
              </a:prstGeom>
              <a:noFill/>
              <a:ln w="28575">
                <a:solidFill>
                  <a:schemeClr val="accent5">
                    <a:lumMod val="75000"/>
                  </a:schemeClr>
                </a:solidFill>
                <a:round/>
                <a:headEnd/>
                <a:tailEnd/>
              </a:ln>
            </p:spPr>
            <p:txBody>
              <a:bodyPr/>
              <a:lstStyle/>
              <a:p>
                <a:pPr>
                  <a:defRPr/>
                </a:pPr>
                <a:endParaRPr lang="ko-KR" altLang="en-US" sz="800">
                  <a:ea typeface="ＭＳ Ｐゴシック" charset="-128"/>
                </a:endParaRPr>
              </a:p>
            </p:txBody>
          </p:sp>
          <p:sp>
            <p:nvSpPr>
              <p:cNvPr id="51" name="Arc 32"/>
              <p:cNvSpPr>
                <a:spLocks/>
              </p:cNvSpPr>
              <p:nvPr/>
            </p:nvSpPr>
            <p:spPr bwMode="auto">
              <a:xfrm rot="11137884">
                <a:off x="797695" y="2659440"/>
                <a:ext cx="100791" cy="114665"/>
              </a:xfrm>
              <a:custGeom>
                <a:avLst/>
                <a:gdLst>
                  <a:gd name="T0" fmla="*/ 0 w 29056"/>
                  <a:gd name="T1" fmla="*/ 2147483647 h 21600"/>
                  <a:gd name="T2" fmla="*/ 2147483647 w 29056"/>
                  <a:gd name="T3" fmla="*/ 2147483647 h 21600"/>
                  <a:gd name="T4" fmla="*/ 2147483647 w 29056"/>
                  <a:gd name="T5" fmla="*/ 2147483647 h 21600"/>
                  <a:gd name="T6" fmla="*/ 0 60000 65536"/>
                  <a:gd name="T7" fmla="*/ 0 60000 65536"/>
                  <a:gd name="T8" fmla="*/ 0 60000 65536"/>
                  <a:gd name="T9" fmla="*/ 0 w 29056"/>
                  <a:gd name="T10" fmla="*/ 0 h 21600"/>
                  <a:gd name="T11" fmla="*/ 29056 w 29056"/>
                  <a:gd name="T12" fmla="*/ 21600 h 21600"/>
                </a:gdLst>
                <a:ahLst/>
                <a:cxnLst>
                  <a:cxn ang="T6">
                    <a:pos x="T0" y="T1"/>
                  </a:cxn>
                  <a:cxn ang="T7">
                    <a:pos x="T2" y="T3"/>
                  </a:cxn>
                  <a:cxn ang="T8">
                    <a:pos x="T4" y="T5"/>
                  </a:cxn>
                </a:cxnLst>
                <a:rect l="T9" t="T10" r="T11" b="T12"/>
                <a:pathLst>
                  <a:path w="29056" h="21600" fill="none" extrusionOk="0">
                    <a:moveTo>
                      <a:pt x="0" y="6932"/>
                    </a:moveTo>
                    <a:cubicBezTo>
                      <a:pt x="4088" y="2512"/>
                      <a:pt x="9835" y="-1"/>
                      <a:pt x="15856" y="0"/>
                    </a:cubicBezTo>
                    <a:cubicBezTo>
                      <a:pt x="20632" y="0"/>
                      <a:pt x="25274" y="1583"/>
                      <a:pt x="29055" y="4502"/>
                    </a:cubicBezTo>
                  </a:path>
                  <a:path w="29056" h="21600" stroke="0" extrusionOk="0">
                    <a:moveTo>
                      <a:pt x="0" y="6932"/>
                    </a:moveTo>
                    <a:cubicBezTo>
                      <a:pt x="4088" y="2512"/>
                      <a:pt x="9835" y="-1"/>
                      <a:pt x="15856" y="0"/>
                    </a:cubicBezTo>
                    <a:cubicBezTo>
                      <a:pt x="20632" y="0"/>
                      <a:pt x="25274" y="1583"/>
                      <a:pt x="29055" y="4502"/>
                    </a:cubicBezTo>
                    <a:lnTo>
                      <a:pt x="15856" y="21600"/>
                    </a:lnTo>
                    <a:close/>
                  </a:path>
                </a:pathLst>
              </a:custGeom>
              <a:noFill/>
              <a:ln w="28575">
                <a:solidFill>
                  <a:schemeClr val="accent5">
                    <a:lumMod val="75000"/>
                  </a:schemeClr>
                </a:solidFill>
                <a:round/>
                <a:headEnd/>
                <a:tailEnd/>
              </a:ln>
            </p:spPr>
            <p:txBody>
              <a:bodyPr rot="10800000" wrap="none" anchor="ctr"/>
              <a:lstStyle/>
              <a:p>
                <a:pPr>
                  <a:defRPr/>
                </a:pPr>
                <a:endParaRPr lang="ko-KR" altLang="en-US" sz="800">
                  <a:ea typeface="ＭＳ Ｐゴシック" charset="-128"/>
                </a:endParaRPr>
              </a:p>
            </p:txBody>
          </p:sp>
          <p:sp>
            <p:nvSpPr>
              <p:cNvPr id="43056" name="Line 33"/>
              <p:cNvSpPr>
                <a:spLocks noChangeShapeType="1"/>
              </p:cNvSpPr>
              <p:nvPr/>
            </p:nvSpPr>
            <p:spPr bwMode="auto">
              <a:xfrm flipH="1" flipV="1">
                <a:off x="903467" y="1768351"/>
                <a:ext cx="2916000" cy="0"/>
              </a:xfrm>
              <a:prstGeom prst="line">
                <a:avLst/>
              </a:prstGeom>
              <a:noFill/>
              <a:ln w="28575">
                <a:solidFill>
                  <a:srgbClr val="FF0000"/>
                </a:solidFill>
                <a:round/>
                <a:headEnd/>
                <a:tailEnd/>
              </a:ln>
            </p:spPr>
            <p:txBody>
              <a:bodyPr/>
              <a:lstStyle/>
              <a:p>
                <a:endParaRPr lang="en-US"/>
              </a:p>
            </p:txBody>
          </p:sp>
          <p:sp>
            <p:nvSpPr>
              <p:cNvPr id="43057" name="Line 34"/>
              <p:cNvSpPr>
                <a:spLocks noChangeShapeType="1"/>
              </p:cNvSpPr>
              <p:nvPr/>
            </p:nvSpPr>
            <p:spPr bwMode="auto">
              <a:xfrm rot="18900000" flipV="1">
                <a:off x="774817" y="2707805"/>
                <a:ext cx="0" cy="144000"/>
              </a:xfrm>
              <a:prstGeom prst="line">
                <a:avLst/>
              </a:prstGeom>
              <a:noFill/>
              <a:ln w="19050">
                <a:solidFill>
                  <a:srgbClr val="FF0000"/>
                </a:solidFill>
                <a:round/>
                <a:headEnd/>
                <a:tailEnd type="triangle" w="med" len="med"/>
              </a:ln>
            </p:spPr>
            <p:txBody>
              <a:bodyPr/>
              <a:lstStyle/>
              <a:p>
                <a:endParaRPr lang="en-US"/>
              </a:p>
            </p:txBody>
          </p:sp>
          <p:sp>
            <p:nvSpPr>
              <p:cNvPr id="43058" name="Line 36"/>
              <p:cNvSpPr>
                <a:spLocks noChangeShapeType="1"/>
              </p:cNvSpPr>
              <p:nvPr/>
            </p:nvSpPr>
            <p:spPr bwMode="auto">
              <a:xfrm flipH="1">
                <a:off x="3379184" y="4586749"/>
                <a:ext cx="908868" cy="0"/>
              </a:xfrm>
              <a:prstGeom prst="line">
                <a:avLst/>
              </a:prstGeom>
              <a:noFill/>
              <a:ln w="19050">
                <a:solidFill>
                  <a:srgbClr val="FF9900"/>
                </a:solidFill>
                <a:round/>
                <a:headEnd/>
                <a:tailEnd/>
              </a:ln>
            </p:spPr>
            <p:txBody>
              <a:bodyPr/>
              <a:lstStyle/>
              <a:p>
                <a:endParaRPr lang="en-US"/>
              </a:p>
            </p:txBody>
          </p:sp>
          <p:sp>
            <p:nvSpPr>
              <p:cNvPr id="43059" name="AutoShape 37"/>
              <p:cNvSpPr>
                <a:spLocks noChangeArrowheads="1"/>
              </p:cNvSpPr>
              <p:nvPr/>
            </p:nvSpPr>
            <p:spPr bwMode="auto">
              <a:xfrm rot="5400000">
                <a:off x="4284823" y="4510177"/>
                <a:ext cx="89351" cy="142103"/>
              </a:xfrm>
              <a:prstGeom prst="flowChartCollate">
                <a:avLst/>
              </a:prstGeom>
              <a:solidFill>
                <a:srgbClr val="996633"/>
              </a:solidFill>
              <a:ln w="9525">
                <a:solidFill>
                  <a:schemeClr val="tx1"/>
                </a:solidFill>
                <a:miter lim="800000"/>
                <a:headEnd/>
                <a:tailEnd/>
              </a:ln>
            </p:spPr>
            <p:txBody>
              <a:bodyPr rot="10800000" vert="eaVert" wrap="none" anchor="ctr"/>
              <a:lstStyle/>
              <a:p>
                <a:endParaRPr lang="ko-KR" altLang="en-US" sz="800"/>
              </a:p>
            </p:txBody>
          </p:sp>
          <p:sp>
            <p:nvSpPr>
              <p:cNvPr id="43060" name="AutoShape 48"/>
              <p:cNvSpPr>
                <a:spLocks noChangeArrowheads="1"/>
              </p:cNvSpPr>
              <p:nvPr/>
            </p:nvSpPr>
            <p:spPr bwMode="auto">
              <a:xfrm rot="5400000">
                <a:off x="4284338" y="1699650"/>
                <a:ext cx="88347" cy="142103"/>
              </a:xfrm>
              <a:prstGeom prst="flowChartCollate">
                <a:avLst/>
              </a:prstGeom>
              <a:solidFill>
                <a:srgbClr val="996633"/>
              </a:solidFill>
              <a:ln w="9525">
                <a:solidFill>
                  <a:schemeClr val="tx1"/>
                </a:solidFill>
                <a:miter lim="800000"/>
                <a:headEnd/>
                <a:tailEnd/>
              </a:ln>
            </p:spPr>
            <p:txBody>
              <a:bodyPr rot="10800000" vert="eaVert" wrap="none" anchor="ctr"/>
              <a:lstStyle/>
              <a:p>
                <a:endParaRPr lang="ko-KR" altLang="en-US" sz="800"/>
              </a:p>
            </p:txBody>
          </p:sp>
          <p:sp>
            <p:nvSpPr>
              <p:cNvPr id="43061" name="Line 50"/>
              <p:cNvSpPr>
                <a:spLocks noChangeShapeType="1"/>
              </p:cNvSpPr>
              <p:nvPr/>
            </p:nvSpPr>
            <p:spPr bwMode="auto">
              <a:xfrm flipH="1" flipV="1">
                <a:off x="3167017" y="3879364"/>
                <a:ext cx="75985" cy="0"/>
              </a:xfrm>
              <a:prstGeom prst="line">
                <a:avLst/>
              </a:prstGeom>
              <a:noFill/>
              <a:ln w="57150">
                <a:solidFill>
                  <a:schemeClr val="accent2"/>
                </a:solidFill>
                <a:round/>
                <a:headEnd/>
                <a:tailEnd/>
              </a:ln>
            </p:spPr>
            <p:txBody>
              <a:bodyPr/>
              <a:lstStyle/>
              <a:p>
                <a:endParaRPr lang="en-US"/>
              </a:p>
            </p:txBody>
          </p:sp>
          <p:sp>
            <p:nvSpPr>
              <p:cNvPr id="43062" name="Line 51"/>
              <p:cNvSpPr>
                <a:spLocks noChangeShapeType="1"/>
              </p:cNvSpPr>
              <p:nvPr/>
            </p:nvSpPr>
            <p:spPr bwMode="auto">
              <a:xfrm>
                <a:off x="3421289" y="4444190"/>
                <a:ext cx="0" cy="77303"/>
              </a:xfrm>
              <a:prstGeom prst="line">
                <a:avLst/>
              </a:prstGeom>
              <a:noFill/>
              <a:ln w="57150">
                <a:solidFill>
                  <a:schemeClr val="accent2"/>
                </a:solidFill>
                <a:round/>
                <a:headEnd/>
                <a:tailEnd/>
              </a:ln>
            </p:spPr>
            <p:txBody>
              <a:bodyPr/>
              <a:lstStyle/>
              <a:p>
                <a:endParaRPr lang="en-US"/>
              </a:p>
            </p:txBody>
          </p:sp>
          <p:sp>
            <p:nvSpPr>
              <p:cNvPr id="59" name="Arc 82"/>
              <p:cNvSpPr>
                <a:spLocks/>
              </p:cNvSpPr>
              <p:nvPr/>
            </p:nvSpPr>
            <p:spPr bwMode="auto">
              <a:xfrm>
                <a:off x="865469" y="2565624"/>
                <a:ext cx="79938" cy="130300"/>
              </a:xfrm>
              <a:custGeom>
                <a:avLst/>
                <a:gdLst>
                  <a:gd name="T0" fmla="*/ 0 w 26531"/>
                  <a:gd name="T1" fmla="*/ 2147483647 h 21600"/>
                  <a:gd name="T2" fmla="*/ 2147483647 w 26531"/>
                  <a:gd name="T3" fmla="*/ 2147483647 h 21600"/>
                  <a:gd name="T4" fmla="*/ 2147483647 w 26531"/>
                  <a:gd name="T5" fmla="*/ 2147483647 h 21600"/>
                  <a:gd name="T6" fmla="*/ 0 60000 65536"/>
                  <a:gd name="T7" fmla="*/ 0 60000 65536"/>
                  <a:gd name="T8" fmla="*/ 0 60000 65536"/>
                  <a:gd name="T9" fmla="*/ 0 w 26531"/>
                  <a:gd name="T10" fmla="*/ 0 h 21600"/>
                  <a:gd name="T11" fmla="*/ 26531 w 26531"/>
                  <a:gd name="T12" fmla="*/ 21600 h 21600"/>
                </a:gdLst>
                <a:ahLst/>
                <a:cxnLst>
                  <a:cxn ang="T6">
                    <a:pos x="T0" y="T1"/>
                  </a:cxn>
                  <a:cxn ang="T7">
                    <a:pos x="T2" y="T3"/>
                  </a:cxn>
                  <a:cxn ang="T8">
                    <a:pos x="T4" y="T5"/>
                  </a:cxn>
                </a:cxnLst>
                <a:rect l="T9" t="T10" r="T11" b="T12"/>
                <a:pathLst>
                  <a:path w="26531" h="21600" fill="none" extrusionOk="0">
                    <a:moveTo>
                      <a:pt x="-1" y="4863"/>
                    </a:moveTo>
                    <a:cubicBezTo>
                      <a:pt x="3855" y="1718"/>
                      <a:pt x="8678" y="-1"/>
                      <a:pt x="13655" y="0"/>
                    </a:cubicBezTo>
                    <a:cubicBezTo>
                      <a:pt x="18292" y="0"/>
                      <a:pt x="22807" y="1492"/>
                      <a:pt x="26530" y="4257"/>
                    </a:cubicBezTo>
                  </a:path>
                  <a:path w="26531" h="21600" stroke="0" extrusionOk="0">
                    <a:moveTo>
                      <a:pt x="-1" y="4863"/>
                    </a:moveTo>
                    <a:cubicBezTo>
                      <a:pt x="3855" y="1718"/>
                      <a:pt x="8678" y="-1"/>
                      <a:pt x="13655" y="0"/>
                    </a:cubicBezTo>
                    <a:cubicBezTo>
                      <a:pt x="18292" y="0"/>
                      <a:pt x="22807" y="1492"/>
                      <a:pt x="26530" y="4257"/>
                    </a:cubicBezTo>
                    <a:lnTo>
                      <a:pt x="13655" y="21600"/>
                    </a:lnTo>
                    <a:close/>
                  </a:path>
                </a:pathLst>
              </a:custGeom>
              <a:noFill/>
              <a:ln w="28575">
                <a:solidFill>
                  <a:schemeClr val="accent5">
                    <a:lumMod val="75000"/>
                  </a:schemeClr>
                </a:solidFill>
                <a:round/>
                <a:headEnd/>
                <a:tailEnd/>
              </a:ln>
            </p:spPr>
            <p:txBody>
              <a:bodyPr/>
              <a:lstStyle/>
              <a:p>
                <a:pPr>
                  <a:defRPr/>
                </a:pPr>
                <a:endParaRPr lang="ko-KR" altLang="en-US" sz="800">
                  <a:ea typeface="ＭＳ Ｐゴシック" charset="-128"/>
                </a:endParaRPr>
              </a:p>
            </p:txBody>
          </p:sp>
          <p:sp>
            <p:nvSpPr>
              <p:cNvPr id="60" name="Line 83"/>
              <p:cNvSpPr>
                <a:spLocks noChangeShapeType="1"/>
              </p:cNvSpPr>
              <p:nvPr/>
            </p:nvSpPr>
            <p:spPr bwMode="auto">
              <a:xfrm flipV="1">
                <a:off x="832451" y="2589947"/>
                <a:ext cx="45182" cy="0"/>
              </a:xfrm>
              <a:prstGeom prst="line">
                <a:avLst/>
              </a:prstGeom>
              <a:noFill/>
              <a:ln w="28575">
                <a:solidFill>
                  <a:schemeClr val="bg1">
                    <a:lumMod val="75000"/>
                  </a:schemeClr>
                </a:solidFill>
                <a:round/>
                <a:headEnd/>
                <a:tailEnd/>
              </a:ln>
            </p:spPr>
            <p:txBody>
              <a:bodyPr/>
              <a:lstStyle/>
              <a:p>
                <a:pPr>
                  <a:defRPr/>
                </a:pPr>
                <a:endParaRPr lang="ko-KR" altLang="en-US" sz="800">
                  <a:ea typeface="ＭＳ Ｐゴシック" charset="-128"/>
                </a:endParaRPr>
              </a:p>
            </p:txBody>
          </p:sp>
          <p:sp>
            <p:nvSpPr>
              <p:cNvPr id="61" name="Line 87"/>
              <p:cNvSpPr>
                <a:spLocks noChangeShapeType="1"/>
              </p:cNvSpPr>
              <p:nvPr/>
            </p:nvSpPr>
            <p:spPr bwMode="auto">
              <a:xfrm flipH="1" flipV="1">
                <a:off x="947144" y="2588209"/>
                <a:ext cx="307586" cy="0"/>
              </a:xfrm>
              <a:prstGeom prst="line">
                <a:avLst/>
              </a:prstGeom>
              <a:noFill/>
              <a:ln w="28575">
                <a:solidFill>
                  <a:schemeClr val="accent5">
                    <a:lumMod val="75000"/>
                  </a:schemeClr>
                </a:solidFill>
                <a:round/>
                <a:headEnd/>
                <a:tailEnd/>
              </a:ln>
            </p:spPr>
            <p:txBody>
              <a:bodyPr/>
              <a:lstStyle/>
              <a:p>
                <a:pPr>
                  <a:defRPr/>
                </a:pPr>
                <a:endParaRPr lang="ko-KR" altLang="en-US" sz="800">
                  <a:ea typeface="ＭＳ Ｐゴシック" charset="-128"/>
                </a:endParaRPr>
              </a:p>
            </p:txBody>
          </p:sp>
          <p:sp>
            <p:nvSpPr>
              <p:cNvPr id="43066" name="Rectangle 89"/>
              <p:cNvSpPr>
                <a:spLocks noChangeArrowheads="1"/>
              </p:cNvSpPr>
              <p:nvPr/>
            </p:nvSpPr>
            <p:spPr bwMode="auto">
              <a:xfrm>
                <a:off x="274626" y="1597020"/>
                <a:ext cx="4045992" cy="3408372"/>
              </a:xfrm>
              <a:prstGeom prst="rect">
                <a:avLst/>
              </a:prstGeom>
              <a:noFill/>
              <a:ln w="19050">
                <a:solidFill>
                  <a:schemeClr val="tx1"/>
                </a:solidFill>
                <a:miter lim="800000"/>
                <a:headEnd/>
                <a:tailEnd/>
              </a:ln>
            </p:spPr>
            <p:txBody>
              <a:bodyPr wrap="none" anchor="ctr"/>
              <a:lstStyle/>
              <a:p>
                <a:pPr algn="ctr"/>
                <a:endParaRPr lang="ko-KR" altLang="ko-KR" sz="1200">
                  <a:ea typeface="Gulim" pitchFamily="34" charset="-127"/>
                </a:endParaRPr>
              </a:p>
            </p:txBody>
          </p:sp>
          <p:sp>
            <p:nvSpPr>
              <p:cNvPr id="43067" name="Line 94"/>
              <p:cNvSpPr>
                <a:spLocks noChangeShapeType="1"/>
              </p:cNvSpPr>
              <p:nvPr/>
            </p:nvSpPr>
            <p:spPr bwMode="auto">
              <a:xfrm>
                <a:off x="3059452" y="1947395"/>
                <a:ext cx="109538" cy="0"/>
              </a:xfrm>
              <a:prstGeom prst="line">
                <a:avLst/>
              </a:prstGeom>
              <a:noFill/>
              <a:ln w="57150">
                <a:solidFill>
                  <a:schemeClr val="accent2"/>
                </a:solidFill>
                <a:round/>
                <a:headEnd/>
                <a:tailEnd/>
              </a:ln>
            </p:spPr>
            <p:txBody>
              <a:bodyPr/>
              <a:lstStyle/>
              <a:p>
                <a:endParaRPr lang="en-US"/>
              </a:p>
            </p:txBody>
          </p:sp>
          <p:sp>
            <p:nvSpPr>
              <p:cNvPr id="43068" name="Line 97"/>
              <p:cNvSpPr>
                <a:spLocks noChangeShapeType="1"/>
              </p:cNvSpPr>
              <p:nvPr/>
            </p:nvSpPr>
            <p:spPr bwMode="auto">
              <a:xfrm>
                <a:off x="2633516" y="2275340"/>
                <a:ext cx="109537" cy="0"/>
              </a:xfrm>
              <a:prstGeom prst="line">
                <a:avLst/>
              </a:prstGeom>
              <a:noFill/>
              <a:ln w="57150">
                <a:solidFill>
                  <a:schemeClr val="accent2"/>
                </a:solidFill>
                <a:round/>
                <a:headEnd/>
                <a:tailEnd/>
              </a:ln>
            </p:spPr>
            <p:txBody>
              <a:bodyPr/>
              <a:lstStyle/>
              <a:p>
                <a:endParaRPr lang="en-US"/>
              </a:p>
            </p:txBody>
          </p:sp>
          <p:sp>
            <p:nvSpPr>
              <p:cNvPr id="65" name="Line 99"/>
              <p:cNvSpPr>
                <a:spLocks noChangeShapeType="1"/>
              </p:cNvSpPr>
              <p:nvPr/>
            </p:nvSpPr>
            <p:spPr bwMode="auto">
              <a:xfrm flipV="1">
                <a:off x="2516353" y="2303284"/>
                <a:ext cx="870624" cy="0"/>
              </a:xfrm>
              <a:prstGeom prst="line">
                <a:avLst/>
              </a:prstGeom>
              <a:noFill/>
              <a:ln w="19050">
                <a:solidFill>
                  <a:schemeClr val="accent5">
                    <a:lumMod val="75000"/>
                  </a:schemeClr>
                </a:solidFill>
                <a:round/>
                <a:headEnd/>
                <a:tailEnd/>
              </a:ln>
            </p:spPr>
            <p:txBody>
              <a:bodyPr/>
              <a:lstStyle/>
              <a:p>
                <a:pPr>
                  <a:defRPr/>
                </a:pPr>
                <a:endParaRPr lang="ko-KR" altLang="en-US" sz="800">
                  <a:ea typeface="ＭＳ Ｐゴシック" charset="-128"/>
                </a:endParaRPr>
              </a:p>
            </p:txBody>
          </p:sp>
          <p:sp>
            <p:nvSpPr>
              <p:cNvPr id="66" name="Line 118"/>
              <p:cNvSpPr>
                <a:spLocks noChangeShapeType="1"/>
              </p:cNvSpPr>
              <p:nvPr/>
            </p:nvSpPr>
            <p:spPr bwMode="auto">
              <a:xfrm flipV="1">
                <a:off x="1252992" y="2591683"/>
                <a:ext cx="0" cy="411752"/>
              </a:xfrm>
              <a:prstGeom prst="line">
                <a:avLst/>
              </a:prstGeom>
              <a:noFill/>
              <a:ln w="28575">
                <a:solidFill>
                  <a:schemeClr val="accent5">
                    <a:lumMod val="75000"/>
                  </a:schemeClr>
                </a:solidFill>
                <a:round/>
                <a:headEnd/>
                <a:tailEnd/>
              </a:ln>
            </p:spPr>
            <p:txBody>
              <a:bodyPr/>
              <a:lstStyle/>
              <a:p>
                <a:pPr>
                  <a:defRPr/>
                </a:pPr>
                <a:endParaRPr lang="ko-KR" altLang="en-US" sz="800">
                  <a:ea typeface="ＭＳ Ｐゴシック" charset="-128"/>
                </a:endParaRPr>
              </a:p>
            </p:txBody>
          </p:sp>
          <p:sp>
            <p:nvSpPr>
              <p:cNvPr id="43071" name="Line 132"/>
              <p:cNvSpPr>
                <a:spLocks noChangeShapeType="1"/>
              </p:cNvSpPr>
              <p:nvPr/>
            </p:nvSpPr>
            <p:spPr bwMode="auto">
              <a:xfrm>
                <a:off x="1669999" y="2970407"/>
                <a:ext cx="109538" cy="0"/>
              </a:xfrm>
              <a:prstGeom prst="line">
                <a:avLst/>
              </a:prstGeom>
              <a:noFill/>
              <a:ln w="57150">
                <a:solidFill>
                  <a:schemeClr val="accent2"/>
                </a:solidFill>
                <a:round/>
                <a:headEnd/>
                <a:tailEnd/>
              </a:ln>
            </p:spPr>
            <p:txBody>
              <a:bodyPr/>
              <a:lstStyle/>
              <a:p>
                <a:endParaRPr lang="en-US"/>
              </a:p>
            </p:txBody>
          </p:sp>
          <p:sp>
            <p:nvSpPr>
              <p:cNvPr id="68" name="Line 133"/>
              <p:cNvSpPr>
                <a:spLocks noChangeShapeType="1"/>
              </p:cNvSpPr>
              <p:nvPr/>
            </p:nvSpPr>
            <p:spPr bwMode="auto">
              <a:xfrm>
                <a:off x="1788226" y="4671287"/>
                <a:ext cx="545661" cy="0"/>
              </a:xfrm>
              <a:prstGeom prst="line">
                <a:avLst/>
              </a:prstGeom>
              <a:noFill/>
              <a:ln w="28575">
                <a:solidFill>
                  <a:schemeClr val="accent5">
                    <a:lumMod val="75000"/>
                  </a:schemeClr>
                </a:solidFill>
                <a:round/>
                <a:headEnd/>
                <a:tailEnd/>
              </a:ln>
            </p:spPr>
            <p:txBody>
              <a:bodyPr/>
              <a:lstStyle/>
              <a:p>
                <a:pPr>
                  <a:defRPr/>
                </a:pPr>
                <a:endParaRPr lang="ko-KR" altLang="en-US" sz="800">
                  <a:ea typeface="ＭＳ Ｐゴシック" charset="-128"/>
                </a:endParaRPr>
              </a:p>
            </p:txBody>
          </p:sp>
          <p:grpSp>
            <p:nvGrpSpPr>
              <p:cNvPr id="5" name="Group 240"/>
              <p:cNvGrpSpPr>
                <a:grpSpLocks/>
              </p:cNvGrpSpPr>
              <p:nvPr/>
            </p:nvGrpSpPr>
            <p:grpSpPr bwMode="auto">
              <a:xfrm flipV="1">
                <a:off x="576032" y="3399090"/>
                <a:ext cx="80920" cy="66260"/>
                <a:chOff x="3655" y="1977"/>
                <a:chExt cx="82" cy="88"/>
              </a:xfrm>
            </p:grpSpPr>
            <p:sp>
              <p:nvSpPr>
                <p:cNvPr id="43650" name="AutoShape 241"/>
                <p:cNvSpPr>
                  <a:spLocks noChangeArrowheads="1"/>
                </p:cNvSpPr>
                <p:nvPr/>
              </p:nvSpPr>
              <p:spPr bwMode="auto">
                <a:xfrm>
                  <a:off x="3655" y="1977"/>
                  <a:ext cx="82" cy="76"/>
                </a:xfrm>
                <a:prstGeom prst="flowChartMerge">
                  <a:avLst/>
                </a:prstGeom>
                <a:solidFill>
                  <a:srgbClr val="996633"/>
                </a:solidFill>
                <a:ln w="9525">
                  <a:solidFill>
                    <a:srgbClr val="996633"/>
                  </a:solidFill>
                  <a:miter lim="800000"/>
                  <a:headEnd/>
                  <a:tailEnd/>
                </a:ln>
              </p:spPr>
              <p:txBody>
                <a:bodyPr rot="10800000" wrap="none" anchor="ctr"/>
                <a:lstStyle/>
                <a:p>
                  <a:endParaRPr lang="ko-KR" altLang="en-US" sz="800"/>
                </a:p>
              </p:txBody>
            </p:sp>
            <p:sp>
              <p:nvSpPr>
                <p:cNvPr id="43651" name="Line 242"/>
                <p:cNvSpPr>
                  <a:spLocks noChangeShapeType="1"/>
                </p:cNvSpPr>
                <p:nvPr/>
              </p:nvSpPr>
              <p:spPr bwMode="auto">
                <a:xfrm flipH="1">
                  <a:off x="3665" y="2065"/>
                  <a:ext cx="71" cy="0"/>
                </a:xfrm>
                <a:prstGeom prst="line">
                  <a:avLst/>
                </a:prstGeom>
                <a:noFill/>
                <a:ln w="28575">
                  <a:solidFill>
                    <a:srgbClr val="996633"/>
                  </a:solidFill>
                  <a:round/>
                  <a:headEnd/>
                  <a:tailEnd/>
                </a:ln>
              </p:spPr>
              <p:txBody>
                <a:bodyPr/>
                <a:lstStyle/>
                <a:p>
                  <a:endParaRPr lang="en-US"/>
                </a:p>
              </p:txBody>
            </p:sp>
          </p:grpSp>
          <p:sp>
            <p:nvSpPr>
              <p:cNvPr id="72" name="Line 329"/>
              <p:cNvSpPr>
                <a:spLocks noChangeShapeType="1"/>
              </p:cNvSpPr>
              <p:nvPr/>
            </p:nvSpPr>
            <p:spPr bwMode="auto">
              <a:xfrm rot="5400000" flipV="1">
                <a:off x="1986417" y="4322080"/>
                <a:ext cx="694938" cy="0"/>
              </a:xfrm>
              <a:prstGeom prst="line">
                <a:avLst/>
              </a:prstGeom>
              <a:noFill/>
              <a:ln w="28575">
                <a:solidFill>
                  <a:schemeClr val="accent5">
                    <a:lumMod val="75000"/>
                  </a:schemeClr>
                </a:solidFill>
                <a:round/>
                <a:headEnd/>
                <a:tailEnd/>
              </a:ln>
            </p:spPr>
            <p:txBody>
              <a:bodyPr/>
              <a:lstStyle/>
              <a:p>
                <a:pPr>
                  <a:defRPr/>
                </a:pPr>
                <a:endParaRPr lang="ko-KR" altLang="en-US" sz="800">
                  <a:ea typeface="ＭＳ Ｐゴシック" charset="-128"/>
                </a:endParaRPr>
              </a:p>
            </p:txBody>
          </p:sp>
          <p:sp>
            <p:nvSpPr>
              <p:cNvPr id="73" name="Line 336"/>
              <p:cNvSpPr>
                <a:spLocks noChangeShapeType="1"/>
              </p:cNvSpPr>
              <p:nvPr/>
            </p:nvSpPr>
            <p:spPr bwMode="auto">
              <a:xfrm>
                <a:off x="2598028" y="4539249"/>
                <a:ext cx="0" cy="305773"/>
              </a:xfrm>
              <a:prstGeom prst="line">
                <a:avLst/>
              </a:prstGeom>
              <a:noFill/>
              <a:ln w="19050">
                <a:solidFill>
                  <a:schemeClr val="bg1">
                    <a:lumMod val="75000"/>
                  </a:schemeClr>
                </a:solidFill>
                <a:round/>
                <a:headEnd/>
                <a:tailEnd/>
              </a:ln>
            </p:spPr>
            <p:txBody>
              <a:bodyPr/>
              <a:lstStyle/>
              <a:p>
                <a:pPr>
                  <a:defRPr/>
                </a:pPr>
                <a:endParaRPr lang="ko-KR" altLang="en-US" sz="800">
                  <a:ea typeface="ＭＳ Ｐゴシック" charset="-128"/>
                </a:endParaRPr>
              </a:p>
            </p:txBody>
          </p:sp>
          <p:sp>
            <p:nvSpPr>
              <p:cNvPr id="74" name="Line 348"/>
              <p:cNvSpPr>
                <a:spLocks noChangeShapeType="1"/>
              </p:cNvSpPr>
              <p:nvPr/>
            </p:nvSpPr>
            <p:spPr bwMode="auto">
              <a:xfrm flipV="1">
                <a:off x="1995021" y="4843283"/>
                <a:ext cx="609958" cy="0"/>
              </a:xfrm>
              <a:prstGeom prst="line">
                <a:avLst/>
              </a:prstGeom>
              <a:noFill/>
              <a:ln w="19050">
                <a:solidFill>
                  <a:schemeClr val="bg1">
                    <a:lumMod val="75000"/>
                  </a:schemeClr>
                </a:solidFill>
                <a:round/>
                <a:headEnd/>
                <a:tailEnd/>
              </a:ln>
            </p:spPr>
            <p:txBody>
              <a:bodyPr/>
              <a:lstStyle/>
              <a:p>
                <a:pPr>
                  <a:defRPr/>
                </a:pPr>
                <a:endParaRPr lang="ko-KR" altLang="en-US" sz="800">
                  <a:ea typeface="ＭＳ Ｐゴシック" charset="-128"/>
                </a:endParaRPr>
              </a:p>
            </p:txBody>
          </p:sp>
          <p:grpSp>
            <p:nvGrpSpPr>
              <p:cNvPr id="6" name="Group 349"/>
              <p:cNvGrpSpPr>
                <a:grpSpLocks/>
              </p:cNvGrpSpPr>
              <p:nvPr/>
            </p:nvGrpSpPr>
            <p:grpSpPr bwMode="auto">
              <a:xfrm>
                <a:off x="2152559" y="4721277"/>
                <a:ext cx="136182" cy="162638"/>
                <a:chOff x="2748" y="3422"/>
                <a:chExt cx="105" cy="108"/>
              </a:xfrm>
              <a:solidFill>
                <a:srgbClr val="FF6600"/>
              </a:solidFill>
            </p:grpSpPr>
            <p:sp>
              <p:nvSpPr>
                <p:cNvPr id="76" name="AutoShape 350"/>
                <p:cNvSpPr>
                  <a:spLocks noChangeArrowheads="1"/>
                </p:cNvSpPr>
                <p:nvPr/>
              </p:nvSpPr>
              <p:spPr bwMode="auto">
                <a:xfrm rot="-5400000">
                  <a:off x="2772" y="3449"/>
                  <a:ext cx="57" cy="105"/>
                </a:xfrm>
                <a:prstGeom prst="flowChartCollate">
                  <a:avLst/>
                </a:prstGeom>
                <a:grpFill/>
                <a:ln w="9525">
                  <a:solidFill>
                    <a:srgbClr val="FF6600"/>
                  </a:solidFill>
                  <a:miter lim="800000"/>
                  <a:headEnd/>
                  <a:tailEnd/>
                </a:ln>
              </p:spPr>
              <p:txBody>
                <a:bodyPr vert="eaVert" wrap="none" anchor="ctr"/>
                <a:lstStyle/>
                <a:p>
                  <a:pPr>
                    <a:defRPr/>
                  </a:pPr>
                  <a:endParaRPr lang="ko-KR" altLang="en-US" sz="800">
                    <a:ea typeface="ＭＳ Ｐゴシック" charset="-128"/>
                  </a:endParaRPr>
                </a:p>
              </p:txBody>
            </p:sp>
            <p:sp>
              <p:nvSpPr>
                <p:cNvPr id="77" name="Line 351"/>
                <p:cNvSpPr>
                  <a:spLocks noChangeShapeType="1"/>
                </p:cNvSpPr>
                <p:nvPr/>
              </p:nvSpPr>
              <p:spPr bwMode="auto">
                <a:xfrm rot="-5400000">
                  <a:off x="2784" y="3485"/>
                  <a:ext cx="34" cy="0"/>
                </a:xfrm>
                <a:prstGeom prst="line">
                  <a:avLst/>
                </a:prstGeom>
                <a:grpFill/>
                <a:ln w="38100">
                  <a:solidFill>
                    <a:srgbClr val="FF6600"/>
                  </a:solidFill>
                  <a:round/>
                  <a:headEnd/>
                  <a:tailEnd/>
                </a:ln>
              </p:spPr>
              <p:txBody>
                <a:bodyPr/>
                <a:lstStyle/>
                <a:p>
                  <a:pPr>
                    <a:defRPr/>
                  </a:pPr>
                  <a:endParaRPr lang="ko-KR" altLang="en-US" sz="800">
                    <a:ea typeface="ＭＳ Ｐゴシック" charset="-128"/>
                  </a:endParaRPr>
                </a:p>
              </p:txBody>
            </p:sp>
            <p:sp>
              <p:nvSpPr>
                <p:cNvPr id="78" name="AutoShape 352"/>
                <p:cNvSpPr>
                  <a:spLocks noChangeArrowheads="1"/>
                </p:cNvSpPr>
                <p:nvPr/>
              </p:nvSpPr>
              <p:spPr bwMode="auto">
                <a:xfrm rot="-5400000">
                  <a:off x="2778" y="3421"/>
                  <a:ext cx="45" cy="48"/>
                </a:xfrm>
                <a:prstGeom prst="flowChartDelay">
                  <a:avLst/>
                </a:prstGeom>
                <a:grpFill/>
                <a:ln w="9525">
                  <a:solidFill>
                    <a:srgbClr val="FF6600"/>
                  </a:solidFill>
                  <a:miter lim="800000"/>
                  <a:headEnd/>
                  <a:tailEnd/>
                </a:ln>
              </p:spPr>
              <p:txBody>
                <a:bodyPr vert="eaVert" wrap="none" tIns="0" bIns="0" anchor="ctr" anchorCtr="1"/>
                <a:lstStyle/>
                <a:p>
                  <a:pPr algn="ctr">
                    <a:defRPr/>
                  </a:pPr>
                  <a:r>
                    <a:rPr lang="en-US" altLang="ko-KR" sz="800" dirty="0">
                      <a:ea typeface="굴림" pitchFamily="50" charset="-127"/>
                    </a:rPr>
                    <a:t>s</a:t>
                  </a:r>
                </a:p>
              </p:txBody>
            </p:sp>
          </p:grpSp>
          <p:sp>
            <p:nvSpPr>
              <p:cNvPr id="79" name="Line 353"/>
              <p:cNvSpPr>
                <a:spLocks noChangeShapeType="1"/>
              </p:cNvSpPr>
              <p:nvPr/>
            </p:nvSpPr>
            <p:spPr bwMode="auto">
              <a:xfrm>
                <a:off x="1995021" y="4669549"/>
                <a:ext cx="0" cy="182422"/>
              </a:xfrm>
              <a:prstGeom prst="line">
                <a:avLst/>
              </a:prstGeom>
              <a:noFill/>
              <a:ln w="19050">
                <a:solidFill>
                  <a:schemeClr val="bg1">
                    <a:lumMod val="75000"/>
                  </a:schemeClr>
                </a:solidFill>
                <a:round/>
                <a:headEnd/>
                <a:tailEnd/>
              </a:ln>
            </p:spPr>
            <p:txBody>
              <a:bodyPr/>
              <a:lstStyle/>
              <a:p>
                <a:pPr>
                  <a:defRPr/>
                </a:pPr>
                <a:endParaRPr lang="ko-KR" altLang="en-US" sz="800">
                  <a:ea typeface="ＭＳ Ｐゴシック" charset="-128"/>
                </a:endParaRPr>
              </a:p>
            </p:txBody>
          </p:sp>
          <p:grpSp>
            <p:nvGrpSpPr>
              <p:cNvPr id="9" name="Group 264"/>
              <p:cNvGrpSpPr>
                <a:grpSpLocks/>
              </p:cNvGrpSpPr>
              <p:nvPr/>
            </p:nvGrpSpPr>
            <p:grpSpPr bwMode="auto">
              <a:xfrm rot="5400000">
                <a:off x="3614275" y="3772993"/>
                <a:ext cx="89351" cy="190458"/>
                <a:chOff x="2877" y="3766"/>
                <a:chExt cx="68" cy="130"/>
              </a:xfrm>
            </p:grpSpPr>
            <p:sp>
              <p:nvSpPr>
                <p:cNvPr id="43647" name="Line 265"/>
                <p:cNvSpPr>
                  <a:spLocks noChangeShapeType="1"/>
                </p:cNvSpPr>
                <p:nvPr/>
              </p:nvSpPr>
              <p:spPr bwMode="auto">
                <a:xfrm rot="-5400000">
                  <a:off x="2903" y="3821"/>
                  <a:ext cx="18" cy="0"/>
                </a:xfrm>
                <a:prstGeom prst="line">
                  <a:avLst/>
                </a:prstGeom>
                <a:noFill/>
                <a:ln w="38100">
                  <a:solidFill>
                    <a:srgbClr val="E3724F"/>
                  </a:solidFill>
                  <a:round/>
                  <a:headEnd/>
                  <a:tailEnd/>
                </a:ln>
              </p:spPr>
              <p:txBody>
                <a:bodyPr/>
                <a:lstStyle/>
                <a:p>
                  <a:endParaRPr lang="en-US"/>
                </a:p>
              </p:txBody>
            </p:sp>
            <p:sp>
              <p:nvSpPr>
                <p:cNvPr id="43648" name="AutoShape 266"/>
                <p:cNvSpPr>
                  <a:spLocks noChangeArrowheads="1"/>
                </p:cNvSpPr>
                <p:nvPr/>
              </p:nvSpPr>
              <p:spPr bwMode="auto">
                <a:xfrm rot="-5400000">
                  <a:off x="2877" y="3828"/>
                  <a:ext cx="68" cy="68"/>
                </a:xfrm>
                <a:prstGeom prst="flowChartSummingJunction">
                  <a:avLst/>
                </a:prstGeom>
                <a:solidFill>
                  <a:srgbClr val="E3724F"/>
                </a:solidFill>
                <a:ln w="12700">
                  <a:solidFill>
                    <a:schemeClr val="tx1"/>
                  </a:solidFill>
                  <a:round/>
                  <a:headEnd/>
                  <a:tailEnd/>
                </a:ln>
              </p:spPr>
              <p:txBody>
                <a:bodyPr wrap="none" anchor="ctr"/>
                <a:lstStyle/>
                <a:p>
                  <a:endParaRPr lang="ko-KR" altLang="en-US" sz="800"/>
                </a:p>
              </p:txBody>
            </p:sp>
            <p:sp>
              <p:nvSpPr>
                <p:cNvPr id="43649" name="AutoShape 267"/>
                <p:cNvSpPr>
                  <a:spLocks noChangeArrowheads="1"/>
                </p:cNvSpPr>
                <p:nvPr/>
              </p:nvSpPr>
              <p:spPr bwMode="auto">
                <a:xfrm rot="-5400000">
                  <a:off x="2889" y="3765"/>
                  <a:ext cx="45" cy="48"/>
                </a:xfrm>
                <a:prstGeom prst="flowChartDelay">
                  <a:avLst/>
                </a:prstGeom>
                <a:solidFill>
                  <a:srgbClr val="E3724F"/>
                </a:solidFill>
                <a:ln w="12700">
                  <a:solidFill>
                    <a:schemeClr val="tx1"/>
                  </a:solidFill>
                  <a:miter lim="800000"/>
                  <a:headEnd/>
                  <a:tailEnd/>
                </a:ln>
              </p:spPr>
              <p:txBody>
                <a:bodyPr vert="eaVert" wrap="none" tIns="0" bIns="0" anchor="ctr" anchorCtr="1"/>
                <a:lstStyle/>
                <a:p>
                  <a:pPr algn="ctr"/>
                  <a:r>
                    <a:rPr lang="en-US" altLang="ko-KR" sz="800">
                      <a:ea typeface="Gulim" pitchFamily="34" charset="-127"/>
                    </a:rPr>
                    <a:t>E</a:t>
                  </a:r>
                </a:p>
              </p:txBody>
            </p:sp>
          </p:grpSp>
          <p:sp>
            <p:nvSpPr>
              <p:cNvPr id="43080" name="Line 18"/>
              <p:cNvSpPr>
                <a:spLocks noChangeShapeType="1"/>
              </p:cNvSpPr>
              <p:nvPr/>
            </p:nvSpPr>
            <p:spPr bwMode="auto">
              <a:xfrm flipH="1" flipV="1">
                <a:off x="3388723" y="2651418"/>
                <a:ext cx="0" cy="324000"/>
              </a:xfrm>
              <a:prstGeom prst="line">
                <a:avLst/>
              </a:prstGeom>
              <a:noFill/>
              <a:ln w="19050">
                <a:solidFill>
                  <a:srgbClr val="FF9900"/>
                </a:solidFill>
                <a:round/>
                <a:headEnd/>
                <a:tailEnd/>
              </a:ln>
            </p:spPr>
            <p:txBody>
              <a:bodyPr/>
              <a:lstStyle/>
              <a:p>
                <a:endParaRPr lang="en-US"/>
              </a:p>
            </p:txBody>
          </p:sp>
          <p:sp>
            <p:nvSpPr>
              <p:cNvPr id="43081" name="Line 286"/>
              <p:cNvSpPr>
                <a:spLocks noChangeShapeType="1"/>
              </p:cNvSpPr>
              <p:nvPr/>
            </p:nvSpPr>
            <p:spPr bwMode="auto">
              <a:xfrm>
                <a:off x="3641681" y="3683271"/>
                <a:ext cx="0" cy="76300"/>
              </a:xfrm>
              <a:prstGeom prst="line">
                <a:avLst/>
              </a:prstGeom>
              <a:noFill/>
              <a:ln w="57150">
                <a:solidFill>
                  <a:schemeClr val="accent2"/>
                </a:solidFill>
                <a:round/>
                <a:headEnd/>
                <a:tailEnd/>
              </a:ln>
            </p:spPr>
            <p:txBody>
              <a:bodyPr/>
              <a:lstStyle/>
              <a:p>
                <a:endParaRPr lang="en-US"/>
              </a:p>
            </p:txBody>
          </p:sp>
          <p:grpSp>
            <p:nvGrpSpPr>
              <p:cNvPr id="10" name="Group 360"/>
              <p:cNvGrpSpPr>
                <a:grpSpLocks/>
              </p:cNvGrpSpPr>
              <p:nvPr/>
            </p:nvGrpSpPr>
            <p:grpSpPr bwMode="auto">
              <a:xfrm rot="5400000">
                <a:off x="1923205" y="4122308"/>
                <a:ext cx="138544" cy="159866"/>
                <a:chOff x="2748" y="3422"/>
                <a:chExt cx="105" cy="108"/>
              </a:xfrm>
              <a:solidFill>
                <a:srgbClr val="FF6600"/>
              </a:solidFill>
            </p:grpSpPr>
            <p:sp>
              <p:nvSpPr>
                <p:cNvPr id="87" name="AutoShape 361"/>
                <p:cNvSpPr>
                  <a:spLocks noChangeArrowheads="1"/>
                </p:cNvSpPr>
                <p:nvPr/>
              </p:nvSpPr>
              <p:spPr bwMode="auto">
                <a:xfrm rot="-5400000">
                  <a:off x="2772" y="3449"/>
                  <a:ext cx="57" cy="105"/>
                </a:xfrm>
                <a:prstGeom prst="flowChartCollate">
                  <a:avLst/>
                </a:prstGeom>
                <a:grpFill/>
                <a:ln w="9525">
                  <a:solidFill>
                    <a:srgbClr val="FF6600"/>
                  </a:solidFill>
                  <a:miter lim="800000"/>
                  <a:headEnd/>
                  <a:tailEnd/>
                </a:ln>
              </p:spPr>
              <p:txBody>
                <a:bodyPr wrap="none" anchor="ctr"/>
                <a:lstStyle/>
                <a:p>
                  <a:pPr>
                    <a:defRPr/>
                  </a:pPr>
                  <a:endParaRPr lang="ko-KR" altLang="en-US" sz="800">
                    <a:ea typeface="ＭＳ Ｐゴシック" charset="-128"/>
                  </a:endParaRPr>
                </a:p>
              </p:txBody>
            </p:sp>
            <p:sp>
              <p:nvSpPr>
                <p:cNvPr id="88" name="Line 362"/>
                <p:cNvSpPr>
                  <a:spLocks noChangeShapeType="1"/>
                </p:cNvSpPr>
                <p:nvPr/>
              </p:nvSpPr>
              <p:spPr bwMode="auto">
                <a:xfrm rot="-5400000">
                  <a:off x="2784" y="3485"/>
                  <a:ext cx="34" cy="0"/>
                </a:xfrm>
                <a:prstGeom prst="line">
                  <a:avLst/>
                </a:prstGeom>
                <a:grpFill/>
                <a:ln w="38100">
                  <a:solidFill>
                    <a:srgbClr val="FF6600"/>
                  </a:solidFill>
                  <a:round/>
                  <a:headEnd/>
                  <a:tailEnd/>
                </a:ln>
              </p:spPr>
              <p:txBody>
                <a:bodyPr/>
                <a:lstStyle/>
                <a:p>
                  <a:pPr>
                    <a:defRPr/>
                  </a:pPr>
                  <a:endParaRPr lang="ko-KR" altLang="en-US" sz="800">
                    <a:ea typeface="ＭＳ Ｐゴシック" charset="-128"/>
                  </a:endParaRPr>
                </a:p>
              </p:txBody>
            </p:sp>
            <p:sp>
              <p:nvSpPr>
                <p:cNvPr id="89" name="AutoShape 363"/>
                <p:cNvSpPr>
                  <a:spLocks noChangeArrowheads="1"/>
                </p:cNvSpPr>
                <p:nvPr/>
              </p:nvSpPr>
              <p:spPr bwMode="auto">
                <a:xfrm rot="-5400000">
                  <a:off x="2778" y="3421"/>
                  <a:ext cx="45" cy="48"/>
                </a:xfrm>
                <a:prstGeom prst="flowChartDelay">
                  <a:avLst/>
                </a:prstGeom>
                <a:grpFill/>
                <a:ln w="9525">
                  <a:solidFill>
                    <a:srgbClr val="FF6600"/>
                  </a:solidFill>
                  <a:miter lim="800000"/>
                  <a:headEnd/>
                  <a:tailEnd/>
                </a:ln>
              </p:spPr>
              <p:txBody>
                <a:bodyPr vert="eaVert" wrap="none" tIns="0" bIns="0" anchor="ctr" anchorCtr="1"/>
                <a:lstStyle/>
                <a:p>
                  <a:pPr algn="ctr">
                    <a:defRPr/>
                  </a:pPr>
                  <a:r>
                    <a:rPr lang="en-US" altLang="ko-KR" sz="800">
                      <a:ea typeface="굴림" pitchFamily="50" charset="-127"/>
                    </a:rPr>
                    <a:t>s</a:t>
                  </a:r>
                </a:p>
              </p:txBody>
            </p:sp>
          </p:grpSp>
          <p:cxnSp>
            <p:nvCxnSpPr>
              <p:cNvPr id="90" name="직선 연결선 227"/>
              <p:cNvCxnSpPr>
                <a:cxnSpLocks noChangeShapeType="1"/>
              </p:cNvCxnSpPr>
              <p:nvPr/>
            </p:nvCxnSpPr>
            <p:spPr bwMode="auto">
              <a:xfrm>
                <a:off x="1254730" y="2998222"/>
                <a:ext cx="1393694" cy="0"/>
              </a:xfrm>
              <a:prstGeom prst="line">
                <a:avLst/>
              </a:prstGeom>
              <a:noFill/>
              <a:ln w="28575" algn="ctr">
                <a:solidFill>
                  <a:schemeClr val="accent5">
                    <a:lumMod val="75000"/>
                  </a:schemeClr>
                </a:solidFill>
                <a:round/>
                <a:headEnd/>
                <a:tailEnd/>
              </a:ln>
            </p:spPr>
          </p:cxnSp>
          <p:sp>
            <p:nvSpPr>
              <p:cNvPr id="91" name="자유형 228"/>
              <p:cNvSpPr>
                <a:spLocks noChangeArrowheads="1"/>
              </p:cNvSpPr>
              <p:nvPr/>
            </p:nvSpPr>
            <p:spPr bwMode="auto">
              <a:xfrm>
                <a:off x="2333887" y="3974611"/>
                <a:ext cx="222435" cy="78181"/>
              </a:xfrm>
              <a:custGeom>
                <a:avLst/>
                <a:gdLst>
                  <a:gd name="T0" fmla="*/ 0 w 457200"/>
                  <a:gd name="T1" fmla="*/ 0 h 502920"/>
                  <a:gd name="T2" fmla="*/ 457200 w 457200"/>
                  <a:gd name="T3" fmla="*/ 0 h 502920"/>
                  <a:gd name="T4" fmla="*/ 457200 w 457200"/>
                  <a:gd name="T5" fmla="*/ 504193 h 502920"/>
                  <a:gd name="T6" fmla="*/ 0 60000 65536"/>
                  <a:gd name="T7" fmla="*/ 0 60000 65536"/>
                  <a:gd name="T8" fmla="*/ 0 60000 65536"/>
                  <a:gd name="T9" fmla="*/ 0 w 457200"/>
                  <a:gd name="T10" fmla="*/ 0 h 502920"/>
                  <a:gd name="T11" fmla="*/ 457200 w 457200"/>
                  <a:gd name="T12" fmla="*/ 502920 h 502920"/>
                </a:gdLst>
                <a:ahLst/>
                <a:cxnLst>
                  <a:cxn ang="T6">
                    <a:pos x="T0" y="T1"/>
                  </a:cxn>
                  <a:cxn ang="T7">
                    <a:pos x="T2" y="T3"/>
                  </a:cxn>
                  <a:cxn ang="T8">
                    <a:pos x="T4" y="T5"/>
                  </a:cxn>
                </a:cxnLst>
                <a:rect l="T9" t="T10" r="T11" b="T12"/>
                <a:pathLst>
                  <a:path w="457200" h="502920">
                    <a:moveTo>
                      <a:pt x="0" y="0"/>
                    </a:moveTo>
                    <a:lnTo>
                      <a:pt x="457200" y="0"/>
                    </a:lnTo>
                    <a:lnTo>
                      <a:pt x="457200" y="502920"/>
                    </a:lnTo>
                  </a:path>
                </a:pathLst>
              </a:custGeom>
              <a:noFill/>
              <a:ln w="28575" algn="ctr">
                <a:solidFill>
                  <a:schemeClr val="accent5">
                    <a:lumMod val="75000"/>
                  </a:schemeClr>
                </a:solidFill>
                <a:round/>
                <a:headEnd/>
                <a:tailEnd/>
              </a:ln>
            </p:spPr>
            <p:txBody>
              <a:bodyPr lIns="0" tIns="0" rIns="0" bIns="0" anchor="ctr">
                <a:spAutoFit/>
              </a:bodyPr>
              <a:lstStyle/>
              <a:p>
                <a:pPr>
                  <a:defRPr/>
                </a:pPr>
                <a:endParaRPr lang="ko-KR" altLang="en-US" sz="800">
                  <a:ea typeface="ＭＳ Ｐゴシック" charset="-128"/>
                </a:endParaRPr>
              </a:p>
            </p:txBody>
          </p:sp>
          <p:sp>
            <p:nvSpPr>
              <p:cNvPr id="43085" name="AutoShape 324"/>
              <p:cNvSpPr>
                <a:spLocks noChangeArrowheads="1"/>
              </p:cNvSpPr>
              <p:nvPr/>
            </p:nvSpPr>
            <p:spPr bwMode="auto">
              <a:xfrm>
                <a:off x="2472290" y="3996433"/>
                <a:ext cx="337495" cy="542127"/>
              </a:xfrm>
              <a:prstGeom prst="roundRect">
                <a:avLst>
                  <a:gd name="adj" fmla="val 16667"/>
                </a:avLst>
              </a:prstGeom>
              <a:gradFill rotWithShape="1">
                <a:gsLst>
                  <a:gs pos="0">
                    <a:srgbClr val="FFFFFF"/>
                  </a:gs>
                  <a:gs pos="100000">
                    <a:schemeClr val="bg2"/>
                  </a:gs>
                </a:gsLst>
                <a:lin ang="5400000" scaled="1"/>
              </a:gradFill>
              <a:ln w="19050">
                <a:solidFill>
                  <a:schemeClr val="tx1"/>
                </a:solidFill>
                <a:round/>
                <a:headEnd/>
                <a:tailEnd/>
              </a:ln>
            </p:spPr>
            <p:txBody>
              <a:bodyPr wrap="none" anchor="ctr"/>
              <a:lstStyle/>
              <a:p>
                <a:endParaRPr lang="ko-KR" altLang="en-US" sz="800"/>
              </a:p>
            </p:txBody>
          </p:sp>
          <p:sp>
            <p:nvSpPr>
              <p:cNvPr id="93" name="자유형 828"/>
              <p:cNvSpPr/>
              <p:nvPr/>
            </p:nvSpPr>
            <p:spPr bwMode="auto">
              <a:xfrm>
                <a:off x="764678" y="3922490"/>
                <a:ext cx="2326878" cy="1026772"/>
              </a:xfrm>
              <a:custGeom>
                <a:avLst/>
                <a:gdLst>
                  <a:gd name="connsiteX0" fmla="*/ 4186106 w 4186106"/>
                  <a:gd name="connsiteY0" fmla="*/ 0 h 1585520"/>
                  <a:gd name="connsiteX1" fmla="*/ 4186106 w 4186106"/>
                  <a:gd name="connsiteY1" fmla="*/ 0 h 1585520"/>
                  <a:gd name="connsiteX2" fmla="*/ 4186106 w 4186106"/>
                  <a:gd name="connsiteY2" fmla="*/ 1585520 h 1585520"/>
                  <a:gd name="connsiteX3" fmla="*/ 0 w 4186106"/>
                  <a:gd name="connsiteY3" fmla="*/ 1585520 h 1585520"/>
                </a:gdLst>
                <a:ahLst/>
                <a:cxnLst>
                  <a:cxn ang="0">
                    <a:pos x="connsiteX0" y="connsiteY0"/>
                  </a:cxn>
                  <a:cxn ang="0">
                    <a:pos x="connsiteX1" y="connsiteY1"/>
                  </a:cxn>
                  <a:cxn ang="0">
                    <a:pos x="connsiteX2" y="connsiteY2"/>
                  </a:cxn>
                  <a:cxn ang="0">
                    <a:pos x="connsiteX3" y="connsiteY3"/>
                  </a:cxn>
                </a:cxnLst>
                <a:rect l="l" t="t" r="r" b="b"/>
                <a:pathLst>
                  <a:path w="4186106" h="1585520">
                    <a:moveTo>
                      <a:pt x="4186106" y="0"/>
                    </a:moveTo>
                    <a:lnTo>
                      <a:pt x="4186106" y="0"/>
                    </a:lnTo>
                    <a:lnTo>
                      <a:pt x="4186106" y="1585520"/>
                    </a:lnTo>
                    <a:lnTo>
                      <a:pt x="0" y="1585520"/>
                    </a:lnTo>
                  </a:path>
                </a:pathLst>
              </a:custGeom>
              <a:noFill/>
              <a:ln w="19050" cap="flat" cmpd="sng" algn="ctr">
                <a:solidFill>
                  <a:schemeClr val="bg1">
                    <a:lumMod val="75000"/>
                  </a:schemeClr>
                </a:solidFill>
                <a:prstDash val="solid"/>
                <a:round/>
                <a:headEnd type="none" w="med" len="med"/>
                <a:tailEnd type="none" w="med" len="med"/>
              </a:ln>
              <a:effectLst/>
            </p:spPr>
            <p:txBody>
              <a:bodyPr lIns="0" tIns="0" rIns="0" bIns="0" anchor="ctr"/>
              <a:lstStyle/>
              <a:p>
                <a:pPr fontAlgn="t" latinLnBrk="1">
                  <a:lnSpc>
                    <a:spcPct val="50000"/>
                  </a:lnSpc>
                  <a:spcBef>
                    <a:spcPct val="50000"/>
                  </a:spcBef>
                  <a:defRPr/>
                </a:pPr>
                <a:endParaRPr kumimoji="1" lang="ko-KR" altLang="en-US" sz="800" b="0">
                  <a:ea typeface="돋움체" pitchFamily="49" charset="-127"/>
                </a:endParaRPr>
              </a:p>
            </p:txBody>
          </p:sp>
          <p:sp>
            <p:nvSpPr>
              <p:cNvPr id="94" name="현 829"/>
              <p:cNvSpPr/>
              <p:nvPr/>
            </p:nvSpPr>
            <p:spPr bwMode="auto">
              <a:xfrm rot="5400000">
                <a:off x="2506817" y="4479295"/>
                <a:ext cx="182422" cy="118169"/>
              </a:xfrm>
              <a:prstGeom prst="chord">
                <a:avLst>
                  <a:gd name="adj1" fmla="val 5393989"/>
                  <a:gd name="adj2" fmla="val 16200000"/>
                </a:avLst>
              </a:prstGeom>
              <a:noFill/>
              <a:ln w="9525" cap="flat" cmpd="sng" algn="ctr">
                <a:solidFill>
                  <a:schemeClr val="tx1">
                    <a:lumMod val="75000"/>
                    <a:lumOff val="25000"/>
                  </a:schemeClr>
                </a:solidFill>
                <a:prstDash val="sysDash"/>
                <a:round/>
                <a:headEnd type="none" w="med" len="med"/>
                <a:tailEnd type="none" w="med" len="med"/>
              </a:ln>
              <a:effectLst/>
            </p:spPr>
            <p:txBody>
              <a:bodyPr lIns="0" tIns="0" rIns="0" bIns="0" anchor="ctr"/>
              <a:lstStyle/>
              <a:p>
                <a:pPr fontAlgn="t" latinLnBrk="1">
                  <a:lnSpc>
                    <a:spcPct val="50000"/>
                  </a:lnSpc>
                  <a:spcBef>
                    <a:spcPct val="50000"/>
                  </a:spcBef>
                  <a:defRPr/>
                </a:pPr>
                <a:endParaRPr kumimoji="1" lang="ko-KR" altLang="en-US" sz="800" b="0">
                  <a:ea typeface="돋움체" pitchFamily="49" charset="-127"/>
                </a:endParaRPr>
              </a:p>
            </p:txBody>
          </p:sp>
          <p:sp>
            <p:nvSpPr>
              <p:cNvPr id="43088" name="Rectangle 287"/>
              <p:cNvSpPr>
                <a:spLocks noChangeArrowheads="1"/>
              </p:cNvSpPr>
              <p:nvPr/>
            </p:nvSpPr>
            <p:spPr bwMode="auto">
              <a:xfrm>
                <a:off x="4023131" y="4557636"/>
                <a:ext cx="102630" cy="56220"/>
              </a:xfrm>
              <a:prstGeom prst="rect">
                <a:avLst/>
              </a:prstGeom>
              <a:pattFill prst="openDmnd">
                <a:fgClr>
                  <a:srgbClr val="99CC00"/>
                </a:fgClr>
                <a:bgClr>
                  <a:srgbClr val="FFFFFF"/>
                </a:bgClr>
              </a:pattFill>
              <a:ln w="9525">
                <a:solidFill>
                  <a:srgbClr val="808080"/>
                </a:solidFill>
                <a:miter lim="800000"/>
                <a:headEnd/>
                <a:tailEnd/>
              </a:ln>
            </p:spPr>
            <p:txBody>
              <a:bodyPr wrap="none" anchor="ctr"/>
              <a:lstStyle/>
              <a:p>
                <a:endParaRPr lang="ko-KR" altLang="en-US" sz="800"/>
              </a:p>
            </p:txBody>
          </p:sp>
          <p:sp>
            <p:nvSpPr>
              <p:cNvPr id="43089" name="Rectangle 284"/>
              <p:cNvSpPr>
                <a:spLocks noChangeArrowheads="1"/>
              </p:cNvSpPr>
              <p:nvPr/>
            </p:nvSpPr>
            <p:spPr bwMode="auto">
              <a:xfrm rot="5400000">
                <a:off x="3564167" y="4041477"/>
                <a:ext cx="104409" cy="55263"/>
              </a:xfrm>
              <a:prstGeom prst="rect">
                <a:avLst/>
              </a:prstGeom>
              <a:pattFill prst="openDmnd">
                <a:fgClr>
                  <a:srgbClr val="99CC00"/>
                </a:fgClr>
                <a:bgClr>
                  <a:srgbClr val="FFFFFF"/>
                </a:bgClr>
              </a:pattFill>
              <a:ln w="9525">
                <a:solidFill>
                  <a:srgbClr val="808080"/>
                </a:solidFill>
                <a:miter lim="800000"/>
                <a:headEnd/>
                <a:tailEnd/>
              </a:ln>
            </p:spPr>
            <p:txBody>
              <a:bodyPr wrap="none" anchor="ctr"/>
              <a:lstStyle/>
              <a:p>
                <a:endParaRPr lang="ko-KR" altLang="en-US" sz="800"/>
              </a:p>
            </p:txBody>
          </p:sp>
          <p:sp>
            <p:nvSpPr>
              <p:cNvPr id="43090" name="Rectangle 168"/>
              <p:cNvSpPr>
                <a:spLocks noChangeArrowheads="1"/>
              </p:cNvSpPr>
              <p:nvPr/>
            </p:nvSpPr>
            <p:spPr bwMode="auto">
              <a:xfrm>
                <a:off x="3290719" y="3560111"/>
                <a:ext cx="193418" cy="453780"/>
              </a:xfrm>
              <a:prstGeom prst="rect">
                <a:avLst/>
              </a:prstGeom>
              <a:pattFill prst="openDmnd">
                <a:fgClr>
                  <a:schemeClr val="accent1">
                    <a:alpha val="61176"/>
                  </a:schemeClr>
                </a:fgClr>
                <a:bgClr>
                  <a:schemeClr val="bg1">
                    <a:alpha val="61176"/>
                  </a:schemeClr>
                </a:bgClr>
              </a:pattFill>
              <a:ln w="28575">
                <a:solidFill>
                  <a:srgbClr val="E3724F"/>
                </a:solidFill>
                <a:miter lim="800000"/>
                <a:headEnd/>
                <a:tailEnd/>
              </a:ln>
            </p:spPr>
            <p:txBody>
              <a:bodyPr wrap="none" anchor="ctr"/>
              <a:lstStyle/>
              <a:p>
                <a:endParaRPr lang="ko-KR" altLang="en-US" sz="800"/>
              </a:p>
            </p:txBody>
          </p:sp>
          <p:sp>
            <p:nvSpPr>
              <p:cNvPr id="43091" name="Rectangle 284"/>
              <p:cNvSpPr>
                <a:spLocks noChangeArrowheads="1"/>
              </p:cNvSpPr>
              <p:nvPr/>
            </p:nvSpPr>
            <p:spPr bwMode="auto">
              <a:xfrm>
                <a:off x="2822253" y="2274673"/>
                <a:ext cx="104529" cy="55199"/>
              </a:xfrm>
              <a:prstGeom prst="rect">
                <a:avLst/>
              </a:prstGeom>
              <a:pattFill prst="openDmnd">
                <a:fgClr>
                  <a:srgbClr val="99CC00"/>
                </a:fgClr>
                <a:bgClr>
                  <a:srgbClr val="FFFFFF"/>
                </a:bgClr>
              </a:pattFill>
              <a:ln w="9525">
                <a:solidFill>
                  <a:srgbClr val="808080"/>
                </a:solidFill>
                <a:miter lim="800000"/>
                <a:headEnd/>
                <a:tailEnd/>
              </a:ln>
            </p:spPr>
            <p:txBody>
              <a:bodyPr wrap="none" anchor="ctr"/>
              <a:lstStyle/>
              <a:p>
                <a:endParaRPr lang="ko-KR" altLang="en-US" sz="800"/>
              </a:p>
            </p:txBody>
          </p:sp>
          <p:sp>
            <p:nvSpPr>
              <p:cNvPr id="43092" name="Rectangle 287"/>
              <p:cNvSpPr>
                <a:spLocks noChangeArrowheads="1"/>
              </p:cNvSpPr>
              <p:nvPr/>
            </p:nvSpPr>
            <p:spPr bwMode="auto">
              <a:xfrm>
                <a:off x="2407180" y="4808620"/>
                <a:ext cx="102630" cy="56220"/>
              </a:xfrm>
              <a:prstGeom prst="rect">
                <a:avLst/>
              </a:prstGeom>
              <a:pattFill prst="openDmnd">
                <a:fgClr>
                  <a:srgbClr val="99CC00"/>
                </a:fgClr>
                <a:bgClr>
                  <a:srgbClr val="FFFFFF"/>
                </a:bgClr>
              </a:pattFill>
              <a:ln w="9525">
                <a:solidFill>
                  <a:srgbClr val="808080"/>
                </a:solidFill>
                <a:miter lim="800000"/>
                <a:headEnd/>
                <a:tailEnd/>
              </a:ln>
            </p:spPr>
            <p:txBody>
              <a:bodyPr wrap="none" anchor="ctr"/>
              <a:lstStyle/>
              <a:p>
                <a:endParaRPr lang="ko-KR" altLang="en-US" sz="800"/>
              </a:p>
            </p:txBody>
          </p:sp>
          <p:sp>
            <p:nvSpPr>
              <p:cNvPr id="43093" name="Rectangle 284"/>
              <p:cNvSpPr>
                <a:spLocks noChangeArrowheads="1"/>
              </p:cNvSpPr>
              <p:nvPr/>
            </p:nvSpPr>
            <p:spPr bwMode="auto">
              <a:xfrm rot="5400000">
                <a:off x="2285898" y="4463075"/>
                <a:ext cx="104409" cy="55263"/>
              </a:xfrm>
              <a:prstGeom prst="rect">
                <a:avLst/>
              </a:prstGeom>
              <a:pattFill prst="openDmnd">
                <a:fgClr>
                  <a:srgbClr val="99CC00"/>
                </a:fgClr>
                <a:bgClr>
                  <a:srgbClr val="FFFFFF"/>
                </a:bgClr>
              </a:pattFill>
              <a:ln w="9525">
                <a:solidFill>
                  <a:srgbClr val="808080"/>
                </a:solidFill>
                <a:miter lim="800000"/>
                <a:headEnd/>
                <a:tailEnd/>
              </a:ln>
            </p:spPr>
            <p:txBody>
              <a:bodyPr wrap="none" anchor="ctr"/>
              <a:lstStyle/>
              <a:p>
                <a:endParaRPr lang="ko-KR" altLang="en-US" sz="800"/>
              </a:p>
            </p:txBody>
          </p:sp>
          <p:sp>
            <p:nvSpPr>
              <p:cNvPr id="101" name="Freeform 108"/>
              <p:cNvSpPr>
                <a:spLocks/>
              </p:cNvSpPr>
              <p:nvPr/>
            </p:nvSpPr>
            <p:spPr bwMode="auto">
              <a:xfrm>
                <a:off x="1894231" y="4401998"/>
                <a:ext cx="118169" cy="158099"/>
              </a:xfrm>
              <a:custGeom>
                <a:avLst/>
                <a:gdLst/>
                <a:ahLst/>
                <a:cxnLst>
                  <a:cxn ang="0">
                    <a:pos x="150" y="0"/>
                  </a:cxn>
                  <a:cxn ang="0">
                    <a:pos x="16" y="68"/>
                  </a:cxn>
                  <a:cxn ang="0">
                    <a:pos x="247" y="132"/>
                  </a:cxn>
                  <a:cxn ang="0">
                    <a:pos x="18" y="201"/>
                  </a:cxn>
                  <a:cxn ang="0">
                    <a:pos x="247" y="267"/>
                  </a:cxn>
                  <a:cxn ang="0">
                    <a:pos x="16" y="335"/>
                  </a:cxn>
                  <a:cxn ang="0">
                    <a:pos x="247" y="401"/>
                  </a:cxn>
                  <a:cxn ang="0">
                    <a:pos x="109" y="470"/>
                  </a:cxn>
                </a:cxnLst>
                <a:rect l="0" t="0" r="r" b="b"/>
                <a:pathLst>
                  <a:path w="263" h="470">
                    <a:moveTo>
                      <a:pt x="150" y="0"/>
                    </a:moveTo>
                    <a:cubicBezTo>
                      <a:pt x="75" y="23"/>
                      <a:pt x="0" y="46"/>
                      <a:pt x="16" y="68"/>
                    </a:cubicBezTo>
                    <a:cubicBezTo>
                      <a:pt x="32" y="90"/>
                      <a:pt x="247" y="110"/>
                      <a:pt x="247" y="132"/>
                    </a:cubicBezTo>
                    <a:cubicBezTo>
                      <a:pt x="247" y="154"/>
                      <a:pt x="18" y="179"/>
                      <a:pt x="18" y="201"/>
                    </a:cubicBezTo>
                    <a:cubicBezTo>
                      <a:pt x="18" y="223"/>
                      <a:pt x="247" y="245"/>
                      <a:pt x="247" y="267"/>
                    </a:cubicBezTo>
                    <a:cubicBezTo>
                      <a:pt x="247" y="289"/>
                      <a:pt x="16" y="313"/>
                      <a:pt x="16" y="335"/>
                    </a:cubicBezTo>
                    <a:cubicBezTo>
                      <a:pt x="16" y="357"/>
                      <a:pt x="231" y="379"/>
                      <a:pt x="247" y="401"/>
                    </a:cubicBezTo>
                    <a:cubicBezTo>
                      <a:pt x="263" y="423"/>
                      <a:pt x="186" y="446"/>
                      <a:pt x="109" y="470"/>
                    </a:cubicBezTo>
                  </a:path>
                </a:pathLst>
              </a:custGeom>
              <a:noFill/>
              <a:ln w="19050">
                <a:solidFill>
                  <a:schemeClr val="bg1">
                    <a:lumMod val="75000"/>
                  </a:schemeClr>
                </a:solidFill>
                <a:round/>
                <a:headEnd/>
                <a:tailEnd/>
              </a:ln>
              <a:effectLst/>
            </p:spPr>
            <p:txBody>
              <a:bodyPr/>
              <a:lstStyle/>
              <a:p>
                <a:pPr>
                  <a:defRPr/>
                </a:pPr>
                <a:endParaRPr lang="ko-KR" altLang="en-US" sz="800">
                  <a:ea typeface="ＭＳ Ｐゴシック" charset="-128"/>
                </a:endParaRPr>
              </a:p>
            </p:txBody>
          </p:sp>
          <p:sp>
            <p:nvSpPr>
              <p:cNvPr id="102" name="Line 359"/>
              <p:cNvSpPr>
                <a:spLocks noChangeShapeType="1"/>
              </p:cNvSpPr>
              <p:nvPr/>
            </p:nvSpPr>
            <p:spPr bwMode="auto">
              <a:xfrm flipV="1">
                <a:off x="1948101" y="4556622"/>
                <a:ext cx="0" cy="116402"/>
              </a:xfrm>
              <a:prstGeom prst="line">
                <a:avLst/>
              </a:prstGeom>
              <a:noFill/>
              <a:ln w="19050">
                <a:solidFill>
                  <a:schemeClr val="bg1">
                    <a:lumMod val="65000"/>
                  </a:schemeClr>
                </a:solidFill>
                <a:round/>
                <a:headEnd/>
                <a:tailEnd/>
              </a:ln>
            </p:spPr>
            <p:txBody>
              <a:bodyPr>
                <a:spAutoFit/>
              </a:bodyPr>
              <a:lstStyle/>
              <a:p>
                <a:pPr>
                  <a:defRPr/>
                </a:pPr>
                <a:endParaRPr lang="ko-KR" altLang="en-US" sz="800">
                  <a:ea typeface="ＭＳ Ｐゴシック" charset="-128"/>
                </a:endParaRPr>
              </a:p>
            </p:txBody>
          </p:sp>
          <p:grpSp>
            <p:nvGrpSpPr>
              <p:cNvPr id="11" name="Group 93"/>
              <p:cNvGrpSpPr>
                <a:grpSpLocks/>
              </p:cNvGrpSpPr>
              <p:nvPr/>
            </p:nvGrpSpPr>
            <p:grpSpPr bwMode="auto">
              <a:xfrm rot="10800000">
                <a:off x="643676" y="3056078"/>
                <a:ext cx="183550" cy="89351"/>
                <a:chOff x="3382" y="2535"/>
                <a:chExt cx="114" cy="59"/>
              </a:xfrm>
            </p:grpSpPr>
            <p:sp>
              <p:nvSpPr>
                <p:cNvPr id="43645" name="Line 94"/>
                <p:cNvSpPr>
                  <a:spLocks noChangeShapeType="1"/>
                </p:cNvSpPr>
                <p:nvPr/>
              </p:nvSpPr>
              <p:spPr bwMode="auto">
                <a:xfrm>
                  <a:off x="3382" y="2565"/>
                  <a:ext cx="69" cy="0"/>
                </a:xfrm>
                <a:prstGeom prst="line">
                  <a:avLst/>
                </a:prstGeom>
                <a:noFill/>
                <a:ln w="28575">
                  <a:solidFill>
                    <a:schemeClr val="tx1"/>
                  </a:solidFill>
                  <a:round/>
                  <a:headEnd/>
                  <a:tailEnd/>
                </a:ln>
              </p:spPr>
              <p:txBody>
                <a:bodyPr/>
                <a:lstStyle/>
                <a:p>
                  <a:endParaRPr lang="en-US"/>
                </a:p>
              </p:txBody>
            </p:sp>
            <p:sp>
              <p:nvSpPr>
                <p:cNvPr id="43646" name="AutoShape 95"/>
                <p:cNvSpPr>
                  <a:spLocks noChangeArrowheads="1"/>
                </p:cNvSpPr>
                <p:nvPr/>
              </p:nvSpPr>
              <p:spPr bwMode="auto">
                <a:xfrm rot="-5400000">
                  <a:off x="3437" y="2535"/>
                  <a:ext cx="59" cy="59"/>
                </a:xfrm>
                <a:prstGeom prst="triangle">
                  <a:avLst>
                    <a:gd name="adj" fmla="val 50000"/>
                  </a:avLst>
                </a:prstGeom>
                <a:solidFill>
                  <a:srgbClr val="FF0000"/>
                </a:solidFill>
                <a:ln w="28575">
                  <a:solidFill>
                    <a:schemeClr val="tx1"/>
                  </a:solidFill>
                  <a:miter lim="800000"/>
                  <a:headEnd/>
                  <a:tailEnd/>
                </a:ln>
              </p:spPr>
              <p:txBody>
                <a:bodyPr wrap="none" anchor="ctr"/>
                <a:lstStyle/>
                <a:p>
                  <a:endParaRPr lang="ko-KR" altLang="en-US" sz="800"/>
                </a:p>
              </p:txBody>
            </p:sp>
          </p:grpSp>
          <p:grpSp>
            <p:nvGrpSpPr>
              <p:cNvPr id="12" name="Group 225"/>
              <p:cNvGrpSpPr>
                <a:grpSpLocks/>
              </p:cNvGrpSpPr>
              <p:nvPr/>
            </p:nvGrpSpPr>
            <p:grpSpPr bwMode="auto">
              <a:xfrm rot="10800000">
                <a:off x="2161430" y="4109209"/>
                <a:ext cx="169734" cy="96378"/>
                <a:chOff x="3382" y="2535"/>
                <a:chExt cx="114" cy="59"/>
              </a:xfrm>
            </p:grpSpPr>
            <p:sp>
              <p:nvSpPr>
                <p:cNvPr id="43643" name="Line 226"/>
                <p:cNvSpPr>
                  <a:spLocks noChangeShapeType="1"/>
                </p:cNvSpPr>
                <p:nvPr/>
              </p:nvSpPr>
              <p:spPr bwMode="auto">
                <a:xfrm>
                  <a:off x="3382" y="2565"/>
                  <a:ext cx="69" cy="0"/>
                </a:xfrm>
                <a:prstGeom prst="line">
                  <a:avLst/>
                </a:prstGeom>
                <a:noFill/>
                <a:ln w="28575">
                  <a:solidFill>
                    <a:schemeClr val="tx1"/>
                  </a:solidFill>
                  <a:round/>
                  <a:headEnd/>
                  <a:tailEnd/>
                </a:ln>
              </p:spPr>
              <p:txBody>
                <a:bodyPr/>
                <a:lstStyle/>
                <a:p>
                  <a:endParaRPr lang="en-US"/>
                </a:p>
              </p:txBody>
            </p:sp>
            <p:sp>
              <p:nvSpPr>
                <p:cNvPr id="43644" name="AutoShape 227"/>
                <p:cNvSpPr>
                  <a:spLocks noChangeArrowheads="1"/>
                </p:cNvSpPr>
                <p:nvPr/>
              </p:nvSpPr>
              <p:spPr bwMode="auto">
                <a:xfrm rot="-5400000">
                  <a:off x="3437" y="2535"/>
                  <a:ext cx="59" cy="59"/>
                </a:xfrm>
                <a:prstGeom prst="triangle">
                  <a:avLst>
                    <a:gd name="adj" fmla="val 50000"/>
                  </a:avLst>
                </a:prstGeom>
                <a:solidFill>
                  <a:schemeClr val="accent1"/>
                </a:solidFill>
                <a:ln w="28575">
                  <a:solidFill>
                    <a:schemeClr val="tx1"/>
                  </a:solidFill>
                  <a:miter lim="800000"/>
                  <a:headEnd/>
                  <a:tailEnd/>
                </a:ln>
              </p:spPr>
              <p:txBody>
                <a:bodyPr wrap="none" anchor="ctr"/>
                <a:lstStyle/>
                <a:p>
                  <a:endParaRPr lang="ko-KR" altLang="en-US" sz="800"/>
                </a:p>
              </p:txBody>
            </p:sp>
          </p:grpSp>
          <p:grpSp>
            <p:nvGrpSpPr>
              <p:cNvPr id="13" name="Group 349"/>
              <p:cNvGrpSpPr>
                <a:grpSpLocks/>
              </p:cNvGrpSpPr>
              <p:nvPr/>
            </p:nvGrpSpPr>
            <p:grpSpPr bwMode="auto">
              <a:xfrm>
                <a:off x="2821627" y="3789009"/>
                <a:ext cx="136182" cy="162638"/>
                <a:chOff x="2748" y="3422"/>
                <a:chExt cx="105" cy="108"/>
              </a:xfrm>
              <a:solidFill>
                <a:srgbClr val="FF6600"/>
              </a:solidFill>
            </p:grpSpPr>
            <p:sp>
              <p:nvSpPr>
                <p:cNvPr id="110" name="AutoShape 350"/>
                <p:cNvSpPr>
                  <a:spLocks noChangeArrowheads="1"/>
                </p:cNvSpPr>
                <p:nvPr/>
              </p:nvSpPr>
              <p:spPr bwMode="auto">
                <a:xfrm rot="-5400000">
                  <a:off x="2772" y="3449"/>
                  <a:ext cx="57" cy="105"/>
                </a:xfrm>
                <a:prstGeom prst="flowChartCollate">
                  <a:avLst/>
                </a:prstGeom>
                <a:grpFill/>
                <a:ln w="9525">
                  <a:solidFill>
                    <a:srgbClr val="FF6600"/>
                  </a:solidFill>
                  <a:miter lim="800000"/>
                  <a:headEnd/>
                  <a:tailEnd/>
                </a:ln>
              </p:spPr>
              <p:txBody>
                <a:bodyPr vert="eaVert" wrap="none" anchor="ctr"/>
                <a:lstStyle/>
                <a:p>
                  <a:pPr>
                    <a:defRPr/>
                  </a:pPr>
                  <a:endParaRPr lang="ko-KR" altLang="en-US" sz="800">
                    <a:ea typeface="ＭＳ Ｐゴシック" charset="-128"/>
                  </a:endParaRPr>
                </a:p>
              </p:txBody>
            </p:sp>
            <p:sp>
              <p:nvSpPr>
                <p:cNvPr id="111" name="Line 351"/>
                <p:cNvSpPr>
                  <a:spLocks noChangeShapeType="1"/>
                </p:cNvSpPr>
                <p:nvPr/>
              </p:nvSpPr>
              <p:spPr bwMode="auto">
                <a:xfrm rot="-5400000">
                  <a:off x="2784" y="3485"/>
                  <a:ext cx="34" cy="0"/>
                </a:xfrm>
                <a:prstGeom prst="line">
                  <a:avLst/>
                </a:prstGeom>
                <a:grpFill/>
                <a:ln w="38100">
                  <a:solidFill>
                    <a:srgbClr val="FF6600"/>
                  </a:solidFill>
                  <a:round/>
                  <a:headEnd/>
                  <a:tailEnd/>
                </a:ln>
              </p:spPr>
              <p:txBody>
                <a:bodyPr/>
                <a:lstStyle/>
                <a:p>
                  <a:pPr>
                    <a:defRPr/>
                  </a:pPr>
                  <a:endParaRPr lang="ko-KR" altLang="en-US" sz="800">
                    <a:ea typeface="ＭＳ Ｐゴシック" charset="-128"/>
                  </a:endParaRPr>
                </a:p>
              </p:txBody>
            </p:sp>
            <p:sp>
              <p:nvSpPr>
                <p:cNvPr id="112" name="AutoShape 352"/>
                <p:cNvSpPr>
                  <a:spLocks noChangeArrowheads="1"/>
                </p:cNvSpPr>
                <p:nvPr/>
              </p:nvSpPr>
              <p:spPr bwMode="auto">
                <a:xfrm rot="-5400000">
                  <a:off x="2778" y="3421"/>
                  <a:ext cx="45" cy="48"/>
                </a:xfrm>
                <a:prstGeom prst="flowChartDelay">
                  <a:avLst/>
                </a:prstGeom>
                <a:grpFill/>
                <a:ln w="9525">
                  <a:solidFill>
                    <a:srgbClr val="FF6600"/>
                  </a:solidFill>
                  <a:miter lim="800000"/>
                  <a:headEnd/>
                  <a:tailEnd/>
                </a:ln>
              </p:spPr>
              <p:txBody>
                <a:bodyPr vert="eaVert" wrap="none" tIns="0" bIns="0" anchor="ctr" anchorCtr="1"/>
                <a:lstStyle/>
                <a:p>
                  <a:pPr algn="ctr">
                    <a:defRPr/>
                  </a:pPr>
                  <a:r>
                    <a:rPr lang="en-US" altLang="ko-KR" sz="800" dirty="0">
                      <a:ea typeface="굴림" pitchFamily="50" charset="-127"/>
                    </a:rPr>
                    <a:t>s</a:t>
                  </a:r>
                </a:p>
              </p:txBody>
            </p:sp>
          </p:grpSp>
          <p:sp>
            <p:nvSpPr>
              <p:cNvPr id="43099" name="Line 3"/>
              <p:cNvSpPr>
                <a:spLocks noChangeShapeType="1"/>
              </p:cNvSpPr>
              <p:nvPr/>
            </p:nvSpPr>
            <p:spPr bwMode="auto">
              <a:xfrm flipV="1">
                <a:off x="612622" y="3685212"/>
                <a:ext cx="0" cy="532087"/>
              </a:xfrm>
              <a:prstGeom prst="line">
                <a:avLst/>
              </a:prstGeom>
              <a:noFill/>
              <a:ln w="28575">
                <a:solidFill>
                  <a:srgbClr val="FF0000"/>
                </a:solidFill>
                <a:round/>
                <a:headEnd/>
                <a:tailEnd/>
              </a:ln>
            </p:spPr>
            <p:txBody>
              <a:bodyPr/>
              <a:lstStyle/>
              <a:p>
                <a:endParaRPr lang="en-US"/>
              </a:p>
            </p:txBody>
          </p:sp>
          <p:grpSp>
            <p:nvGrpSpPr>
              <p:cNvPr id="14" name="그룹 327"/>
              <p:cNvGrpSpPr>
                <a:grpSpLocks/>
              </p:cNvGrpSpPr>
              <p:nvPr/>
            </p:nvGrpSpPr>
            <p:grpSpPr bwMode="auto">
              <a:xfrm>
                <a:off x="517229" y="4152336"/>
                <a:ext cx="173683" cy="381246"/>
                <a:chOff x="319442" y="3699603"/>
                <a:chExt cx="352425" cy="760413"/>
              </a:xfrm>
            </p:grpSpPr>
            <p:sp>
              <p:nvSpPr>
                <p:cNvPr id="43621" name="AutoShape 23"/>
                <p:cNvSpPr>
                  <a:spLocks noChangeArrowheads="1"/>
                </p:cNvSpPr>
                <p:nvPr/>
              </p:nvSpPr>
              <p:spPr bwMode="auto">
                <a:xfrm>
                  <a:off x="319442" y="3699603"/>
                  <a:ext cx="352425" cy="760413"/>
                </a:xfrm>
                <a:prstGeom prst="roundRect">
                  <a:avLst>
                    <a:gd name="adj" fmla="val 16667"/>
                  </a:avLst>
                </a:prstGeom>
                <a:gradFill rotWithShape="1">
                  <a:gsLst>
                    <a:gs pos="0">
                      <a:srgbClr val="FF0000"/>
                    </a:gs>
                    <a:gs pos="100000">
                      <a:srgbClr val="2C658C">
                        <a:alpha val="25000"/>
                      </a:srgbClr>
                    </a:gs>
                  </a:gsLst>
                  <a:lin ang="5400000" scaled="1"/>
                </a:gradFill>
                <a:ln w="19050">
                  <a:solidFill>
                    <a:schemeClr val="tx1"/>
                  </a:solidFill>
                  <a:round/>
                  <a:headEnd/>
                  <a:tailEnd/>
                </a:ln>
              </p:spPr>
              <p:txBody>
                <a:bodyPr wrap="none" anchor="ctr"/>
                <a:lstStyle/>
                <a:p>
                  <a:endParaRPr lang="ko-KR" altLang="en-US" sz="800"/>
                </a:p>
              </p:txBody>
            </p:sp>
            <p:grpSp>
              <p:nvGrpSpPr>
                <p:cNvPr id="15" name="그룹 326"/>
                <p:cNvGrpSpPr>
                  <a:grpSpLocks/>
                </p:cNvGrpSpPr>
                <p:nvPr/>
              </p:nvGrpSpPr>
              <p:grpSpPr bwMode="auto">
                <a:xfrm>
                  <a:off x="320500" y="4309405"/>
                  <a:ext cx="347663" cy="74721"/>
                  <a:chOff x="328967" y="5003672"/>
                  <a:chExt cx="347663" cy="74721"/>
                </a:xfrm>
              </p:grpSpPr>
              <p:grpSp>
                <p:nvGrpSpPr>
                  <p:cNvPr id="16" name="Group 113"/>
                  <p:cNvGrpSpPr>
                    <a:grpSpLocks/>
                  </p:cNvGrpSpPr>
                  <p:nvPr/>
                </p:nvGrpSpPr>
                <p:grpSpPr bwMode="auto">
                  <a:xfrm>
                    <a:off x="547720" y="5006022"/>
                    <a:ext cx="128910" cy="72371"/>
                    <a:chOff x="909" y="4018"/>
                    <a:chExt cx="64" cy="31"/>
                  </a:xfrm>
                </p:grpSpPr>
                <p:sp>
                  <p:nvSpPr>
                    <p:cNvPr id="43638" name="Line 114"/>
                    <p:cNvSpPr>
                      <a:spLocks noChangeShapeType="1"/>
                    </p:cNvSpPr>
                    <p:nvPr/>
                  </p:nvSpPr>
                  <p:spPr bwMode="auto">
                    <a:xfrm>
                      <a:off x="913" y="4018"/>
                      <a:ext cx="0" cy="29"/>
                    </a:xfrm>
                    <a:prstGeom prst="line">
                      <a:avLst/>
                    </a:prstGeom>
                    <a:noFill/>
                    <a:ln w="9525">
                      <a:solidFill>
                        <a:srgbClr val="FF0000"/>
                      </a:solidFill>
                      <a:round/>
                      <a:headEnd/>
                      <a:tailEnd/>
                    </a:ln>
                  </p:spPr>
                  <p:txBody>
                    <a:bodyPr/>
                    <a:lstStyle/>
                    <a:p>
                      <a:endParaRPr lang="en-US"/>
                    </a:p>
                  </p:txBody>
                </p:sp>
                <p:sp>
                  <p:nvSpPr>
                    <p:cNvPr id="43639" name="Line 115"/>
                    <p:cNvSpPr>
                      <a:spLocks noChangeShapeType="1"/>
                    </p:cNvSpPr>
                    <p:nvPr/>
                  </p:nvSpPr>
                  <p:spPr bwMode="auto">
                    <a:xfrm rot="2700000">
                      <a:off x="928" y="4013"/>
                      <a:ext cx="0" cy="37"/>
                    </a:xfrm>
                    <a:prstGeom prst="line">
                      <a:avLst/>
                    </a:prstGeom>
                    <a:noFill/>
                    <a:ln w="9525">
                      <a:solidFill>
                        <a:srgbClr val="FF0000"/>
                      </a:solidFill>
                      <a:round/>
                      <a:headEnd/>
                      <a:tailEnd/>
                    </a:ln>
                  </p:spPr>
                  <p:txBody>
                    <a:bodyPr/>
                    <a:lstStyle/>
                    <a:p>
                      <a:endParaRPr lang="en-US"/>
                    </a:p>
                  </p:txBody>
                </p:sp>
                <p:sp>
                  <p:nvSpPr>
                    <p:cNvPr id="43640" name="Line 116"/>
                    <p:cNvSpPr>
                      <a:spLocks noChangeShapeType="1"/>
                    </p:cNvSpPr>
                    <p:nvPr/>
                  </p:nvSpPr>
                  <p:spPr bwMode="auto">
                    <a:xfrm>
                      <a:off x="941" y="4019"/>
                      <a:ext cx="0" cy="29"/>
                    </a:xfrm>
                    <a:prstGeom prst="line">
                      <a:avLst/>
                    </a:prstGeom>
                    <a:noFill/>
                    <a:ln w="9525">
                      <a:solidFill>
                        <a:srgbClr val="FF0000"/>
                      </a:solidFill>
                      <a:round/>
                      <a:headEnd/>
                      <a:tailEnd/>
                    </a:ln>
                  </p:spPr>
                  <p:txBody>
                    <a:bodyPr/>
                    <a:lstStyle/>
                    <a:p>
                      <a:endParaRPr lang="en-US"/>
                    </a:p>
                  </p:txBody>
                </p:sp>
                <p:sp>
                  <p:nvSpPr>
                    <p:cNvPr id="43641" name="Line 117"/>
                    <p:cNvSpPr>
                      <a:spLocks noChangeShapeType="1"/>
                    </p:cNvSpPr>
                    <p:nvPr/>
                  </p:nvSpPr>
                  <p:spPr bwMode="auto">
                    <a:xfrm rot="2700000">
                      <a:off x="955" y="4015"/>
                      <a:ext cx="0" cy="37"/>
                    </a:xfrm>
                    <a:prstGeom prst="line">
                      <a:avLst/>
                    </a:prstGeom>
                    <a:noFill/>
                    <a:ln w="9525">
                      <a:solidFill>
                        <a:srgbClr val="FF0000"/>
                      </a:solidFill>
                      <a:round/>
                      <a:headEnd/>
                      <a:tailEnd/>
                    </a:ln>
                  </p:spPr>
                  <p:txBody>
                    <a:bodyPr/>
                    <a:lstStyle/>
                    <a:p>
                      <a:endParaRPr lang="en-US"/>
                    </a:p>
                  </p:txBody>
                </p:sp>
                <p:sp>
                  <p:nvSpPr>
                    <p:cNvPr id="43642" name="Line 118"/>
                    <p:cNvSpPr>
                      <a:spLocks noChangeShapeType="1"/>
                    </p:cNvSpPr>
                    <p:nvPr/>
                  </p:nvSpPr>
                  <p:spPr bwMode="auto">
                    <a:xfrm>
                      <a:off x="969" y="4020"/>
                      <a:ext cx="0" cy="29"/>
                    </a:xfrm>
                    <a:prstGeom prst="line">
                      <a:avLst/>
                    </a:prstGeom>
                    <a:noFill/>
                    <a:ln w="9525">
                      <a:solidFill>
                        <a:srgbClr val="FF0000"/>
                      </a:solidFill>
                      <a:round/>
                      <a:headEnd/>
                      <a:tailEnd/>
                    </a:ln>
                  </p:spPr>
                  <p:txBody>
                    <a:bodyPr/>
                    <a:lstStyle/>
                    <a:p>
                      <a:endParaRPr lang="en-US"/>
                    </a:p>
                  </p:txBody>
                </p:sp>
              </p:grpSp>
              <p:grpSp>
                <p:nvGrpSpPr>
                  <p:cNvPr id="17" name="Group 119"/>
                  <p:cNvGrpSpPr>
                    <a:grpSpLocks/>
                  </p:cNvGrpSpPr>
                  <p:nvPr/>
                </p:nvGrpSpPr>
                <p:grpSpPr bwMode="auto">
                  <a:xfrm>
                    <a:off x="328967" y="5003688"/>
                    <a:ext cx="128910" cy="72371"/>
                    <a:chOff x="909" y="4018"/>
                    <a:chExt cx="64" cy="31"/>
                  </a:xfrm>
                </p:grpSpPr>
                <p:sp>
                  <p:nvSpPr>
                    <p:cNvPr id="43633" name="Line 120"/>
                    <p:cNvSpPr>
                      <a:spLocks noChangeShapeType="1"/>
                    </p:cNvSpPr>
                    <p:nvPr/>
                  </p:nvSpPr>
                  <p:spPr bwMode="auto">
                    <a:xfrm>
                      <a:off x="913" y="4018"/>
                      <a:ext cx="0" cy="29"/>
                    </a:xfrm>
                    <a:prstGeom prst="line">
                      <a:avLst/>
                    </a:prstGeom>
                    <a:noFill/>
                    <a:ln w="9525">
                      <a:solidFill>
                        <a:srgbClr val="FF0000"/>
                      </a:solidFill>
                      <a:round/>
                      <a:headEnd/>
                      <a:tailEnd/>
                    </a:ln>
                  </p:spPr>
                  <p:txBody>
                    <a:bodyPr/>
                    <a:lstStyle/>
                    <a:p>
                      <a:endParaRPr lang="en-US"/>
                    </a:p>
                  </p:txBody>
                </p:sp>
                <p:sp>
                  <p:nvSpPr>
                    <p:cNvPr id="43634" name="Line 121"/>
                    <p:cNvSpPr>
                      <a:spLocks noChangeShapeType="1"/>
                    </p:cNvSpPr>
                    <p:nvPr/>
                  </p:nvSpPr>
                  <p:spPr bwMode="auto">
                    <a:xfrm rot="2700000">
                      <a:off x="928" y="4013"/>
                      <a:ext cx="0" cy="37"/>
                    </a:xfrm>
                    <a:prstGeom prst="line">
                      <a:avLst/>
                    </a:prstGeom>
                    <a:noFill/>
                    <a:ln w="9525">
                      <a:solidFill>
                        <a:srgbClr val="FF0000"/>
                      </a:solidFill>
                      <a:round/>
                      <a:headEnd/>
                      <a:tailEnd/>
                    </a:ln>
                  </p:spPr>
                  <p:txBody>
                    <a:bodyPr/>
                    <a:lstStyle/>
                    <a:p>
                      <a:endParaRPr lang="en-US"/>
                    </a:p>
                  </p:txBody>
                </p:sp>
                <p:sp>
                  <p:nvSpPr>
                    <p:cNvPr id="43635" name="Line 122"/>
                    <p:cNvSpPr>
                      <a:spLocks noChangeShapeType="1"/>
                    </p:cNvSpPr>
                    <p:nvPr/>
                  </p:nvSpPr>
                  <p:spPr bwMode="auto">
                    <a:xfrm>
                      <a:off x="941" y="4019"/>
                      <a:ext cx="0" cy="29"/>
                    </a:xfrm>
                    <a:prstGeom prst="line">
                      <a:avLst/>
                    </a:prstGeom>
                    <a:noFill/>
                    <a:ln w="9525">
                      <a:solidFill>
                        <a:srgbClr val="FF0000"/>
                      </a:solidFill>
                      <a:round/>
                      <a:headEnd/>
                      <a:tailEnd/>
                    </a:ln>
                  </p:spPr>
                  <p:txBody>
                    <a:bodyPr/>
                    <a:lstStyle/>
                    <a:p>
                      <a:endParaRPr lang="en-US"/>
                    </a:p>
                  </p:txBody>
                </p:sp>
                <p:sp>
                  <p:nvSpPr>
                    <p:cNvPr id="43636" name="Line 123"/>
                    <p:cNvSpPr>
                      <a:spLocks noChangeShapeType="1"/>
                    </p:cNvSpPr>
                    <p:nvPr/>
                  </p:nvSpPr>
                  <p:spPr bwMode="auto">
                    <a:xfrm rot="2700000">
                      <a:off x="955" y="4015"/>
                      <a:ext cx="0" cy="37"/>
                    </a:xfrm>
                    <a:prstGeom prst="line">
                      <a:avLst/>
                    </a:prstGeom>
                    <a:noFill/>
                    <a:ln w="9525">
                      <a:solidFill>
                        <a:srgbClr val="FF0000"/>
                      </a:solidFill>
                      <a:round/>
                      <a:headEnd/>
                      <a:tailEnd/>
                    </a:ln>
                  </p:spPr>
                  <p:txBody>
                    <a:bodyPr/>
                    <a:lstStyle/>
                    <a:p>
                      <a:endParaRPr lang="en-US"/>
                    </a:p>
                  </p:txBody>
                </p:sp>
                <p:sp>
                  <p:nvSpPr>
                    <p:cNvPr id="43637" name="Line 124"/>
                    <p:cNvSpPr>
                      <a:spLocks noChangeShapeType="1"/>
                    </p:cNvSpPr>
                    <p:nvPr/>
                  </p:nvSpPr>
                  <p:spPr bwMode="auto">
                    <a:xfrm>
                      <a:off x="969" y="4020"/>
                      <a:ext cx="0" cy="29"/>
                    </a:xfrm>
                    <a:prstGeom prst="line">
                      <a:avLst/>
                    </a:prstGeom>
                    <a:noFill/>
                    <a:ln w="9525">
                      <a:solidFill>
                        <a:srgbClr val="FF0000"/>
                      </a:solidFill>
                      <a:round/>
                      <a:headEnd/>
                      <a:tailEnd/>
                    </a:ln>
                  </p:spPr>
                  <p:txBody>
                    <a:bodyPr/>
                    <a:lstStyle/>
                    <a:p>
                      <a:endParaRPr lang="en-US"/>
                    </a:p>
                  </p:txBody>
                </p:sp>
              </p:grpSp>
              <p:sp>
                <p:nvSpPr>
                  <p:cNvPr id="43625" name="Line 125"/>
                  <p:cNvSpPr>
                    <a:spLocks noChangeShapeType="1"/>
                  </p:cNvSpPr>
                  <p:nvPr/>
                </p:nvSpPr>
                <p:spPr bwMode="auto">
                  <a:xfrm>
                    <a:off x="341858" y="5006022"/>
                    <a:ext cx="324853" cy="0"/>
                  </a:xfrm>
                  <a:prstGeom prst="line">
                    <a:avLst/>
                  </a:prstGeom>
                  <a:noFill/>
                  <a:ln w="12700">
                    <a:solidFill>
                      <a:schemeClr val="tx1"/>
                    </a:solidFill>
                    <a:round/>
                    <a:headEnd/>
                    <a:tailEnd/>
                  </a:ln>
                </p:spPr>
                <p:txBody>
                  <a:bodyPr/>
                  <a:lstStyle/>
                  <a:p>
                    <a:endParaRPr lang="en-US"/>
                  </a:p>
                </p:txBody>
              </p:sp>
              <p:sp>
                <p:nvSpPr>
                  <p:cNvPr id="43626" name="Line 126"/>
                  <p:cNvSpPr>
                    <a:spLocks noChangeShapeType="1"/>
                  </p:cNvSpPr>
                  <p:nvPr/>
                </p:nvSpPr>
                <p:spPr bwMode="auto">
                  <a:xfrm>
                    <a:off x="341858" y="5076059"/>
                    <a:ext cx="324853" cy="0"/>
                  </a:xfrm>
                  <a:prstGeom prst="line">
                    <a:avLst/>
                  </a:prstGeom>
                  <a:noFill/>
                  <a:ln w="12700">
                    <a:solidFill>
                      <a:schemeClr val="tx1"/>
                    </a:solidFill>
                    <a:round/>
                    <a:headEnd/>
                    <a:tailEnd/>
                  </a:ln>
                </p:spPr>
                <p:txBody>
                  <a:bodyPr/>
                  <a:lstStyle/>
                  <a:p>
                    <a:endParaRPr lang="en-US"/>
                  </a:p>
                </p:txBody>
              </p:sp>
              <p:grpSp>
                <p:nvGrpSpPr>
                  <p:cNvPr id="18" name="Group 119"/>
                  <p:cNvGrpSpPr>
                    <a:grpSpLocks/>
                  </p:cNvGrpSpPr>
                  <p:nvPr/>
                </p:nvGrpSpPr>
                <p:grpSpPr bwMode="auto">
                  <a:xfrm>
                    <a:off x="438500" y="5003672"/>
                    <a:ext cx="128910" cy="72371"/>
                    <a:chOff x="909" y="4018"/>
                    <a:chExt cx="64" cy="31"/>
                  </a:xfrm>
                </p:grpSpPr>
                <p:sp>
                  <p:nvSpPr>
                    <p:cNvPr id="43628" name="Line 120"/>
                    <p:cNvSpPr>
                      <a:spLocks noChangeShapeType="1"/>
                    </p:cNvSpPr>
                    <p:nvPr/>
                  </p:nvSpPr>
                  <p:spPr bwMode="auto">
                    <a:xfrm>
                      <a:off x="913" y="4018"/>
                      <a:ext cx="0" cy="29"/>
                    </a:xfrm>
                    <a:prstGeom prst="line">
                      <a:avLst/>
                    </a:prstGeom>
                    <a:noFill/>
                    <a:ln w="9525">
                      <a:solidFill>
                        <a:srgbClr val="FF0000"/>
                      </a:solidFill>
                      <a:round/>
                      <a:headEnd/>
                      <a:tailEnd/>
                    </a:ln>
                  </p:spPr>
                  <p:txBody>
                    <a:bodyPr/>
                    <a:lstStyle/>
                    <a:p>
                      <a:endParaRPr lang="en-US"/>
                    </a:p>
                  </p:txBody>
                </p:sp>
                <p:sp>
                  <p:nvSpPr>
                    <p:cNvPr id="43629" name="Line 121"/>
                    <p:cNvSpPr>
                      <a:spLocks noChangeShapeType="1"/>
                    </p:cNvSpPr>
                    <p:nvPr/>
                  </p:nvSpPr>
                  <p:spPr bwMode="auto">
                    <a:xfrm rot="2700000">
                      <a:off x="928" y="4013"/>
                      <a:ext cx="0" cy="37"/>
                    </a:xfrm>
                    <a:prstGeom prst="line">
                      <a:avLst/>
                    </a:prstGeom>
                    <a:noFill/>
                    <a:ln w="9525">
                      <a:solidFill>
                        <a:srgbClr val="FF0000"/>
                      </a:solidFill>
                      <a:round/>
                      <a:headEnd/>
                      <a:tailEnd/>
                    </a:ln>
                  </p:spPr>
                  <p:txBody>
                    <a:bodyPr/>
                    <a:lstStyle/>
                    <a:p>
                      <a:endParaRPr lang="en-US"/>
                    </a:p>
                  </p:txBody>
                </p:sp>
                <p:sp>
                  <p:nvSpPr>
                    <p:cNvPr id="43630" name="Line 122"/>
                    <p:cNvSpPr>
                      <a:spLocks noChangeShapeType="1"/>
                    </p:cNvSpPr>
                    <p:nvPr/>
                  </p:nvSpPr>
                  <p:spPr bwMode="auto">
                    <a:xfrm>
                      <a:off x="941" y="4019"/>
                      <a:ext cx="0" cy="29"/>
                    </a:xfrm>
                    <a:prstGeom prst="line">
                      <a:avLst/>
                    </a:prstGeom>
                    <a:noFill/>
                    <a:ln w="9525">
                      <a:solidFill>
                        <a:srgbClr val="FF0000"/>
                      </a:solidFill>
                      <a:round/>
                      <a:headEnd/>
                      <a:tailEnd/>
                    </a:ln>
                  </p:spPr>
                  <p:txBody>
                    <a:bodyPr/>
                    <a:lstStyle/>
                    <a:p>
                      <a:endParaRPr lang="en-US"/>
                    </a:p>
                  </p:txBody>
                </p:sp>
                <p:sp>
                  <p:nvSpPr>
                    <p:cNvPr id="43631" name="Line 123"/>
                    <p:cNvSpPr>
                      <a:spLocks noChangeShapeType="1"/>
                    </p:cNvSpPr>
                    <p:nvPr/>
                  </p:nvSpPr>
                  <p:spPr bwMode="auto">
                    <a:xfrm rot="2700000">
                      <a:off x="955" y="4015"/>
                      <a:ext cx="0" cy="37"/>
                    </a:xfrm>
                    <a:prstGeom prst="line">
                      <a:avLst/>
                    </a:prstGeom>
                    <a:noFill/>
                    <a:ln w="9525">
                      <a:solidFill>
                        <a:srgbClr val="FF0000"/>
                      </a:solidFill>
                      <a:round/>
                      <a:headEnd/>
                      <a:tailEnd/>
                    </a:ln>
                  </p:spPr>
                  <p:txBody>
                    <a:bodyPr/>
                    <a:lstStyle/>
                    <a:p>
                      <a:endParaRPr lang="en-US"/>
                    </a:p>
                  </p:txBody>
                </p:sp>
                <p:sp>
                  <p:nvSpPr>
                    <p:cNvPr id="43632" name="Line 124"/>
                    <p:cNvSpPr>
                      <a:spLocks noChangeShapeType="1"/>
                    </p:cNvSpPr>
                    <p:nvPr/>
                  </p:nvSpPr>
                  <p:spPr bwMode="auto">
                    <a:xfrm>
                      <a:off x="969" y="4020"/>
                      <a:ext cx="0" cy="29"/>
                    </a:xfrm>
                    <a:prstGeom prst="line">
                      <a:avLst/>
                    </a:prstGeom>
                    <a:noFill/>
                    <a:ln w="9525">
                      <a:solidFill>
                        <a:srgbClr val="FF0000"/>
                      </a:solidFill>
                      <a:round/>
                      <a:headEnd/>
                      <a:tailEnd/>
                    </a:ln>
                  </p:spPr>
                  <p:txBody>
                    <a:bodyPr/>
                    <a:lstStyle/>
                    <a:p>
                      <a:endParaRPr lang="en-US"/>
                    </a:p>
                  </p:txBody>
                </p:sp>
              </p:grpSp>
            </p:grpSp>
          </p:grpSp>
          <p:sp>
            <p:nvSpPr>
              <p:cNvPr id="43101" name="Line 26"/>
              <p:cNvSpPr>
                <a:spLocks noChangeShapeType="1"/>
              </p:cNvSpPr>
              <p:nvPr/>
            </p:nvSpPr>
            <p:spPr bwMode="auto">
              <a:xfrm rot="5400000">
                <a:off x="562458" y="4077909"/>
                <a:ext cx="0" cy="75986"/>
              </a:xfrm>
              <a:prstGeom prst="line">
                <a:avLst/>
              </a:prstGeom>
              <a:noFill/>
              <a:ln w="57150">
                <a:solidFill>
                  <a:schemeClr val="accent2"/>
                </a:solidFill>
                <a:round/>
                <a:headEnd/>
                <a:tailEnd/>
              </a:ln>
            </p:spPr>
            <p:txBody>
              <a:bodyPr/>
              <a:lstStyle/>
              <a:p>
                <a:endParaRPr lang="en-US"/>
              </a:p>
            </p:txBody>
          </p:sp>
          <p:sp>
            <p:nvSpPr>
              <p:cNvPr id="138" name="Line 40"/>
              <p:cNvSpPr>
                <a:spLocks noChangeShapeType="1"/>
              </p:cNvSpPr>
              <p:nvPr/>
            </p:nvSpPr>
            <p:spPr bwMode="auto">
              <a:xfrm flipV="1">
                <a:off x="689953" y="4198729"/>
                <a:ext cx="88627" cy="0"/>
              </a:xfrm>
              <a:prstGeom prst="line">
                <a:avLst/>
              </a:prstGeom>
              <a:noFill/>
              <a:ln w="28575">
                <a:solidFill>
                  <a:schemeClr val="accent5">
                    <a:lumMod val="75000"/>
                  </a:schemeClr>
                </a:solidFill>
                <a:round/>
                <a:headEnd/>
                <a:tailEnd/>
              </a:ln>
            </p:spPr>
            <p:txBody>
              <a:bodyPr/>
              <a:lstStyle/>
              <a:p>
                <a:pPr>
                  <a:defRPr/>
                </a:pPr>
                <a:endParaRPr lang="ko-KR" altLang="en-US" sz="800">
                  <a:ea typeface="ＭＳ Ｐゴシック" charset="-128"/>
                </a:endParaRPr>
              </a:p>
            </p:txBody>
          </p:sp>
          <p:sp>
            <p:nvSpPr>
              <p:cNvPr id="139" name="Line 41"/>
              <p:cNvSpPr>
                <a:spLocks noChangeShapeType="1"/>
              </p:cNvSpPr>
              <p:nvPr/>
            </p:nvSpPr>
            <p:spPr bwMode="auto">
              <a:xfrm flipH="1">
                <a:off x="776842" y="4193516"/>
                <a:ext cx="0" cy="517729"/>
              </a:xfrm>
              <a:prstGeom prst="line">
                <a:avLst/>
              </a:prstGeom>
              <a:noFill/>
              <a:ln w="28575">
                <a:solidFill>
                  <a:schemeClr val="accent5">
                    <a:lumMod val="75000"/>
                  </a:schemeClr>
                </a:solidFill>
                <a:round/>
                <a:headEnd/>
                <a:tailEnd/>
              </a:ln>
            </p:spPr>
            <p:txBody>
              <a:bodyPr/>
              <a:lstStyle/>
              <a:p>
                <a:pPr>
                  <a:defRPr/>
                </a:pPr>
                <a:endParaRPr lang="ko-KR" altLang="en-US" sz="800">
                  <a:ea typeface="ＭＳ Ｐゴシック" charset="-128"/>
                </a:endParaRPr>
              </a:p>
            </p:txBody>
          </p:sp>
          <p:sp>
            <p:nvSpPr>
              <p:cNvPr id="140" name="Line 355"/>
              <p:cNvSpPr>
                <a:spLocks noChangeShapeType="1"/>
              </p:cNvSpPr>
              <p:nvPr/>
            </p:nvSpPr>
            <p:spPr bwMode="auto">
              <a:xfrm>
                <a:off x="646509" y="3826937"/>
                <a:ext cx="330177" cy="0"/>
              </a:xfrm>
              <a:prstGeom prst="line">
                <a:avLst/>
              </a:prstGeom>
              <a:noFill/>
              <a:ln w="19050">
                <a:solidFill>
                  <a:schemeClr val="bg1">
                    <a:lumMod val="75000"/>
                  </a:schemeClr>
                </a:solidFill>
                <a:round/>
                <a:headEnd/>
                <a:tailEnd/>
              </a:ln>
            </p:spPr>
            <p:txBody>
              <a:bodyPr/>
              <a:lstStyle/>
              <a:p>
                <a:pPr>
                  <a:defRPr/>
                </a:pPr>
                <a:endParaRPr lang="ko-KR" altLang="en-US" sz="800">
                  <a:ea typeface="ＭＳ Ｐゴシック" charset="-128"/>
                </a:endParaRPr>
              </a:p>
            </p:txBody>
          </p:sp>
          <p:sp>
            <p:nvSpPr>
              <p:cNvPr id="141" name="Line 356"/>
              <p:cNvSpPr>
                <a:spLocks noChangeShapeType="1"/>
              </p:cNvSpPr>
              <p:nvPr/>
            </p:nvSpPr>
            <p:spPr bwMode="auto">
              <a:xfrm flipV="1">
                <a:off x="644771" y="3675787"/>
                <a:ext cx="0" cy="156361"/>
              </a:xfrm>
              <a:prstGeom prst="line">
                <a:avLst/>
              </a:prstGeom>
              <a:noFill/>
              <a:ln w="19050">
                <a:solidFill>
                  <a:schemeClr val="bg1">
                    <a:lumMod val="75000"/>
                  </a:schemeClr>
                </a:solidFill>
                <a:round/>
                <a:headEnd/>
                <a:tailEnd/>
              </a:ln>
            </p:spPr>
            <p:txBody>
              <a:bodyPr>
                <a:spAutoFit/>
              </a:bodyPr>
              <a:lstStyle/>
              <a:p>
                <a:pPr>
                  <a:defRPr/>
                </a:pPr>
                <a:endParaRPr lang="ko-KR" altLang="en-US" sz="800">
                  <a:ea typeface="ＭＳ Ｐゴシック" charset="-128"/>
                </a:endParaRPr>
              </a:p>
            </p:txBody>
          </p:sp>
          <p:sp>
            <p:nvSpPr>
              <p:cNvPr id="142" name="Line 357"/>
              <p:cNvSpPr>
                <a:spLocks noChangeShapeType="1"/>
              </p:cNvSpPr>
              <p:nvPr/>
            </p:nvSpPr>
            <p:spPr bwMode="auto">
              <a:xfrm flipV="1">
                <a:off x="1588383" y="3753968"/>
                <a:ext cx="0" cy="324883"/>
              </a:xfrm>
              <a:prstGeom prst="line">
                <a:avLst/>
              </a:prstGeom>
              <a:noFill/>
              <a:ln w="19050">
                <a:solidFill>
                  <a:schemeClr val="bg1">
                    <a:lumMod val="75000"/>
                  </a:schemeClr>
                </a:solidFill>
                <a:round/>
                <a:headEnd/>
                <a:tailEnd/>
              </a:ln>
            </p:spPr>
            <p:txBody>
              <a:bodyPr>
                <a:spAutoFit/>
              </a:bodyPr>
              <a:lstStyle/>
              <a:p>
                <a:pPr>
                  <a:defRPr/>
                </a:pPr>
                <a:endParaRPr lang="ko-KR" altLang="en-US" sz="800">
                  <a:ea typeface="ＭＳ Ｐゴシック" charset="-128"/>
                </a:endParaRPr>
              </a:p>
            </p:txBody>
          </p:sp>
          <p:sp>
            <p:nvSpPr>
              <p:cNvPr id="143" name="Line 359"/>
              <p:cNvSpPr>
                <a:spLocks noChangeShapeType="1"/>
              </p:cNvSpPr>
              <p:nvPr/>
            </p:nvSpPr>
            <p:spPr bwMode="auto">
              <a:xfrm flipV="1">
                <a:off x="1579693" y="4240425"/>
                <a:ext cx="0" cy="356155"/>
              </a:xfrm>
              <a:prstGeom prst="line">
                <a:avLst/>
              </a:prstGeom>
              <a:noFill/>
              <a:ln w="19050">
                <a:solidFill>
                  <a:schemeClr val="bg1">
                    <a:lumMod val="75000"/>
                  </a:schemeClr>
                </a:solidFill>
                <a:round/>
                <a:headEnd/>
                <a:tailEnd/>
              </a:ln>
            </p:spPr>
            <p:txBody>
              <a:bodyPr>
                <a:spAutoFit/>
              </a:bodyPr>
              <a:lstStyle/>
              <a:p>
                <a:pPr>
                  <a:defRPr/>
                </a:pPr>
                <a:endParaRPr lang="ko-KR" altLang="en-US" sz="800">
                  <a:ea typeface="ＭＳ Ｐゴシック" charset="-128"/>
                </a:endParaRPr>
              </a:p>
            </p:txBody>
          </p:sp>
          <p:sp>
            <p:nvSpPr>
              <p:cNvPr id="144" name="AutoShape 43"/>
              <p:cNvSpPr>
                <a:spLocks noChangeArrowheads="1"/>
              </p:cNvSpPr>
              <p:nvPr/>
            </p:nvSpPr>
            <p:spPr bwMode="auto">
              <a:xfrm>
                <a:off x="564834" y="3529850"/>
                <a:ext cx="123382" cy="159836"/>
              </a:xfrm>
              <a:prstGeom prst="roundRect">
                <a:avLst>
                  <a:gd name="adj" fmla="val 16667"/>
                </a:avLst>
              </a:prstGeom>
              <a:gradFill rotWithShape="1">
                <a:gsLst>
                  <a:gs pos="0">
                    <a:schemeClr val="bg2"/>
                  </a:gs>
                  <a:gs pos="50000">
                    <a:srgbClr val="FFFFFF"/>
                  </a:gs>
                  <a:gs pos="100000">
                    <a:schemeClr val="bg2"/>
                  </a:gs>
                </a:gsLst>
                <a:lin ang="0" scaled="1"/>
              </a:gradFill>
              <a:ln w="19050">
                <a:solidFill>
                  <a:schemeClr val="tx1"/>
                </a:solidFill>
                <a:round/>
                <a:headEnd/>
                <a:tailEnd/>
              </a:ln>
              <a:effectLst/>
            </p:spPr>
            <p:txBody>
              <a:bodyPr wrap="none" anchor="ctr"/>
              <a:lstStyle/>
              <a:p>
                <a:pPr algn="ctr">
                  <a:defRPr/>
                </a:pPr>
                <a:endParaRPr lang="ko-KR" altLang="ko-KR" sz="800">
                  <a:ea typeface="돋움" pitchFamily="50" charset="-127"/>
                </a:endParaRPr>
              </a:p>
            </p:txBody>
          </p:sp>
          <p:sp>
            <p:nvSpPr>
              <p:cNvPr id="43109" name="Line 286"/>
              <p:cNvSpPr>
                <a:spLocks noChangeShapeType="1"/>
              </p:cNvSpPr>
              <p:nvPr/>
            </p:nvSpPr>
            <p:spPr bwMode="auto">
              <a:xfrm>
                <a:off x="644860" y="3996433"/>
                <a:ext cx="0" cy="76300"/>
              </a:xfrm>
              <a:prstGeom prst="line">
                <a:avLst/>
              </a:prstGeom>
              <a:noFill/>
              <a:ln w="57150">
                <a:solidFill>
                  <a:schemeClr val="accent2"/>
                </a:solidFill>
                <a:round/>
                <a:headEnd/>
                <a:tailEnd/>
              </a:ln>
            </p:spPr>
            <p:txBody>
              <a:bodyPr/>
              <a:lstStyle/>
              <a:p>
                <a:endParaRPr lang="en-US"/>
              </a:p>
            </p:txBody>
          </p:sp>
          <p:cxnSp>
            <p:nvCxnSpPr>
              <p:cNvPr id="146" name="직선 연결선 860"/>
              <p:cNvCxnSpPr/>
              <p:nvPr/>
            </p:nvCxnSpPr>
            <p:spPr bwMode="auto">
              <a:xfrm rot="16200000" flipH="1">
                <a:off x="373757" y="4544438"/>
                <a:ext cx="637606" cy="178991"/>
              </a:xfrm>
              <a:prstGeom prst="line">
                <a:avLst/>
              </a:prstGeom>
              <a:noFill/>
              <a:ln w="19050" cap="flat" cmpd="sng" algn="ctr">
                <a:solidFill>
                  <a:schemeClr val="bg1">
                    <a:lumMod val="50000"/>
                  </a:schemeClr>
                </a:solidFill>
                <a:prstDash val="solid"/>
                <a:round/>
                <a:headEnd type="none" w="med" len="med"/>
                <a:tailEnd type="none" w="med" len="med"/>
              </a:ln>
              <a:effectLst/>
            </p:spPr>
          </p:cxnSp>
          <p:grpSp>
            <p:nvGrpSpPr>
              <p:cNvPr id="26" name="그룹 262"/>
              <p:cNvGrpSpPr>
                <a:grpSpLocks/>
              </p:cNvGrpSpPr>
              <p:nvPr/>
            </p:nvGrpSpPr>
            <p:grpSpPr bwMode="auto">
              <a:xfrm rot="-900000">
                <a:off x="665888" y="4583931"/>
                <a:ext cx="54816" cy="136613"/>
                <a:chOff x="6084168" y="2708920"/>
                <a:chExt cx="288032" cy="792086"/>
              </a:xfrm>
            </p:grpSpPr>
            <p:sp>
              <p:nvSpPr>
                <p:cNvPr id="148" name="사다리꼴 974"/>
                <p:cNvSpPr/>
                <p:nvPr/>
              </p:nvSpPr>
              <p:spPr bwMode="auto">
                <a:xfrm>
                  <a:off x="6073028" y="2689850"/>
                  <a:ext cx="301325" cy="211540"/>
                </a:xfrm>
                <a:prstGeom prst="trapezoid">
                  <a:avLst/>
                </a:prstGeom>
                <a:solidFill>
                  <a:schemeClr val="bg1">
                    <a:lumMod val="75000"/>
                  </a:schemeClr>
                </a:solidFill>
                <a:ln w="9525" cap="flat" cmpd="sng" algn="ctr">
                  <a:solidFill>
                    <a:schemeClr val="tx1">
                      <a:lumMod val="75000"/>
                      <a:lumOff val="25000"/>
                    </a:schemeClr>
                  </a:solidFill>
                  <a:prstDash val="solid"/>
                  <a:round/>
                  <a:headEnd type="none" w="med" len="med"/>
                  <a:tailEnd type="none" w="med" len="med"/>
                </a:ln>
                <a:effectLst/>
              </p:spPr>
              <p:txBody>
                <a:bodyPr lIns="0" tIns="0" rIns="0" bIns="0" anchor="ctr">
                  <a:normAutofit fontScale="55000" lnSpcReduction="20000"/>
                </a:bodyPr>
                <a:lstStyle/>
                <a:p>
                  <a:pPr fontAlgn="t" latinLnBrk="1">
                    <a:lnSpc>
                      <a:spcPct val="50000"/>
                    </a:lnSpc>
                    <a:spcBef>
                      <a:spcPct val="50000"/>
                    </a:spcBef>
                    <a:defRPr/>
                  </a:pPr>
                  <a:endParaRPr kumimoji="1" lang="ko-KR" altLang="en-US" sz="800" b="0">
                    <a:ea typeface="돋움체" pitchFamily="49" charset="-127"/>
                  </a:endParaRPr>
                </a:p>
              </p:txBody>
            </p:sp>
            <p:sp>
              <p:nvSpPr>
                <p:cNvPr id="149" name="직사각형 975"/>
                <p:cNvSpPr/>
                <p:nvPr/>
              </p:nvSpPr>
              <p:spPr bwMode="auto">
                <a:xfrm>
                  <a:off x="6082843" y="2923495"/>
                  <a:ext cx="292196" cy="362635"/>
                </a:xfrm>
                <a:prstGeom prst="rect">
                  <a:avLst/>
                </a:prstGeom>
                <a:solidFill>
                  <a:schemeClr val="bg1">
                    <a:lumMod val="75000"/>
                  </a:schemeClr>
                </a:solidFill>
                <a:ln w="9525" cap="flat" cmpd="sng" algn="ctr">
                  <a:solidFill>
                    <a:schemeClr val="tx1">
                      <a:lumMod val="75000"/>
                      <a:lumOff val="25000"/>
                    </a:schemeClr>
                  </a:solidFill>
                  <a:prstDash val="solid"/>
                  <a:round/>
                  <a:headEnd type="none" w="med" len="med"/>
                  <a:tailEnd type="none" w="med" len="med"/>
                </a:ln>
                <a:effectLst/>
              </p:spPr>
              <p:txBody>
                <a:bodyPr lIns="0" tIns="0" rIns="0" bIns="0" anchor="ctr">
                  <a:normAutofit lnSpcReduction="10000"/>
                </a:bodyPr>
                <a:lstStyle/>
                <a:p>
                  <a:pPr fontAlgn="t" latinLnBrk="1">
                    <a:lnSpc>
                      <a:spcPct val="50000"/>
                    </a:lnSpc>
                    <a:spcBef>
                      <a:spcPct val="50000"/>
                    </a:spcBef>
                    <a:defRPr/>
                  </a:pPr>
                  <a:endParaRPr kumimoji="1" lang="ko-KR" altLang="en-US" sz="800" b="0">
                    <a:ea typeface="돋움체" pitchFamily="49" charset="-127"/>
                  </a:endParaRPr>
                </a:p>
              </p:txBody>
            </p:sp>
            <p:sp>
              <p:nvSpPr>
                <p:cNvPr id="150" name="사다리꼴 983"/>
                <p:cNvSpPr/>
                <p:nvPr/>
              </p:nvSpPr>
              <p:spPr bwMode="auto">
                <a:xfrm rot="10800000">
                  <a:off x="5983082" y="3127178"/>
                  <a:ext cx="410904" cy="171241"/>
                </a:xfrm>
                <a:prstGeom prst="trapezoid">
                  <a:avLst/>
                </a:prstGeom>
                <a:solidFill>
                  <a:schemeClr val="bg1">
                    <a:lumMod val="75000"/>
                  </a:schemeClr>
                </a:solidFill>
                <a:ln w="9525" cap="flat" cmpd="sng" algn="ctr">
                  <a:solidFill>
                    <a:schemeClr val="tx1">
                      <a:lumMod val="75000"/>
                      <a:lumOff val="25000"/>
                    </a:schemeClr>
                  </a:solidFill>
                  <a:prstDash val="solid"/>
                  <a:round/>
                  <a:headEnd type="none" w="med" len="med"/>
                  <a:tailEnd type="none" w="med" len="med"/>
                </a:ln>
                <a:effectLst/>
              </p:spPr>
              <p:txBody>
                <a:bodyPr lIns="0" tIns="0" rIns="0" bIns="0" anchor="ctr">
                  <a:normAutofit fontScale="55000" lnSpcReduction="20000"/>
                </a:bodyPr>
                <a:lstStyle/>
                <a:p>
                  <a:pPr fontAlgn="t" latinLnBrk="1">
                    <a:lnSpc>
                      <a:spcPct val="50000"/>
                    </a:lnSpc>
                    <a:spcBef>
                      <a:spcPct val="50000"/>
                    </a:spcBef>
                    <a:defRPr/>
                  </a:pPr>
                  <a:endParaRPr kumimoji="1" lang="ko-KR" altLang="en-US" sz="800" b="0">
                    <a:ea typeface="돋움체" pitchFamily="49" charset="-127"/>
                  </a:endParaRPr>
                </a:p>
              </p:txBody>
            </p:sp>
          </p:grpSp>
          <p:sp>
            <p:nvSpPr>
              <p:cNvPr id="151" name="Freeform 108"/>
              <p:cNvSpPr>
                <a:spLocks/>
              </p:cNvSpPr>
              <p:nvPr/>
            </p:nvSpPr>
            <p:spPr bwMode="auto">
              <a:xfrm>
                <a:off x="1525823" y="4080589"/>
                <a:ext cx="118169" cy="158098"/>
              </a:xfrm>
              <a:custGeom>
                <a:avLst/>
                <a:gdLst/>
                <a:ahLst/>
                <a:cxnLst>
                  <a:cxn ang="0">
                    <a:pos x="150" y="0"/>
                  </a:cxn>
                  <a:cxn ang="0">
                    <a:pos x="16" y="68"/>
                  </a:cxn>
                  <a:cxn ang="0">
                    <a:pos x="247" y="132"/>
                  </a:cxn>
                  <a:cxn ang="0">
                    <a:pos x="18" y="201"/>
                  </a:cxn>
                  <a:cxn ang="0">
                    <a:pos x="247" y="267"/>
                  </a:cxn>
                  <a:cxn ang="0">
                    <a:pos x="16" y="335"/>
                  </a:cxn>
                  <a:cxn ang="0">
                    <a:pos x="247" y="401"/>
                  </a:cxn>
                  <a:cxn ang="0">
                    <a:pos x="109" y="470"/>
                  </a:cxn>
                </a:cxnLst>
                <a:rect l="0" t="0" r="r" b="b"/>
                <a:pathLst>
                  <a:path w="263" h="470">
                    <a:moveTo>
                      <a:pt x="150" y="0"/>
                    </a:moveTo>
                    <a:cubicBezTo>
                      <a:pt x="75" y="23"/>
                      <a:pt x="0" y="46"/>
                      <a:pt x="16" y="68"/>
                    </a:cubicBezTo>
                    <a:cubicBezTo>
                      <a:pt x="32" y="90"/>
                      <a:pt x="247" y="110"/>
                      <a:pt x="247" y="132"/>
                    </a:cubicBezTo>
                    <a:cubicBezTo>
                      <a:pt x="247" y="154"/>
                      <a:pt x="18" y="179"/>
                      <a:pt x="18" y="201"/>
                    </a:cubicBezTo>
                    <a:cubicBezTo>
                      <a:pt x="18" y="223"/>
                      <a:pt x="247" y="245"/>
                      <a:pt x="247" y="267"/>
                    </a:cubicBezTo>
                    <a:cubicBezTo>
                      <a:pt x="247" y="289"/>
                      <a:pt x="16" y="313"/>
                      <a:pt x="16" y="335"/>
                    </a:cubicBezTo>
                    <a:cubicBezTo>
                      <a:pt x="16" y="357"/>
                      <a:pt x="231" y="379"/>
                      <a:pt x="247" y="401"/>
                    </a:cubicBezTo>
                    <a:cubicBezTo>
                      <a:pt x="263" y="423"/>
                      <a:pt x="186" y="446"/>
                      <a:pt x="109" y="470"/>
                    </a:cubicBezTo>
                  </a:path>
                </a:pathLst>
              </a:custGeom>
              <a:noFill/>
              <a:ln w="19050">
                <a:solidFill>
                  <a:schemeClr val="bg1">
                    <a:lumMod val="75000"/>
                  </a:schemeClr>
                </a:solidFill>
                <a:round/>
                <a:headEnd/>
                <a:tailEnd/>
              </a:ln>
              <a:effectLst/>
            </p:spPr>
            <p:txBody>
              <a:bodyPr/>
              <a:lstStyle/>
              <a:p>
                <a:pPr>
                  <a:defRPr/>
                </a:pPr>
                <a:endParaRPr lang="ko-KR" altLang="en-US" sz="800">
                  <a:ea typeface="ＭＳ Ｐゴシック" charset="-128"/>
                </a:endParaRPr>
              </a:p>
            </p:txBody>
          </p:sp>
          <p:sp>
            <p:nvSpPr>
              <p:cNvPr id="43113" name="Rectangle 287"/>
              <p:cNvSpPr>
                <a:spLocks noChangeArrowheads="1"/>
              </p:cNvSpPr>
              <p:nvPr/>
            </p:nvSpPr>
            <p:spPr bwMode="auto">
              <a:xfrm>
                <a:off x="724811" y="3804013"/>
                <a:ext cx="102630" cy="56220"/>
              </a:xfrm>
              <a:prstGeom prst="rect">
                <a:avLst/>
              </a:prstGeom>
              <a:pattFill prst="openDmnd">
                <a:fgClr>
                  <a:srgbClr val="99CC00"/>
                </a:fgClr>
                <a:bgClr>
                  <a:srgbClr val="FFFFFF"/>
                </a:bgClr>
              </a:pattFill>
              <a:ln w="9525">
                <a:solidFill>
                  <a:srgbClr val="808080"/>
                </a:solidFill>
                <a:miter lim="800000"/>
                <a:headEnd/>
                <a:tailEnd/>
              </a:ln>
            </p:spPr>
            <p:txBody>
              <a:bodyPr wrap="none" anchor="ctr"/>
              <a:lstStyle/>
              <a:p>
                <a:endParaRPr lang="ko-KR" altLang="en-US" sz="800"/>
              </a:p>
            </p:txBody>
          </p:sp>
          <p:grpSp>
            <p:nvGrpSpPr>
              <p:cNvPr id="27" name="Group 152"/>
              <p:cNvGrpSpPr>
                <a:grpSpLocks/>
              </p:cNvGrpSpPr>
              <p:nvPr/>
            </p:nvGrpSpPr>
            <p:grpSpPr bwMode="auto">
              <a:xfrm rot="10800000">
                <a:off x="410980" y="3920666"/>
                <a:ext cx="199339" cy="82323"/>
                <a:chOff x="1151" y="2044"/>
                <a:chExt cx="202" cy="82"/>
              </a:xfrm>
              <a:solidFill>
                <a:srgbClr val="FF0000"/>
              </a:solidFill>
            </p:grpSpPr>
            <p:sp>
              <p:nvSpPr>
                <p:cNvPr id="154" name="Line 18"/>
                <p:cNvSpPr>
                  <a:spLocks noChangeShapeType="1"/>
                </p:cNvSpPr>
                <p:nvPr/>
              </p:nvSpPr>
              <p:spPr bwMode="auto">
                <a:xfrm>
                  <a:off x="1151" y="2086"/>
                  <a:ext cx="112" cy="0"/>
                </a:xfrm>
                <a:prstGeom prst="line">
                  <a:avLst/>
                </a:prstGeom>
                <a:grpFill/>
                <a:ln w="28575">
                  <a:solidFill>
                    <a:schemeClr val="tx1"/>
                  </a:solidFill>
                  <a:round/>
                  <a:headEnd/>
                  <a:tailEnd/>
                </a:ln>
                <a:effectLst/>
              </p:spPr>
              <p:txBody>
                <a:bodyPr/>
                <a:lstStyle/>
                <a:p>
                  <a:pPr>
                    <a:defRPr/>
                  </a:pPr>
                  <a:endParaRPr lang="ko-KR" altLang="en-US" sz="800">
                    <a:ea typeface="ＭＳ Ｐゴシック" charset="-128"/>
                  </a:endParaRPr>
                </a:p>
              </p:txBody>
            </p:sp>
            <p:sp>
              <p:nvSpPr>
                <p:cNvPr id="155" name="Rectangle 19"/>
                <p:cNvSpPr>
                  <a:spLocks noChangeArrowheads="1"/>
                </p:cNvSpPr>
                <p:nvPr/>
              </p:nvSpPr>
              <p:spPr bwMode="auto">
                <a:xfrm>
                  <a:off x="1268" y="2044"/>
                  <a:ext cx="85" cy="82"/>
                </a:xfrm>
                <a:prstGeom prst="rect">
                  <a:avLst/>
                </a:prstGeom>
                <a:grpFill/>
                <a:ln w="28575">
                  <a:solidFill>
                    <a:schemeClr val="tx1"/>
                  </a:solidFill>
                  <a:miter lim="800000"/>
                  <a:headEnd/>
                  <a:tailEnd/>
                </a:ln>
                <a:effectLst/>
              </p:spPr>
              <p:txBody>
                <a:bodyPr wrap="none" anchor="ctr"/>
                <a:lstStyle/>
                <a:p>
                  <a:pPr>
                    <a:defRPr/>
                  </a:pPr>
                  <a:endParaRPr lang="ko-KR" altLang="en-US" sz="800">
                    <a:ea typeface="ＭＳ Ｐゴシック" charset="-128"/>
                  </a:endParaRPr>
                </a:p>
              </p:txBody>
            </p:sp>
          </p:grpSp>
          <p:grpSp>
            <p:nvGrpSpPr>
              <p:cNvPr id="28" name="Group 349"/>
              <p:cNvGrpSpPr>
                <a:grpSpLocks/>
              </p:cNvGrpSpPr>
              <p:nvPr/>
            </p:nvGrpSpPr>
            <p:grpSpPr bwMode="auto">
              <a:xfrm rot="4200000">
                <a:off x="719006" y="4734710"/>
                <a:ext cx="138544" cy="159866"/>
                <a:chOff x="2748" y="3422"/>
                <a:chExt cx="105" cy="108"/>
              </a:xfrm>
              <a:solidFill>
                <a:srgbClr val="FF6600"/>
              </a:solidFill>
            </p:grpSpPr>
            <p:sp>
              <p:nvSpPr>
                <p:cNvPr id="157" name="AutoShape 350"/>
                <p:cNvSpPr>
                  <a:spLocks noChangeArrowheads="1"/>
                </p:cNvSpPr>
                <p:nvPr/>
              </p:nvSpPr>
              <p:spPr bwMode="auto">
                <a:xfrm rot="-5400000">
                  <a:off x="2772" y="3449"/>
                  <a:ext cx="57" cy="105"/>
                </a:xfrm>
                <a:prstGeom prst="flowChartCollate">
                  <a:avLst/>
                </a:prstGeom>
                <a:grpFill/>
                <a:ln w="9525">
                  <a:solidFill>
                    <a:srgbClr val="FF6600"/>
                  </a:solidFill>
                  <a:miter lim="800000"/>
                  <a:headEnd/>
                  <a:tailEnd/>
                </a:ln>
              </p:spPr>
              <p:txBody>
                <a:bodyPr vert="eaVert" wrap="none" anchor="ctr"/>
                <a:lstStyle/>
                <a:p>
                  <a:pPr>
                    <a:defRPr/>
                  </a:pPr>
                  <a:endParaRPr lang="ko-KR" altLang="en-US" sz="800">
                    <a:ea typeface="ＭＳ Ｐゴシック" charset="-128"/>
                  </a:endParaRPr>
                </a:p>
              </p:txBody>
            </p:sp>
            <p:sp>
              <p:nvSpPr>
                <p:cNvPr id="158" name="Line 351"/>
                <p:cNvSpPr>
                  <a:spLocks noChangeShapeType="1"/>
                </p:cNvSpPr>
                <p:nvPr/>
              </p:nvSpPr>
              <p:spPr bwMode="auto">
                <a:xfrm rot="-5400000">
                  <a:off x="2784" y="3485"/>
                  <a:ext cx="34" cy="0"/>
                </a:xfrm>
                <a:prstGeom prst="line">
                  <a:avLst/>
                </a:prstGeom>
                <a:grpFill/>
                <a:ln w="38100">
                  <a:solidFill>
                    <a:srgbClr val="FF6600"/>
                  </a:solidFill>
                  <a:round/>
                  <a:headEnd/>
                  <a:tailEnd/>
                </a:ln>
              </p:spPr>
              <p:txBody>
                <a:bodyPr/>
                <a:lstStyle/>
                <a:p>
                  <a:pPr>
                    <a:defRPr/>
                  </a:pPr>
                  <a:endParaRPr lang="ko-KR" altLang="en-US" sz="800">
                    <a:ea typeface="ＭＳ Ｐゴシック" charset="-128"/>
                  </a:endParaRPr>
                </a:p>
              </p:txBody>
            </p:sp>
            <p:sp>
              <p:nvSpPr>
                <p:cNvPr id="159" name="AutoShape 352"/>
                <p:cNvSpPr>
                  <a:spLocks noChangeArrowheads="1"/>
                </p:cNvSpPr>
                <p:nvPr/>
              </p:nvSpPr>
              <p:spPr bwMode="auto">
                <a:xfrm rot="-5400000">
                  <a:off x="2778" y="3421"/>
                  <a:ext cx="45" cy="48"/>
                </a:xfrm>
                <a:prstGeom prst="flowChartDelay">
                  <a:avLst/>
                </a:prstGeom>
                <a:grpFill/>
                <a:ln w="9525">
                  <a:solidFill>
                    <a:srgbClr val="FF6600"/>
                  </a:solidFill>
                  <a:miter lim="800000"/>
                  <a:headEnd/>
                  <a:tailEnd/>
                </a:ln>
              </p:spPr>
              <p:txBody>
                <a:bodyPr vert="eaVert" wrap="none" tIns="0" bIns="0" anchor="ctr" anchorCtr="1"/>
                <a:lstStyle/>
                <a:p>
                  <a:pPr algn="ctr">
                    <a:defRPr/>
                  </a:pPr>
                  <a:r>
                    <a:rPr lang="en-US" altLang="ko-KR" sz="800" dirty="0">
                      <a:ea typeface="굴림" pitchFamily="50" charset="-127"/>
                    </a:rPr>
                    <a:t>s</a:t>
                  </a:r>
                </a:p>
              </p:txBody>
            </p:sp>
          </p:grpSp>
          <p:grpSp>
            <p:nvGrpSpPr>
              <p:cNvPr id="29" name="Group 77"/>
              <p:cNvGrpSpPr>
                <a:grpSpLocks/>
              </p:cNvGrpSpPr>
              <p:nvPr/>
            </p:nvGrpSpPr>
            <p:grpSpPr bwMode="auto">
              <a:xfrm>
                <a:off x="1567699" y="2032049"/>
                <a:ext cx="511172" cy="172688"/>
                <a:chOff x="2033" y="584"/>
                <a:chExt cx="590" cy="186"/>
              </a:xfrm>
            </p:grpSpPr>
            <p:sp>
              <p:nvSpPr>
                <p:cNvPr id="43614" name="Oval 78"/>
                <p:cNvSpPr>
                  <a:spLocks noChangeArrowheads="1"/>
                </p:cNvSpPr>
                <p:nvPr/>
              </p:nvSpPr>
              <p:spPr bwMode="auto">
                <a:xfrm>
                  <a:off x="2033" y="584"/>
                  <a:ext cx="296" cy="75"/>
                </a:xfrm>
                <a:prstGeom prst="ellipse">
                  <a:avLst/>
                </a:prstGeom>
                <a:solidFill>
                  <a:schemeClr val="tx2"/>
                </a:solidFill>
                <a:ln w="9525">
                  <a:solidFill>
                    <a:schemeClr val="tx1"/>
                  </a:solidFill>
                  <a:round/>
                  <a:headEnd/>
                  <a:tailEnd/>
                </a:ln>
              </p:spPr>
              <p:txBody>
                <a:bodyPr wrap="none" anchor="ctr"/>
                <a:lstStyle/>
                <a:p>
                  <a:endParaRPr lang="ko-KR" altLang="en-US" sz="800"/>
                </a:p>
              </p:txBody>
            </p:sp>
            <p:sp>
              <p:nvSpPr>
                <p:cNvPr id="43615" name="AutoShape 79"/>
                <p:cNvSpPr>
                  <a:spLocks noChangeArrowheads="1"/>
                </p:cNvSpPr>
                <p:nvPr/>
              </p:nvSpPr>
              <p:spPr bwMode="auto">
                <a:xfrm rot="10800000">
                  <a:off x="2230" y="702"/>
                  <a:ext cx="199" cy="68"/>
                </a:xfrm>
                <a:prstGeom prst="flowChartManualOperation">
                  <a:avLst/>
                </a:prstGeom>
                <a:solidFill>
                  <a:schemeClr val="bg2"/>
                </a:solidFill>
                <a:ln w="9525">
                  <a:solidFill>
                    <a:schemeClr val="tx1"/>
                  </a:solidFill>
                  <a:miter lim="800000"/>
                  <a:headEnd/>
                  <a:tailEnd/>
                </a:ln>
              </p:spPr>
              <p:txBody>
                <a:bodyPr wrap="none" anchor="ctr"/>
                <a:lstStyle/>
                <a:p>
                  <a:endParaRPr lang="ko-KR" altLang="en-US" sz="800"/>
                </a:p>
              </p:txBody>
            </p:sp>
            <p:sp>
              <p:nvSpPr>
                <p:cNvPr id="43616" name="Line 80"/>
                <p:cNvSpPr>
                  <a:spLocks noChangeShapeType="1"/>
                </p:cNvSpPr>
                <p:nvPr/>
              </p:nvSpPr>
              <p:spPr bwMode="auto">
                <a:xfrm>
                  <a:off x="2329" y="620"/>
                  <a:ext cx="0" cy="89"/>
                </a:xfrm>
                <a:prstGeom prst="line">
                  <a:avLst/>
                </a:prstGeom>
                <a:noFill/>
                <a:ln w="9525">
                  <a:solidFill>
                    <a:schemeClr val="tx1"/>
                  </a:solidFill>
                  <a:round/>
                  <a:headEnd/>
                  <a:tailEnd/>
                </a:ln>
              </p:spPr>
              <p:txBody>
                <a:bodyPr/>
                <a:lstStyle/>
                <a:p>
                  <a:endParaRPr lang="en-US"/>
                </a:p>
              </p:txBody>
            </p:sp>
            <p:sp>
              <p:nvSpPr>
                <p:cNvPr id="43617" name="Oval 81"/>
                <p:cNvSpPr>
                  <a:spLocks noChangeArrowheads="1"/>
                </p:cNvSpPr>
                <p:nvPr/>
              </p:nvSpPr>
              <p:spPr bwMode="auto">
                <a:xfrm>
                  <a:off x="2327" y="588"/>
                  <a:ext cx="296" cy="75"/>
                </a:xfrm>
                <a:prstGeom prst="ellipse">
                  <a:avLst/>
                </a:prstGeom>
                <a:solidFill>
                  <a:schemeClr val="tx2"/>
                </a:solidFill>
                <a:ln w="9525">
                  <a:solidFill>
                    <a:schemeClr val="tx1"/>
                  </a:solidFill>
                  <a:round/>
                  <a:headEnd/>
                  <a:tailEnd/>
                </a:ln>
              </p:spPr>
              <p:txBody>
                <a:bodyPr wrap="none" anchor="ctr"/>
                <a:lstStyle/>
                <a:p>
                  <a:endParaRPr lang="ko-KR" altLang="en-US" sz="800"/>
                </a:p>
              </p:txBody>
            </p:sp>
          </p:grpSp>
          <p:grpSp>
            <p:nvGrpSpPr>
              <p:cNvPr id="30" name="Group 77"/>
              <p:cNvGrpSpPr>
                <a:grpSpLocks/>
              </p:cNvGrpSpPr>
              <p:nvPr/>
            </p:nvGrpSpPr>
            <p:grpSpPr bwMode="auto">
              <a:xfrm>
                <a:off x="2134142" y="2032040"/>
                <a:ext cx="511172" cy="172688"/>
                <a:chOff x="2033" y="584"/>
                <a:chExt cx="590" cy="186"/>
              </a:xfrm>
            </p:grpSpPr>
            <p:sp>
              <p:nvSpPr>
                <p:cNvPr id="43610" name="Oval 78"/>
                <p:cNvSpPr>
                  <a:spLocks noChangeArrowheads="1"/>
                </p:cNvSpPr>
                <p:nvPr/>
              </p:nvSpPr>
              <p:spPr bwMode="auto">
                <a:xfrm>
                  <a:off x="2033" y="584"/>
                  <a:ext cx="296" cy="75"/>
                </a:xfrm>
                <a:prstGeom prst="ellipse">
                  <a:avLst/>
                </a:prstGeom>
                <a:solidFill>
                  <a:schemeClr val="tx2"/>
                </a:solidFill>
                <a:ln w="9525">
                  <a:solidFill>
                    <a:schemeClr val="tx1"/>
                  </a:solidFill>
                  <a:round/>
                  <a:headEnd/>
                  <a:tailEnd/>
                </a:ln>
              </p:spPr>
              <p:txBody>
                <a:bodyPr wrap="none" anchor="ctr"/>
                <a:lstStyle/>
                <a:p>
                  <a:endParaRPr lang="ko-KR" altLang="en-US" sz="800"/>
                </a:p>
              </p:txBody>
            </p:sp>
            <p:sp>
              <p:nvSpPr>
                <p:cNvPr id="43611" name="AutoShape 79"/>
                <p:cNvSpPr>
                  <a:spLocks noChangeArrowheads="1"/>
                </p:cNvSpPr>
                <p:nvPr/>
              </p:nvSpPr>
              <p:spPr bwMode="auto">
                <a:xfrm rot="10800000">
                  <a:off x="2230" y="702"/>
                  <a:ext cx="199" cy="68"/>
                </a:xfrm>
                <a:prstGeom prst="flowChartManualOperation">
                  <a:avLst/>
                </a:prstGeom>
                <a:solidFill>
                  <a:schemeClr val="bg2"/>
                </a:solidFill>
                <a:ln w="9525">
                  <a:solidFill>
                    <a:schemeClr val="tx1"/>
                  </a:solidFill>
                  <a:miter lim="800000"/>
                  <a:headEnd/>
                  <a:tailEnd/>
                </a:ln>
              </p:spPr>
              <p:txBody>
                <a:bodyPr wrap="none" anchor="ctr"/>
                <a:lstStyle/>
                <a:p>
                  <a:endParaRPr lang="ko-KR" altLang="en-US" sz="800"/>
                </a:p>
              </p:txBody>
            </p:sp>
            <p:sp>
              <p:nvSpPr>
                <p:cNvPr id="43612" name="Line 80"/>
                <p:cNvSpPr>
                  <a:spLocks noChangeShapeType="1"/>
                </p:cNvSpPr>
                <p:nvPr/>
              </p:nvSpPr>
              <p:spPr bwMode="auto">
                <a:xfrm>
                  <a:off x="2329" y="620"/>
                  <a:ext cx="0" cy="89"/>
                </a:xfrm>
                <a:prstGeom prst="line">
                  <a:avLst/>
                </a:prstGeom>
                <a:noFill/>
                <a:ln w="9525">
                  <a:solidFill>
                    <a:schemeClr val="tx1"/>
                  </a:solidFill>
                  <a:round/>
                  <a:headEnd/>
                  <a:tailEnd/>
                </a:ln>
              </p:spPr>
              <p:txBody>
                <a:bodyPr/>
                <a:lstStyle/>
                <a:p>
                  <a:endParaRPr lang="en-US"/>
                </a:p>
              </p:txBody>
            </p:sp>
            <p:sp>
              <p:nvSpPr>
                <p:cNvPr id="43613" name="Oval 81"/>
                <p:cNvSpPr>
                  <a:spLocks noChangeArrowheads="1"/>
                </p:cNvSpPr>
                <p:nvPr/>
              </p:nvSpPr>
              <p:spPr bwMode="auto">
                <a:xfrm>
                  <a:off x="2327" y="588"/>
                  <a:ext cx="296" cy="75"/>
                </a:xfrm>
                <a:prstGeom prst="ellipse">
                  <a:avLst/>
                </a:prstGeom>
                <a:solidFill>
                  <a:schemeClr val="tx2"/>
                </a:solidFill>
                <a:ln w="9525">
                  <a:solidFill>
                    <a:schemeClr val="tx1"/>
                  </a:solidFill>
                  <a:round/>
                  <a:headEnd/>
                  <a:tailEnd/>
                </a:ln>
              </p:spPr>
              <p:txBody>
                <a:bodyPr wrap="none" anchor="ctr"/>
                <a:lstStyle/>
                <a:p>
                  <a:endParaRPr lang="ko-KR" altLang="en-US" sz="800"/>
                </a:p>
              </p:txBody>
            </p:sp>
          </p:grpSp>
          <p:sp>
            <p:nvSpPr>
              <p:cNvPr id="43118" name="Line 3"/>
              <p:cNvSpPr>
                <a:spLocks noChangeShapeType="1"/>
              </p:cNvSpPr>
              <p:nvPr/>
            </p:nvSpPr>
            <p:spPr bwMode="auto">
              <a:xfrm flipV="1">
                <a:off x="1014438" y="3685212"/>
                <a:ext cx="0" cy="532087"/>
              </a:xfrm>
              <a:prstGeom prst="line">
                <a:avLst/>
              </a:prstGeom>
              <a:noFill/>
              <a:ln w="28575">
                <a:solidFill>
                  <a:srgbClr val="FF0000"/>
                </a:solidFill>
                <a:round/>
                <a:headEnd/>
                <a:tailEnd/>
              </a:ln>
            </p:spPr>
            <p:txBody>
              <a:bodyPr/>
              <a:lstStyle/>
              <a:p>
                <a:endParaRPr lang="en-US"/>
              </a:p>
            </p:txBody>
          </p:sp>
          <p:grpSp>
            <p:nvGrpSpPr>
              <p:cNvPr id="43302" name="그룹 327"/>
              <p:cNvGrpSpPr>
                <a:grpSpLocks/>
              </p:cNvGrpSpPr>
              <p:nvPr/>
            </p:nvGrpSpPr>
            <p:grpSpPr bwMode="auto">
              <a:xfrm>
                <a:off x="919044" y="4152336"/>
                <a:ext cx="173683" cy="381246"/>
                <a:chOff x="319442" y="3699603"/>
                <a:chExt cx="352425" cy="760413"/>
              </a:xfrm>
            </p:grpSpPr>
            <p:sp>
              <p:nvSpPr>
                <p:cNvPr id="43588" name="AutoShape 23"/>
                <p:cNvSpPr>
                  <a:spLocks noChangeArrowheads="1"/>
                </p:cNvSpPr>
                <p:nvPr/>
              </p:nvSpPr>
              <p:spPr bwMode="auto">
                <a:xfrm>
                  <a:off x="319442" y="3699603"/>
                  <a:ext cx="352425" cy="760413"/>
                </a:xfrm>
                <a:prstGeom prst="roundRect">
                  <a:avLst>
                    <a:gd name="adj" fmla="val 16667"/>
                  </a:avLst>
                </a:prstGeom>
                <a:gradFill rotWithShape="1">
                  <a:gsLst>
                    <a:gs pos="0">
                      <a:srgbClr val="FF0000"/>
                    </a:gs>
                    <a:gs pos="100000">
                      <a:srgbClr val="2C658C">
                        <a:alpha val="25000"/>
                      </a:srgbClr>
                    </a:gs>
                  </a:gsLst>
                  <a:lin ang="5400000" scaled="1"/>
                </a:gradFill>
                <a:ln w="19050">
                  <a:solidFill>
                    <a:schemeClr val="tx1"/>
                  </a:solidFill>
                  <a:round/>
                  <a:headEnd/>
                  <a:tailEnd/>
                </a:ln>
              </p:spPr>
              <p:txBody>
                <a:bodyPr wrap="none" anchor="ctr"/>
                <a:lstStyle/>
                <a:p>
                  <a:endParaRPr lang="ko-KR" altLang="en-US" sz="800"/>
                </a:p>
              </p:txBody>
            </p:sp>
            <p:grpSp>
              <p:nvGrpSpPr>
                <p:cNvPr id="43303" name="그룹 326"/>
                <p:cNvGrpSpPr>
                  <a:grpSpLocks/>
                </p:cNvGrpSpPr>
                <p:nvPr/>
              </p:nvGrpSpPr>
              <p:grpSpPr bwMode="auto">
                <a:xfrm>
                  <a:off x="320500" y="4309405"/>
                  <a:ext cx="347663" cy="74721"/>
                  <a:chOff x="328967" y="5003672"/>
                  <a:chExt cx="347663" cy="74721"/>
                </a:xfrm>
              </p:grpSpPr>
              <p:grpSp>
                <p:nvGrpSpPr>
                  <p:cNvPr id="43304" name="Group 113"/>
                  <p:cNvGrpSpPr>
                    <a:grpSpLocks/>
                  </p:cNvGrpSpPr>
                  <p:nvPr/>
                </p:nvGrpSpPr>
                <p:grpSpPr bwMode="auto">
                  <a:xfrm>
                    <a:off x="547720" y="5006022"/>
                    <a:ext cx="128910" cy="72371"/>
                    <a:chOff x="909" y="4018"/>
                    <a:chExt cx="64" cy="31"/>
                  </a:xfrm>
                </p:grpSpPr>
                <p:sp>
                  <p:nvSpPr>
                    <p:cNvPr id="43605" name="Line 114"/>
                    <p:cNvSpPr>
                      <a:spLocks noChangeShapeType="1"/>
                    </p:cNvSpPr>
                    <p:nvPr/>
                  </p:nvSpPr>
                  <p:spPr bwMode="auto">
                    <a:xfrm>
                      <a:off x="913" y="4018"/>
                      <a:ext cx="0" cy="29"/>
                    </a:xfrm>
                    <a:prstGeom prst="line">
                      <a:avLst/>
                    </a:prstGeom>
                    <a:noFill/>
                    <a:ln w="9525">
                      <a:solidFill>
                        <a:srgbClr val="FF0000"/>
                      </a:solidFill>
                      <a:round/>
                      <a:headEnd/>
                      <a:tailEnd/>
                    </a:ln>
                  </p:spPr>
                  <p:txBody>
                    <a:bodyPr/>
                    <a:lstStyle/>
                    <a:p>
                      <a:endParaRPr lang="en-US"/>
                    </a:p>
                  </p:txBody>
                </p:sp>
                <p:sp>
                  <p:nvSpPr>
                    <p:cNvPr id="43606" name="Line 115"/>
                    <p:cNvSpPr>
                      <a:spLocks noChangeShapeType="1"/>
                    </p:cNvSpPr>
                    <p:nvPr/>
                  </p:nvSpPr>
                  <p:spPr bwMode="auto">
                    <a:xfrm rot="2700000">
                      <a:off x="928" y="4013"/>
                      <a:ext cx="0" cy="37"/>
                    </a:xfrm>
                    <a:prstGeom prst="line">
                      <a:avLst/>
                    </a:prstGeom>
                    <a:noFill/>
                    <a:ln w="9525">
                      <a:solidFill>
                        <a:srgbClr val="FF0000"/>
                      </a:solidFill>
                      <a:round/>
                      <a:headEnd/>
                      <a:tailEnd/>
                    </a:ln>
                  </p:spPr>
                  <p:txBody>
                    <a:bodyPr/>
                    <a:lstStyle/>
                    <a:p>
                      <a:endParaRPr lang="en-US"/>
                    </a:p>
                  </p:txBody>
                </p:sp>
                <p:sp>
                  <p:nvSpPr>
                    <p:cNvPr id="43607" name="Line 116"/>
                    <p:cNvSpPr>
                      <a:spLocks noChangeShapeType="1"/>
                    </p:cNvSpPr>
                    <p:nvPr/>
                  </p:nvSpPr>
                  <p:spPr bwMode="auto">
                    <a:xfrm>
                      <a:off x="941" y="4019"/>
                      <a:ext cx="0" cy="29"/>
                    </a:xfrm>
                    <a:prstGeom prst="line">
                      <a:avLst/>
                    </a:prstGeom>
                    <a:noFill/>
                    <a:ln w="9525">
                      <a:solidFill>
                        <a:srgbClr val="FF0000"/>
                      </a:solidFill>
                      <a:round/>
                      <a:headEnd/>
                      <a:tailEnd/>
                    </a:ln>
                  </p:spPr>
                  <p:txBody>
                    <a:bodyPr/>
                    <a:lstStyle/>
                    <a:p>
                      <a:endParaRPr lang="en-US"/>
                    </a:p>
                  </p:txBody>
                </p:sp>
                <p:sp>
                  <p:nvSpPr>
                    <p:cNvPr id="43608" name="Line 117"/>
                    <p:cNvSpPr>
                      <a:spLocks noChangeShapeType="1"/>
                    </p:cNvSpPr>
                    <p:nvPr/>
                  </p:nvSpPr>
                  <p:spPr bwMode="auto">
                    <a:xfrm rot="2700000">
                      <a:off x="955" y="4015"/>
                      <a:ext cx="0" cy="37"/>
                    </a:xfrm>
                    <a:prstGeom prst="line">
                      <a:avLst/>
                    </a:prstGeom>
                    <a:noFill/>
                    <a:ln w="9525">
                      <a:solidFill>
                        <a:srgbClr val="FF0000"/>
                      </a:solidFill>
                      <a:round/>
                      <a:headEnd/>
                      <a:tailEnd/>
                    </a:ln>
                  </p:spPr>
                  <p:txBody>
                    <a:bodyPr/>
                    <a:lstStyle/>
                    <a:p>
                      <a:endParaRPr lang="en-US"/>
                    </a:p>
                  </p:txBody>
                </p:sp>
                <p:sp>
                  <p:nvSpPr>
                    <p:cNvPr id="43609" name="Line 118"/>
                    <p:cNvSpPr>
                      <a:spLocks noChangeShapeType="1"/>
                    </p:cNvSpPr>
                    <p:nvPr/>
                  </p:nvSpPr>
                  <p:spPr bwMode="auto">
                    <a:xfrm>
                      <a:off x="969" y="4020"/>
                      <a:ext cx="0" cy="29"/>
                    </a:xfrm>
                    <a:prstGeom prst="line">
                      <a:avLst/>
                    </a:prstGeom>
                    <a:noFill/>
                    <a:ln w="9525">
                      <a:solidFill>
                        <a:srgbClr val="FF0000"/>
                      </a:solidFill>
                      <a:round/>
                      <a:headEnd/>
                      <a:tailEnd/>
                    </a:ln>
                  </p:spPr>
                  <p:txBody>
                    <a:bodyPr/>
                    <a:lstStyle/>
                    <a:p>
                      <a:endParaRPr lang="en-US"/>
                    </a:p>
                  </p:txBody>
                </p:sp>
              </p:grpSp>
              <p:grpSp>
                <p:nvGrpSpPr>
                  <p:cNvPr id="43305" name="Group 119"/>
                  <p:cNvGrpSpPr>
                    <a:grpSpLocks/>
                  </p:cNvGrpSpPr>
                  <p:nvPr/>
                </p:nvGrpSpPr>
                <p:grpSpPr bwMode="auto">
                  <a:xfrm>
                    <a:off x="328967" y="5003688"/>
                    <a:ext cx="128910" cy="72371"/>
                    <a:chOff x="909" y="4018"/>
                    <a:chExt cx="64" cy="31"/>
                  </a:xfrm>
                </p:grpSpPr>
                <p:sp>
                  <p:nvSpPr>
                    <p:cNvPr id="43600" name="Line 120"/>
                    <p:cNvSpPr>
                      <a:spLocks noChangeShapeType="1"/>
                    </p:cNvSpPr>
                    <p:nvPr/>
                  </p:nvSpPr>
                  <p:spPr bwMode="auto">
                    <a:xfrm>
                      <a:off x="913" y="4018"/>
                      <a:ext cx="0" cy="29"/>
                    </a:xfrm>
                    <a:prstGeom prst="line">
                      <a:avLst/>
                    </a:prstGeom>
                    <a:noFill/>
                    <a:ln w="9525">
                      <a:solidFill>
                        <a:srgbClr val="FF0000"/>
                      </a:solidFill>
                      <a:round/>
                      <a:headEnd/>
                      <a:tailEnd/>
                    </a:ln>
                  </p:spPr>
                  <p:txBody>
                    <a:bodyPr/>
                    <a:lstStyle/>
                    <a:p>
                      <a:endParaRPr lang="en-US"/>
                    </a:p>
                  </p:txBody>
                </p:sp>
                <p:sp>
                  <p:nvSpPr>
                    <p:cNvPr id="43601" name="Line 121"/>
                    <p:cNvSpPr>
                      <a:spLocks noChangeShapeType="1"/>
                    </p:cNvSpPr>
                    <p:nvPr/>
                  </p:nvSpPr>
                  <p:spPr bwMode="auto">
                    <a:xfrm rot="2700000">
                      <a:off x="928" y="4013"/>
                      <a:ext cx="0" cy="37"/>
                    </a:xfrm>
                    <a:prstGeom prst="line">
                      <a:avLst/>
                    </a:prstGeom>
                    <a:noFill/>
                    <a:ln w="9525">
                      <a:solidFill>
                        <a:srgbClr val="FF0000"/>
                      </a:solidFill>
                      <a:round/>
                      <a:headEnd/>
                      <a:tailEnd/>
                    </a:ln>
                  </p:spPr>
                  <p:txBody>
                    <a:bodyPr/>
                    <a:lstStyle/>
                    <a:p>
                      <a:endParaRPr lang="en-US"/>
                    </a:p>
                  </p:txBody>
                </p:sp>
                <p:sp>
                  <p:nvSpPr>
                    <p:cNvPr id="43602" name="Line 122"/>
                    <p:cNvSpPr>
                      <a:spLocks noChangeShapeType="1"/>
                    </p:cNvSpPr>
                    <p:nvPr/>
                  </p:nvSpPr>
                  <p:spPr bwMode="auto">
                    <a:xfrm>
                      <a:off x="941" y="4019"/>
                      <a:ext cx="0" cy="29"/>
                    </a:xfrm>
                    <a:prstGeom prst="line">
                      <a:avLst/>
                    </a:prstGeom>
                    <a:noFill/>
                    <a:ln w="9525">
                      <a:solidFill>
                        <a:srgbClr val="FF0000"/>
                      </a:solidFill>
                      <a:round/>
                      <a:headEnd/>
                      <a:tailEnd/>
                    </a:ln>
                  </p:spPr>
                  <p:txBody>
                    <a:bodyPr/>
                    <a:lstStyle/>
                    <a:p>
                      <a:endParaRPr lang="en-US"/>
                    </a:p>
                  </p:txBody>
                </p:sp>
                <p:sp>
                  <p:nvSpPr>
                    <p:cNvPr id="43603" name="Line 123"/>
                    <p:cNvSpPr>
                      <a:spLocks noChangeShapeType="1"/>
                    </p:cNvSpPr>
                    <p:nvPr/>
                  </p:nvSpPr>
                  <p:spPr bwMode="auto">
                    <a:xfrm rot="2700000">
                      <a:off x="955" y="4015"/>
                      <a:ext cx="0" cy="37"/>
                    </a:xfrm>
                    <a:prstGeom prst="line">
                      <a:avLst/>
                    </a:prstGeom>
                    <a:noFill/>
                    <a:ln w="9525">
                      <a:solidFill>
                        <a:srgbClr val="FF0000"/>
                      </a:solidFill>
                      <a:round/>
                      <a:headEnd/>
                      <a:tailEnd/>
                    </a:ln>
                  </p:spPr>
                  <p:txBody>
                    <a:bodyPr/>
                    <a:lstStyle/>
                    <a:p>
                      <a:endParaRPr lang="en-US"/>
                    </a:p>
                  </p:txBody>
                </p:sp>
                <p:sp>
                  <p:nvSpPr>
                    <p:cNvPr id="43604" name="Line 124"/>
                    <p:cNvSpPr>
                      <a:spLocks noChangeShapeType="1"/>
                    </p:cNvSpPr>
                    <p:nvPr/>
                  </p:nvSpPr>
                  <p:spPr bwMode="auto">
                    <a:xfrm>
                      <a:off x="969" y="4020"/>
                      <a:ext cx="0" cy="29"/>
                    </a:xfrm>
                    <a:prstGeom prst="line">
                      <a:avLst/>
                    </a:prstGeom>
                    <a:noFill/>
                    <a:ln w="9525">
                      <a:solidFill>
                        <a:srgbClr val="FF0000"/>
                      </a:solidFill>
                      <a:round/>
                      <a:headEnd/>
                      <a:tailEnd/>
                    </a:ln>
                  </p:spPr>
                  <p:txBody>
                    <a:bodyPr/>
                    <a:lstStyle/>
                    <a:p>
                      <a:endParaRPr lang="en-US"/>
                    </a:p>
                  </p:txBody>
                </p:sp>
              </p:grpSp>
              <p:sp>
                <p:nvSpPr>
                  <p:cNvPr id="43592" name="Line 125"/>
                  <p:cNvSpPr>
                    <a:spLocks noChangeShapeType="1"/>
                  </p:cNvSpPr>
                  <p:nvPr/>
                </p:nvSpPr>
                <p:spPr bwMode="auto">
                  <a:xfrm>
                    <a:off x="341858" y="5006022"/>
                    <a:ext cx="324853" cy="0"/>
                  </a:xfrm>
                  <a:prstGeom prst="line">
                    <a:avLst/>
                  </a:prstGeom>
                  <a:noFill/>
                  <a:ln w="12700">
                    <a:solidFill>
                      <a:schemeClr val="tx1"/>
                    </a:solidFill>
                    <a:round/>
                    <a:headEnd/>
                    <a:tailEnd/>
                  </a:ln>
                </p:spPr>
                <p:txBody>
                  <a:bodyPr/>
                  <a:lstStyle/>
                  <a:p>
                    <a:endParaRPr lang="en-US"/>
                  </a:p>
                </p:txBody>
              </p:sp>
              <p:sp>
                <p:nvSpPr>
                  <p:cNvPr id="43593" name="Line 126"/>
                  <p:cNvSpPr>
                    <a:spLocks noChangeShapeType="1"/>
                  </p:cNvSpPr>
                  <p:nvPr/>
                </p:nvSpPr>
                <p:spPr bwMode="auto">
                  <a:xfrm>
                    <a:off x="341858" y="5076059"/>
                    <a:ext cx="324853" cy="0"/>
                  </a:xfrm>
                  <a:prstGeom prst="line">
                    <a:avLst/>
                  </a:prstGeom>
                  <a:noFill/>
                  <a:ln w="12700">
                    <a:solidFill>
                      <a:schemeClr val="tx1"/>
                    </a:solidFill>
                    <a:round/>
                    <a:headEnd/>
                    <a:tailEnd/>
                  </a:ln>
                </p:spPr>
                <p:txBody>
                  <a:bodyPr/>
                  <a:lstStyle/>
                  <a:p>
                    <a:endParaRPr lang="en-US"/>
                  </a:p>
                </p:txBody>
              </p:sp>
              <p:grpSp>
                <p:nvGrpSpPr>
                  <p:cNvPr id="43306" name="Group 119"/>
                  <p:cNvGrpSpPr>
                    <a:grpSpLocks/>
                  </p:cNvGrpSpPr>
                  <p:nvPr/>
                </p:nvGrpSpPr>
                <p:grpSpPr bwMode="auto">
                  <a:xfrm>
                    <a:off x="438500" y="5003672"/>
                    <a:ext cx="128910" cy="72371"/>
                    <a:chOff x="909" y="4018"/>
                    <a:chExt cx="64" cy="31"/>
                  </a:xfrm>
                </p:grpSpPr>
                <p:sp>
                  <p:nvSpPr>
                    <p:cNvPr id="43595" name="Line 120"/>
                    <p:cNvSpPr>
                      <a:spLocks noChangeShapeType="1"/>
                    </p:cNvSpPr>
                    <p:nvPr/>
                  </p:nvSpPr>
                  <p:spPr bwMode="auto">
                    <a:xfrm>
                      <a:off x="913" y="4018"/>
                      <a:ext cx="0" cy="29"/>
                    </a:xfrm>
                    <a:prstGeom prst="line">
                      <a:avLst/>
                    </a:prstGeom>
                    <a:noFill/>
                    <a:ln w="9525">
                      <a:solidFill>
                        <a:srgbClr val="FF0000"/>
                      </a:solidFill>
                      <a:round/>
                      <a:headEnd/>
                      <a:tailEnd/>
                    </a:ln>
                  </p:spPr>
                  <p:txBody>
                    <a:bodyPr/>
                    <a:lstStyle/>
                    <a:p>
                      <a:endParaRPr lang="en-US"/>
                    </a:p>
                  </p:txBody>
                </p:sp>
                <p:sp>
                  <p:nvSpPr>
                    <p:cNvPr id="43596" name="Line 121"/>
                    <p:cNvSpPr>
                      <a:spLocks noChangeShapeType="1"/>
                    </p:cNvSpPr>
                    <p:nvPr/>
                  </p:nvSpPr>
                  <p:spPr bwMode="auto">
                    <a:xfrm rot="2700000">
                      <a:off x="928" y="4013"/>
                      <a:ext cx="0" cy="37"/>
                    </a:xfrm>
                    <a:prstGeom prst="line">
                      <a:avLst/>
                    </a:prstGeom>
                    <a:noFill/>
                    <a:ln w="9525">
                      <a:solidFill>
                        <a:srgbClr val="FF0000"/>
                      </a:solidFill>
                      <a:round/>
                      <a:headEnd/>
                      <a:tailEnd/>
                    </a:ln>
                  </p:spPr>
                  <p:txBody>
                    <a:bodyPr/>
                    <a:lstStyle/>
                    <a:p>
                      <a:endParaRPr lang="en-US"/>
                    </a:p>
                  </p:txBody>
                </p:sp>
                <p:sp>
                  <p:nvSpPr>
                    <p:cNvPr id="43597" name="Line 122"/>
                    <p:cNvSpPr>
                      <a:spLocks noChangeShapeType="1"/>
                    </p:cNvSpPr>
                    <p:nvPr/>
                  </p:nvSpPr>
                  <p:spPr bwMode="auto">
                    <a:xfrm>
                      <a:off x="941" y="4019"/>
                      <a:ext cx="0" cy="29"/>
                    </a:xfrm>
                    <a:prstGeom prst="line">
                      <a:avLst/>
                    </a:prstGeom>
                    <a:noFill/>
                    <a:ln w="9525">
                      <a:solidFill>
                        <a:srgbClr val="FF0000"/>
                      </a:solidFill>
                      <a:round/>
                      <a:headEnd/>
                      <a:tailEnd/>
                    </a:ln>
                  </p:spPr>
                  <p:txBody>
                    <a:bodyPr/>
                    <a:lstStyle/>
                    <a:p>
                      <a:endParaRPr lang="en-US"/>
                    </a:p>
                  </p:txBody>
                </p:sp>
                <p:sp>
                  <p:nvSpPr>
                    <p:cNvPr id="43598" name="Line 123"/>
                    <p:cNvSpPr>
                      <a:spLocks noChangeShapeType="1"/>
                    </p:cNvSpPr>
                    <p:nvPr/>
                  </p:nvSpPr>
                  <p:spPr bwMode="auto">
                    <a:xfrm rot="2700000">
                      <a:off x="955" y="4015"/>
                      <a:ext cx="0" cy="37"/>
                    </a:xfrm>
                    <a:prstGeom prst="line">
                      <a:avLst/>
                    </a:prstGeom>
                    <a:noFill/>
                    <a:ln w="9525">
                      <a:solidFill>
                        <a:srgbClr val="FF0000"/>
                      </a:solidFill>
                      <a:round/>
                      <a:headEnd/>
                      <a:tailEnd/>
                    </a:ln>
                  </p:spPr>
                  <p:txBody>
                    <a:bodyPr/>
                    <a:lstStyle/>
                    <a:p>
                      <a:endParaRPr lang="en-US"/>
                    </a:p>
                  </p:txBody>
                </p:sp>
                <p:sp>
                  <p:nvSpPr>
                    <p:cNvPr id="43599" name="Line 124"/>
                    <p:cNvSpPr>
                      <a:spLocks noChangeShapeType="1"/>
                    </p:cNvSpPr>
                    <p:nvPr/>
                  </p:nvSpPr>
                  <p:spPr bwMode="auto">
                    <a:xfrm>
                      <a:off x="969" y="4020"/>
                      <a:ext cx="0" cy="29"/>
                    </a:xfrm>
                    <a:prstGeom prst="line">
                      <a:avLst/>
                    </a:prstGeom>
                    <a:noFill/>
                    <a:ln w="9525">
                      <a:solidFill>
                        <a:srgbClr val="FF0000"/>
                      </a:solidFill>
                      <a:round/>
                      <a:headEnd/>
                      <a:tailEnd/>
                    </a:ln>
                  </p:spPr>
                  <p:txBody>
                    <a:bodyPr/>
                    <a:lstStyle/>
                    <a:p>
                      <a:endParaRPr lang="en-US"/>
                    </a:p>
                  </p:txBody>
                </p:sp>
              </p:grpSp>
            </p:grpSp>
          </p:grpSp>
          <p:sp>
            <p:nvSpPr>
              <p:cNvPr id="43120" name="Line 26"/>
              <p:cNvSpPr>
                <a:spLocks noChangeShapeType="1"/>
              </p:cNvSpPr>
              <p:nvPr/>
            </p:nvSpPr>
            <p:spPr bwMode="auto">
              <a:xfrm rot="5400000">
                <a:off x="964273" y="4077909"/>
                <a:ext cx="0" cy="75986"/>
              </a:xfrm>
              <a:prstGeom prst="line">
                <a:avLst/>
              </a:prstGeom>
              <a:noFill/>
              <a:ln w="57150">
                <a:solidFill>
                  <a:schemeClr val="accent2"/>
                </a:solidFill>
                <a:round/>
                <a:headEnd/>
                <a:tailEnd/>
              </a:ln>
            </p:spPr>
            <p:txBody>
              <a:bodyPr/>
              <a:lstStyle/>
              <a:p>
                <a:endParaRPr lang="en-US"/>
              </a:p>
            </p:txBody>
          </p:sp>
          <p:sp>
            <p:nvSpPr>
              <p:cNvPr id="195" name="Line 40"/>
              <p:cNvSpPr>
                <a:spLocks noChangeShapeType="1"/>
              </p:cNvSpPr>
              <p:nvPr/>
            </p:nvSpPr>
            <p:spPr bwMode="auto">
              <a:xfrm flipV="1">
                <a:off x="1091379" y="4198729"/>
                <a:ext cx="88626" cy="0"/>
              </a:xfrm>
              <a:prstGeom prst="line">
                <a:avLst/>
              </a:prstGeom>
              <a:noFill/>
              <a:ln w="28575">
                <a:solidFill>
                  <a:schemeClr val="accent5">
                    <a:lumMod val="75000"/>
                  </a:schemeClr>
                </a:solidFill>
                <a:round/>
                <a:headEnd/>
                <a:tailEnd/>
              </a:ln>
            </p:spPr>
            <p:txBody>
              <a:bodyPr/>
              <a:lstStyle/>
              <a:p>
                <a:pPr>
                  <a:defRPr/>
                </a:pPr>
                <a:endParaRPr lang="ko-KR" altLang="en-US" sz="800">
                  <a:ea typeface="ＭＳ Ｐゴシック" charset="-128"/>
                </a:endParaRPr>
              </a:p>
            </p:txBody>
          </p:sp>
          <p:sp>
            <p:nvSpPr>
              <p:cNvPr id="196" name="Line 41"/>
              <p:cNvSpPr>
                <a:spLocks noChangeShapeType="1"/>
              </p:cNvSpPr>
              <p:nvPr/>
            </p:nvSpPr>
            <p:spPr bwMode="auto">
              <a:xfrm flipH="1">
                <a:off x="1181744" y="4193516"/>
                <a:ext cx="0" cy="456922"/>
              </a:xfrm>
              <a:prstGeom prst="line">
                <a:avLst/>
              </a:prstGeom>
              <a:noFill/>
              <a:ln w="28575">
                <a:solidFill>
                  <a:schemeClr val="accent5">
                    <a:lumMod val="75000"/>
                  </a:schemeClr>
                </a:solidFill>
                <a:round/>
                <a:headEnd/>
                <a:tailEnd/>
              </a:ln>
            </p:spPr>
            <p:txBody>
              <a:bodyPr/>
              <a:lstStyle/>
              <a:p>
                <a:pPr>
                  <a:defRPr/>
                </a:pPr>
                <a:endParaRPr lang="ko-KR" altLang="en-US" sz="800">
                  <a:ea typeface="ＭＳ Ｐゴシック" charset="-128"/>
                </a:endParaRPr>
              </a:p>
            </p:txBody>
          </p:sp>
          <p:sp>
            <p:nvSpPr>
              <p:cNvPr id="197" name="Line 355"/>
              <p:cNvSpPr>
                <a:spLocks noChangeShapeType="1"/>
              </p:cNvSpPr>
              <p:nvPr/>
            </p:nvSpPr>
            <p:spPr bwMode="auto">
              <a:xfrm>
                <a:off x="1049673" y="3755705"/>
                <a:ext cx="543922" cy="0"/>
              </a:xfrm>
              <a:prstGeom prst="line">
                <a:avLst/>
              </a:prstGeom>
              <a:noFill/>
              <a:ln w="19050">
                <a:solidFill>
                  <a:schemeClr val="bg1">
                    <a:lumMod val="75000"/>
                  </a:schemeClr>
                </a:solidFill>
                <a:round/>
                <a:headEnd/>
                <a:tailEnd/>
              </a:ln>
            </p:spPr>
            <p:txBody>
              <a:bodyPr/>
              <a:lstStyle/>
              <a:p>
                <a:pPr>
                  <a:defRPr/>
                </a:pPr>
                <a:endParaRPr lang="ko-KR" altLang="en-US" sz="800">
                  <a:ea typeface="ＭＳ Ｐゴシック" charset="-128"/>
                </a:endParaRPr>
              </a:p>
            </p:txBody>
          </p:sp>
          <p:sp>
            <p:nvSpPr>
              <p:cNvPr id="198" name="Line 356"/>
              <p:cNvSpPr>
                <a:spLocks noChangeShapeType="1"/>
              </p:cNvSpPr>
              <p:nvPr/>
            </p:nvSpPr>
            <p:spPr bwMode="auto">
              <a:xfrm flipV="1">
                <a:off x="1046197" y="3663626"/>
                <a:ext cx="0" cy="92079"/>
              </a:xfrm>
              <a:prstGeom prst="line">
                <a:avLst/>
              </a:prstGeom>
              <a:noFill/>
              <a:ln w="19050">
                <a:solidFill>
                  <a:schemeClr val="bg1">
                    <a:lumMod val="75000"/>
                  </a:schemeClr>
                </a:solidFill>
                <a:round/>
                <a:headEnd/>
                <a:tailEnd/>
              </a:ln>
            </p:spPr>
            <p:txBody>
              <a:bodyPr>
                <a:spAutoFit/>
              </a:bodyPr>
              <a:lstStyle/>
              <a:p>
                <a:pPr>
                  <a:defRPr/>
                </a:pPr>
                <a:endParaRPr lang="ko-KR" altLang="en-US" sz="800">
                  <a:ea typeface="ＭＳ Ｐゴシック" charset="-128"/>
                </a:endParaRPr>
              </a:p>
            </p:txBody>
          </p:sp>
          <p:sp>
            <p:nvSpPr>
              <p:cNvPr id="199" name="Line 357"/>
              <p:cNvSpPr>
                <a:spLocks noChangeShapeType="1"/>
              </p:cNvSpPr>
              <p:nvPr/>
            </p:nvSpPr>
            <p:spPr bwMode="auto">
              <a:xfrm flipV="1">
                <a:off x="1362472" y="3825199"/>
                <a:ext cx="0" cy="253652"/>
              </a:xfrm>
              <a:prstGeom prst="line">
                <a:avLst/>
              </a:prstGeom>
              <a:noFill/>
              <a:ln w="19050">
                <a:solidFill>
                  <a:schemeClr val="bg1">
                    <a:lumMod val="75000"/>
                  </a:schemeClr>
                </a:solidFill>
                <a:round/>
                <a:headEnd/>
                <a:tailEnd/>
              </a:ln>
            </p:spPr>
            <p:txBody>
              <a:bodyPr>
                <a:spAutoFit/>
              </a:bodyPr>
              <a:lstStyle/>
              <a:p>
                <a:pPr>
                  <a:defRPr/>
                </a:pPr>
                <a:endParaRPr lang="ko-KR" altLang="en-US" sz="800">
                  <a:ea typeface="ＭＳ Ｐゴシック" charset="-128"/>
                </a:endParaRPr>
              </a:p>
            </p:txBody>
          </p:sp>
          <p:sp>
            <p:nvSpPr>
              <p:cNvPr id="200" name="Line 359"/>
              <p:cNvSpPr>
                <a:spLocks noChangeShapeType="1"/>
              </p:cNvSpPr>
              <p:nvPr/>
            </p:nvSpPr>
            <p:spPr bwMode="auto">
              <a:xfrm flipV="1">
                <a:off x="1353783" y="4245637"/>
                <a:ext cx="0" cy="399590"/>
              </a:xfrm>
              <a:prstGeom prst="line">
                <a:avLst/>
              </a:prstGeom>
              <a:noFill/>
              <a:ln w="19050">
                <a:solidFill>
                  <a:schemeClr val="bg1">
                    <a:lumMod val="75000"/>
                  </a:schemeClr>
                </a:solidFill>
                <a:round/>
                <a:headEnd/>
                <a:tailEnd/>
              </a:ln>
            </p:spPr>
            <p:txBody>
              <a:bodyPr>
                <a:spAutoFit/>
              </a:bodyPr>
              <a:lstStyle/>
              <a:p>
                <a:pPr>
                  <a:defRPr/>
                </a:pPr>
                <a:endParaRPr lang="ko-KR" altLang="en-US" sz="800">
                  <a:ea typeface="ＭＳ Ｐゴシック" charset="-128"/>
                </a:endParaRPr>
              </a:p>
            </p:txBody>
          </p:sp>
          <p:sp>
            <p:nvSpPr>
              <p:cNvPr id="201" name="AutoShape 43"/>
              <p:cNvSpPr>
                <a:spLocks noChangeArrowheads="1"/>
              </p:cNvSpPr>
              <p:nvPr/>
            </p:nvSpPr>
            <p:spPr bwMode="auto">
              <a:xfrm>
                <a:off x="966260" y="3529850"/>
                <a:ext cx="123381" cy="159836"/>
              </a:xfrm>
              <a:prstGeom prst="roundRect">
                <a:avLst>
                  <a:gd name="adj" fmla="val 16667"/>
                </a:avLst>
              </a:prstGeom>
              <a:gradFill rotWithShape="1">
                <a:gsLst>
                  <a:gs pos="0">
                    <a:schemeClr val="bg2"/>
                  </a:gs>
                  <a:gs pos="50000">
                    <a:srgbClr val="FFFFFF"/>
                  </a:gs>
                  <a:gs pos="100000">
                    <a:schemeClr val="bg2"/>
                  </a:gs>
                </a:gsLst>
                <a:lin ang="0" scaled="1"/>
              </a:gradFill>
              <a:ln w="19050">
                <a:solidFill>
                  <a:schemeClr val="tx1"/>
                </a:solidFill>
                <a:round/>
                <a:headEnd/>
                <a:tailEnd/>
              </a:ln>
              <a:effectLst/>
            </p:spPr>
            <p:txBody>
              <a:bodyPr wrap="none" anchor="ctr"/>
              <a:lstStyle/>
              <a:p>
                <a:pPr algn="ctr">
                  <a:defRPr/>
                </a:pPr>
                <a:endParaRPr lang="ko-KR" altLang="ko-KR" sz="800">
                  <a:ea typeface="돋움" pitchFamily="50" charset="-127"/>
                </a:endParaRPr>
              </a:p>
            </p:txBody>
          </p:sp>
          <p:sp>
            <p:nvSpPr>
              <p:cNvPr id="43128" name="Line 286"/>
              <p:cNvSpPr>
                <a:spLocks noChangeShapeType="1"/>
              </p:cNvSpPr>
              <p:nvPr/>
            </p:nvSpPr>
            <p:spPr bwMode="auto">
              <a:xfrm>
                <a:off x="1046676" y="3996433"/>
                <a:ext cx="0" cy="76300"/>
              </a:xfrm>
              <a:prstGeom prst="line">
                <a:avLst/>
              </a:prstGeom>
              <a:noFill/>
              <a:ln w="57150">
                <a:solidFill>
                  <a:schemeClr val="accent2"/>
                </a:solidFill>
                <a:round/>
                <a:headEnd/>
                <a:tailEnd/>
              </a:ln>
            </p:spPr>
            <p:txBody>
              <a:bodyPr/>
              <a:lstStyle/>
              <a:p>
                <a:endParaRPr lang="en-US"/>
              </a:p>
            </p:txBody>
          </p:sp>
          <p:cxnSp>
            <p:nvCxnSpPr>
              <p:cNvPr id="203" name="직선 연결선 880"/>
              <p:cNvCxnSpPr/>
              <p:nvPr/>
            </p:nvCxnSpPr>
            <p:spPr bwMode="auto">
              <a:xfrm rot="16200000" flipH="1">
                <a:off x="775182" y="4544439"/>
                <a:ext cx="637606" cy="178990"/>
              </a:xfrm>
              <a:prstGeom prst="line">
                <a:avLst/>
              </a:prstGeom>
              <a:noFill/>
              <a:ln w="19050" cap="flat" cmpd="sng" algn="ctr">
                <a:solidFill>
                  <a:schemeClr val="bg1">
                    <a:lumMod val="50000"/>
                  </a:schemeClr>
                </a:solidFill>
                <a:prstDash val="solid"/>
                <a:round/>
                <a:headEnd type="none" w="med" len="med"/>
                <a:tailEnd type="none" w="med" len="med"/>
              </a:ln>
              <a:effectLst/>
            </p:spPr>
          </p:cxnSp>
          <p:grpSp>
            <p:nvGrpSpPr>
              <p:cNvPr id="43307" name="그룹 262"/>
              <p:cNvGrpSpPr>
                <a:grpSpLocks/>
              </p:cNvGrpSpPr>
              <p:nvPr/>
            </p:nvGrpSpPr>
            <p:grpSpPr bwMode="auto">
              <a:xfrm rot="-900000">
                <a:off x="1067704" y="4583931"/>
                <a:ext cx="54816" cy="136613"/>
                <a:chOff x="6084168" y="2708920"/>
                <a:chExt cx="288032" cy="792086"/>
              </a:xfrm>
            </p:grpSpPr>
            <p:sp>
              <p:nvSpPr>
                <p:cNvPr id="205" name="사다리꼴 922"/>
                <p:cNvSpPr/>
                <p:nvPr/>
              </p:nvSpPr>
              <p:spPr bwMode="auto">
                <a:xfrm>
                  <a:off x="6071044" y="2689264"/>
                  <a:ext cx="301330" cy="211540"/>
                </a:xfrm>
                <a:prstGeom prst="trapezoid">
                  <a:avLst/>
                </a:prstGeom>
                <a:solidFill>
                  <a:schemeClr val="bg1">
                    <a:lumMod val="75000"/>
                  </a:schemeClr>
                </a:solidFill>
                <a:ln w="9525" cap="flat" cmpd="sng" algn="ctr">
                  <a:solidFill>
                    <a:schemeClr val="tx1">
                      <a:lumMod val="75000"/>
                      <a:lumOff val="25000"/>
                    </a:schemeClr>
                  </a:solidFill>
                  <a:prstDash val="solid"/>
                  <a:round/>
                  <a:headEnd type="none" w="med" len="med"/>
                  <a:tailEnd type="none" w="med" len="med"/>
                </a:ln>
                <a:effectLst/>
              </p:spPr>
              <p:txBody>
                <a:bodyPr lIns="0" tIns="0" rIns="0" bIns="0" anchor="ctr">
                  <a:normAutofit fontScale="55000" lnSpcReduction="20000"/>
                </a:bodyPr>
                <a:lstStyle/>
                <a:p>
                  <a:pPr fontAlgn="t" latinLnBrk="1">
                    <a:lnSpc>
                      <a:spcPct val="50000"/>
                    </a:lnSpc>
                    <a:spcBef>
                      <a:spcPct val="50000"/>
                    </a:spcBef>
                    <a:defRPr/>
                  </a:pPr>
                  <a:endParaRPr kumimoji="1" lang="ko-KR" altLang="en-US" sz="800" b="0">
                    <a:ea typeface="돋움체" pitchFamily="49" charset="-127"/>
                  </a:endParaRPr>
                </a:p>
              </p:txBody>
            </p:sp>
            <p:sp>
              <p:nvSpPr>
                <p:cNvPr id="206" name="직사각형 923"/>
                <p:cNvSpPr/>
                <p:nvPr/>
              </p:nvSpPr>
              <p:spPr bwMode="auto">
                <a:xfrm>
                  <a:off x="6080865" y="2922910"/>
                  <a:ext cx="292196" cy="362635"/>
                </a:xfrm>
                <a:prstGeom prst="rect">
                  <a:avLst/>
                </a:prstGeom>
                <a:solidFill>
                  <a:schemeClr val="bg1">
                    <a:lumMod val="75000"/>
                  </a:schemeClr>
                </a:solidFill>
                <a:ln w="9525" cap="flat" cmpd="sng" algn="ctr">
                  <a:solidFill>
                    <a:schemeClr val="tx1">
                      <a:lumMod val="75000"/>
                      <a:lumOff val="25000"/>
                    </a:schemeClr>
                  </a:solidFill>
                  <a:prstDash val="solid"/>
                  <a:round/>
                  <a:headEnd type="none" w="med" len="med"/>
                  <a:tailEnd type="none" w="med" len="med"/>
                </a:ln>
                <a:effectLst/>
              </p:spPr>
              <p:txBody>
                <a:bodyPr lIns="0" tIns="0" rIns="0" bIns="0" anchor="ctr">
                  <a:normAutofit lnSpcReduction="10000"/>
                </a:bodyPr>
                <a:lstStyle/>
                <a:p>
                  <a:pPr fontAlgn="t" latinLnBrk="1">
                    <a:lnSpc>
                      <a:spcPct val="50000"/>
                    </a:lnSpc>
                    <a:spcBef>
                      <a:spcPct val="50000"/>
                    </a:spcBef>
                    <a:defRPr/>
                  </a:pPr>
                  <a:endParaRPr kumimoji="1" lang="ko-KR" altLang="en-US" sz="800" b="0">
                    <a:ea typeface="돋움체" pitchFamily="49" charset="-127"/>
                  </a:endParaRPr>
                </a:p>
              </p:txBody>
            </p:sp>
            <p:sp>
              <p:nvSpPr>
                <p:cNvPr id="207" name="사다리꼴 924"/>
                <p:cNvSpPr/>
                <p:nvPr/>
              </p:nvSpPr>
              <p:spPr bwMode="auto">
                <a:xfrm rot="10800000">
                  <a:off x="5947551" y="3147957"/>
                  <a:ext cx="410904" cy="171247"/>
                </a:xfrm>
                <a:prstGeom prst="trapezoid">
                  <a:avLst/>
                </a:prstGeom>
                <a:solidFill>
                  <a:schemeClr val="bg1">
                    <a:lumMod val="75000"/>
                  </a:schemeClr>
                </a:solidFill>
                <a:ln w="9525" cap="flat" cmpd="sng" algn="ctr">
                  <a:solidFill>
                    <a:schemeClr val="tx1">
                      <a:lumMod val="75000"/>
                      <a:lumOff val="25000"/>
                    </a:schemeClr>
                  </a:solidFill>
                  <a:prstDash val="solid"/>
                  <a:round/>
                  <a:headEnd type="none" w="med" len="med"/>
                  <a:tailEnd type="none" w="med" len="med"/>
                </a:ln>
                <a:effectLst/>
              </p:spPr>
              <p:txBody>
                <a:bodyPr lIns="0" tIns="0" rIns="0" bIns="0" anchor="ctr">
                  <a:normAutofit fontScale="55000" lnSpcReduction="20000"/>
                </a:bodyPr>
                <a:lstStyle/>
                <a:p>
                  <a:pPr fontAlgn="t" latinLnBrk="1">
                    <a:lnSpc>
                      <a:spcPct val="50000"/>
                    </a:lnSpc>
                    <a:spcBef>
                      <a:spcPct val="50000"/>
                    </a:spcBef>
                    <a:defRPr/>
                  </a:pPr>
                  <a:endParaRPr kumimoji="1" lang="ko-KR" altLang="en-US" sz="800" b="0">
                    <a:ea typeface="돋움체" pitchFamily="49" charset="-127"/>
                  </a:endParaRPr>
                </a:p>
              </p:txBody>
            </p:sp>
          </p:grpSp>
          <p:sp>
            <p:nvSpPr>
              <p:cNvPr id="208" name="Freeform 108"/>
              <p:cNvSpPr>
                <a:spLocks/>
              </p:cNvSpPr>
              <p:nvPr/>
            </p:nvSpPr>
            <p:spPr bwMode="auto">
              <a:xfrm>
                <a:off x="1299912" y="4080589"/>
                <a:ext cx="118169" cy="158098"/>
              </a:xfrm>
              <a:custGeom>
                <a:avLst/>
                <a:gdLst/>
                <a:ahLst/>
                <a:cxnLst>
                  <a:cxn ang="0">
                    <a:pos x="150" y="0"/>
                  </a:cxn>
                  <a:cxn ang="0">
                    <a:pos x="16" y="68"/>
                  </a:cxn>
                  <a:cxn ang="0">
                    <a:pos x="247" y="132"/>
                  </a:cxn>
                  <a:cxn ang="0">
                    <a:pos x="18" y="201"/>
                  </a:cxn>
                  <a:cxn ang="0">
                    <a:pos x="247" y="267"/>
                  </a:cxn>
                  <a:cxn ang="0">
                    <a:pos x="16" y="335"/>
                  </a:cxn>
                  <a:cxn ang="0">
                    <a:pos x="247" y="401"/>
                  </a:cxn>
                  <a:cxn ang="0">
                    <a:pos x="109" y="470"/>
                  </a:cxn>
                </a:cxnLst>
                <a:rect l="0" t="0" r="r" b="b"/>
                <a:pathLst>
                  <a:path w="263" h="470">
                    <a:moveTo>
                      <a:pt x="150" y="0"/>
                    </a:moveTo>
                    <a:cubicBezTo>
                      <a:pt x="75" y="23"/>
                      <a:pt x="0" y="46"/>
                      <a:pt x="16" y="68"/>
                    </a:cubicBezTo>
                    <a:cubicBezTo>
                      <a:pt x="32" y="90"/>
                      <a:pt x="247" y="110"/>
                      <a:pt x="247" y="132"/>
                    </a:cubicBezTo>
                    <a:cubicBezTo>
                      <a:pt x="247" y="154"/>
                      <a:pt x="18" y="179"/>
                      <a:pt x="18" y="201"/>
                    </a:cubicBezTo>
                    <a:cubicBezTo>
                      <a:pt x="18" y="223"/>
                      <a:pt x="247" y="245"/>
                      <a:pt x="247" y="267"/>
                    </a:cubicBezTo>
                    <a:cubicBezTo>
                      <a:pt x="247" y="289"/>
                      <a:pt x="16" y="313"/>
                      <a:pt x="16" y="335"/>
                    </a:cubicBezTo>
                    <a:cubicBezTo>
                      <a:pt x="16" y="357"/>
                      <a:pt x="231" y="379"/>
                      <a:pt x="247" y="401"/>
                    </a:cubicBezTo>
                    <a:cubicBezTo>
                      <a:pt x="263" y="423"/>
                      <a:pt x="186" y="446"/>
                      <a:pt x="109" y="470"/>
                    </a:cubicBezTo>
                  </a:path>
                </a:pathLst>
              </a:custGeom>
              <a:noFill/>
              <a:ln w="19050">
                <a:solidFill>
                  <a:schemeClr val="bg1">
                    <a:lumMod val="75000"/>
                  </a:schemeClr>
                </a:solidFill>
                <a:round/>
                <a:headEnd/>
                <a:tailEnd/>
              </a:ln>
              <a:effectLst/>
            </p:spPr>
            <p:txBody>
              <a:bodyPr/>
              <a:lstStyle/>
              <a:p>
                <a:pPr>
                  <a:defRPr/>
                </a:pPr>
                <a:endParaRPr lang="ko-KR" altLang="en-US" sz="800">
                  <a:ea typeface="ＭＳ Ｐゴシック" charset="-128"/>
                </a:endParaRPr>
              </a:p>
            </p:txBody>
          </p:sp>
          <p:sp>
            <p:nvSpPr>
              <p:cNvPr id="43132" name="Rectangle 287"/>
              <p:cNvSpPr>
                <a:spLocks noChangeArrowheads="1"/>
              </p:cNvSpPr>
              <p:nvPr/>
            </p:nvSpPr>
            <p:spPr bwMode="auto">
              <a:xfrm>
                <a:off x="1126626" y="3731729"/>
                <a:ext cx="102630" cy="56220"/>
              </a:xfrm>
              <a:prstGeom prst="rect">
                <a:avLst/>
              </a:prstGeom>
              <a:pattFill prst="openDmnd">
                <a:fgClr>
                  <a:srgbClr val="99CC00"/>
                </a:fgClr>
                <a:bgClr>
                  <a:srgbClr val="FFFFFF"/>
                </a:bgClr>
              </a:pattFill>
              <a:ln w="9525">
                <a:solidFill>
                  <a:srgbClr val="808080"/>
                </a:solidFill>
                <a:miter lim="800000"/>
                <a:headEnd/>
                <a:tailEnd/>
              </a:ln>
            </p:spPr>
            <p:txBody>
              <a:bodyPr wrap="none" anchor="ctr"/>
              <a:lstStyle/>
              <a:p>
                <a:endParaRPr lang="ko-KR" altLang="en-US" sz="800"/>
              </a:p>
            </p:txBody>
          </p:sp>
          <p:grpSp>
            <p:nvGrpSpPr>
              <p:cNvPr id="43308" name="Group 17"/>
              <p:cNvGrpSpPr>
                <a:grpSpLocks/>
              </p:cNvGrpSpPr>
              <p:nvPr/>
            </p:nvGrpSpPr>
            <p:grpSpPr bwMode="auto">
              <a:xfrm rot="10800000">
                <a:off x="812796" y="3920666"/>
                <a:ext cx="199339" cy="82323"/>
                <a:chOff x="1151" y="2044"/>
                <a:chExt cx="202" cy="82"/>
              </a:xfrm>
              <a:solidFill>
                <a:srgbClr val="FF0000"/>
              </a:solidFill>
            </p:grpSpPr>
            <p:sp>
              <p:nvSpPr>
                <p:cNvPr id="211" name="Line 18"/>
                <p:cNvSpPr>
                  <a:spLocks noChangeShapeType="1"/>
                </p:cNvSpPr>
                <p:nvPr/>
              </p:nvSpPr>
              <p:spPr bwMode="auto">
                <a:xfrm>
                  <a:off x="1151" y="2086"/>
                  <a:ext cx="112" cy="0"/>
                </a:xfrm>
                <a:prstGeom prst="line">
                  <a:avLst/>
                </a:prstGeom>
                <a:grpFill/>
                <a:ln w="28575">
                  <a:solidFill>
                    <a:schemeClr val="tx1"/>
                  </a:solidFill>
                  <a:round/>
                  <a:headEnd/>
                  <a:tailEnd/>
                </a:ln>
                <a:effectLst/>
              </p:spPr>
              <p:txBody>
                <a:bodyPr/>
                <a:lstStyle/>
                <a:p>
                  <a:pPr>
                    <a:defRPr/>
                  </a:pPr>
                  <a:endParaRPr lang="ko-KR" altLang="en-US" sz="800">
                    <a:ea typeface="ＭＳ Ｐゴシック" charset="-128"/>
                  </a:endParaRPr>
                </a:p>
              </p:txBody>
            </p:sp>
            <p:sp>
              <p:nvSpPr>
                <p:cNvPr id="212" name="Rectangle 19"/>
                <p:cNvSpPr>
                  <a:spLocks noChangeArrowheads="1"/>
                </p:cNvSpPr>
                <p:nvPr/>
              </p:nvSpPr>
              <p:spPr bwMode="auto">
                <a:xfrm>
                  <a:off x="1268" y="2044"/>
                  <a:ext cx="85" cy="82"/>
                </a:xfrm>
                <a:prstGeom prst="rect">
                  <a:avLst/>
                </a:prstGeom>
                <a:grpFill/>
                <a:ln w="28575">
                  <a:solidFill>
                    <a:schemeClr val="tx1"/>
                  </a:solidFill>
                  <a:miter lim="800000"/>
                  <a:headEnd/>
                  <a:tailEnd/>
                </a:ln>
                <a:effectLst/>
              </p:spPr>
              <p:txBody>
                <a:bodyPr wrap="none" anchor="ctr"/>
                <a:lstStyle/>
                <a:p>
                  <a:pPr>
                    <a:defRPr/>
                  </a:pPr>
                  <a:endParaRPr lang="ko-KR" altLang="en-US" sz="800">
                    <a:ea typeface="ＭＳ Ｐゴシック" charset="-128"/>
                  </a:endParaRPr>
                </a:p>
              </p:txBody>
            </p:sp>
          </p:grpSp>
          <p:grpSp>
            <p:nvGrpSpPr>
              <p:cNvPr id="43309" name="Group 349"/>
              <p:cNvGrpSpPr>
                <a:grpSpLocks/>
              </p:cNvGrpSpPr>
              <p:nvPr/>
            </p:nvGrpSpPr>
            <p:grpSpPr bwMode="auto">
              <a:xfrm rot="4200000">
                <a:off x="1120821" y="4734710"/>
                <a:ext cx="138544" cy="159866"/>
                <a:chOff x="2748" y="3422"/>
                <a:chExt cx="105" cy="108"/>
              </a:xfrm>
              <a:solidFill>
                <a:srgbClr val="FF6600"/>
              </a:solidFill>
            </p:grpSpPr>
            <p:sp>
              <p:nvSpPr>
                <p:cNvPr id="214" name="AutoShape 350"/>
                <p:cNvSpPr>
                  <a:spLocks noChangeArrowheads="1"/>
                </p:cNvSpPr>
                <p:nvPr/>
              </p:nvSpPr>
              <p:spPr bwMode="auto">
                <a:xfrm rot="-5400000">
                  <a:off x="2772" y="3449"/>
                  <a:ext cx="57" cy="105"/>
                </a:xfrm>
                <a:prstGeom prst="flowChartCollate">
                  <a:avLst/>
                </a:prstGeom>
                <a:grpFill/>
                <a:ln w="9525">
                  <a:solidFill>
                    <a:srgbClr val="FF6600"/>
                  </a:solidFill>
                  <a:miter lim="800000"/>
                  <a:headEnd/>
                  <a:tailEnd/>
                </a:ln>
              </p:spPr>
              <p:txBody>
                <a:bodyPr vert="eaVert" wrap="none" anchor="ctr"/>
                <a:lstStyle/>
                <a:p>
                  <a:pPr>
                    <a:defRPr/>
                  </a:pPr>
                  <a:endParaRPr lang="ko-KR" altLang="en-US" sz="800">
                    <a:ea typeface="ＭＳ Ｐゴシック" charset="-128"/>
                  </a:endParaRPr>
                </a:p>
              </p:txBody>
            </p:sp>
            <p:sp>
              <p:nvSpPr>
                <p:cNvPr id="215" name="Line 351"/>
                <p:cNvSpPr>
                  <a:spLocks noChangeShapeType="1"/>
                </p:cNvSpPr>
                <p:nvPr/>
              </p:nvSpPr>
              <p:spPr bwMode="auto">
                <a:xfrm rot="-5400000">
                  <a:off x="2784" y="3485"/>
                  <a:ext cx="34" cy="0"/>
                </a:xfrm>
                <a:prstGeom prst="line">
                  <a:avLst/>
                </a:prstGeom>
                <a:grpFill/>
                <a:ln w="38100">
                  <a:solidFill>
                    <a:srgbClr val="FF6600"/>
                  </a:solidFill>
                  <a:round/>
                  <a:headEnd/>
                  <a:tailEnd/>
                </a:ln>
              </p:spPr>
              <p:txBody>
                <a:bodyPr/>
                <a:lstStyle/>
                <a:p>
                  <a:pPr>
                    <a:defRPr/>
                  </a:pPr>
                  <a:endParaRPr lang="ko-KR" altLang="en-US" sz="800">
                    <a:ea typeface="ＭＳ Ｐゴシック" charset="-128"/>
                  </a:endParaRPr>
                </a:p>
              </p:txBody>
            </p:sp>
            <p:sp>
              <p:nvSpPr>
                <p:cNvPr id="216" name="AutoShape 352"/>
                <p:cNvSpPr>
                  <a:spLocks noChangeArrowheads="1"/>
                </p:cNvSpPr>
                <p:nvPr/>
              </p:nvSpPr>
              <p:spPr bwMode="auto">
                <a:xfrm rot="-5400000">
                  <a:off x="2778" y="3421"/>
                  <a:ext cx="45" cy="48"/>
                </a:xfrm>
                <a:prstGeom prst="flowChartDelay">
                  <a:avLst/>
                </a:prstGeom>
                <a:grpFill/>
                <a:ln w="9525">
                  <a:solidFill>
                    <a:srgbClr val="FF6600"/>
                  </a:solidFill>
                  <a:miter lim="800000"/>
                  <a:headEnd/>
                  <a:tailEnd/>
                </a:ln>
              </p:spPr>
              <p:txBody>
                <a:bodyPr vert="eaVert" wrap="none" tIns="0" bIns="0" anchor="ctr" anchorCtr="1"/>
                <a:lstStyle/>
                <a:p>
                  <a:pPr algn="ctr">
                    <a:defRPr/>
                  </a:pPr>
                  <a:r>
                    <a:rPr lang="en-US" altLang="ko-KR" sz="800" dirty="0">
                      <a:ea typeface="굴림" pitchFamily="50" charset="-127"/>
                    </a:rPr>
                    <a:t>s</a:t>
                  </a:r>
                </a:p>
              </p:txBody>
            </p:sp>
          </p:grpSp>
          <p:sp>
            <p:nvSpPr>
              <p:cNvPr id="43135" name="Line 13"/>
              <p:cNvSpPr>
                <a:spLocks noChangeShapeType="1"/>
              </p:cNvSpPr>
              <p:nvPr/>
            </p:nvSpPr>
            <p:spPr bwMode="auto">
              <a:xfrm flipH="1" flipV="1">
                <a:off x="606787" y="3298406"/>
                <a:ext cx="432000" cy="0"/>
              </a:xfrm>
              <a:prstGeom prst="line">
                <a:avLst/>
              </a:prstGeom>
              <a:noFill/>
              <a:ln w="28575">
                <a:solidFill>
                  <a:srgbClr val="FF0000"/>
                </a:solidFill>
                <a:round/>
                <a:headEnd/>
                <a:tailEnd/>
              </a:ln>
            </p:spPr>
            <p:txBody>
              <a:bodyPr/>
              <a:lstStyle/>
              <a:p>
                <a:endParaRPr lang="en-US"/>
              </a:p>
            </p:txBody>
          </p:sp>
          <p:sp>
            <p:nvSpPr>
              <p:cNvPr id="218" name="Line 40"/>
              <p:cNvSpPr>
                <a:spLocks noChangeShapeType="1"/>
              </p:cNvSpPr>
              <p:nvPr/>
            </p:nvSpPr>
            <p:spPr bwMode="auto">
              <a:xfrm flipV="1">
                <a:off x="769891" y="4711245"/>
                <a:ext cx="947087" cy="0"/>
              </a:xfrm>
              <a:prstGeom prst="line">
                <a:avLst/>
              </a:prstGeom>
              <a:noFill/>
              <a:ln w="28575">
                <a:solidFill>
                  <a:schemeClr val="accent5">
                    <a:lumMod val="75000"/>
                  </a:schemeClr>
                </a:solidFill>
                <a:round/>
                <a:headEnd/>
                <a:tailEnd/>
              </a:ln>
            </p:spPr>
            <p:txBody>
              <a:bodyPr/>
              <a:lstStyle/>
              <a:p>
                <a:pPr>
                  <a:defRPr/>
                </a:pPr>
                <a:endParaRPr lang="ko-KR" altLang="en-US" sz="800">
                  <a:ea typeface="ＭＳ Ｐゴシック" charset="-128"/>
                </a:endParaRPr>
              </a:p>
            </p:txBody>
          </p:sp>
          <p:sp>
            <p:nvSpPr>
              <p:cNvPr id="219" name="Line 40"/>
              <p:cNvSpPr>
                <a:spLocks noChangeShapeType="1"/>
              </p:cNvSpPr>
              <p:nvPr/>
            </p:nvSpPr>
            <p:spPr bwMode="auto">
              <a:xfrm flipV="1">
                <a:off x="1185219" y="4640015"/>
                <a:ext cx="538710" cy="0"/>
              </a:xfrm>
              <a:prstGeom prst="line">
                <a:avLst/>
              </a:prstGeom>
              <a:noFill/>
              <a:ln w="28575">
                <a:solidFill>
                  <a:schemeClr val="accent5">
                    <a:lumMod val="75000"/>
                  </a:schemeClr>
                </a:solidFill>
                <a:round/>
                <a:headEnd/>
                <a:tailEnd/>
              </a:ln>
            </p:spPr>
            <p:txBody>
              <a:bodyPr/>
              <a:lstStyle/>
              <a:p>
                <a:pPr>
                  <a:defRPr/>
                </a:pPr>
                <a:endParaRPr lang="ko-KR" altLang="en-US" sz="800">
                  <a:ea typeface="ＭＳ Ｐゴシック" charset="-128"/>
                </a:endParaRPr>
              </a:p>
            </p:txBody>
          </p:sp>
          <p:sp>
            <p:nvSpPr>
              <p:cNvPr id="43138" name="AutoShape 257"/>
              <p:cNvSpPr>
                <a:spLocks noChangeArrowheads="1"/>
              </p:cNvSpPr>
              <p:nvPr/>
            </p:nvSpPr>
            <p:spPr bwMode="auto">
              <a:xfrm rot="-5400000">
                <a:off x="1714089" y="4625269"/>
                <a:ext cx="95374" cy="100657"/>
              </a:xfrm>
              <a:prstGeom prst="flowChartMerge">
                <a:avLst/>
              </a:prstGeom>
              <a:solidFill>
                <a:srgbClr val="996633"/>
              </a:solidFill>
              <a:ln w="9525">
                <a:solidFill>
                  <a:srgbClr val="996633"/>
                </a:solidFill>
                <a:miter lim="800000"/>
                <a:headEnd/>
                <a:tailEnd/>
              </a:ln>
            </p:spPr>
            <p:txBody>
              <a:bodyPr wrap="none" anchor="ctr"/>
              <a:lstStyle/>
              <a:p>
                <a:endParaRPr lang="ko-KR" altLang="en-US" sz="800"/>
              </a:p>
            </p:txBody>
          </p:sp>
          <p:sp>
            <p:nvSpPr>
              <p:cNvPr id="221" name="Arc 375"/>
              <p:cNvSpPr>
                <a:spLocks/>
              </p:cNvSpPr>
              <p:nvPr/>
            </p:nvSpPr>
            <p:spPr bwMode="auto">
              <a:xfrm>
                <a:off x="973211" y="3800876"/>
                <a:ext cx="79938" cy="130301"/>
              </a:xfrm>
              <a:custGeom>
                <a:avLst/>
                <a:gdLst>
                  <a:gd name="T0" fmla="*/ 0 w 26531"/>
                  <a:gd name="T1" fmla="*/ 2147483647 h 21600"/>
                  <a:gd name="T2" fmla="*/ 2147483647 w 26531"/>
                  <a:gd name="T3" fmla="*/ 2147483647 h 21600"/>
                  <a:gd name="T4" fmla="*/ 2147483647 w 26531"/>
                  <a:gd name="T5" fmla="*/ 2147483647 h 21600"/>
                  <a:gd name="T6" fmla="*/ 0 60000 65536"/>
                  <a:gd name="T7" fmla="*/ 0 60000 65536"/>
                  <a:gd name="T8" fmla="*/ 0 60000 65536"/>
                  <a:gd name="T9" fmla="*/ 0 w 26531"/>
                  <a:gd name="T10" fmla="*/ 0 h 21600"/>
                  <a:gd name="T11" fmla="*/ 26531 w 26531"/>
                  <a:gd name="T12" fmla="*/ 21600 h 21600"/>
                </a:gdLst>
                <a:ahLst/>
                <a:cxnLst>
                  <a:cxn ang="T6">
                    <a:pos x="T0" y="T1"/>
                  </a:cxn>
                  <a:cxn ang="T7">
                    <a:pos x="T2" y="T3"/>
                  </a:cxn>
                  <a:cxn ang="T8">
                    <a:pos x="T4" y="T5"/>
                  </a:cxn>
                </a:cxnLst>
                <a:rect l="T9" t="T10" r="T11" b="T12"/>
                <a:pathLst>
                  <a:path w="26531" h="21600" fill="none" extrusionOk="0">
                    <a:moveTo>
                      <a:pt x="-1" y="4863"/>
                    </a:moveTo>
                    <a:cubicBezTo>
                      <a:pt x="3855" y="1718"/>
                      <a:pt x="8678" y="-1"/>
                      <a:pt x="13655" y="0"/>
                    </a:cubicBezTo>
                    <a:cubicBezTo>
                      <a:pt x="18292" y="0"/>
                      <a:pt x="22807" y="1492"/>
                      <a:pt x="26530" y="4257"/>
                    </a:cubicBezTo>
                  </a:path>
                  <a:path w="26531" h="21600" stroke="0" extrusionOk="0">
                    <a:moveTo>
                      <a:pt x="-1" y="4863"/>
                    </a:moveTo>
                    <a:cubicBezTo>
                      <a:pt x="3855" y="1718"/>
                      <a:pt x="8678" y="-1"/>
                      <a:pt x="13655" y="0"/>
                    </a:cubicBezTo>
                    <a:cubicBezTo>
                      <a:pt x="18292" y="0"/>
                      <a:pt x="22807" y="1492"/>
                      <a:pt x="26530" y="4257"/>
                    </a:cubicBezTo>
                    <a:lnTo>
                      <a:pt x="13655" y="21600"/>
                    </a:lnTo>
                    <a:close/>
                  </a:path>
                </a:pathLst>
              </a:custGeom>
              <a:noFill/>
              <a:ln w="19050">
                <a:solidFill>
                  <a:schemeClr val="bg1">
                    <a:lumMod val="75000"/>
                  </a:schemeClr>
                </a:solidFill>
                <a:round/>
                <a:headEnd/>
                <a:tailEnd/>
              </a:ln>
            </p:spPr>
            <p:txBody>
              <a:bodyPr/>
              <a:lstStyle/>
              <a:p>
                <a:pPr>
                  <a:defRPr/>
                </a:pPr>
                <a:endParaRPr lang="ko-KR" altLang="en-US" sz="800">
                  <a:ea typeface="ＭＳ Ｐゴシック" charset="-128"/>
                </a:endParaRPr>
              </a:p>
            </p:txBody>
          </p:sp>
          <p:sp>
            <p:nvSpPr>
              <p:cNvPr id="222" name="Line 355"/>
              <p:cNvSpPr>
                <a:spLocks noChangeShapeType="1"/>
              </p:cNvSpPr>
              <p:nvPr/>
            </p:nvSpPr>
            <p:spPr bwMode="auto">
              <a:xfrm>
                <a:off x="1054886" y="3826937"/>
                <a:ext cx="307586" cy="0"/>
              </a:xfrm>
              <a:prstGeom prst="line">
                <a:avLst/>
              </a:prstGeom>
              <a:noFill/>
              <a:ln w="19050">
                <a:solidFill>
                  <a:schemeClr val="bg1">
                    <a:lumMod val="75000"/>
                  </a:schemeClr>
                </a:solidFill>
                <a:round/>
                <a:headEnd/>
                <a:tailEnd/>
              </a:ln>
            </p:spPr>
            <p:txBody>
              <a:bodyPr/>
              <a:lstStyle/>
              <a:p>
                <a:pPr>
                  <a:defRPr/>
                </a:pPr>
                <a:endParaRPr lang="ko-KR" altLang="en-US" sz="800">
                  <a:ea typeface="ＭＳ Ｐゴシック" charset="-128"/>
                </a:endParaRPr>
              </a:p>
            </p:txBody>
          </p:sp>
          <p:grpSp>
            <p:nvGrpSpPr>
              <p:cNvPr id="43310" name="Group 542"/>
              <p:cNvGrpSpPr>
                <a:grpSpLocks/>
              </p:cNvGrpSpPr>
              <p:nvPr/>
            </p:nvGrpSpPr>
            <p:grpSpPr bwMode="auto">
              <a:xfrm>
                <a:off x="1481516" y="4595785"/>
                <a:ext cx="128288" cy="125492"/>
                <a:chOff x="1237" y="3390"/>
                <a:chExt cx="130" cy="125"/>
              </a:xfrm>
            </p:grpSpPr>
            <p:sp>
              <p:nvSpPr>
                <p:cNvPr id="224" name="Arc 389"/>
                <p:cNvSpPr>
                  <a:spLocks/>
                </p:cNvSpPr>
                <p:nvPr/>
              </p:nvSpPr>
              <p:spPr bwMode="auto">
                <a:xfrm rot="5400000">
                  <a:off x="1261" y="3378"/>
                  <a:ext cx="81" cy="118"/>
                </a:xfrm>
                <a:custGeom>
                  <a:avLst/>
                  <a:gdLst>
                    <a:gd name="T0" fmla="*/ 0 w 26531"/>
                    <a:gd name="T1" fmla="*/ 0 h 21600"/>
                    <a:gd name="T2" fmla="*/ 0 w 26531"/>
                    <a:gd name="T3" fmla="*/ 0 h 21600"/>
                    <a:gd name="T4" fmla="*/ 0 w 26531"/>
                    <a:gd name="T5" fmla="*/ 0 h 21600"/>
                    <a:gd name="T6" fmla="*/ 0 60000 65536"/>
                    <a:gd name="T7" fmla="*/ 0 60000 65536"/>
                    <a:gd name="T8" fmla="*/ 0 60000 65536"/>
                    <a:gd name="T9" fmla="*/ 0 w 26531"/>
                    <a:gd name="T10" fmla="*/ 0 h 21600"/>
                    <a:gd name="T11" fmla="*/ 26531 w 26531"/>
                    <a:gd name="T12" fmla="*/ 21600 h 21600"/>
                  </a:gdLst>
                  <a:ahLst/>
                  <a:cxnLst>
                    <a:cxn ang="T6">
                      <a:pos x="T0" y="T1"/>
                    </a:cxn>
                    <a:cxn ang="T7">
                      <a:pos x="T2" y="T3"/>
                    </a:cxn>
                    <a:cxn ang="T8">
                      <a:pos x="T4" y="T5"/>
                    </a:cxn>
                  </a:cxnLst>
                  <a:rect l="T9" t="T10" r="T11" b="T12"/>
                  <a:pathLst>
                    <a:path w="26531" h="21600" fill="none" extrusionOk="0">
                      <a:moveTo>
                        <a:pt x="-1" y="4863"/>
                      </a:moveTo>
                      <a:cubicBezTo>
                        <a:pt x="3855" y="1718"/>
                        <a:pt x="8678" y="-1"/>
                        <a:pt x="13655" y="0"/>
                      </a:cubicBezTo>
                      <a:cubicBezTo>
                        <a:pt x="18292" y="0"/>
                        <a:pt x="22807" y="1492"/>
                        <a:pt x="26530" y="4257"/>
                      </a:cubicBezTo>
                    </a:path>
                    <a:path w="26531" h="21600" stroke="0" extrusionOk="0">
                      <a:moveTo>
                        <a:pt x="-1" y="4863"/>
                      </a:moveTo>
                      <a:cubicBezTo>
                        <a:pt x="3855" y="1718"/>
                        <a:pt x="8678" y="-1"/>
                        <a:pt x="13655" y="0"/>
                      </a:cubicBezTo>
                      <a:cubicBezTo>
                        <a:pt x="18292" y="0"/>
                        <a:pt x="22807" y="1492"/>
                        <a:pt x="26530" y="4257"/>
                      </a:cubicBezTo>
                      <a:lnTo>
                        <a:pt x="13655" y="21600"/>
                      </a:lnTo>
                      <a:close/>
                    </a:path>
                  </a:pathLst>
                </a:custGeom>
                <a:noFill/>
                <a:ln w="19050">
                  <a:solidFill>
                    <a:schemeClr val="bg1">
                      <a:lumMod val="65000"/>
                    </a:schemeClr>
                  </a:solidFill>
                  <a:round/>
                  <a:headEnd/>
                  <a:tailEnd/>
                </a:ln>
              </p:spPr>
              <p:txBody>
                <a:bodyPr/>
                <a:lstStyle/>
                <a:p>
                  <a:pPr>
                    <a:defRPr/>
                  </a:pPr>
                  <a:endParaRPr lang="ko-KR" altLang="en-US" sz="800">
                    <a:ea typeface="ＭＳ Ｐゴシック" charset="-128"/>
                  </a:endParaRPr>
                </a:p>
              </p:txBody>
            </p:sp>
            <p:sp>
              <p:nvSpPr>
                <p:cNvPr id="225" name="Line 390"/>
                <p:cNvSpPr>
                  <a:spLocks noChangeShapeType="1"/>
                </p:cNvSpPr>
                <p:nvPr/>
              </p:nvSpPr>
              <p:spPr bwMode="auto">
                <a:xfrm flipH="1">
                  <a:off x="1338" y="3470"/>
                  <a:ext cx="0" cy="45"/>
                </a:xfrm>
                <a:prstGeom prst="line">
                  <a:avLst/>
                </a:prstGeom>
                <a:noFill/>
                <a:ln w="19050">
                  <a:solidFill>
                    <a:schemeClr val="bg1">
                      <a:lumMod val="65000"/>
                    </a:schemeClr>
                  </a:solidFill>
                  <a:round/>
                  <a:headEnd/>
                  <a:tailEnd/>
                </a:ln>
              </p:spPr>
              <p:txBody>
                <a:bodyPr>
                  <a:spAutoFit/>
                </a:bodyPr>
                <a:lstStyle/>
                <a:p>
                  <a:pPr>
                    <a:defRPr/>
                  </a:pPr>
                  <a:endParaRPr lang="ko-KR" altLang="en-US" sz="800">
                    <a:ea typeface="ＭＳ Ｐゴシック" charset="-128"/>
                  </a:endParaRPr>
                </a:p>
              </p:txBody>
            </p:sp>
          </p:grpSp>
          <p:grpSp>
            <p:nvGrpSpPr>
              <p:cNvPr id="43311" name="Group 240"/>
              <p:cNvGrpSpPr>
                <a:grpSpLocks/>
              </p:cNvGrpSpPr>
              <p:nvPr/>
            </p:nvGrpSpPr>
            <p:grpSpPr bwMode="auto">
              <a:xfrm flipV="1">
                <a:off x="984579" y="3405114"/>
                <a:ext cx="80920" cy="66260"/>
                <a:chOff x="3655" y="1977"/>
                <a:chExt cx="82" cy="88"/>
              </a:xfrm>
            </p:grpSpPr>
            <p:sp>
              <p:nvSpPr>
                <p:cNvPr id="43581" name="AutoShape 241"/>
                <p:cNvSpPr>
                  <a:spLocks noChangeArrowheads="1"/>
                </p:cNvSpPr>
                <p:nvPr/>
              </p:nvSpPr>
              <p:spPr bwMode="auto">
                <a:xfrm>
                  <a:off x="3655" y="1977"/>
                  <a:ext cx="82" cy="76"/>
                </a:xfrm>
                <a:prstGeom prst="flowChartMerge">
                  <a:avLst/>
                </a:prstGeom>
                <a:solidFill>
                  <a:srgbClr val="996633"/>
                </a:solidFill>
                <a:ln w="9525">
                  <a:solidFill>
                    <a:srgbClr val="996633"/>
                  </a:solidFill>
                  <a:miter lim="800000"/>
                  <a:headEnd/>
                  <a:tailEnd/>
                </a:ln>
              </p:spPr>
              <p:txBody>
                <a:bodyPr rot="10800000" wrap="none" anchor="ctr"/>
                <a:lstStyle/>
                <a:p>
                  <a:endParaRPr lang="ko-KR" altLang="en-US" sz="800"/>
                </a:p>
              </p:txBody>
            </p:sp>
            <p:sp>
              <p:nvSpPr>
                <p:cNvPr id="43582" name="Line 242"/>
                <p:cNvSpPr>
                  <a:spLocks noChangeShapeType="1"/>
                </p:cNvSpPr>
                <p:nvPr/>
              </p:nvSpPr>
              <p:spPr bwMode="auto">
                <a:xfrm flipH="1">
                  <a:off x="3665" y="2065"/>
                  <a:ext cx="71" cy="0"/>
                </a:xfrm>
                <a:prstGeom prst="line">
                  <a:avLst/>
                </a:prstGeom>
                <a:noFill/>
                <a:ln w="28575">
                  <a:solidFill>
                    <a:srgbClr val="996633"/>
                  </a:solidFill>
                  <a:round/>
                  <a:headEnd/>
                  <a:tailEnd/>
                </a:ln>
              </p:spPr>
              <p:txBody>
                <a:bodyPr/>
                <a:lstStyle/>
                <a:p>
                  <a:endParaRPr lang="en-US"/>
                </a:p>
              </p:txBody>
            </p:sp>
          </p:grpSp>
          <p:sp>
            <p:nvSpPr>
              <p:cNvPr id="43143" name="Rectangle 342"/>
              <p:cNvSpPr>
                <a:spLocks noChangeArrowheads="1"/>
              </p:cNvSpPr>
              <p:nvPr/>
            </p:nvSpPr>
            <p:spPr bwMode="auto">
              <a:xfrm>
                <a:off x="3251431" y="3071191"/>
                <a:ext cx="90364" cy="255390"/>
              </a:xfrm>
              <a:prstGeom prst="rect">
                <a:avLst/>
              </a:prstGeom>
              <a:pattFill prst="openDmnd">
                <a:fgClr>
                  <a:schemeClr val="accent1">
                    <a:alpha val="61176"/>
                  </a:schemeClr>
                </a:fgClr>
                <a:bgClr>
                  <a:schemeClr val="bg1">
                    <a:alpha val="61176"/>
                  </a:schemeClr>
                </a:bgClr>
              </a:pattFill>
              <a:ln w="28575">
                <a:solidFill>
                  <a:srgbClr val="E3724F"/>
                </a:solidFill>
                <a:miter lim="800000"/>
                <a:headEnd/>
                <a:tailEnd/>
              </a:ln>
            </p:spPr>
            <p:txBody>
              <a:bodyPr vert="eaVert" wrap="none" anchor="ctr"/>
              <a:lstStyle/>
              <a:p>
                <a:pPr algn="ctr"/>
                <a:endParaRPr lang="en-US" altLang="ko-KR" sz="800">
                  <a:latin typeface="Malgun Gothic" pitchFamily="34" charset="-127"/>
                  <a:ea typeface="Malgun Gothic" pitchFamily="34" charset="-127"/>
                </a:endParaRPr>
              </a:p>
            </p:txBody>
          </p:sp>
          <p:sp>
            <p:nvSpPr>
              <p:cNvPr id="43144" name="Rectangle 343"/>
              <p:cNvSpPr>
                <a:spLocks noChangeArrowheads="1"/>
              </p:cNvSpPr>
              <p:nvPr/>
            </p:nvSpPr>
            <p:spPr bwMode="auto">
              <a:xfrm>
                <a:off x="3430422" y="3074665"/>
                <a:ext cx="90364" cy="255390"/>
              </a:xfrm>
              <a:prstGeom prst="rect">
                <a:avLst/>
              </a:prstGeom>
              <a:pattFill prst="openDmnd">
                <a:fgClr>
                  <a:schemeClr val="accent1">
                    <a:alpha val="61176"/>
                  </a:schemeClr>
                </a:fgClr>
                <a:bgClr>
                  <a:schemeClr val="bg1">
                    <a:alpha val="61176"/>
                  </a:schemeClr>
                </a:bgClr>
              </a:pattFill>
              <a:ln w="28575">
                <a:solidFill>
                  <a:srgbClr val="E3724F"/>
                </a:solidFill>
                <a:miter lim="800000"/>
                <a:headEnd/>
                <a:tailEnd/>
              </a:ln>
            </p:spPr>
            <p:txBody>
              <a:bodyPr vert="eaVert" wrap="none" anchor="ctr"/>
              <a:lstStyle/>
              <a:p>
                <a:pPr algn="ctr"/>
                <a:endParaRPr lang="en-US" altLang="ko-KR" sz="800">
                  <a:latin typeface="Malgun Gothic" pitchFamily="34" charset="-127"/>
                  <a:ea typeface="Malgun Gothic" pitchFamily="34" charset="-127"/>
                </a:endParaRPr>
              </a:p>
            </p:txBody>
          </p:sp>
          <p:cxnSp>
            <p:nvCxnSpPr>
              <p:cNvPr id="43145" name="Shape 230"/>
              <p:cNvCxnSpPr>
                <a:cxnSpLocks noChangeShapeType="1"/>
                <a:stCxn id="43143" idx="2"/>
                <a:endCxn id="43144" idx="0"/>
              </p:cNvCxnSpPr>
              <p:nvPr/>
            </p:nvCxnSpPr>
            <p:spPr bwMode="auto">
              <a:xfrm rot="5400000" flipH="1" flipV="1">
                <a:off x="3259549" y="3111441"/>
                <a:ext cx="252993" cy="178615"/>
              </a:xfrm>
              <a:prstGeom prst="bentConnector5">
                <a:avLst>
                  <a:gd name="adj1" fmla="val -15079"/>
                  <a:gd name="adj2" fmla="val 50000"/>
                  <a:gd name="adj3" fmla="val 123014"/>
                </a:avLst>
              </a:prstGeom>
              <a:noFill/>
              <a:ln w="19050" algn="ctr">
                <a:solidFill>
                  <a:srgbClr val="FF9900"/>
                </a:solidFill>
                <a:round/>
                <a:headEnd/>
                <a:tailEnd/>
              </a:ln>
            </p:spPr>
          </p:cxnSp>
          <p:sp>
            <p:nvSpPr>
              <p:cNvPr id="43146" name="자유형 309"/>
              <p:cNvSpPr>
                <a:spLocks/>
              </p:cNvSpPr>
              <p:nvPr/>
            </p:nvSpPr>
            <p:spPr bwMode="auto">
              <a:xfrm rot="5400000">
                <a:off x="3297288" y="2974299"/>
                <a:ext cx="91076" cy="92453"/>
              </a:xfrm>
              <a:custGeom>
                <a:avLst/>
                <a:gdLst>
                  <a:gd name="T0" fmla="*/ 0 w 269875"/>
                  <a:gd name="T1" fmla="*/ 0 h 327025"/>
                  <a:gd name="T2" fmla="*/ 0 w 269875"/>
                  <a:gd name="T3" fmla="*/ 0 h 327025"/>
                  <a:gd name="T4" fmla="*/ 0 w 269875"/>
                  <a:gd name="T5" fmla="*/ 0 h 327025"/>
                  <a:gd name="T6" fmla="*/ 0 60000 65536"/>
                  <a:gd name="T7" fmla="*/ 0 60000 65536"/>
                  <a:gd name="T8" fmla="*/ 0 60000 65536"/>
                  <a:gd name="T9" fmla="*/ 0 w 269875"/>
                  <a:gd name="T10" fmla="*/ 0 h 327025"/>
                  <a:gd name="T11" fmla="*/ 269875 w 269875"/>
                  <a:gd name="T12" fmla="*/ 327025 h 327025"/>
                </a:gdLst>
                <a:ahLst/>
                <a:cxnLst>
                  <a:cxn ang="T6">
                    <a:pos x="T0" y="T1"/>
                  </a:cxn>
                  <a:cxn ang="T7">
                    <a:pos x="T2" y="T3"/>
                  </a:cxn>
                  <a:cxn ang="T8">
                    <a:pos x="T4" y="T5"/>
                  </a:cxn>
                </a:cxnLst>
                <a:rect l="T9" t="T10" r="T11" b="T12"/>
                <a:pathLst>
                  <a:path w="269875" h="327025">
                    <a:moveTo>
                      <a:pt x="0" y="0"/>
                    </a:moveTo>
                    <a:lnTo>
                      <a:pt x="0" y="327025"/>
                    </a:lnTo>
                    <a:lnTo>
                      <a:pt x="269875" y="327025"/>
                    </a:lnTo>
                  </a:path>
                </a:pathLst>
              </a:custGeom>
              <a:noFill/>
              <a:ln w="19050" cap="flat" cmpd="sng" algn="ctr">
                <a:solidFill>
                  <a:srgbClr val="FF9900"/>
                </a:solidFill>
                <a:prstDash val="solid"/>
                <a:round/>
                <a:headEnd type="none" w="med" len="med"/>
                <a:tailEnd type="none" w="med" len="med"/>
              </a:ln>
            </p:spPr>
            <p:txBody>
              <a:bodyPr lIns="0" tIns="0" rIns="0" bIns="0" anchor="ctr"/>
              <a:lstStyle/>
              <a:p>
                <a:endParaRPr lang="en-US"/>
              </a:p>
            </p:txBody>
          </p:sp>
          <p:sp>
            <p:nvSpPr>
              <p:cNvPr id="43147" name="자유형 309"/>
              <p:cNvSpPr>
                <a:spLocks/>
              </p:cNvSpPr>
              <p:nvPr/>
            </p:nvSpPr>
            <p:spPr bwMode="auto">
              <a:xfrm rot="-5400000">
                <a:off x="3388785" y="3348870"/>
                <a:ext cx="91076" cy="82648"/>
              </a:xfrm>
              <a:custGeom>
                <a:avLst/>
                <a:gdLst>
                  <a:gd name="T0" fmla="*/ 0 w 269875"/>
                  <a:gd name="T1" fmla="*/ 0 h 327025"/>
                  <a:gd name="T2" fmla="*/ 0 w 269875"/>
                  <a:gd name="T3" fmla="*/ 0 h 327025"/>
                  <a:gd name="T4" fmla="*/ 0 w 269875"/>
                  <a:gd name="T5" fmla="*/ 0 h 327025"/>
                  <a:gd name="T6" fmla="*/ 0 60000 65536"/>
                  <a:gd name="T7" fmla="*/ 0 60000 65536"/>
                  <a:gd name="T8" fmla="*/ 0 60000 65536"/>
                  <a:gd name="T9" fmla="*/ 0 w 269875"/>
                  <a:gd name="T10" fmla="*/ 0 h 327025"/>
                  <a:gd name="T11" fmla="*/ 269875 w 269875"/>
                  <a:gd name="T12" fmla="*/ 327025 h 327025"/>
                </a:gdLst>
                <a:ahLst/>
                <a:cxnLst>
                  <a:cxn ang="T6">
                    <a:pos x="T0" y="T1"/>
                  </a:cxn>
                  <a:cxn ang="T7">
                    <a:pos x="T2" y="T3"/>
                  </a:cxn>
                  <a:cxn ang="T8">
                    <a:pos x="T4" y="T5"/>
                  </a:cxn>
                </a:cxnLst>
                <a:rect l="T9" t="T10" r="T11" b="T12"/>
                <a:pathLst>
                  <a:path w="269875" h="327025">
                    <a:moveTo>
                      <a:pt x="0" y="0"/>
                    </a:moveTo>
                    <a:lnTo>
                      <a:pt x="0" y="327025"/>
                    </a:lnTo>
                    <a:lnTo>
                      <a:pt x="269875" y="327025"/>
                    </a:lnTo>
                  </a:path>
                </a:pathLst>
              </a:custGeom>
              <a:noFill/>
              <a:ln w="19050" cap="flat" cmpd="sng" algn="ctr">
                <a:solidFill>
                  <a:srgbClr val="FF9900"/>
                </a:solidFill>
                <a:prstDash val="solid"/>
                <a:round/>
                <a:headEnd type="none" w="med" len="med"/>
                <a:tailEnd type="none" w="med" len="med"/>
              </a:ln>
            </p:spPr>
            <p:txBody>
              <a:bodyPr lIns="0" tIns="0" rIns="0" bIns="0" anchor="ctr"/>
              <a:lstStyle/>
              <a:p>
                <a:endParaRPr lang="en-US"/>
              </a:p>
            </p:txBody>
          </p:sp>
          <p:sp>
            <p:nvSpPr>
              <p:cNvPr id="43148" name="AutoShape 361"/>
              <p:cNvSpPr>
                <a:spLocks noChangeArrowheads="1"/>
              </p:cNvSpPr>
              <p:nvPr/>
            </p:nvSpPr>
            <p:spPr bwMode="auto">
              <a:xfrm>
                <a:off x="870204" y="2032024"/>
                <a:ext cx="75463" cy="124280"/>
              </a:xfrm>
              <a:prstGeom prst="flowChartCollate">
                <a:avLst/>
              </a:prstGeom>
              <a:solidFill>
                <a:srgbClr val="FF6600"/>
              </a:solidFill>
              <a:ln w="9525">
                <a:solidFill>
                  <a:srgbClr val="FF6600"/>
                </a:solidFill>
                <a:miter lim="800000"/>
                <a:headEnd/>
                <a:tailEnd/>
              </a:ln>
            </p:spPr>
            <p:txBody>
              <a:bodyPr wrap="none" anchor="ctr"/>
              <a:lstStyle/>
              <a:p>
                <a:endParaRPr lang="ko-KR" altLang="en-US" sz="800">
                  <a:latin typeface="Malgun Gothic" pitchFamily="34" charset="-127"/>
                  <a:ea typeface="Malgun Gothic" pitchFamily="34" charset="-127"/>
                </a:endParaRPr>
              </a:p>
            </p:txBody>
          </p:sp>
          <p:sp>
            <p:nvSpPr>
              <p:cNvPr id="43149" name="Line 362"/>
              <p:cNvSpPr>
                <a:spLocks noChangeShapeType="1"/>
              </p:cNvSpPr>
              <p:nvPr/>
            </p:nvSpPr>
            <p:spPr bwMode="auto">
              <a:xfrm>
                <a:off x="907273" y="2094756"/>
                <a:ext cx="45013" cy="0"/>
              </a:xfrm>
              <a:prstGeom prst="line">
                <a:avLst/>
              </a:prstGeom>
              <a:noFill/>
              <a:ln w="38100">
                <a:solidFill>
                  <a:srgbClr val="FF6600"/>
                </a:solidFill>
                <a:round/>
                <a:headEnd/>
                <a:tailEnd/>
              </a:ln>
            </p:spPr>
            <p:txBody>
              <a:bodyPr/>
              <a:lstStyle/>
              <a:p>
                <a:endParaRPr lang="en-US"/>
              </a:p>
            </p:txBody>
          </p:sp>
          <p:sp>
            <p:nvSpPr>
              <p:cNvPr id="43150" name="AutoShape 363"/>
              <p:cNvSpPr>
                <a:spLocks noChangeArrowheads="1"/>
              </p:cNvSpPr>
              <p:nvPr/>
            </p:nvSpPr>
            <p:spPr bwMode="auto">
              <a:xfrm>
                <a:off x="952948" y="2065757"/>
                <a:ext cx="59576" cy="56814"/>
              </a:xfrm>
              <a:prstGeom prst="flowChartDelay">
                <a:avLst/>
              </a:prstGeom>
              <a:solidFill>
                <a:srgbClr val="FF6600"/>
              </a:solidFill>
              <a:ln w="9525">
                <a:solidFill>
                  <a:srgbClr val="FF6600"/>
                </a:solidFill>
                <a:miter lim="800000"/>
                <a:headEnd/>
                <a:tailEnd/>
              </a:ln>
            </p:spPr>
            <p:txBody>
              <a:bodyPr vert="eaVert" wrap="none" tIns="0" bIns="0" anchor="ctr" anchorCtr="1"/>
              <a:lstStyle/>
              <a:p>
                <a:pPr algn="ctr"/>
                <a:r>
                  <a:rPr lang="en-US" altLang="ko-KR" sz="800">
                    <a:latin typeface="Malgun Gothic" pitchFamily="34" charset="-127"/>
                    <a:ea typeface="Malgun Gothic" pitchFamily="34" charset="-127"/>
                  </a:rPr>
                  <a:t>s</a:t>
                </a:r>
              </a:p>
            </p:txBody>
          </p:sp>
          <p:sp>
            <p:nvSpPr>
              <p:cNvPr id="43151" name="AutoShape 296"/>
              <p:cNvSpPr>
                <a:spLocks noChangeArrowheads="1"/>
              </p:cNvSpPr>
              <p:nvPr/>
            </p:nvSpPr>
            <p:spPr bwMode="auto">
              <a:xfrm>
                <a:off x="3031285" y="2683451"/>
                <a:ext cx="75904" cy="45111"/>
              </a:xfrm>
              <a:prstGeom prst="flowChartMerge">
                <a:avLst/>
              </a:prstGeom>
              <a:solidFill>
                <a:srgbClr val="996633"/>
              </a:solidFill>
              <a:ln w="9525">
                <a:solidFill>
                  <a:srgbClr val="996633"/>
                </a:solidFill>
                <a:miter lim="800000"/>
                <a:headEnd/>
                <a:tailEnd/>
              </a:ln>
            </p:spPr>
            <p:txBody>
              <a:bodyPr wrap="none" anchor="ctr"/>
              <a:lstStyle/>
              <a:p>
                <a:endParaRPr lang="ko-KR" altLang="en-US" sz="800">
                  <a:latin typeface="Malgun Gothic" pitchFamily="34" charset="-127"/>
                  <a:ea typeface="Malgun Gothic" pitchFamily="34" charset="-127"/>
                </a:endParaRPr>
              </a:p>
            </p:txBody>
          </p:sp>
          <p:sp>
            <p:nvSpPr>
              <p:cNvPr id="43152" name="Line 297"/>
              <p:cNvSpPr>
                <a:spLocks noChangeShapeType="1"/>
              </p:cNvSpPr>
              <p:nvPr/>
            </p:nvSpPr>
            <p:spPr bwMode="auto">
              <a:xfrm flipH="1">
                <a:off x="3040542" y="2735685"/>
                <a:ext cx="65722" cy="0"/>
              </a:xfrm>
              <a:prstGeom prst="line">
                <a:avLst/>
              </a:prstGeom>
              <a:noFill/>
              <a:ln w="28575">
                <a:solidFill>
                  <a:srgbClr val="996633"/>
                </a:solidFill>
                <a:round/>
                <a:headEnd/>
                <a:tailEnd/>
              </a:ln>
            </p:spPr>
            <p:txBody>
              <a:bodyPr/>
              <a:lstStyle/>
              <a:p>
                <a:endParaRPr lang="en-US"/>
              </a:p>
            </p:txBody>
          </p:sp>
          <p:sp>
            <p:nvSpPr>
              <p:cNvPr id="43153" name="AutoShape 361"/>
              <p:cNvSpPr>
                <a:spLocks noChangeArrowheads="1"/>
              </p:cNvSpPr>
              <p:nvPr/>
            </p:nvSpPr>
            <p:spPr bwMode="auto">
              <a:xfrm>
                <a:off x="3031285" y="2457657"/>
                <a:ext cx="75463" cy="124280"/>
              </a:xfrm>
              <a:prstGeom prst="flowChartCollate">
                <a:avLst/>
              </a:prstGeom>
              <a:solidFill>
                <a:srgbClr val="FF6600"/>
              </a:solidFill>
              <a:ln w="9525">
                <a:solidFill>
                  <a:srgbClr val="FF6600"/>
                </a:solidFill>
                <a:miter lim="800000"/>
                <a:headEnd/>
                <a:tailEnd/>
              </a:ln>
            </p:spPr>
            <p:txBody>
              <a:bodyPr wrap="none" anchor="ctr"/>
              <a:lstStyle/>
              <a:p>
                <a:endParaRPr lang="ko-KR" altLang="en-US" sz="800">
                  <a:latin typeface="Malgun Gothic" pitchFamily="34" charset="-127"/>
                  <a:ea typeface="Malgun Gothic" pitchFamily="34" charset="-127"/>
                </a:endParaRPr>
              </a:p>
            </p:txBody>
          </p:sp>
          <p:sp>
            <p:nvSpPr>
              <p:cNvPr id="43154" name="Line 362"/>
              <p:cNvSpPr>
                <a:spLocks noChangeShapeType="1"/>
              </p:cNvSpPr>
              <p:nvPr/>
            </p:nvSpPr>
            <p:spPr bwMode="auto">
              <a:xfrm>
                <a:off x="3068354" y="2520389"/>
                <a:ext cx="45013" cy="0"/>
              </a:xfrm>
              <a:prstGeom prst="line">
                <a:avLst/>
              </a:prstGeom>
              <a:noFill/>
              <a:ln w="38100">
                <a:solidFill>
                  <a:srgbClr val="FF6600"/>
                </a:solidFill>
                <a:round/>
                <a:headEnd/>
                <a:tailEnd/>
              </a:ln>
            </p:spPr>
            <p:txBody>
              <a:bodyPr/>
              <a:lstStyle/>
              <a:p>
                <a:endParaRPr lang="en-US"/>
              </a:p>
            </p:txBody>
          </p:sp>
          <p:sp>
            <p:nvSpPr>
              <p:cNvPr id="43155" name="AutoShape 363"/>
              <p:cNvSpPr>
                <a:spLocks noChangeArrowheads="1"/>
              </p:cNvSpPr>
              <p:nvPr/>
            </p:nvSpPr>
            <p:spPr bwMode="auto">
              <a:xfrm>
                <a:off x="3114029" y="2491390"/>
                <a:ext cx="59576" cy="56814"/>
              </a:xfrm>
              <a:prstGeom prst="flowChartDelay">
                <a:avLst/>
              </a:prstGeom>
              <a:solidFill>
                <a:srgbClr val="FF6600"/>
              </a:solidFill>
              <a:ln w="9525">
                <a:solidFill>
                  <a:srgbClr val="FF6600"/>
                </a:solidFill>
                <a:miter lim="800000"/>
                <a:headEnd/>
                <a:tailEnd/>
              </a:ln>
            </p:spPr>
            <p:txBody>
              <a:bodyPr vert="eaVert" wrap="none" tIns="0" bIns="0" anchor="ctr" anchorCtr="1"/>
              <a:lstStyle/>
              <a:p>
                <a:pPr algn="ctr"/>
                <a:r>
                  <a:rPr lang="en-US" altLang="ko-KR" sz="800">
                    <a:latin typeface="Malgun Gothic" pitchFamily="34" charset="-127"/>
                    <a:ea typeface="Malgun Gothic" pitchFamily="34" charset="-127"/>
                  </a:rPr>
                  <a:t>s</a:t>
                </a:r>
              </a:p>
            </p:txBody>
          </p:sp>
          <p:sp>
            <p:nvSpPr>
              <p:cNvPr id="43156" name="AutoShape 361"/>
              <p:cNvSpPr>
                <a:spLocks noChangeArrowheads="1"/>
              </p:cNvSpPr>
              <p:nvPr/>
            </p:nvSpPr>
            <p:spPr bwMode="auto">
              <a:xfrm>
                <a:off x="3792874" y="2519795"/>
                <a:ext cx="75463" cy="124280"/>
              </a:xfrm>
              <a:prstGeom prst="flowChartCollate">
                <a:avLst/>
              </a:prstGeom>
              <a:solidFill>
                <a:srgbClr val="FF6600"/>
              </a:solidFill>
              <a:ln w="9525">
                <a:solidFill>
                  <a:srgbClr val="FF6600"/>
                </a:solidFill>
                <a:miter lim="800000"/>
                <a:headEnd/>
                <a:tailEnd/>
              </a:ln>
            </p:spPr>
            <p:txBody>
              <a:bodyPr wrap="none" anchor="ctr"/>
              <a:lstStyle/>
              <a:p>
                <a:endParaRPr lang="ko-KR" altLang="en-US" sz="800">
                  <a:latin typeface="Malgun Gothic" pitchFamily="34" charset="-127"/>
                  <a:ea typeface="Malgun Gothic" pitchFamily="34" charset="-127"/>
                </a:endParaRPr>
              </a:p>
            </p:txBody>
          </p:sp>
          <p:sp>
            <p:nvSpPr>
              <p:cNvPr id="43157" name="Line 362"/>
              <p:cNvSpPr>
                <a:spLocks noChangeShapeType="1"/>
              </p:cNvSpPr>
              <p:nvPr/>
            </p:nvSpPr>
            <p:spPr bwMode="auto">
              <a:xfrm>
                <a:off x="3829943" y="2582527"/>
                <a:ext cx="45013" cy="0"/>
              </a:xfrm>
              <a:prstGeom prst="line">
                <a:avLst/>
              </a:prstGeom>
              <a:noFill/>
              <a:ln w="38100">
                <a:solidFill>
                  <a:srgbClr val="FF6600"/>
                </a:solidFill>
                <a:round/>
                <a:headEnd/>
                <a:tailEnd/>
              </a:ln>
            </p:spPr>
            <p:txBody>
              <a:bodyPr/>
              <a:lstStyle/>
              <a:p>
                <a:endParaRPr lang="en-US"/>
              </a:p>
            </p:txBody>
          </p:sp>
          <p:sp>
            <p:nvSpPr>
              <p:cNvPr id="43158" name="AutoShape 363"/>
              <p:cNvSpPr>
                <a:spLocks noChangeArrowheads="1"/>
              </p:cNvSpPr>
              <p:nvPr/>
            </p:nvSpPr>
            <p:spPr bwMode="auto">
              <a:xfrm>
                <a:off x="3875618" y="2553528"/>
                <a:ext cx="59576" cy="56814"/>
              </a:xfrm>
              <a:prstGeom prst="flowChartDelay">
                <a:avLst/>
              </a:prstGeom>
              <a:solidFill>
                <a:srgbClr val="FF6600"/>
              </a:solidFill>
              <a:ln w="9525">
                <a:solidFill>
                  <a:srgbClr val="FF6600"/>
                </a:solidFill>
                <a:miter lim="800000"/>
                <a:headEnd/>
                <a:tailEnd/>
              </a:ln>
            </p:spPr>
            <p:txBody>
              <a:bodyPr vert="eaVert" wrap="none" tIns="0" bIns="0" anchor="ctr" anchorCtr="1"/>
              <a:lstStyle/>
              <a:p>
                <a:pPr algn="ctr"/>
                <a:r>
                  <a:rPr lang="en-US" altLang="ko-KR" sz="800">
                    <a:latin typeface="Malgun Gothic" pitchFamily="34" charset="-127"/>
                    <a:ea typeface="Malgun Gothic" pitchFamily="34" charset="-127"/>
                  </a:rPr>
                  <a:t>s</a:t>
                </a:r>
              </a:p>
            </p:txBody>
          </p:sp>
          <p:sp>
            <p:nvSpPr>
              <p:cNvPr id="43159" name="Line 55"/>
              <p:cNvSpPr>
                <a:spLocks noChangeShapeType="1"/>
              </p:cNvSpPr>
              <p:nvPr/>
            </p:nvSpPr>
            <p:spPr bwMode="auto">
              <a:xfrm>
                <a:off x="2599050" y="3726709"/>
                <a:ext cx="0" cy="79746"/>
              </a:xfrm>
              <a:prstGeom prst="line">
                <a:avLst/>
              </a:prstGeom>
              <a:noFill/>
              <a:ln w="57150">
                <a:solidFill>
                  <a:schemeClr val="accent2"/>
                </a:solidFill>
                <a:round/>
                <a:headEnd/>
                <a:tailEnd/>
              </a:ln>
            </p:spPr>
            <p:txBody>
              <a:bodyPr/>
              <a:lstStyle/>
              <a:p>
                <a:endParaRPr lang="en-US"/>
              </a:p>
            </p:txBody>
          </p:sp>
          <p:cxnSp>
            <p:nvCxnSpPr>
              <p:cNvPr id="246" name="꺾인 연결선 1292"/>
              <p:cNvCxnSpPr/>
              <p:nvPr/>
            </p:nvCxnSpPr>
            <p:spPr>
              <a:xfrm flipV="1">
                <a:off x="4410526" y="2100015"/>
                <a:ext cx="178990" cy="2484404"/>
              </a:xfrm>
              <a:prstGeom prst="bentConnector3">
                <a:avLst>
                  <a:gd name="adj1" fmla="val 110926"/>
                </a:avLst>
              </a:prstGeom>
              <a:ln w="28575">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3161" name="직선 연결선 227"/>
              <p:cNvCxnSpPr>
                <a:cxnSpLocks noChangeShapeType="1"/>
              </p:cNvCxnSpPr>
              <p:nvPr/>
            </p:nvCxnSpPr>
            <p:spPr bwMode="auto">
              <a:xfrm>
                <a:off x="3816348" y="1776408"/>
                <a:ext cx="432000" cy="901"/>
              </a:xfrm>
              <a:prstGeom prst="line">
                <a:avLst/>
              </a:prstGeom>
              <a:noFill/>
              <a:ln w="28575" algn="ctr">
                <a:solidFill>
                  <a:srgbClr val="FF0000"/>
                </a:solidFill>
                <a:round/>
                <a:headEnd/>
                <a:tailEnd/>
              </a:ln>
            </p:spPr>
          </p:cxnSp>
          <p:sp>
            <p:nvSpPr>
              <p:cNvPr id="248" name="Line 35"/>
              <p:cNvSpPr>
                <a:spLocks noChangeShapeType="1"/>
              </p:cNvSpPr>
              <p:nvPr/>
            </p:nvSpPr>
            <p:spPr bwMode="auto">
              <a:xfrm rot="5400000">
                <a:off x="2382606" y="3237977"/>
                <a:ext cx="503830" cy="0"/>
              </a:xfrm>
              <a:prstGeom prst="line">
                <a:avLst/>
              </a:prstGeom>
              <a:noFill/>
              <a:ln w="28575">
                <a:solidFill>
                  <a:schemeClr val="accent5">
                    <a:lumMod val="75000"/>
                  </a:schemeClr>
                </a:solidFill>
                <a:round/>
                <a:headEnd/>
                <a:tailEnd/>
              </a:ln>
            </p:spPr>
            <p:txBody>
              <a:bodyPr/>
              <a:lstStyle/>
              <a:p>
                <a:pPr>
                  <a:defRPr/>
                </a:pPr>
                <a:endParaRPr lang="ko-KR" altLang="en-US" sz="800">
                  <a:ea typeface="ＭＳ Ｐゴシック" charset="-128"/>
                </a:endParaRPr>
              </a:p>
            </p:txBody>
          </p:sp>
          <p:cxnSp>
            <p:nvCxnSpPr>
              <p:cNvPr id="43163" name="직선 연결선 227"/>
              <p:cNvCxnSpPr>
                <a:cxnSpLocks noChangeShapeType="1"/>
              </p:cNvCxnSpPr>
              <p:nvPr/>
            </p:nvCxnSpPr>
            <p:spPr bwMode="auto">
              <a:xfrm>
                <a:off x="437111" y="1769683"/>
                <a:ext cx="468000" cy="901"/>
              </a:xfrm>
              <a:prstGeom prst="line">
                <a:avLst/>
              </a:prstGeom>
              <a:noFill/>
              <a:ln w="28575" algn="ctr">
                <a:solidFill>
                  <a:srgbClr val="FF0000"/>
                </a:solidFill>
                <a:round/>
                <a:headEnd/>
                <a:tailEnd/>
              </a:ln>
            </p:spPr>
          </p:cxnSp>
          <p:cxnSp>
            <p:nvCxnSpPr>
              <p:cNvPr id="250" name="직선 연결선 1663"/>
              <p:cNvCxnSpPr/>
              <p:nvPr/>
            </p:nvCxnSpPr>
            <p:spPr>
              <a:xfrm>
                <a:off x="4384459" y="3482942"/>
                <a:ext cx="142497" cy="0"/>
              </a:xfrm>
              <a:prstGeom prst="line">
                <a:avLst/>
              </a:prstGeom>
              <a:ln w="28575">
                <a:solidFill>
                  <a:srgbClr val="99CCFF"/>
                </a:solidFill>
              </a:ln>
            </p:spPr>
            <p:style>
              <a:lnRef idx="1">
                <a:schemeClr val="accent1"/>
              </a:lnRef>
              <a:fillRef idx="0">
                <a:schemeClr val="accent1"/>
              </a:fillRef>
              <a:effectRef idx="0">
                <a:schemeClr val="accent1"/>
              </a:effectRef>
              <a:fontRef idx="minor">
                <a:schemeClr val="tx1"/>
              </a:fontRef>
            </p:style>
          </p:cxnSp>
          <p:sp>
            <p:nvSpPr>
              <p:cNvPr id="43165" name="Rectangle 179"/>
              <p:cNvSpPr>
                <a:spLocks noChangeArrowheads="1"/>
              </p:cNvSpPr>
              <p:nvPr/>
            </p:nvSpPr>
            <p:spPr bwMode="auto">
              <a:xfrm>
                <a:off x="1647914" y="2245004"/>
                <a:ext cx="919285" cy="110442"/>
              </a:xfrm>
              <a:prstGeom prst="rect">
                <a:avLst/>
              </a:prstGeom>
              <a:gradFill rotWithShape="1">
                <a:gsLst>
                  <a:gs pos="0">
                    <a:srgbClr val="869BFF"/>
                  </a:gs>
                  <a:gs pos="50000">
                    <a:srgbClr val="B6C1FF"/>
                  </a:gs>
                  <a:gs pos="100000">
                    <a:srgbClr val="DBE0FF"/>
                  </a:gs>
                </a:gsLst>
                <a:lin ang="10800000" scaled="1"/>
              </a:gradFill>
              <a:ln w="28575">
                <a:solidFill>
                  <a:srgbClr val="000000"/>
                </a:solidFill>
                <a:miter lim="800000"/>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252" name="Line 18"/>
              <p:cNvSpPr>
                <a:spLocks noChangeShapeType="1"/>
              </p:cNvSpPr>
              <p:nvPr/>
            </p:nvSpPr>
            <p:spPr bwMode="auto">
              <a:xfrm flipH="1" flipV="1">
                <a:off x="3397404" y="2298072"/>
                <a:ext cx="0" cy="253652"/>
              </a:xfrm>
              <a:prstGeom prst="line">
                <a:avLst/>
              </a:prstGeom>
              <a:noFill/>
              <a:ln w="19050">
                <a:solidFill>
                  <a:schemeClr val="accent5">
                    <a:lumMod val="75000"/>
                  </a:schemeClr>
                </a:solidFill>
                <a:round/>
                <a:headEnd/>
                <a:tailEnd/>
              </a:ln>
            </p:spPr>
            <p:txBody>
              <a:bodyPr/>
              <a:lstStyle/>
              <a:p>
                <a:pPr>
                  <a:defRPr/>
                </a:pPr>
                <a:endParaRPr lang="ko-KR" altLang="en-US" sz="800">
                  <a:ea typeface="ＭＳ Ｐゴシック" charset="-128"/>
                </a:endParaRPr>
              </a:p>
            </p:txBody>
          </p:sp>
          <p:grpSp>
            <p:nvGrpSpPr>
              <p:cNvPr id="43312" name="Group 163"/>
              <p:cNvGrpSpPr>
                <a:grpSpLocks/>
              </p:cNvGrpSpPr>
              <p:nvPr/>
            </p:nvGrpSpPr>
            <p:grpSpPr bwMode="auto">
              <a:xfrm rot="5400000">
                <a:off x="3385395" y="2489635"/>
                <a:ext cx="103406" cy="209207"/>
                <a:chOff x="2877" y="3766"/>
                <a:chExt cx="68" cy="130"/>
              </a:xfrm>
            </p:grpSpPr>
            <p:sp>
              <p:nvSpPr>
                <p:cNvPr id="43578" name="Line 164"/>
                <p:cNvSpPr>
                  <a:spLocks noChangeShapeType="1"/>
                </p:cNvSpPr>
                <p:nvPr/>
              </p:nvSpPr>
              <p:spPr bwMode="auto">
                <a:xfrm rot="-5400000">
                  <a:off x="2903" y="3821"/>
                  <a:ext cx="18" cy="0"/>
                </a:xfrm>
                <a:prstGeom prst="line">
                  <a:avLst/>
                </a:prstGeom>
                <a:noFill/>
                <a:ln w="38100">
                  <a:solidFill>
                    <a:srgbClr val="E3724F"/>
                  </a:solidFill>
                  <a:round/>
                  <a:headEnd/>
                  <a:tailEnd/>
                </a:ln>
              </p:spPr>
              <p:txBody>
                <a:bodyPr/>
                <a:lstStyle/>
                <a:p>
                  <a:endParaRPr lang="en-US"/>
                </a:p>
              </p:txBody>
            </p:sp>
            <p:sp>
              <p:nvSpPr>
                <p:cNvPr id="43579" name="AutoShape 165"/>
                <p:cNvSpPr>
                  <a:spLocks noChangeArrowheads="1"/>
                </p:cNvSpPr>
                <p:nvPr/>
              </p:nvSpPr>
              <p:spPr bwMode="auto">
                <a:xfrm rot="-5400000">
                  <a:off x="2877" y="3828"/>
                  <a:ext cx="68" cy="68"/>
                </a:xfrm>
                <a:prstGeom prst="flowChartSummingJunction">
                  <a:avLst/>
                </a:prstGeom>
                <a:solidFill>
                  <a:srgbClr val="E3724F"/>
                </a:solidFill>
                <a:ln w="12700">
                  <a:solidFill>
                    <a:schemeClr val="tx1"/>
                  </a:solidFill>
                  <a:round/>
                  <a:headEnd/>
                  <a:tailEnd/>
                </a:ln>
              </p:spPr>
              <p:txBody>
                <a:bodyPr wrap="none" anchor="ctr"/>
                <a:lstStyle/>
                <a:p>
                  <a:endParaRPr lang="ko-KR" altLang="en-US" sz="800"/>
                </a:p>
              </p:txBody>
            </p:sp>
            <p:sp>
              <p:nvSpPr>
                <p:cNvPr id="43580" name="AutoShape 166"/>
                <p:cNvSpPr>
                  <a:spLocks noChangeArrowheads="1"/>
                </p:cNvSpPr>
                <p:nvPr/>
              </p:nvSpPr>
              <p:spPr bwMode="auto">
                <a:xfrm rot="-5400000">
                  <a:off x="2889" y="3765"/>
                  <a:ext cx="45" cy="48"/>
                </a:xfrm>
                <a:prstGeom prst="flowChartDelay">
                  <a:avLst/>
                </a:prstGeom>
                <a:solidFill>
                  <a:srgbClr val="E3724F"/>
                </a:solidFill>
                <a:ln w="12700">
                  <a:solidFill>
                    <a:schemeClr val="tx1"/>
                  </a:solidFill>
                  <a:miter lim="800000"/>
                  <a:headEnd/>
                  <a:tailEnd/>
                </a:ln>
              </p:spPr>
              <p:txBody>
                <a:bodyPr vert="eaVert" wrap="none" tIns="0" bIns="0" anchor="ctr" anchorCtr="1"/>
                <a:lstStyle/>
                <a:p>
                  <a:pPr algn="ctr">
                    <a:lnSpc>
                      <a:spcPct val="150000"/>
                    </a:lnSpc>
                  </a:pPr>
                  <a:r>
                    <a:rPr lang="en-US" altLang="ko-KR" sz="800"/>
                    <a:t>E</a:t>
                  </a:r>
                </a:p>
              </p:txBody>
            </p:sp>
          </p:grpSp>
          <p:sp>
            <p:nvSpPr>
              <p:cNvPr id="43168" name="Rectangle 2"/>
              <p:cNvSpPr>
                <a:spLocks noChangeArrowheads="1"/>
              </p:cNvSpPr>
              <p:nvPr/>
            </p:nvSpPr>
            <p:spPr bwMode="auto">
              <a:xfrm rot="5400000">
                <a:off x="4284716" y="2846376"/>
                <a:ext cx="3240001" cy="1908000"/>
              </a:xfrm>
              <a:prstGeom prst="rect">
                <a:avLst/>
              </a:prstGeom>
              <a:solidFill>
                <a:srgbClr val="FFFF99">
                  <a:alpha val="7843"/>
                </a:srgbClr>
              </a:solidFill>
              <a:ln w="19050" algn="ctr">
                <a:solidFill>
                  <a:schemeClr val="tx1"/>
                </a:solidFill>
                <a:miter lim="800000"/>
                <a:headEnd/>
                <a:tailEnd/>
              </a:ln>
            </p:spPr>
            <p:txBody>
              <a:bodyPr wrap="none" anchor="ctr"/>
              <a:lstStyle/>
              <a:p>
                <a:pPr latinLnBrk="1"/>
                <a:endParaRPr kumimoji="1" lang="ko-KR" altLang="en-US">
                  <a:latin typeface="Gulim" pitchFamily="34" charset="-127"/>
                  <a:ea typeface="Gulim" pitchFamily="34" charset="-127"/>
                </a:endParaRPr>
              </a:p>
            </p:txBody>
          </p:sp>
          <p:sp>
            <p:nvSpPr>
              <p:cNvPr id="43169" name="Line 25"/>
              <p:cNvSpPr>
                <a:spLocks noChangeShapeType="1"/>
              </p:cNvSpPr>
              <p:nvPr/>
            </p:nvSpPr>
            <p:spPr bwMode="auto">
              <a:xfrm rot="5400000" flipV="1">
                <a:off x="6430286" y="2696568"/>
                <a:ext cx="0" cy="485556"/>
              </a:xfrm>
              <a:prstGeom prst="line">
                <a:avLst/>
              </a:prstGeom>
              <a:noFill/>
              <a:ln w="19050">
                <a:solidFill>
                  <a:srgbClr val="00B050"/>
                </a:solidFill>
                <a:round/>
                <a:headEnd/>
                <a:tailEnd/>
              </a:ln>
            </p:spPr>
            <p:txBody>
              <a:bodyPr/>
              <a:lstStyle/>
              <a:p>
                <a:endParaRPr lang="en-US"/>
              </a:p>
            </p:txBody>
          </p:sp>
          <p:sp>
            <p:nvSpPr>
              <p:cNvPr id="43170" name="Line 3"/>
              <p:cNvSpPr>
                <a:spLocks noChangeShapeType="1"/>
              </p:cNvSpPr>
              <p:nvPr/>
            </p:nvSpPr>
            <p:spPr bwMode="auto">
              <a:xfrm rot="5400000" flipV="1">
                <a:off x="5660360" y="3076055"/>
                <a:ext cx="177565" cy="0"/>
              </a:xfrm>
              <a:prstGeom prst="line">
                <a:avLst/>
              </a:prstGeom>
              <a:noFill/>
              <a:ln w="28575">
                <a:solidFill>
                  <a:srgbClr val="FF9900"/>
                </a:solidFill>
                <a:round/>
                <a:headEnd/>
                <a:tailEnd/>
              </a:ln>
            </p:spPr>
            <p:txBody>
              <a:bodyPr/>
              <a:lstStyle/>
              <a:p>
                <a:endParaRPr lang="en-US"/>
              </a:p>
            </p:txBody>
          </p:sp>
          <p:sp>
            <p:nvSpPr>
              <p:cNvPr id="43171" name="Rectangle 4"/>
              <p:cNvSpPr>
                <a:spLocks noChangeArrowheads="1"/>
              </p:cNvSpPr>
              <p:nvPr/>
            </p:nvSpPr>
            <p:spPr bwMode="auto">
              <a:xfrm rot="10800000">
                <a:off x="5510090" y="2898490"/>
                <a:ext cx="267614" cy="124138"/>
              </a:xfrm>
              <a:prstGeom prst="rect">
                <a:avLst/>
              </a:prstGeom>
              <a:solidFill>
                <a:srgbClr val="FFFF99">
                  <a:alpha val="30196"/>
                </a:srgbClr>
              </a:solidFill>
              <a:ln w="28575">
                <a:solidFill>
                  <a:srgbClr val="008080"/>
                </a:solidFill>
                <a:miter lim="800000"/>
                <a:headEnd/>
                <a:tailEnd/>
              </a:ln>
            </p:spPr>
            <p:txBody>
              <a:bodyPr anchor="ctr"/>
              <a:lstStyle/>
              <a:p>
                <a:pPr latinLnBrk="1"/>
                <a:endParaRPr kumimoji="1" lang="ko-KR" altLang="en-US">
                  <a:latin typeface="Gulim" pitchFamily="34" charset="-127"/>
                  <a:ea typeface="Gulim" pitchFamily="34" charset="-127"/>
                </a:endParaRPr>
              </a:p>
            </p:txBody>
          </p:sp>
          <p:sp>
            <p:nvSpPr>
              <p:cNvPr id="43172" name="Line 5"/>
              <p:cNvSpPr>
                <a:spLocks noChangeShapeType="1"/>
              </p:cNvSpPr>
              <p:nvPr/>
            </p:nvSpPr>
            <p:spPr bwMode="auto">
              <a:xfrm rot="5400000" flipV="1">
                <a:off x="5643586" y="2881717"/>
                <a:ext cx="0" cy="211111"/>
              </a:xfrm>
              <a:prstGeom prst="line">
                <a:avLst/>
              </a:prstGeom>
              <a:noFill/>
              <a:ln w="28575">
                <a:solidFill>
                  <a:srgbClr val="FF9900"/>
                </a:solidFill>
                <a:round/>
                <a:headEnd/>
                <a:tailEnd/>
              </a:ln>
            </p:spPr>
            <p:txBody>
              <a:bodyPr/>
              <a:lstStyle/>
              <a:p>
                <a:endParaRPr lang="en-US"/>
              </a:p>
            </p:txBody>
          </p:sp>
          <p:sp>
            <p:nvSpPr>
              <p:cNvPr id="43173" name="Line 6"/>
              <p:cNvSpPr>
                <a:spLocks noChangeShapeType="1"/>
              </p:cNvSpPr>
              <p:nvPr/>
            </p:nvSpPr>
            <p:spPr bwMode="auto">
              <a:xfrm rot="5400000" flipH="1" flipV="1">
                <a:off x="5577064" y="2666831"/>
                <a:ext cx="0" cy="570171"/>
              </a:xfrm>
              <a:prstGeom prst="line">
                <a:avLst/>
              </a:prstGeom>
              <a:noFill/>
              <a:ln w="28575">
                <a:solidFill>
                  <a:srgbClr val="99CCFF"/>
                </a:solidFill>
                <a:round/>
                <a:headEnd/>
                <a:tailEnd/>
              </a:ln>
            </p:spPr>
            <p:txBody>
              <a:bodyPr/>
              <a:lstStyle/>
              <a:p>
                <a:endParaRPr lang="en-US"/>
              </a:p>
            </p:txBody>
          </p:sp>
          <p:sp>
            <p:nvSpPr>
              <p:cNvPr id="43174" name="Line 7"/>
              <p:cNvSpPr>
                <a:spLocks noChangeShapeType="1"/>
              </p:cNvSpPr>
              <p:nvPr/>
            </p:nvSpPr>
            <p:spPr bwMode="auto">
              <a:xfrm rot="5400000" flipH="1" flipV="1">
                <a:off x="5657871" y="3156194"/>
                <a:ext cx="408556" cy="0"/>
              </a:xfrm>
              <a:prstGeom prst="line">
                <a:avLst/>
              </a:prstGeom>
              <a:noFill/>
              <a:ln w="28575">
                <a:solidFill>
                  <a:srgbClr val="99CCFF"/>
                </a:solidFill>
                <a:round/>
                <a:headEnd/>
                <a:tailEnd/>
              </a:ln>
            </p:spPr>
            <p:txBody>
              <a:bodyPr/>
              <a:lstStyle/>
              <a:p>
                <a:endParaRPr lang="en-US"/>
              </a:p>
            </p:txBody>
          </p:sp>
          <p:sp>
            <p:nvSpPr>
              <p:cNvPr id="43175" name="Line 8"/>
              <p:cNvSpPr>
                <a:spLocks noChangeShapeType="1"/>
              </p:cNvSpPr>
              <p:nvPr/>
            </p:nvSpPr>
            <p:spPr bwMode="auto">
              <a:xfrm rot="5400000" flipV="1">
                <a:off x="5449248" y="3076055"/>
                <a:ext cx="177565" cy="0"/>
              </a:xfrm>
              <a:prstGeom prst="line">
                <a:avLst/>
              </a:prstGeom>
              <a:noFill/>
              <a:ln w="28575">
                <a:solidFill>
                  <a:srgbClr val="FF9900"/>
                </a:solidFill>
                <a:round/>
                <a:headEnd/>
                <a:tailEnd/>
              </a:ln>
            </p:spPr>
            <p:txBody>
              <a:bodyPr/>
              <a:lstStyle/>
              <a:p>
                <a:endParaRPr lang="en-US"/>
              </a:p>
            </p:txBody>
          </p:sp>
          <p:sp>
            <p:nvSpPr>
              <p:cNvPr id="43176" name="Rectangle 9"/>
              <p:cNvSpPr>
                <a:spLocks noChangeArrowheads="1"/>
              </p:cNvSpPr>
              <p:nvPr/>
            </p:nvSpPr>
            <p:spPr bwMode="auto">
              <a:xfrm rot="10800000">
                <a:off x="5510090" y="3307832"/>
                <a:ext cx="267614" cy="124138"/>
              </a:xfrm>
              <a:prstGeom prst="rect">
                <a:avLst/>
              </a:prstGeom>
              <a:solidFill>
                <a:srgbClr val="FFFF99">
                  <a:alpha val="30196"/>
                </a:srgbClr>
              </a:solidFill>
              <a:ln w="28575">
                <a:solidFill>
                  <a:srgbClr val="008080"/>
                </a:solidFill>
                <a:miter lim="800000"/>
                <a:headEnd/>
                <a:tailEnd/>
              </a:ln>
            </p:spPr>
            <p:txBody>
              <a:bodyPr anchor="ctr"/>
              <a:lstStyle/>
              <a:p>
                <a:pPr latinLnBrk="1"/>
                <a:endParaRPr kumimoji="1" lang="ko-KR" altLang="en-US">
                  <a:latin typeface="Gulim" pitchFamily="34" charset="-127"/>
                  <a:ea typeface="Gulim" pitchFamily="34" charset="-127"/>
                </a:endParaRPr>
              </a:p>
            </p:txBody>
          </p:sp>
          <p:sp>
            <p:nvSpPr>
              <p:cNvPr id="43177" name="Line 10"/>
              <p:cNvSpPr>
                <a:spLocks noChangeShapeType="1"/>
              </p:cNvSpPr>
              <p:nvPr/>
            </p:nvSpPr>
            <p:spPr bwMode="auto">
              <a:xfrm rot="5400000" flipH="1" flipV="1">
                <a:off x="5643897" y="3143007"/>
                <a:ext cx="0" cy="436503"/>
              </a:xfrm>
              <a:prstGeom prst="line">
                <a:avLst/>
              </a:prstGeom>
              <a:noFill/>
              <a:ln w="28575">
                <a:solidFill>
                  <a:srgbClr val="99CCFF"/>
                </a:solidFill>
                <a:round/>
                <a:headEnd/>
                <a:tailEnd/>
              </a:ln>
            </p:spPr>
            <p:txBody>
              <a:bodyPr/>
              <a:lstStyle/>
              <a:p>
                <a:endParaRPr lang="en-US"/>
              </a:p>
            </p:txBody>
          </p:sp>
          <p:sp>
            <p:nvSpPr>
              <p:cNvPr id="43178" name="Line 11"/>
              <p:cNvSpPr>
                <a:spLocks noChangeShapeType="1"/>
              </p:cNvSpPr>
              <p:nvPr/>
            </p:nvSpPr>
            <p:spPr bwMode="auto">
              <a:xfrm rot="5400000" flipV="1">
                <a:off x="5354550" y="2981978"/>
                <a:ext cx="0" cy="365719"/>
              </a:xfrm>
              <a:prstGeom prst="line">
                <a:avLst/>
              </a:prstGeom>
              <a:noFill/>
              <a:ln w="28575">
                <a:solidFill>
                  <a:srgbClr val="FF9900"/>
                </a:solidFill>
                <a:round/>
                <a:headEnd/>
                <a:tailEnd/>
              </a:ln>
            </p:spPr>
            <p:txBody>
              <a:bodyPr/>
              <a:lstStyle/>
              <a:p>
                <a:endParaRPr lang="en-US"/>
              </a:p>
            </p:txBody>
          </p:sp>
          <p:sp>
            <p:nvSpPr>
              <p:cNvPr id="43179" name="Line 12"/>
              <p:cNvSpPr>
                <a:spLocks noChangeShapeType="1"/>
              </p:cNvSpPr>
              <p:nvPr/>
            </p:nvSpPr>
            <p:spPr bwMode="auto">
              <a:xfrm rot="5400000" flipV="1">
                <a:off x="3683605" y="3690460"/>
                <a:ext cx="2976171" cy="0"/>
              </a:xfrm>
              <a:prstGeom prst="line">
                <a:avLst/>
              </a:prstGeom>
              <a:noFill/>
              <a:ln w="28575">
                <a:solidFill>
                  <a:srgbClr val="FF9900"/>
                </a:solidFill>
                <a:round/>
                <a:headEnd/>
                <a:tailEnd/>
              </a:ln>
            </p:spPr>
            <p:txBody>
              <a:bodyPr/>
              <a:lstStyle/>
              <a:p>
                <a:endParaRPr lang="en-US"/>
              </a:p>
            </p:txBody>
          </p:sp>
          <p:sp>
            <p:nvSpPr>
              <p:cNvPr id="43180" name="Line 17"/>
              <p:cNvSpPr>
                <a:spLocks noChangeShapeType="1"/>
              </p:cNvSpPr>
              <p:nvPr/>
            </p:nvSpPr>
            <p:spPr bwMode="auto">
              <a:xfrm rot="5400000" flipV="1">
                <a:off x="5222611" y="2899297"/>
                <a:ext cx="0" cy="103668"/>
              </a:xfrm>
              <a:prstGeom prst="line">
                <a:avLst/>
              </a:prstGeom>
              <a:noFill/>
              <a:ln w="28575">
                <a:solidFill>
                  <a:srgbClr val="FF9900"/>
                </a:solidFill>
                <a:round/>
                <a:headEnd/>
                <a:tailEnd/>
              </a:ln>
            </p:spPr>
            <p:txBody>
              <a:bodyPr/>
              <a:lstStyle/>
              <a:p>
                <a:endParaRPr lang="en-US"/>
              </a:p>
            </p:txBody>
          </p:sp>
          <p:sp>
            <p:nvSpPr>
              <p:cNvPr id="43181" name="Line 18"/>
              <p:cNvSpPr>
                <a:spLocks noChangeShapeType="1"/>
              </p:cNvSpPr>
              <p:nvPr/>
            </p:nvSpPr>
            <p:spPr bwMode="auto">
              <a:xfrm rot="5400000" flipH="1" flipV="1">
                <a:off x="3668809" y="3574964"/>
                <a:ext cx="2779750" cy="0"/>
              </a:xfrm>
              <a:prstGeom prst="line">
                <a:avLst/>
              </a:prstGeom>
              <a:noFill/>
              <a:ln w="28575">
                <a:solidFill>
                  <a:srgbClr val="99CCFF"/>
                </a:solidFill>
                <a:round/>
                <a:headEnd/>
                <a:tailEnd/>
              </a:ln>
            </p:spPr>
            <p:txBody>
              <a:bodyPr/>
              <a:lstStyle/>
              <a:p>
                <a:endParaRPr lang="en-US"/>
              </a:p>
            </p:txBody>
          </p:sp>
          <p:sp>
            <p:nvSpPr>
              <p:cNvPr id="43182" name="Line 19"/>
              <p:cNvSpPr>
                <a:spLocks noChangeShapeType="1"/>
              </p:cNvSpPr>
              <p:nvPr/>
            </p:nvSpPr>
            <p:spPr bwMode="auto">
              <a:xfrm rot="5400000" flipV="1">
                <a:off x="5607884" y="2275747"/>
                <a:ext cx="0" cy="816503"/>
              </a:xfrm>
              <a:prstGeom prst="line">
                <a:avLst/>
              </a:prstGeom>
              <a:noFill/>
              <a:ln w="28575">
                <a:solidFill>
                  <a:srgbClr val="99CCFF"/>
                </a:solidFill>
                <a:round/>
                <a:headEnd/>
                <a:tailEnd/>
              </a:ln>
            </p:spPr>
            <p:txBody>
              <a:bodyPr/>
              <a:lstStyle/>
              <a:p>
                <a:endParaRPr lang="en-US"/>
              </a:p>
            </p:txBody>
          </p:sp>
          <p:sp>
            <p:nvSpPr>
              <p:cNvPr id="43183" name="Arc 20"/>
              <p:cNvSpPr>
                <a:spLocks/>
              </p:cNvSpPr>
              <p:nvPr/>
            </p:nvSpPr>
            <p:spPr bwMode="auto">
              <a:xfrm rot="-9933615">
                <a:off x="5132573" y="2612501"/>
                <a:ext cx="81340" cy="107639"/>
              </a:xfrm>
              <a:custGeom>
                <a:avLst/>
                <a:gdLst>
                  <a:gd name="T0" fmla="*/ 0 w 30878"/>
                  <a:gd name="T1" fmla="*/ 2147483647 h 21600"/>
                  <a:gd name="T2" fmla="*/ 2147483647 w 30878"/>
                  <a:gd name="T3" fmla="*/ 2147483647 h 21600"/>
                  <a:gd name="T4" fmla="*/ 2147483647 w 30878"/>
                  <a:gd name="T5" fmla="*/ 2147483647 h 21600"/>
                  <a:gd name="T6" fmla="*/ 0 60000 65536"/>
                  <a:gd name="T7" fmla="*/ 0 60000 65536"/>
                  <a:gd name="T8" fmla="*/ 0 60000 65536"/>
                  <a:gd name="T9" fmla="*/ 0 w 30878"/>
                  <a:gd name="T10" fmla="*/ 0 h 21600"/>
                  <a:gd name="T11" fmla="*/ 30878 w 30878"/>
                  <a:gd name="T12" fmla="*/ 21600 h 21600"/>
                </a:gdLst>
                <a:ahLst/>
                <a:cxnLst>
                  <a:cxn ang="T6">
                    <a:pos x="T0" y="T1"/>
                  </a:cxn>
                  <a:cxn ang="T7">
                    <a:pos x="T2" y="T3"/>
                  </a:cxn>
                  <a:cxn ang="T8">
                    <a:pos x="T4" y="T5"/>
                  </a:cxn>
                </a:cxnLst>
                <a:rect l="T9" t="T10" r="T11" b="T12"/>
                <a:pathLst>
                  <a:path w="30878" h="21600" fill="none" extrusionOk="0">
                    <a:moveTo>
                      <a:pt x="-1" y="9188"/>
                    </a:moveTo>
                    <a:cubicBezTo>
                      <a:pt x="4043" y="3428"/>
                      <a:pt x="10640" y="-1"/>
                      <a:pt x="17678" y="0"/>
                    </a:cubicBezTo>
                    <a:cubicBezTo>
                      <a:pt x="22454" y="0"/>
                      <a:pt x="27096" y="1583"/>
                      <a:pt x="30877" y="4502"/>
                    </a:cubicBezTo>
                  </a:path>
                  <a:path w="30878" h="21600" stroke="0" extrusionOk="0">
                    <a:moveTo>
                      <a:pt x="-1" y="9188"/>
                    </a:moveTo>
                    <a:cubicBezTo>
                      <a:pt x="4043" y="3428"/>
                      <a:pt x="10640" y="-1"/>
                      <a:pt x="17678" y="0"/>
                    </a:cubicBezTo>
                    <a:cubicBezTo>
                      <a:pt x="22454" y="0"/>
                      <a:pt x="27096" y="1583"/>
                      <a:pt x="30877" y="4502"/>
                    </a:cubicBezTo>
                    <a:lnTo>
                      <a:pt x="17678" y="21600"/>
                    </a:lnTo>
                    <a:close/>
                  </a:path>
                </a:pathLst>
              </a:custGeom>
              <a:noFill/>
              <a:ln w="28575">
                <a:solidFill>
                  <a:srgbClr val="99CCFF"/>
                </a:solidFill>
                <a:round/>
                <a:headEnd/>
                <a:tailEnd/>
              </a:ln>
            </p:spPr>
            <p:txBody>
              <a:bodyPr wrap="none" anchor="ctr"/>
              <a:lstStyle/>
              <a:p>
                <a:endParaRPr lang="en-US"/>
              </a:p>
            </p:txBody>
          </p:sp>
          <p:sp>
            <p:nvSpPr>
              <p:cNvPr id="43184" name="Line 21"/>
              <p:cNvSpPr>
                <a:spLocks noChangeShapeType="1"/>
              </p:cNvSpPr>
              <p:nvPr/>
            </p:nvSpPr>
            <p:spPr bwMode="auto">
              <a:xfrm rot="5400000" flipH="1" flipV="1">
                <a:off x="5093766" y="2648917"/>
                <a:ext cx="0" cy="70164"/>
              </a:xfrm>
              <a:prstGeom prst="line">
                <a:avLst/>
              </a:prstGeom>
              <a:noFill/>
              <a:ln w="28575">
                <a:solidFill>
                  <a:srgbClr val="99CCFF"/>
                </a:solidFill>
                <a:round/>
                <a:headEnd/>
                <a:tailEnd/>
              </a:ln>
            </p:spPr>
            <p:txBody>
              <a:bodyPr/>
              <a:lstStyle/>
              <a:p>
                <a:endParaRPr lang="en-US"/>
              </a:p>
            </p:txBody>
          </p:sp>
          <p:sp>
            <p:nvSpPr>
              <p:cNvPr id="43185" name="AutoShape 22"/>
              <p:cNvSpPr>
                <a:spLocks noChangeArrowheads="1"/>
              </p:cNvSpPr>
              <p:nvPr/>
            </p:nvSpPr>
            <p:spPr bwMode="auto">
              <a:xfrm rot="5400000">
                <a:off x="6823096" y="3000441"/>
                <a:ext cx="76211" cy="84444"/>
              </a:xfrm>
              <a:prstGeom prst="flowChartCollate">
                <a:avLst/>
              </a:prstGeom>
              <a:solidFill>
                <a:srgbClr val="996633"/>
              </a:solidFill>
              <a:ln w="9525">
                <a:solidFill>
                  <a:schemeClr val="tx1"/>
                </a:solidFill>
                <a:miter lim="800000"/>
                <a:headEnd/>
                <a:tailEnd/>
              </a:ln>
            </p:spPr>
            <p:txBody>
              <a:bodyPr wrap="none" anchor="ctr"/>
              <a:lstStyle/>
              <a:p>
                <a:pPr latinLnBrk="1"/>
                <a:endParaRPr kumimoji="1" lang="ko-KR" altLang="en-US">
                  <a:latin typeface="Gulim" pitchFamily="34" charset="-127"/>
                  <a:ea typeface="Gulim" pitchFamily="34" charset="-127"/>
                </a:endParaRPr>
              </a:p>
            </p:txBody>
          </p:sp>
          <p:sp>
            <p:nvSpPr>
              <p:cNvPr id="43186" name="AutoShape 23"/>
              <p:cNvSpPr>
                <a:spLocks noChangeArrowheads="1"/>
              </p:cNvSpPr>
              <p:nvPr/>
            </p:nvSpPr>
            <p:spPr bwMode="auto">
              <a:xfrm rot="5400000">
                <a:off x="6823096" y="2893588"/>
                <a:ext cx="76211" cy="84444"/>
              </a:xfrm>
              <a:prstGeom prst="flowChartCollate">
                <a:avLst/>
              </a:prstGeom>
              <a:solidFill>
                <a:srgbClr val="996633"/>
              </a:solidFill>
              <a:ln w="9525">
                <a:solidFill>
                  <a:schemeClr val="tx1"/>
                </a:solidFill>
                <a:miter lim="800000"/>
                <a:headEnd/>
                <a:tailEnd/>
              </a:ln>
            </p:spPr>
            <p:txBody>
              <a:bodyPr wrap="none" anchor="ctr"/>
              <a:lstStyle/>
              <a:p>
                <a:pPr latinLnBrk="1"/>
                <a:endParaRPr kumimoji="1" lang="ko-KR" altLang="en-US">
                  <a:latin typeface="Gulim" pitchFamily="34" charset="-127"/>
                  <a:ea typeface="Gulim" pitchFamily="34" charset="-127"/>
                </a:endParaRPr>
              </a:p>
            </p:txBody>
          </p:sp>
          <p:sp>
            <p:nvSpPr>
              <p:cNvPr id="43187" name="Line 24"/>
              <p:cNvSpPr>
                <a:spLocks noChangeShapeType="1"/>
              </p:cNvSpPr>
              <p:nvPr/>
            </p:nvSpPr>
            <p:spPr bwMode="auto">
              <a:xfrm rot="5400000" flipH="1" flipV="1">
                <a:off x="6769616" y="2883697"/>
                <a:ext cx="0" cy="98726"/>
              </a:xfrm>
              <a:prstGeom prst="line">
                <a:avLst/>
              </a:prstGeom>
              <a:noFill/>
              <a:ln w="28575">
                <a:solidFill>
                  <a:srgbClr val="FF0000"/>
                </a:solidFill>
                <a:round/>
                <a:headEnd/>
                <a:tailEnd/>
              </a:ln>
            </p:spPr>
            <p:txBody>
              <a:bodyPr/>
              <a:lstStyle/>
              <a:p>
                <a:endParaRPr lang="en-US"/>
              </a:p>
            </p:txBody>
          </p:sp>
          <p:sp>
            <p:nvSpPr>
              <p:cNvPr id="43188" name="Line 25"/>
              <p:cNvSpPr>
                <a:spLocks noChangeShapeType="1"/>
              </p:cNvSpPr>
              <p:nvPr/>
            </p:nvSpPr>
            <p:spPr bwMode="auto">
              <a:xfrm rot="5400000" flipH="1" flipV="1">
                <a:off x="6631471" y="2933060"/>
                <a:ext cx="177565" cy="0"/>
              </a:xfrm>
              <a:prstGeom prst="line">
                <a:avLst/>
              </a:prstGeom>
              <a:noFill/>
              <a:ln w="28575">
                <a:solidFill>
                  <a:srgbClr val="FF0000"/>
                </a:solidFill>
                <a:round/>
                <a:headEnd/>
                <a:tailEnd/>
              </a:ln>
            </p:spPr>
            <p:txBody>
              <a:bodyPr/>
              <a:lstStyle/>
              <a:p>
                <a:endParaRPr lang="en-US"/>
              </a:p>
            </p:txBody>
          </p:sp>
          <p:sp>
            <p:nvSpPr>
              <p:cNvPr id="43189" name="Line 26"/>
              <p:cNvSpPr>
                <a:spLocks noChangeShapeType="1"/>
              </p:cNvSpPr>
              <p:nvPr/>
            </p:nvSpPr>
            <p:spPr bwMode="auto">
              <a:xfrm rot="5400000" flipH="1" flipV="1">
                <a:off x="6670890" y="2794915"/>
                <a:ext cx="0" cy="98725"/>
              </a:xfrm>
              <a:prstGeom prst="line">
                <a:avLst/>
              </a:prstGeom>
              <a:noFill/>
              <a:ln w="28575">
                <a:solidFill>
                  <a:srgbClr val="FF0000"/>
                </a:solidFill>
                <a:round/>
                <a:headEnd/>
                <a:tailEnd/>
              </a:ln>
            </p:spPr>
            <p:txBody>
              <a:bodyPr/>
              <a:lstStyle/>
              <a:p>
                <a:endParaRPr lang="en-US"/>
              </a:p>
            </p:txBody>
          </p:sp>
          <p:sp>
            <p:nvSpPr>
              <p:cNvPr id="43190" name="Line 27"/>
              <p:cNvSpPr>
                <a:spLocks noChangeShapeType="1"/>
              </p:cNvSpPr>
              <p:nvPr/>
            </p:nvSpPr>
            <p:spPr bwMode="auto">
              <a:xfrm rot="5400000" flipH="1" flipV="1">
                <a:off x="6670890" y="2972480"/>
                <a:ext cx="0" cy="98725"/>
              </a:xfrm>
              <a:prstGeom prst="line">
                <a:avLst/>
              </a:prstGeom>
              <a:noFill/>
              <a:ln w="28575">
                <a:solidFill>
                  <a:srgbClr val="FF0000"/>
                </a:solidFill>
                <a:round/>
                <a:headEnd/>
                <a:tailEnd/>
              </a:ln>
            </p:spPr>
            <p:txBody>
              <a:bodyPr/>
              <a:lstStyle/>
              <a:p>
                <a:endParaRPr lang="en-US"/>
              </a:p>
            </p:txBody>
          </p:sp>
          <p:sp>
            <p:nvSpPr>
              <p:cNvPr id="43191" name="Line 36"/>
              <p:cNvSpPr>
                <a:spLocks noChangeShapeType="1"/>
              </p:cNvSpPr>
              <p:nvPr/>
            </p:nvSpPr>
            <p:spPr bwMode="auto">
              <a:xfrm rot="5400000" flipH="1" flipV="1">
                <a:off x="6447982" y="2726615"/>
                <a:ext cx="0" cy="235327"/>
              </a:xfrm>
              <a:prstGeom prst="line">
                <a:avLst/>
              </a:prstGeom>
              <a:noFill/>
              <a:ln w="28575">
                <a:solidFill>
                  <a:srgbClr val="FF0000"/>
                </a:solidFill>
                <a:round/>
                <a:headEnd/>
                <a:tailEnd/>
              </a:ln>
            </p:spPr>
            <p:txBody>
              <a:bodyPr/>
              <a:lstStyle/>
              <a:p>
                <a:endParaRPr lang="en-US"/>
              </a:p>
            </p:txBody>
          </p:sp>
          <p:sp>
            <p:nvSpPr>
              <p:cNvPr id="43192" name="Line 38"/>
              <p:cNvSpPr>
                <a:spLocks noChangeShapeType="1"/>
              </p:cNvSpPr>
              <p:nvPr/>
            </p:nvSpPr>
            <p:spPr bwMode="auto">
              <a:xfrm rot="5400000" flipV="1">
                <a:off x="5521475" y="2344976"/>
                <a:ext cx="285204" cy="0"/>
              </a:xfrm>
              <a:prstGeom prst="line">
                <a:avLst/>
              </a:prstGeom>
              <a:noFill/>
              <a:ln w="28575">
                <a:solidFill>
                  <a:srgbClr val="FF0000"/>
                </a:solidFill>
                <a:round/>
                <a:headEnd/>
                <a:tailEnd/>
              </a:ln>
            </p:spPr>
            <p:txBody>
              <a:bodyPr/>
              <a:lstStyle/>
              <a:p>
                <a:endParaRPr lang="en-US"/>
              </a:p>
            </p:txBody>
          </p:sp>
          <p:sp>
            <p:nvSpPr>
              <p:cNvPr id="43193" name="Line 39"/>
              <p:cNvSpPr>
                <a:spLocks noChangeShapeType="1"/>
              </p:cNvSpPr>
              <p:nvPr/>
            </p:nvSpPr>
            <p:spPr bwMode="auto">
              <a:xfrm rot="5400000" flipV="1">
                <a:off x="5954975" y="2112234"/>
                <a:ext cx="0" cy="750686"/>
              </a:xfrm>
              <a:prstGeom prst="line">
                <a:avLst/>
              </a:prstGeom>
              <a:noFill/>
              <a:ln w="28575">
                <a:solidFill>
                  <a:srgbClr val="FF0000"/>
                </a:solidFill>
                <a:round/>
                <a:headEnd/>
                <a:tailEnd/>
              </a:ln>
            </p:spPr>
            <p:txBody>
              <a:bodyPr/>
              <a:lstStyle/>
              <a:p>
                <a:endParaRPr lang="en-US"/>
              </a:p>
            </p:txBody>
          </p:sp>
          <p:sp>
            <p:nvSpPr>
              <p:cNvPr id="43194" name="Line 41"/>
              <p:cNvSpPr>
                <a:spLocks noChangeShapeType="1"/>
              </p:cNvSpPr>
              <p:nvPr/>
            </p:nvSpPr>
            <p:spPr bwMode="auto">
              <a:xfrm rot="5400000" flipV="1">
                <a:off x="5659739" y="3878238"/>
                <a:ext cx="177565" cy="0"/>
              </a:xfrm>
              <a:prstGeom prst="line">
                <a:avLst/>
              </a:prstGeom>
              <a:noFill/>
              <a:ln w="28575">
                <a:solidFill>
                  <a:srgbClr val="FF9900"/>
                </a:solidFill>
                <a:round/>
                <a:headEnd/>
                <a:tailEnd/>
              </a:ln>
            </p:spPr>
            <p:txBody>
              <a:bodyPr/>
              <a:lstStyle/>
              <a:p>
                <a:endParaRPr lang="en-US"/>
              </a:p>
            </p:txBody>
          </p:sp>
          <p:sp>
            <p:nvSpPr>
              <p:cNvPr id="43195" name="Rectangle 42"/>
              <p:cNvSpPr>
                <a:spLocks noChangeArrowheads="1"/>
              </p:cNvSpPr>
              <p:nvPr/>
            </p:nvSpPr>
            <p:spPr bwMode="auto">
              <a:xfrm rot="10800000">
                <a:off x="5509469" y="3699888"/>
                <a:ext cx="267615" cy="124138"/>
              </a:xfrm>
              <a:prstGeom prst="rect">
                <a:avLst/>
              </a:prstGeom>
              <a:solidFill>
                <a:srgbClr val="FFFF99">
                  <a:alpha val="30196"/>
                </a:srgbClr>
              </a:solidFill>
              <a:ln w="28575">
                <a:solidFill>
                  <a:srgbClr val="008080"/>
                </a:solidFill>
                <a:miter lim="800000"/>
                <a:headEnd/>
                <a:tailEnd/>
              </a:ln>
            </p:spPr>
            <p:txBody>
              <a:bodyPr anchor="ctr"/>
              <a:lstStyle/>
              <a:p>
                <a:pPr latinLnBrk="1"/>
                <a:endParaRPr kumimoji="1" lang="ko-KR" altLang="en-US">
                  <a:latin typeface="Gulim" pitchFamily="34" charset="-127"/>
                  <a:ea typeface="Gulim" pitchFamily="34" charset="-127"/>
                </a:endParaRPr>
              </a:p>
            </p:txBody>
          </p:sp>
          <p:sp>
            <p:nvSpPr>
              <p:cNvPr id="43196" name="Line 43"/>
              <p:cNvSpPr>
                <a:spLocks noChangeShapeType="1"/>
              </p:cNvSpPr>
              <p:nvPr/>
            </p:nvSpPr>
            <p:spPr bwMode="auto">
              <a:xfrm rot="5400000" flipV="1">
                <a:off x="5642966" y="3683115"/>
                <a:ext cx="0" cy="211111"/>
              </a:xfrm>
              <a:prstGeom prst="line">
                <a:avLst/>
              </a:prstGeom>
              <a:noFill/>
              <a:ln w="28575">
                <a:solidFill>
                  <a:srgbClr val="FF9900"/>
                </a:solidFill>
                <a:round/>
                <a:headEnd/>
                <a:tailEnd/>
              </a:ln>
            </p:spPr>
            <p:txBody>
              <a:bodyPr/>
              <a:lstStyle/>
              <a:p>
                <a:endParaRPr lang="en-US"/>
              </a:p>
            </p:txBody>
          </p:sp>
          <p:sp>
            <p:nvSpPr>
              <p:cNvPr id="43197" name="Line 44"/>
              <p:cNvSpPr>
                <a:spLocks noChangeShapeType="1"/>
              </p:cNvSpPr>
              <p:nvPr/>
            </p:nvSpPr>
            <p:spPr bwMode="auto">
              <a:xfrm rot="5400000" flipH="1" flipV="1">
                <a:off x="5643276" y="3535063"/>
                <a:ext cx="0" cy="436504"/>
              </a:xfrm>
              <a:prstGeom prst="line">
                <a:avLst/>
              </a:prstGeom>
              <a:noFill/>
              <a:ln w="28575">
                <a:solidFill>
                  <a:srgbClr val="99CCFF"/>
                </a:solidFill>
                <a:round/>
                <a:headEnd/>
                <a:tailEnd/>
              </a:ln>
            </p:spPr>
            <p:txBody>
              <a:bodyPr/>
              <a:lstStyle/>
              <a:p>
                <a:endParaRPr lang="en-US"/>
              </a:p>
            </p:txBody>
          </p:sp>
          <p:sp>
            <p:nvSpPr>
              <p:cNvPr id="43198" name="Line 45"/>
              <p:cNvSpPr>
                <a:spLocks noChangeShapeType="1"/>
              </p:cNvSpPr>
              <p:nvPr/>
            </p:nvSpPr>
            <p:spPr bwMode="auto">
              <a:xfrm rot="5400000" flipV="1">
                <a:off x="5448628" y="3877453"/>
                <a:ext cx="177565" cy="0"/>
              </a:xfrm>
              <a:prstGeom prst="line">
                <a:avLst/>
              </a:prstGeom>
              <a:noFill/>
              <a:ln w="28575">
                <a:solidFill>
                  <a:srgbClr val="FF9900"/>
                </a:solidFill>
                <a:round/>
                <a:headEnd/>
                <a:tailEnd/>
              </a:ln>
            </p:spPr>
            <p:txBody>
              <a:bodyPr/>
              <a:lstStyle/>
              <a:p>
                <a:endParaRPr lang="en-US"/>
              </a:p>
            </p:txBody>
          </p:sp>
          <p:sp>
            <p:nvSpPr>
              <p:cNvPr id="43199" name="Rectangle 46"/>
              <p:cNvSpPr>
                <a:spLocks noChangeArrowheads="1"/>
              </p:cNvSpPr>
              <p:nvPr/>
            </p:nvSpPr>
            <p:spPr bwMode="auto">
              <a:xfrm rot="10800000">
                <a:off x="5509469" y="4109229"/>
                <a:ext cx="267615" cy="124138"/>
              </a:xfrm>
              <a:prstGeom prst="rect">
                <a:avLst/>
              </a:prstGeom>
              <a:solidFill>
                <a:srgbClr val="FFFF99">
                  <a:alpha val="30196"/>
                </a:srgbClr>
              </a:solidFill>
              <a:ln w="28575">
                <a:solidFill>
                  <a:srgbClr val="008080"/>
                </a:solidFill>
                <a:miter lim="800000"/>
                <a:headEnd/>
                <a:tailEnd/>
              </a:ln>
            </p:spPr>
            <p:txBody>
              <a:bodyPr anchor="ctr"/>
              <a:lstStyle/>
              <a:p>
                <a:pPr latinLnBrk="1"/>
                <a:endParaRPr kumimoji="1" lang="ko-KR" altLang="en-US">
                  <a:latin typeface="Gulim" pitchFamily="34" charset="-127"/>
                  <a:ea typeface="Gulim" pitchFamily="34" charset="-127"/>
                </a:endParaRPr>
              </a:p>
            </p:txBody>
          </p:sp>
          <p:sp>
            <p:nvSpPr>
              <p:cNvPr id="43200" name="Line 47"/>
              <p:cNvSpPr>
                <a:spLocks noChangeShapeType="1"/>
              </p:cNvSpPr>
              <p:nvPr/>
            </p:nvSpPr>
            <p:spPr bwMode="auto">
              <a:xfrm rot="5400000" flipH="1" flipV="1">
                <a:off x="5643276" y="3944404"/>
                <a:ext cx="0" cy="436504"/>
              </a:xfrm>
              <a:prstGeom prst="line">
                <a:avLst/>
              </a:prstGeom>
              <a:noFill/>
              <a:ln w="28575">
                <a:solidFill>
                  <a:srgbClr val="99CCFF"/>
                </a:solidFill>
                <a:round/>
                <a:headEnd/>
                <a:tailEnd/>
              </a:ln>
            </p:spPr>
            <p:txBody>
              <a:bodyPr/>
              <a:lstStyle/>
              <a:p>
                <a:endParaRPr lang="en-US"/>
              </a:p>
            </p:txBody>
          </p:sp>
          <p:sp>
            <p:nvSpPr>
              <p:cNvPr id="43201" name="AutoShape 48"/>
              <p:cNvSpPr>
                <a:spLocks noChangeArrowheads="1"/>
              </p:cNvSpPr>
              <p:nvPr/>
            </p:nvSpPr>
            <p:spPr bwMode="auto">
              <a:xfrm rot="5400000">
                <a:off x="6822474" y="3801839"/>
                <a:ext cx="76211" cy="84444"/>
              </a:xfrm>
              <a:prstGeom prst="flowChartCollate">
                <a:avLst/>
              </a:prstGeom>
              <a:solidFill>
                <a:srgbClr val="996633"/>
              </a:solidFill>
              <a:ln w="9525">
                <a:solidFill>
                  <a:schemeClr val="tx1"/>
                </a:solidFill>
                <a:miter lim="800000"/>
                <a:headEnd/>
                <a:tailEnd/>
              </a:ln>
            </p:spPr>
            <p:txBody>
              <a:bodyPr wrap="none" anchor="ctr"/>
              <a:lstStyle/>
              <a:p>
                <a:pPr latinLnBrk="1"/>
                <a:endParaRPr kumimoji="1" lang="ko-KR" altLang="en-US">
                  <a:latin typeface="Gulim" pitchFamily="34" charset="-127"/>
                  <a:ea typeface="Gulim" pitchFamily="34" charset="-127"/>
                </a:endParaRPr>
              </a:p>
            </p:txBody>
          </p:sp>
          <p:sp>
            <p:nvSpPr>
              <p:cNvPr id="43202" name="AutoShape 49"/>
              <p:cNvSpPr>
                <a:spLocks noChangeArrowheads="1"/>
              </p:cNvSpPr>
              <p:nvPr/>
            </p:nvSpPr>
            <p:spPr bwMode="auto">
              <a:xfrm rot="5400000">
                <a:off x="6822474" y="3694986"/>
                <a:ext cx="76211" cy="84444"/>
              </a:xfrm>
              <a:prstGeom prst="flowChartCollate">
                <a:avLst/>
              </a:prstGeom>
              <a:solidFill>
                <a:srgbClr val="996633"/>
              </a:solidFill>
              <a:ln w="9525">
                <a:solidFill>
                  <a:schemeClr val="tx1"/>
                </a:solidFill>
                <a:miter lim="800000"/>
                <a:headEnd/>
                <a:tailEnd/>
              </a:ln>
            </p:spPr>
            <p:txBody>
              <a:bodyPr wrap="none" anchor="ctr"/>
              <a:lstStyle/>
              <a:p>
                <a:pPr latinLnBrk="1"/>
                <a:endParaRPr kumimoji="1" lang="ko-KR" altLang="en-US">
                  <a:latin typeface="Gulim" pitchFamily="34" charset="-127"/>
                  <a:ea typeface="Gulim" pitchFamily="34" charset="-127"/>
                </a:endParaRPr>
              </a:p>
            </p:txBody>
          </p:sp>
          <p:sp>
            <p:nvSpPr>
              <p:cNvPr id="43203" name="Line 50"/>
              <p:cNvSpPr>
                <a:spLocks noChangeShapeType="1"/>
              </p:cNvSpPr>
              <p:nvPr/>
            </p:nvSpPr>
            <p:spPr bwMode="auto">
              <a:xfrm rot="5400000" flipH="1" flipV="1">
                <a:off x="6768995" y="3685095"/>
                <a:ext cx="0" cy="98725"/>
              </a:xfrm>
              <a:prstGeom prst="line">
                <a:avLst/>
              </a:prstGeom>
              <a:noFill/>
              <a:ln w="28575">
                <a:solidFill>
                  <a:srgbClr val="FF0000"/>
                </a:solidFill>
                <a:round/>
                <a:headEnd/>
                <a:tailEnd/>
              </a:ln>
            </p:spPr>
            <p:txBody>
              <a:bodyPr/>
              <a:lstStyle/>
              <a:p>
                <a:endParaRPr lang="en-US"/>
              </a:p>
            </p:txBody>
          </p:sp>
          <p:sp>
            <p:nvSpPr>
              <p:cNvPr id="43204" name="Line 51"/>
              <p:cNvSpPr>
                <a:spLocks noChangeShapeType="1"/>
              </p:cNvSpPr>
              <p:nvPr/>
            </p:nvSpPr>
            <p:spPr bwMode="auto">
              <a:xfrm rot="5400000" flipH="1" flipV="1">
                <a:off x="6630850" y="3734458"/>
                <a:ext cx="177565" cy="0"/>
              </a:xfrm>
              <a:prstGeom prst="line">
                <a:avLst/>
              </a:prstGeom>
              <a:noFill/>
              <a:ln w="28575">
                <a:solidFill>
                  <a:srgbClr val="FF0000"/>
                </a:solidFill>
                <a:round/>
                <a:headEnd/>
                <a:tailEnd/>
              </a:ln>
            </p:spPr>
            <p:txBody>
              <a:bodyPr/>
              <a:lstStyle/>
              <a:p>
                <a:endParaRPr lang="en-US"/>
              </a:p>
            </p:txBody>
          </p:sp>
          <p:sp>
            <p:nvSpPr>
              <p:cNvPr id="43205" name="Line 52"/>
              <p:cNvSpPr>
                <a:spLocks noChangeShapeType="1"/>
              </p:cNvSpPr>
              <p:nvPr/>
            </p:nvSpPr>
            <p:spPr bwMode="auto">
              <a:xfrm rot="5400000" flipH="1" flipV="1">
                <a:off x="6670270" y="3596313"/>
                <a:ext cx="0" cy="98726"/>
              </a:xfrm>
              <a:prstGeom prst="line">
                <a:avLst/>
              </a:prstGeom>
              <a:noFill/>
              <a:ln w="28575">
                <a:solidFill>
                  <a:srgbClr val="FF0000"/>
                </a:solidFill>
                <a:round/>
                <a:headEnd/>
                <a:tailEnd/>
              </a:ln>
            </p:spPr>
            <p:txBody>
              <a:bodyPr/>
              <a:lstStyle/>
              <a:p>
                <a:endParaRPr lang="en-US"/>
              </a:p>
            </p:txBody>
          </p:sp>
          <p:sp>
            <p:nvSpPr>
              <p:cNvPr id="43206" name="Line 53"/>
              <p:cNvSpPr>
                <a:spLocks noChangeShapeType="1"/>
              </p:cNvSpPr>
              <p:nvPr/>
            </p:nvSpPr>
            <p:spPr bwMode="auto">
              <a:xfrm rot="5400000" flipH="1" flipV="1">
                <a:off x="6670270" y="3773878"/>
                <a:ext cx="0" cy="98726"/>
              </a:xfrm>
              <a:prstGeom prst="line">
                <a:avLst/>
              </a:prstGeom>
              <a:noFill/>
              <a:ln w="28575">
                <a:solidFill>
                  <a:srgbClr val="FF0000"/>
                </a:solidFill>
                <a:round/>
                <a:headEnd/>
                <a:tailEnd/>
              </a:ln>
            </p:spPr>
            <p:txBody>
              <a:bodyPr/>
              <a:lstStyle/>
              <a:p>
                <a:endParaRPr lang="en-US"/>
              </a:p>
            </p:txBody>
          </p:sp>
          <p:sp>
            <p:nvSpPr>
              <p:cNvPr id="43207" name="Line 62"/>
              <p:cNvSpPr>
                <a:spLocks noChangeShapeType="1"/>
              </p:cNvSpPr>
              <p:nvPr/>
            </p:nvSpPr>
            <p:spPr bwMode="auto">
              <a:xfrm rot="5400000" flipH="1" flipV="1">
                <a:off x="6447671" y="3528323"/>
                <a:ext cx="0" cy="234706"/>
              </a:xfrm>
              <a:prstGeom prst="line">
                <a:avLst/>
              </a:prstGeom>
              <a:noFill/>
              <a:ln w="28575">
                <a:solidFill>
                  <a:srgbClr val="FF0000"/>
                </a:solidFill>
                <a:round/>
                <a:headEnd/>
                <a:tailEnd/>
              </a:ln>
            </p:spPr>
            <p:txBody>
              <a:bodyPr/>
              <a:lstStyle/>
              <a:p>
                <a:endParaRPr lang="en-US"/>
              </a:p>
            </p:txBody>
          </p:sp>
          <p:sp>
            <p:nvSpPr>
              <p:cNvPr id="43208" name="Line 63"/>
              <p:cNvSpPr>
                <a:spLocks noChangeShapeType="1"/>
              </p:cNvSpPr>
              <p:nvPr/>
            </p:nvSpPr>
            <p:spPr bwMode="auto">
              <a:xfrm rot="5400000" flipH="1" flipV="1">
                <a:off x="5657250" y="3956807"/>
                <a:ext cx="408556" cy="0"/>
              </a:xfrm>
              <a:prstGeom prst="line">
                <a:avLst/>
              </a:prstGeom>
              <a:noFill/>
              <a:ln w="28575">
                <a:solidFill>
                  <a:srgbClr val="99CCFF"/>
                </a:solidFill>
                <a:round/>
                <a:headEnd/>
                <a:tailEnd/>
              </a:ln>
            </p:spPr>
            <p:txBody>
              <a:bodyPr/>
              <a:lstStyle/>
              <a:p>
                <a:endParaRPr lang="en-US"/>
              </a:p>
            </p:txBody>
          </p:sp>
          <p:sp>
            <p:nvSpPr>
              <p:cNvPr id="43209" name="Line 64"/>
              <p:cNvSpPr>
                <a:spLocks noChangeShapeType="1"/>
              </p:cNvSpPr>
              <p:nvPr/>
            </p:nvSpPr>
            <p:spPr bwMode="auto">
              <a:xfrm rot="5400000" flipV="1">
                <a:off x="5659739" y="4680422"/>
                <a:ext cx="177565" cy="0"/>
              </a:xfrm>
              <a:prstGeom prst="line">
                <a:avLst/>
              </a:prstGeom>
              <a:noFill/>
              <a:ln w="28575">
                <a:solidFill>
                  <a:srgbClr val="FF9900"/>
                </a:solidFill>
                <a:round/>
                <a:headEnd/>
                <a:tailEnd/>
              </a:ln>
            </p:spPr>
            <p:txBody>
              <a:bodyPr/>
              <a:lstStyle/>
              <a:p>
                <a:endParaRPr lang="en-US"/>
              </a:p>
            </p:txBody>
          </p:sp>
          <p:sp>
            <p:nvSpPr>
              <p:cNvPr id="43210" name="Rectangle 65"/>
              <p:cNvSpPr>
                <a:spLocks noChangeArrowheads="1"/>
              </p:cNvSpPr>
              <p:nvPr/>
            </p:nvSpPr>
            <p:spPr bwMode="auto">
              <a:xfrm rot="10800000">
                <a:off x="5509469" y="4502857"/>
                <a:ext cx="267615" cy="124138"/>
              </a:xfrm>
              <a:prstGeom prst="rect">
                <a:avLst/>
              </a:prstGeom>
              <a:solidFill>
                <a:srgbClr val="FFFF99">
                  <a:alpha val="30196"/>
                </a:srgbClr>
              </a:solidFill>
              <a:ln w="28575">
                <a:solidFill>
                  <a:srgbClr val="008080"/>
                </a:solidFill>
                <a:miter lim="800000"/>
                <a:headEnd/>
                <a:tailEnd/>
              </a:ln>
            </p:spPr>
            <p:txBody>
              <a:bodyPr anchor="ctr"/>
              <a:lstStyle/>
              <a:p>
                <a:pPr latinLnBrk="1"/>
                <a:endParaRPr kumimoji="1" lang="ko-KR" altLang="en-US">
                  <a:latin typeface="Gulim" pitchFamily="34" charset="-127"/>
                  <a:ea typeface="Gulim" pitchFamily="34" charset="-127"/>
                </a:endParaRPr>
              </a:p>
            </p:txBody>
          </p:sp>
          <p:sp>
            <p:nvSpPr>
              <p:cNvPr id="43211" name="Line 66"/>
              <p:cNvSpPr>
                <a:spLocks noChangeShapeType="1"/>
              </p:cNvSpPr>
              <p:nvPr/>
            </p:nvSpPr>
            <p:spPr bwMode="auto">
              <a:xfrm rot="5400000" flipV="1">
                <a:off x="5642966" y="4486084"/>
                <a:ext cx="0" cy="211111"/>
              </a:xfrm>
              <a:prstGeom prst="line">
                <a:avLst/>
              </a:prstGeom>
              <a:noFill/>
              <a:ln w="28575">
                <a:solidFill>
                  <a:srgbClr val="FF9900"/>
                </a:solidFill>
                <a:round/>
                <a:headEnd/>
                <a:tailEnd/>
              </a:ln>
            </p:spPr>
            <p:txBody>
              <a:bodyPr/>
              <a:lstStyle/>
              <a:p>
                <a:endParaRPr lang="en-US"/>
              </a:p>
            </p:txBody>
          </p:sp>
          <p:sp>
            <p:nvSpPr>
              <p:cNvPr id="43212" name="Line 67"/>
              <p:cNvSpPr>
                <a:spLocks noChangeShapeType="1"/>
              </p:cNvSpPr>
              <p:nvPr/>
            </p:nvSpPr>
            <p:spPr bwMode="auto">
              <a:xfrm rot="5400000" flipH="1" flipV="1">
                <a:off x="5643276" y="4338032"/>
                <a:ext cx="0" cy="436504"/>
              </a:xfrm>
              <a:prstGeom prst="line">
                <a:avLst/>
              </a:prstGeom>
              <a:noFill/>
              <a:ln w="28575">
                <a:solidFill>
                  <a:srgbClr val="99CCFF"/>
                </a:solidFill>
                <a:round/>
                <a:headEnd/>
                <a:tailEnd/>
              </a:ln>
            </p:spPr>
            <p:txBody>
              <a:bodyPr/>
              <a:lstStyle/>
              <a:p>
                <a:endParaRPr lang="en-US"/>
              </a:p>
            </p:txBody>
          </p:sp>
          <p:sp>
            <p:nvSpPr>
              <p:cNvPr id="43213" name="Line 68"/>
              <p:cNvSpPr>
                <a:spLocks noChangeShapeType="1"/>
              </p:cNvSpPr>
              <p:nvPr/>
            </p:nvSpPr>
            <p:spPr bwMode="auto">
              <a:xfrm rot="5400000" flipV="1">
                <a:off x="5448628" y="4680422"/>
                <a:ext cx="177565" cy="0"/>
              </a:xfrm>
              <a:prstGeom prst="line">
                <a:avLst/>
              </a:prstGeom>
              <a:noFill/>
              <a:ln w="28575">
                <a:solidFill>
                  <a:srgbClr val="FF9900"/>
                </a:solidFill>
                <a:round/>
                <a:headEnd/>
                <a:tailEnd/>
              </a:ln>
            </p:spPr>
            <p:txBody>
              <a:bodyPr/>
              <a:lstStyle/>
              <a:p>
                <a:endParaRPr lang="en-US"/>
              </a:p>
            </p:txBody>
          </p:sp>
          <p:sp>
            <p:nvSpPr>
              <p:cNvPr id="43214" name="Rectangle 69"/>
              <p:cNvSpPr>
                <a:spLocks noChangeArrowheads="1"/>
              </p:cNvSpPr>
              <p:nvPr/>
            </p:nvSpPr>
            <p:spPr bwMode="auto">
              <a:xfrm rot="10800000">
                <a:off x="5509469" y="4912199"/>
                <a:ext cx="267615" cy="124138"/>
              </a:xfrm>
              <a:prstGeom prst="rect">
                <a:avLst/>
              </a:prstGeom>
              <a:solidFill>
                <a:srgbClr val="FFFF99">
                  <a:alpha val="30196"/>
                </a:srgbClr>
              </a:solidFill>
              <a:ln w="28575">
                <a:solidFill>
                  <a:srgbClr val="008080"/>
                </a:solidFill>
                <a:miter lim="800000"/>
                <a:headEnd/>
                <a:tailEnd/>
              </a:ln>
            </p:spPr>
            <p:txBody>
              <a:bodyPr anchor="ctr"/>
              <a:lstStyle/>
              <a:p>
                <a:pPr latinLnBrk="1"/>
                <a:endParaRPr kumimoji="1" lang="ko-KR" altLang="en-US">
                  <a:latin typeface="Gulim" pitchFamily="34" charset="-127"/>
                  <a:ea typeface="Gulim" pitchFamily="34" charset="-127"/>
                </a:endParaRPr>
              </a:p>
            </p:txBody>
          </p:sp>
          <p:sp>
            <p:nvSpPr>
              <p:cNvPr id="43215" name="Line 70"/>
              <p:cNvSpPr>
                <a:spLocks noChangeShapeType="1"/>
              </p:cNvSpPr>
              <p:nvPr/>
            </p:nvSpPr>
            <p:spPr bwMode="auto">
              <a:xfrm rot="5400000" flipV="1">
                <a:off x="5642020" y="4886395"/>
                <a:ext cx="0" cy="229171"/>
              </a:xfrm>
              <a:prstGeom prst="line">
                <a:avLst/>
              </a:prstGeom>
              <a:noFill/>
              <a:ln w="28575">
                <a:solidFill>
                  <a:srgbClr val="FF9900"/>
                </a:solidFill>
                <a:round/>
                <a:headEnd/>
                <a:tailEnd/>
              </a:ln>
            </p:spPr>
            <p:txBody>
              <a:bodyPr/>
              <a:lstStyle/>
              <a:p>
                <a:endParaRPr lang="en-US"/>
              </a:p>
            </p:txBody>
          </p:sp>
          <p:sp>
            <p:nvSpPr>
              <p:cNvPr id="43216" name="Line 71"/>
              <p:cNvSpPr>
                <a:spLocks noChangeShapeType="1"/>
              </p:cNvSpPr>
              <p:nvPr/>
            </p:nvSpPr>
            <p:spPr bwMode="auto">
              <a:xfrm rot="5400000" flipH="1" flipV="1">
                <a:off x="5537720" y="4641818"/>
                <a:ext cx="0" cy="647615"/>
              </a:xfrm>
              <a:prstGeom prst="line">
                <a:avLst/>
              </a:prstGeom>
              <a:noFill/>
              <a:ln w="28575">
                <a:solidFill>
                  <a:srgbClr val="99CCFF"/>
                </a:solidFill>
                <a:round/>
                <a:headEnd/>
                <a:tailEnd/>
              </a:ln>
            </p:spPr>
            <p:txBody>
              <a:bodyPr/>
              <a:lstStyle/>
              <a:p>
                <a:endParaRPr lang="en-US"/>
              </a:p>
            </p:txBody>
          </p:sp>
          <p:sp>
            <p:nvSpPr>
              <p:cNvPr id="43217" name="AutoShape 72"/>
              <p:cNvSpPr>
                <a:spLocks noChangeArrowheads="1"/>
              </p:cNvSpPr>
              <p:nvPr/>
            </p:nvSpPr>
            <p:spPr bwMode="auto">
              <a:xfrm rot="5400000">
                <a:off x="6822474" y="4604022"/>
                <a:ext cx="76212" cy="84444"/>
              </a:xfrm>
              <a:prstGeom prst="flowChartCollate">
                <a:avLst/>
              </a:prstGeom>
              <a:solidFill>
                <a:srgbClr val="996633"/>
              </a:solidFill>
              <a:ln w="9525">
                <a:solidFill>
                  <a:schemeClr val="tx1"/>
                </a:solidFill>
                <a:miter lim="800000"/>
                <a:headEnd/>
                <a:tailEnd/>
              </a:ln>
            </p:spPr>
            <p:txBody>
              <a:bodyPr wrap="none" anchor="ctr"/>
              <a:lstStyle/>
              <a:p>
                <a:pPr latinLnBrk="1"/>
                <a:endParaRPr kumimoji="1" lang="ko-KR" altLang="en-US">
                  <a:latin typeface="Gulim" pitchFamily="34" charset="-127"/>
                  <a:ea typeface="Gulim" pitchFamily="34" charset="-127"/>
                </a:endParaRPr>
              </a:p>
            </p:txBody>
          </p:sp>
          <p:sp>
            <p:nvSpPr>
              <p:cNvPr id="43218" name="AutoShape 73"/>
              <p:cNvSpPr>
                <a:spLocks noChangeArrowheads="1"/>
              </p:cNvSpPr>
              <p:nvPr/>
            </p:nvSpPr>
            <p:spPr bwMode="auto">
              <a:xfrm rot="5400000">
                <a:off x="6822474" y="4497955"/>
                <a:ext cx="76211" cy="84444"/>
              </a:xfrm>
              <a:prstGeom prst="flowChartCollate">
                <a:avLst/>
              </a:prstGeom>
              <a:solidFill>
                <a:srgbClr val="996633"/>
              </a:solidFill>
              <a:ln w="9525">
                <a:solidFill>
                  <a:schemeClr val="tx1"/>
                </a:solidFill>
                <a:miter lim="800000"/>
                <a:headEnd/>
                <a:tailEnd/>
              </a:ln>
            </p:spPr>
            <p:txBody>
              <a:bodyPr wrap="none" anchor="ctr"/>
              <a:lstStyle/>
              <a:p>
                <a:pPr latinLnBrk="1"/>
                <a:endParaRPr kumimoji="1" lang="ko-KR" altLang="en-US">
                  <a:latin typeface="Gulim" pitchFamily="34" charset="-127"/>
                  <a:ea typeface="Gulim" pitchFamily="34" charset="-127"/>
                </a:endParaRPr>
              </a:p>
            </p:txBody>
          </p:sp>
          <p:sp>
            <p:nvSpPr>
              <p:cNvPr id="43219" name="Line 74"/>
              <p:cNvSpPr>
                <a:spLocks noChangeShapeType="1"/>
              </p:cNvSpPr>
              <p:nvPr/>
            </p:nvSpPr>
            <p:spPr bwMode="auto">
              <a:xfrm rot="5400000" flipH="1" flipV="1">
                <a:off x="6768995" y="4488064"/>
                <a:ext cx="0" cy="98725"/>
              </a:xfrm>
              <a:prstGeom prst="line">
                <a:avLst/>
              </a:prstGeom>
              <a:noFill/>
              <a:ln w="28575">
                <a:solidFill>
                  <a:srgbClr val="FF0000"/>
                </a:solidFill>
                <a:round/>
                <a:headEnd/>
                <a:tailEnd/>
              </a:ln>
            </p:spPr>
            <p:txBody>
              <a:bodyPr/>
              <a:lstStyle/>
              <a:p>
                <a:endParaRPr lang="en-US"/>
              </a:p>
            </p:txBody>
          </p:sp>
          <p:sp>
            <p:nvSpPr>
              <p:cNvPr id="43220" name="Line 75"/>
              <p:cNvSpPr>
                <a:spLocks noChangeShapeType="1"/>
              </p:cNvSpPr>
              <p:nvPr/>
            </p:nvSpPr>
            <p:spPr bwMode="auto">
              <a:xfrm rot="5400000" flipH="1" flipV="1">
                <a:off x="6630850" y="4537427"/>
                <a:ext cx="177565" cy="0"/>
              </a:xfrm>
              <a:prstGeom prst="line">
                <a:avLst/>
              </a:prstGeom>
              <a:noFill/>
              <a:ln w="28575">
                <a:solidFill>
                  <a:srgbClr val="FF0000"/>
                </a:solidFill>
                <a:round/>
                <a:headEnd/>
                <a:tailEnd/>
              </a:ln>
            </p:spPr>
            <p:txBody>
              <a:bodyPr/>
              <a:lstStyle/>
              <a:p>
                <a:endParaRPr lang="en-US"/>
              </a:p>
            </p:txBody>
          </p:sp>
          <p:sp>
            <p:nvSpPr>
              <p:cNvPr id="43221" name="Line 76"/>
              <p:cNvSpPr>
                <a:spLocks noChangeShapeType="1"/>
              </p:cNvSpPr>
              <p:nvPr/>
            </p:nvSpPr>
            <p:spPr bwMode="auto">
              <a:xfrm rot="5400000" flipH="1" flipV="1">
                <a:off x="6670270" y="4399282"/>
                <a:ext cx="0" cy="98726"/>
              </a:xfrm>
              <a:prstGeom prst="line">
                <a:avLst/>
              </a:prstGeom>
              <a:noFill/>
              <a:ln w="28575">
                <a:solidFill>
                  <a:srgbClr val="FF0000"/>
                </a:solidFill>
                <a:round/>
                <a:headEnd/>
                <a:tailEnd/>
              </a:ln>
            </p:spPr>
            <p:txBody>
              <a:bodyPr/>
              <a:lstStyle/>
              <a:p>
                <a:endParaRPr lang="en-US"/>
              </a:p>
            </p:txBody>
          </p:sp>
          <p:sp>
            <p:nvSpPr>
              <p:cNvPr id="43222" name="Line 77"/>
              <p:cNvSpPr>
                <a:spLocks noChangeShapeType="1"/>
              </p:cNvSpPr>
              <p:nvPr/>
            </p:nvSpPr>
            <p:spPr bwMode="auto">
              <a:xfrm rot="5400000" flipH="1" flipV="1">
                <a:off x="6670270" y="4576847"/>
                <a:ext cx="0" cy="98726"/>
              </a:xfrm>
              <a:prstGeom prst="line">
                <a:avLst/>
              </a:prstGeom>
              <a:noFill/>
              <a:ln w="28575">
                <a:solidFill>
                  <a:srgbClr val="FF0000"/>
                </a:solidFill>
                <a:round/>
                <a:headEnd/>
                <a:tailEnd/>
              </a:ln>
            </p:spPr>
            <p:txBody>
              <a:bodyPr/>
              <a:lstStyle/>
              <a:p>
                <a:endParaRPr lang="en-US"/>
              </a:p>
            </p:txBody>
          </p:sp>
          <p:sp>
            <p:nvSpPr>
              <p:cNvPr id="43223" name="Line 86"/>
              <p:cNvSpPr>
                <a:spLocks noChangeShapeType="1"/>
              </p:cNvSpPr>
              <p:nvPr/>
            </p:nvSpPr>
            <p:spPr bwMode="auto">
              <a:xfrm rot="5400000" flipH="1" flipV="1">
                <a:off x="6447671" y="4331292"/>
                <a:ext cx="0" cy="234706"/>
              </a:xfrm>
              <a:prstGeom prst="line">
                <a:avLst/>
              </a:prstGeom>
              <a:noFill/>
              <a:ln w="28575">
                <a:solidFill>
                  <a:srgbClr val="FF0000"/>
                </a:solidFill>
                <a:round/>
                <a:headEnd/>
                <a:tailEnd/>
              </a:ln>
            </p:spPr>
            <p:txBody>
              <a:bodyPr/>
              <a:lstStyle/>
              <a:p>
                <a:endParaRPr lang="en-US"/>
              </a:p>
            </p:txBody>
          </p:sp>
          <p:sp>
            <p:nvSpPr>
              <p:cNvPr id="43224" name="Line 87"/>
              <p:cNvSpPr>
                <a:spLocks noChangeShapeType="1"/>
              </p:cNvSpPr>
              <p:nvPr/>
            </p:nvSpPr>
            <p:spPr bwMode="auto">
              <a:xfrm rot="5400000" flipH="1" flipV="1">
                <a:off x="5228996" y="3556501"/>
                <a:ext cx="392057" cy="0"/>
              </a:xfrm>
              <a:prstGeom prst="line">
                <a:avLst/>
              </a:prstGeom>
              <a:noFill/>
              <a:ln w="28575">
                <a:solidFill>
                  <a:srgbClr val="99CCFF"/>
                </a:solidFill>
                <a:round/>
                <a:headEnd/>
                <a:tailEnd/>
              </a:ln>
            </p:spPr>
            <p:txBody>
              <a:bodyPr/>
              <a:lstStyle/>
              <a:p>
                <a:endParaRPr lang="en-US"/>
              </a:p>
            </p:txBody>
          </p:sp>
          <p:sp>
            <p:nvSpPr>
              <p:cNvPr id="43225" name="Line 88"/>
              <p:cNvSpPr>
                <a:spLocks noChangeShapeType="1"/>
              </p:cNvSpPr>
              <p:nvPr/>
            </p:nvSpPr>
            <p:spPr bwMode="auto">
              <a:xfrm rot="5400000" flipH="1" flipV="1">
                <a:off x="5228996" y="4358684"/>
                <a:ext cx="392056" cy="0"/>
              </a:xfrm>
              <a:prstGeom prst="line">
                <a:avLst/>
              </a:prstGeom>
              <a:noFill/>
              <a:ln w="28575">
                <a:solidFill>
                  <a:srgbClr val="99CCFF"/>
                </a:solidFill>
                <a:round/>
                <a:headEnd/>
                <a:tailEnd/>
              </a:ln>
            </p:spPr>
            <p:txBody>
              <a:bodyPr/>
              <a:lstStyle/>
              <a:p>
                <a:endParaRPr lang="en-US"/>
              </a:p>
            </p:txBody>
          </p:sp>
          <p:sp>
            <p:nvSpPr>
              <p:cNvPr id="43226" name="Line 89"/>
              <p:cNvSpPr>
                <a:spLocks noChangeShapeType="1"/>
              </p:cNvSpPr>
              <p:nvPr/>
            </p:nvSpPr>
            <p:spPr bwMode="auto">
              <a:xfrm rot="5400000" flipH="1" flipV="1">
                <a:off x="5657250" y="4758990"/>
                <a:ext cx="408556" cy="0"/>
              </a:xfrm>
              <a:prstGeom prst="line">
                <a:avLst/>
              </a:prstGeom>
              <a:noFill/>
              <a:ln w="28575">
                <a:solidFill>
                  <a:srgbClr val="99CCFF"/>
                </a:solidFill>
                <a:round/>
                <a:headEnd/>
                <a:tailEnd/>
              </a:ln>
            </p:spPr>
            <p:txBody>
              <a:bodyPr/>
              <a:lstStyle/>
              <a:p>
                <a:endParaRPr lang="en-US"/>
              </a:p>
            </p:txBody>
          </p:sp>
          <p:sp>
            <p:nvSpPr>
              <p:cNvPr id="43227" name="Arc 90"/>
              <p:cNvSpPr>
                <a:spLocks/>
              </p:cNvSpPr>
              <p:nvPr/>
            </p:nvSpPr>
            <p:spPr bwMode="auto">
              <a:xfrm rot="-9933615">
                <a:off x="5146234" y="4893342"/>
                <a:ext cx="81340" cy="107638"/>
              </a:xfrm>
              <a:custGeom>
                <a:avLst/>
                <a:gdLst>
                  <a:gd name="T0" fmla="*/ 0 w 30878"/>
                  <a:gd name="T1" fmla="*/ 2147483647 h 21600"/>
                  <a:gd name="T2" fmla="*/ 2147483647 w 30878"/>
                  <a:gd name="T3" fmla="*/ 2147483647 h 21600"/>
                  <a:gd name="T4" fmla="*/ 2147483647 w 30878"/>
                  <a:gd name="T5" fmla="*/ 2147483647 h 21600"/>
                  <a:gd name="T6" fmla="*/ 0 60000 65536"/>
                  <a:gd name="T7" fmla="*/ 0 60000 65536"/>
                  <a:gd name="T8" fmla="*/ 0 60000 65536"/>
                  <a:gd name="T9" fmla="*/ 0 w 30878"/>
                  <a:gd name="T10" fmla="*/ 0 h 21600"/>
                  <a:gd name="T11" fmla="*/ 30878 w 30878"/>
                  <a:gd name="T12" fmla="*/ 21600 h 21600"/>
                </a:gdLst>
                <a:ahLst/>
                <a:cxnLst>
                  <a:cxn ang="T6">
                    <a:pos x="T0" y="T1"/>
                  </a:cxn>
                  <a:cxn ang="T7">
                    <a:pos x="T2" y="T3"/>
                  </a:cxn>
                  <a:cxn ang="T8">
                    <a:pos x="T4" y="T5"/>
                  </a:cxn>
                </a:cxnLst>
                <a:rect l="T9" t="T10" r="T11" b="T12"/>
                <a:pathLst>
                  <a:path w="30878" h="21600" fill="none" extrusionOk="0">
                    <a:moveTo>
                      <a:pt x="-1" y="9188"/>
                    </a:moveTo>
                    <a:cubicBezTo>
                      <a:pt x="4043" y="3428"/>
                      <a:pt x="10640" y="-1"/>
                      <a:pt x="17678" y="0"/>
                    </a:cubicBezTo>
                    <a:cubicBezTo>
                      <a:pt x="22454" y="0"/>
                      <a:pt x="27096" y="1583"/>
                      <a:pt x="30877" y="4502"/>
                    </a:cubicBezTo>
                  </a:path>
                  <a:path w="30878" h="21600" stroke="0" extrusionOk="0">
                    <a:moveTo>
                      <a:pt x="-1" y="9188"/>
                    </a:moveTo>
                    <a:cubicBezTo>
                      <a:pt x="4043" y="3428"/>
                      <a:pt x="10640" y="-1"/>
                      <a:pt x="17678" y="0"/>
                    </a:cubicBezTo>
                    <a:cubicBezTo>
                      <a:pt x="22454" y="0"/>
                      <a:pt x="27096" y="1583"/>
                      <a:pt x="30877" y="4502"/>
                    </a:cubicBezTo>
                    <a:lnTo>
                      <a:pt x="17678" y="21600"/>
                    </a:lnTo>
                    <a:close/>
                  </a:path>
                </a:pathLst>
              </a:custGeom>
              <a:noFill/>
              <a:ln w="28575">
                <a:solidFill>
                  <a:srgbClr val="99CCFF"/>
                </a:solidFill>
                <a:round/>
                <a:headEnd/>
                <a:tailEnd/>
              </a:ln>
            </p:spPr>
            <p:txBody>
              <a:bodyPr wrap="none" anchor="ctr"/>
              <a:lstStyle/>
              <a:p>
                <a:endParaRPr lang="en-US"/>
              </a:p>
            </p:txBody>
          </p:sp>
          <p:sp>
            <p:nvSpPr>
              <p:cNvPr id="43228" name="Line 91"/>
              <p:cNvSpPr>
                <a:spLocks noChangeShapeType="1"/>
              </p:cNvSpPr>
              <p:nvPr/>
            </p:nvSpPr>
            <p:spPr bwMode="auto">
              <a:xfrm rot="5400000" flipH="1" flipV="1">
                <a:off x="5100596" y="4922927"/>
                <a:ext cx="0" cy="83824"/>
              </a:xfrm>
              <a:prstGeom prst="line">
                <a:avLst/>
              </a:prstGeom>
              <a:noFill/>
              <a:ln w="28575">
                <a:solidFill>
                  <a:srgbClr val="99CCFF"/>
                </a:solidFill>
                <a:round/>
                <a:headEnd/>
                <a:tailEnd/>
              </a:ln>
            </p:spPr>
            <p:txBody>
              <a:bodyPr/>
              <a:lstStyle/>
              <a:p>
                <a:endParaRPr lang="en-US"/>
              </a:p>
            </p:txBody>
          </p:sp>
          <p:sp>
            <p:nvSpPr>
              <p:cNvPr id="43229" name="Line 92"/>
              <p:cNvSpPr>
                <a:spLocks noChangeShapeType="1"/>
              </p:cNvSpPr>
              <p:nvPr/>
            </p:nvSpPr>
            <p:spPr bwMode="auto">
              <a:xfrm rot="5400000" flipV="1">
                <a:off x="5659739" y="3485396"/>
                <a:ext cx="177565" cy="0"/>
              </a:xfrm>
              <a:prstGeom prst="line">
                <a:avLst/>
              </a:prstGeom>
              <a:noFill/>
              <a:ln w="28575">
                <a:solidFill>
                  <a:srgbClr val="FF9900"/>
                </a:solidFill>
                <a:round/>
                <a:headEnd/>
                <a:tailEnd/>
              </a:ln>
            </p:spPr>
            <p:txBody>
              <a:bodyPr/>
              <a:lstStyle/>
              <a:p>
                <a:endParaRPr lang="en-US"/>
              </a:p>
            </p:txBody>
          </p:sp>
          <p:sp>
            <p:nvSpPr>
              <p:cNvPr id="43230" name="AutoShape 93"/>
              <p:cNvSpPr>
                <a:spLocks noChangeArrowheads="1"/>
              </p:cNvSpPr>
              <p:nvPr/>
            </p:nvSpPr>
            <p:spPr bwMode="auto">
              <a:xfrm rot="5400000">
                <a:off x="6823095" y="3409782"/>
                <a:ext cx="76212" cy="84444"/>
              </a:xfrm>
              <a:prstGeom prst="flowChartCollate">
                <a:avLst/>
              </a:prstGeom>
              <a:solidFill>
                <a:srgbClr val="996633"/>
              </a:solidFill>
              <a:ln w="9525">
                <a:solidFill>
                  <a:schemeClr val="tx1"/>
                </a:solidFill>
                <a:miter lim="800000"/>
                <a:headEnd/>
                <a:tailEnd/>
              </a:ln>
            </p:spPr>
            <p:txBody>
              <a:bodyPr wrap="none" anchor="ctr"/>
              <a:lstStyle/>
              <a:p>
                <a:pPr latinLnBrk="1"/>
                <a:endParaRPr kumimoji="1" lang="ko-KR" altLang="en-US">
                  <a:latin typeface="Gulim" pitchFamily="34" charset="-127"/>
                  <a:ea typeface="Gulim" pitchFamily="34" charset="-127"/>
                </a:endParaRPr>
              </a:p>
            </p:txBody>
          </p:sp>
          <p:sp>
            <p:nvSpPr>
              <p:cNvPr id="43231" name="AutoShape 94"/>
              <p:cNvSpPr>
                <a:spLocks noChangeArrowheads="1"/>
              </p:cNvSpPr>
              <p:nvPr/>
            </p:nvSpPr>
            <p:spPr bwMode="auto">
              <a:xfrm rot="5400000">
                <a:off x="6823716" y="3303715"/>
                <a:ext cx="76211" cy="84444"/>
              </a:xfrm>
              <a:prstGeom prst="flowChartCollate">
                <a:avLst/>
              </a:prstGeom>
              <a:solidFill>
                <a:srgbClr val="996633"/>
              </a:solidFill>
              <a:ln w="9525">
                <a:solidFill>
                  <a:schemeClr val="tx1"/>
                </a:solidFill>
                <a:miter lim="800000"/>
                <a:headEnd/>
                <a:tailEnd/>
              </a:ln>
            </p:spPr>
            <p:txBody>
              <a:bodyPr wrap="none" anchor="ctr"/>
              <a:lstStyle/>
              <a:p>
                <a:pPr latinLnBrk="1"/>
                <a:endParaRPr kumimoji="1" lang="ko-KR" altLang="en-US">
                  <a:latin typeface="Gulim" pitchFamily="34" charset="-127"/>
                  <a:ea typeface="Gulim" pitchFamily="34" charset="-127"/>
                </a:endParaRPr>
              </a:p>
            </p:txBody>
          </p:sp>
          <p:sp>
            <p:nvSpPr>
              <p:cNvPr id="43232" name="Line 95"/>
              <p:cNvSpPr>
                <a:spLocks noChangeShapeType="1"/>
              </p:cNvSpPr>
              <p:nvPr/>
            </p:nvSpPr>
            <p:spPr bwMode="auto">
              <a:xfrm rot="5400000" flipH="1" flipV="1">
                <a:off x="6770237" y="3293825"/>
                <a:ext cx="0" cy="98725"/>
              </a:xfrm>
              <a:prstGeom prst="line">
                <a:avLst/>
              </a:prstGeom>
              <a:noFill/>
              <a:ln w="28575">
                <a:solidFill>
                  <a:srgbClr val="FF0000"/>
                </a:solidFill>
                <a:round/>
                <a:headEnd/>
                <a:tailEnd/>
              </a:ln>
            </p:spPr>
            <p:txBody>
              <a:bodyPr/>
              <a:lstStyle/>
              <a:p>
                <a:endParaRPr lang="en-US"/>
              </a:p>
            </p:txBody>
          </p:sp>
          <p:sp>
            <p:nvSpPr>
              <p:cNvPr id="43233" name="Line 96"/>
              <p:cNvSpPr>
                <a:spLocks noChangeShapeType="1"/>
              </p:cNvSpPr>
              <p:nvPr/>
            </p:nvSpPr>
            <p:spPr bwMode="auto">
              <a:xfrm rot="5400000" flipH="1" flipV="1">
                <a:off x="6632092" y="3343188"/>
                <a:ext cx="177565" cy="0"/>
              </a:xfrm>
              <a:prstGeom prst="line">
                <a:avLst/>
              </a:prstGeom>
              <a:noFill/>
              <a:ln w="28575">
                <a:solidFill>
                  <a:srgbClr val="FF0000"/>
                </a:solidFill>
                <a:round/>
                <a:headEnd/>
                <a:tailEnd/>
              </a:ln>
            </p:spPr>
            <p:txBody>
              <a:bodyPr/>
              <a:lstStyle/>
              <a:p>
                <a:endParaRPr lang="en-US"/>
              </a:p>
            </p:txBody>
          </p:sp>
          <p:sp>
            <p:nvSpPr>
              <p:cNvPr id="43234" name="Line 97"/>
              <p:cNvSpPr>
                <a:spLocks noChangeShapeType="1"/>
              </p:cNvSpPr>
              <p:nvPr/>
            </p:nvSpPr>
            <p:spPr bwMode="auto">
              <a:xfrm rot="5400000" flipH="1" flipV="1">
                <a:off x="6671511" y="3205042"/>
                <a:ext cx="0" cy="98726"/>
              </a:xfrm>
              <a:prstGeom prst="line">
                <a:avLst/>
              </a:prstGeom>
              <a:noFill/>
              <a:ln w="28575">
                <a:solidFill>
                  <a:srgbClr val="FF0000"/>
                </a:solidFill>
                <a:round/>
                <a:headEnd/>
                <a:tailEnd/>
              </a:ln>
            </p:spPr>
            <p:txBody>
              <a:bodyPr/>
              <a:lstStyle/>
              <a:p>
                <a:endParaRPr lang="en-US"/>
              </a:p>
            </p:txBody>
          </p:sp>
          <p:sp>
            <p:nvSpPr>
              <p:cNvPr id="43235" name="Line 98"/>
              <p:cNvSpPr>
                <a:spLocks noChangeShapeType="1"/>
              </p:cNvSpPr>
              <p:nvPr/>
            </p:nvSpPr>
            <p:spPr bwMode="auto">
              <a:xfrm rot="5400000" flipH="1" flipV="1">
                <a:off x="6671511" y="3382607"/>
                <a:ext cx="0" cy="98726"/>
              </a:xfrm>
              <a:prstGeom prst="line">
                <a:avLst/>
              </a:prstGeom>
              <a:noFill/>
              <a:ln w="28575">
                <a:solidFill>
                  <a:srgbClr val="FF0000"/>
                </a:solidFill>
                <a:round/>
                <a:headEnd/>
                <a:tailEnd/>
              </a:ln>
            </p:spPr>
            <p:txBody>
              <a:bodyPr/>
              <a:lstStyle/>
              <a:p>
                <a:endParaRPr lang="en-US"/>
              </a:p>
            </p:txBody>
          </p:sp>
          <p:sp>
            <p:nvSpPr>
              <p:cNvPr id="43236" name="Line 103"/>
              <p:cNvSpPr>
                <a:spLocks noChangeShapeType="1"/>
              </p:cNvSpPr>
              <p:nvPr/>
            </p:nvSpPr>
            <p:spPr bwMode="auto">
              <a:xfrm rot="5400000" flipH="1" flipV="1">
                <a:off x="6448292" y="3136431"/>
                <a:ext cx="0" cy="235948"/>
              </a:xfrm>
              <a:prstGeom prst="line">
                <a:avLst/>
              </a:prstGeom>
              <a:noFill/>
              <a:ln w="28575">
                <a:solidFill>
                  <a:srgbClr val="FF0000"/>
                </a:solidFill>
                <a:round/>
                <a:headEnd/>
                <a:tailEnd/>
              </a:ln>
            </p:spPr>
            <p:txBody>
              <a:bodyPr/>
              <a:lstStyle/>
              <a:p>
                <a:endParaRPr lang="en-US"/>
              </a:p>
            </p:txBody>
          </p:sp>
          <p:sp>
            <p:nvSpPr>
              <p:cNvPr id="43237" name="AutoShape 108"/>
              <p:cNvSpPr>
                <a:spLocks noChangeArrowheads="1"/>
              </p:cNvSpPr>
              <p:nvPr/>
            </p:nvSpPr>
            <p:spPr bwMode="auto">
              <a:xfrm rot="5400000">
                <a:off x="6823095" y="4069757"/>
                <a:ext cx="76212" cy="84444"/>
              </a:xfrm>
              <a:prstGeom prst="flowChartCollate">
                <a:avLst/>
              </a:prstGeom>
              <a:solidFill>
                <a:srgbClr val="996633"/>
              </a:solidFill>
              <a:ln w="9525">
                <a:solidFill>
                  <a:schemeClr val="tx1"/>
                </a:solidFill>
                <a:miter lim="800000"/>
                <a:headEnd/>
                <a:tailEnd/>
              </a:ln>
            </p:spPr>
            <p:txBody>
              <a:bodyPr wrap="none" anchor="ctr"/>
              <a:lstStyle/>
              <a:p>
                <a:pPr latinLnBrk="1"/>
                <a:endParaRPr kumimoji="1" lang="ko-KR" altLang="en-US">
                  <a:latin typeface="Gulim" pitchFamily="34" charset="-127"/>
                  <a:ea typeface="Gulim" pitchFamily="34" charset="-127"/>
                </a:endParaRPr>
              </a:p>
            </p:txBody>
          </p:sp>
          <p:sp>
            <p:nvSpPr>
              <p:cNvPr id="43238" name="Line 109"/>
              <p:cNvSpPr>
                <a:spLocks noChangeShapeType="1"/>
              </p:cNvSpPr>
              <p:nvPr/>
            </p:nvSpPr>
            <p:spPr bwMode="auto">
              <a:xfrm rot="5400000" flipH="1" flipV="1">
                <a:off x="6769616" y="4059867"/>
                <a:ext cx="0" cy="98726"/>
              </a:xfrm>
              <a:prstGeom prst="line">
                <a:avLst/>
              </a:prstGeom>
              <a:noFill/>
              <a:ln w="28575">
                <a:solidFill>
                  <a:srgbClr val="99CCFF"/>
                </a:solidFill>
                <a:round/>
                <a:headEnd/>
                <a:tailEnd/>
              </a:ln>
            </p:spPr>
            <p:txBody>
              <a:bodyPr/>
              <a:lstStyle/>
              <a:p>
                <a:endParaRPr lang="en-US"/>
              </a:p>
            </p:txBody>
          </p:sp>
          <p:sp>
            <p:nvSpPr>
              <p:cNvPr id="43239" name="Line 110"/>
              <p:cNvSpPr>
                <a:spLocks noChangeShapeType="1"/>
              </p:cNvSpPr>
              <p:nvPr/>
            </p:nvSpPr>
            <p:spPr bwMode="auto">
              <a:xfrm rot="5400000" flipH="1" flipV="1">
                <a:off x="6631471" y="4109229"/>
                <a:ext cx="177565" cy="0"/>
              </a:xfrm>
              <a:prstGeom prst="line">
                <a:avLst/>
              </a:prstGeom>
              <a:noFill/>
              <a:ln w="28575">
                <a:solidFill>
                  <a:srgbClr val="99CCFF"/>
                </a:solidFill>
                <a:round/>
                <a:headEnd/>
                <a:tailEnd/>
              </a:ln>
            </p:spPr>
            <p:txBody>
              <a:bodyPr/>
              <a:lstStyle/>
              <a:p>
                <a:endParaRPr lang="en-US"/>
              </a:p>
            </p:txBody>
          </p:sp>
          <p:sp>
            <p:nvSpPr>
              <p:cNvPr id="43240" name="Line 111"/>
              <p:cNvSpPr>
                <a:spLocks noChangeShapeType="1"/>
              </p:cNvSpPr>
              <p:nvPr/>
            </p:nvSpPr>
            <p:spPr bwMode="auto">
              <a:xfrm rot="5400000" flipH="1" flipV="1">
                <a:off x="6670890" y="3971084"/>
                <a:ext cx="0" cy="98725"/>
              </a:xfrm>
              <a:prstGeom prst="line">
                <a:avLst/>
              </a:prstGeom>
              <a:noFill/>
              <a:ln w="28575">
                <a:solidFill>
                  <a:srgbClr val="99CCFF"/>
                </a:solidFill>
                <a:round/>
                <a:headEnd/>
                <a:tailEnd/>
              </a:ln>
            </p:spPr>
            <p:txBody>
              <a:bodyPr/>
              <a:lstStyle/>
              <a:p>
                <a:endParaRPr lang="en-US"/>
              </a:p>
            </p:txBody>
          </p:sp>
          <p:sp>
            <p:nvSpPr>
              <p:cNvPr id="43241" name="Line 112"/>
              <p:cNvSpPr>
                <a:spLocks noChangeShapeType="1"/>
              </p:cNvSpPr>
              <p:nvPr/>
            </p:nvSpPr>
            <p:spPr bwMode="auto">
              <a:xfrm rot="5400000" flipH="1" flipV="1">
                <a:off x="6670890" y="4148649"/>
                <a:ext cx="0" cy="98725"/>
              </a:xfrm>
              <a:prstGeom prst="line">
                <a:avLst/>
              </a:prstGeom>
              <a:noFill/>
              <a:ln w="28575">
                <a:solidFill>
                  <a:srgbClr val="99CCFF"/>
                </a:solidFill>
                <a:round/>
                <a:headEnd/>
                <a:tailEnd/>
              </a:ln>
            </p:spPr>
            <p:txBody>
              <a:bodyPr/>
              <a:lstStyle/>
              <a:p>
                <a:endParaRPr lang="en-US"/>
              </a:p>
            </p:txBody>
          </p:sp>
          <p:sp>
            <p:nvSpPr>
              <p:cNvPr id="43242" name="Line 121"/>
              <p:cNvSpPr>
                <a:spLocks noChangeShapeType="1"/>
              </p:cNvSpPr>
              <p:nvPr/>
            </p:nvSpPr>
            <p:spPr bwMode="auto">
              <a:xfrm rot="5400000" flipH="1" flipV="1">
                <a:off x="6445809" y="3900610"/>
                <a:ext cx="0" cy="239673"/>
              </a:xfrm>
              <a:prstGeom prst="line">
                <a:avLst/>
              </a:prstGeom>
              <a:noFill/>
              <a:ln w="28575">
                <a:solidFill>
                  <a:srgbClr val="FF0000"/>
                </a:solidFill>
                <a:round/>
                <a:headEnd/>
                <a:tailEnd/>
              </a:ln>
            </p:spPr>
            <p:txBody>
              <a:bodyPr/>
              <a:lstStyle/>
              <a:p>
                <a:endParaRPr lang="en-US"/>
              </a:p>
            </p:txBody>
          </p:sp>
          <p:sp>
            <p:nvSpPr>
              <p:cNvPr id="43243" name="Line 122"/>
              <p:cNvSpPr>
                <a:spLocks noChangeShapeType="1"/>
              </p:cNvSpPr>
              <p:nvPr/>
            </p:nvSpPr>
            <p:spPr bwMode="auto">
              <a:xfrm rot="5400000" flipV="1">
                <a:off x="5677417" y="4269902"/>
                <a:ext cx="142209" cy="0"/>
              </a:xfrm>
              <a:prstGeom prst="line">
                <a:avLst/>
              </a:prstGeom>
              <a:noFill/>
              <a:ln w="28575">
                <a:solidFill>
                  <a:srgbClr val="FF9900"/>
                </a:solidFill>
                <a:round/>
                <a:headEnd/>
                <a:tailEnd/>
              </a:ln>
            </p:spPr>
            <p:txBody>
              <a:bodyPr/>
              <a:lstStyle/>
              <a:p>
                <a:endParaRPr lang="en-US"/>
              </a:p>
            </p:txBody>
          </p:sp>
          <p:sp>
            <p:nvSpPr>
              <p:cNvPr id="43244" name="AutoShape 123"/>
              <p:cNvSpPr>
                <a:spLocks noChangeArrowheads="1"/>
              </p:cNvSpPr>
              <p:nvPr/>
            </p:nvSpPr>
            <p:spPr bwMode="auto">
              <a:xfrm rot="5400000">
                <a:off x="6823095" y="4176610"/>
                <a:ext cx="76212" cy="84444"/>
              </a:xfrm>
              <a:prstGeom prst="flowChartCollate">
                <a:avLst/>
              </a:prstGeom>
              <a:solidFill>
                <a:srgbClr val="996633"/>
              </a:solidFill>
              <a:ln w="9525">
                <a:solidFill>
                  <a:schemeClr val="tx1"/>
                </a:solidFill>
                <a:miter lim="800000"/>
                <a:headEnd/>
                <a:tailEnd/>
              </a:ln>
            </p:spPr>
            <p:txBody>
              <a:bodyPr wrap="none" anchor="ctr"/>
              <a:lstStyle/>
              <a:p>
                <a:pPr latinLnBrk="1"/>
                <a:endParaRPr kumimoji="1" lang="ko-KR" altLang="en-US">
                  <a:latin typeface="Gulim" pitchFamily="34" charset="-127"/>
                  <a:ea typeface="Gulim" pitchFamily="34" charset="-127"/>
                </a:endParaRPr>
              </a:p>
            </p:txBody>
          </p:sp>
          <p:sp>
            <p:nvSpPr>
              <p:cNvPr id="43245" name="Line 124"/>
              <p:cNvSpPr>
                <a:spLocks noChangeShapeType="1"/>
              </p:cNvSpPr>
              <p:nvPr/>
            </p:nvSpPr>
            <p:spPr bwMode="auto">
              <a:xfrm rot="5400000" flipV="1">
                <a:off x="5660360" y="5089763"/>
                <a:ext cx="177565" cy="0"/>
              </a:xfrm>
              <a:prstGeom prst="line">
                <a:avLst/>
              </a:prstGeom>
              <a:noFill/>
              <a:ln w="28575">
                <a:solidFill>
                  <a:srgbClr val="FF9900"/>
                </a:solidFill>
                <a:round/>
                <a:headEnd/>
                <a:tailEnd/>
              </a:ln>
            </p:spPr>
            <p:txBody>
              <a:bodyPr/>
              <a:lstStyle/>
              <a:p>
                <a:endParaRPr lang="en-US"/>
              </a:p>
            </p:txBody>
          </p:sp>
          <p:sp>
            <p:nvSpPr>
              <p:cNvPr id="43246" name="Line 125"/>
              <p:cNvSpPr>
                <a:spLocks noChangeShapeType="1"/>
              </p:cNvSpPr>
              <p:nvPr/>
            </p:nvSpPr>
            <p:spPr bwMode="auto">
              <a:xfrm rot="5400000" flipV="1">
                <a:off x="6255498" y="4671568"/>
                <a:ext cx="0" cy="1013954"/>
              </a:xfrm>
              <a:prstGeom prst="line">
                <a:avLst/>
              </a:prstGeom>
              <a:noFill/>
              <a:ln w="28575">
                <a:solidFill>
                  <a:srgbClr val="FF9900"/>
                </a:solidFill>
                <a:round/>
                <a:headEnd/>
                <a:tailEnd/>
              </a:ln>
            </p:spPr>
            <p:txBody>
              <a:bodyPr/>
              <a:lstStyle/>
              <a:p>
                <a:endParaRPr lang="en-US"/>
              </a:p>
            </p:txBody>
          </p:sp>
          <p:sp>
            <p:nvSpPr>
              <p:cNvPr id="43247" name="AutoShape 126"/>
              <p:cNvSpPr>
                <a:spLocks noChangeArrowheads="1"/>
              </p:cNvSpPr>
              <p:nvPr/>
            </p:nvSpPr>
            <p:spPr bwMode="auto">
              <a:xfrm rot="5400000">
                <a:off x="6823095" y="5014149"/>
                <a:ext cx="76212" cy="84444"/>
              </a:xfrm>
              <a:prstGeom prst="flowChartCollate">
                <a:avLst/>
              </a:prstGeom>
              <a:solidFill>
                <a:srgbClr val="996633"/>
              </a:solidFill>
              <a:ln w="9525">
                <a:solidFill>
                  <a:schemeClr val="tx1"/>
                </a:solidFill>
                <a:miter lim="800000"/>
                <a:headEnd/>
                <a:tailEnd/>
              </a:ln>
            </p:spPr>
            <p:txBody>
              <a:bodyPr wrap="none" anchor="ctr"/>
              <a:lstStyle/>
              <a:p>
                <a:pPr latinLnBrk="1"/>
                <a:endParaRPr kumimoji="1" lang="ko-KR" altLang="en-US">
                  <a:latin typeface="Gulim" pitchFamily="34" charset="-127"/>
                  <a:ea typeface="Gulim" pitchFamily="34" charset="-127"/>
                </a:endParaRPr>
              </a:p>
            </p:txBody>
          </p:sp>
          <p:sp>
            <p:nvSpPr>
              <p:cNvPr id="43248" name="AutoShape 127"/>
              <p:cNvSpPr>
                <a:spLocks noChangeArrowheads="1"/>
              </p:cNvSpPr>
              <p:nvPr/>
            </p:nvSpPr>
            <p:spPr bwMode="auto">
              <a:xfrm rot="5400000">
                <a:off x="6823716" y="4907296"/>
                <a:ext cx="76212" cy="84444"/>
              </a:xfrm>
              <a:prstGeom prst="flowChartCollate">
                <a:avLst/>
              </a:prstGeom>
              <a:solidFill>
                <a:srgbClr val="996633"/>
              </a:solidFill>
              <a:ln w="9525">
                <a:solidFill>
                  <a:schemeClr val="tx1"/>
                </a:solidFill>
                <a:miter lim="800000"/>
                <a:headEnd/>
                <a:tailEnd/>
              </a:ln>
            </p:spPr>
            <p:txBody>
              <a:bodyPr wrap="none" anchor="ctr"/>
              <a:lstStyle/>
              <a:p>
                <a:pPr latinLnBrk="1"/>
                <a:endParaRPr kumimoji="1" lang="ko-KR" altLang="en-US">
                  <a:latin typeface="Gulim" pitchFamily="34" charset="-127"/>
                  <a:ea typeface="Gulim" pitchFamily="34" charset="-127"/>
                </a:endParaRPr>
              </a:p>
            </p:txBody>
          </p:sp>
          <p:sp>
            <p:nvSpPr>
              <p:cNvPr id="43249" name="Line 128"/>
              <p:cNvSpPr>
                <a:spLocks noChangeShapeType="1"/>
              </p:cNvSpPr>
              <p:nvPr/>
            </p:nvSpPr>
            <p:spPr bwMode="auto">
              <a:xfrm rot="5400000" flipH="1" flipV="1">
                <a:off x="6770237" y="4897406"/>
                <a:ext cx="0" cy="98725"/>
              </a:xfrm>
              <a:prstGeom prst="line">
                <a:avLst/>
              </a:prstGeom>
              <a:noFill/>
              <a:ln w="28575">
                <a:solidFill>
                  <a:srgbClr val="99CCFF"/>
                </a:solidFill>
                <a:round/>
                <a:headEnd/>
                <a:tailEnd/>
              </a:ln>
            </p:spPr>
            <p:txBody>
              <a:bodyPr/>
              <a:lstStyle/>
              <a:p>
                <a:endParaRPr lang="en-US"/>
              </a:p>
            </p:txBody>
          </p:sp>
          <p:sp>
            <p:nvSpPr>
              <p:cNvPr id="43250" name="Line 129"/>
              <p:cNvSpPr>
                <a:spLocks noChangeShapeType="1"/>
              </p:cNvSpPr>
              <p:nvPr/>
            </p:nvSpPr>
            <p:spPr bwMode="auto">
              <a:xfrm rot="5400000" flipH="1" flipV="1">
                <a:off x="6632092" y="4946768"/>
                <a:ext cx="177565" cy="0"/>
              </a:xfrm>
              <a:prstGeom prst="line">
                <a:avLst/>
              </a:prstGeom>
              <a:noFill/>
              <a:ln w="28575">
                <a:solidFill>
                  <a:srgbClr val="99CCFF"/>
                </a:solidFill>
                <a:round/>
                <a:headEnd/>
                <a:tailEnd/>
              </a:ln>
            </p:spPr>
            <p:txBody>
              <a:bodyPr/>
              <a:lstStyle/>
              <a:p>
                <a:endParaRPr lang="en-US"/>
              </a:p>
            </p:txBody>
          </p:sp>
          <p:sp>
            <p:nvSpPr>
              <p:cNvPr id="43251" name="Line 130"/>
              <p:cNvSpPr>
                <a:spLocks noChangeShapeType="1"/>
              </p:cNvSpPr>
              <p:nvPr/>
            </p:nvSpPr>
            <p:spPr bwMode="auto">
              <a:xfrm rot="5400000" flipH="1" flipV="1">
                <a:off x="6671511" y="4808623"/>
                <a:ext cx="0" cy="98726"/>
              </a:xfrm>
              <a:prstGeom prst="line">
                <a:avLst/>
              </a:prstGeom>
              <a:noFill/>
              <a:ln w="28575">
                <a:solidFill>
                  <a:srgbClr val="99CCFF"/>
                </a:solidFill>
                <a:round/>
                <a:headEnd/>
                <a:tailEnd/>
              </a:ln>
            </p:spPr>
            <p:txBody>
              <a:bodyPr/>
              <a:lstStyle/>
              <a:p>
                <a:endParaRPr lang="en-US"/>
              </a:p>
            </p:txBody>
          </p:sp>
          <p:sp>
            <p:nvSpPr>
              <p:cNvPr id="43252" name="Line 131"/>
              <p:cNvSpPr>
                <a:spLocks noChangeShapeType="1"/>
              </p:cNvSpPr>
              <p:nvPr/>
            </p:nvSpPr>
            <p:spPr bwMode="auto">
              <a:xfrm rot="5400000" flipH="1" flipV="1">
                <a:off x="6671511" y="4986188"/>
                <a:ext cx="0" cy="98726"/>
              </a:xfrm>
              <a:prstGeom prst="line">
                <a:avLst/>
              </a:prstGeom>
              <a:noFill/>
              <a:ln w="28575">
                <a:solidFill>
                  <a:srgbClr val="99CCFF"/>
                </a:solidFill>
                <a:round/>
                <a:headEnd/>
                <a:tailEnd/>
              </a:ln>
            </p:spPr>
            <p:txBody>
              <a:bodyPr/>
              <a:lstStyle/>
              <a:p>
                <a:endParaRPr lang="en-US"/>
              </a:p>
            </p:txBody>
          </p:sp>
          <p:sp>
            <p:nvSpPr>
              <p:cNvPr id="43253" name="Line 140"/>
              <p:cNvSpPr>
                <a:spLocks noChangeShapeType="1"/>
              </p:cNvSpPr>
              <p:nvPr/>
            </p:nvSpPr>
            <p:spPr bwMode="auto">
              <a:xfrm rot="5400000" flipH="1" flipV="1">
                <a:off x="6448292" y="4740012"/>
                <a:ext cx="0" cy="235948"/>
              </a:xfrm>
              <a:prstGeom prst="line">
                <a:avLst/>
              </a:prstGeom>
              <a:noFill/>
              <a:ln w="28575">
                <a:solidFill>
                  <a:srgbClr val="FF0000"/>
                </a:solidFill>
                <a:round/>
                <a:headEnd/>
                <a:tailEnd/>
              </a:ln>
            </p:spPr>
            <p:txBody>
              <a:bodyPr/>
              <a:lstStyle/>
              <a:p>
                <a:endParaRPr lang="en-US"/>
              </a:p>
            </p:txBody>
          </p:sp>
          <p:sp>
            <p:nvSpPr>
              <p:cNvPr id="43254" name="Line 141"/>
              <p:cNvSpPr>
                <a:spLocks noChangeShapeType="1"/>
              </p:cNvSpPr>
              <p:nvPr/>
            </p:nvSpPr>
            <p:spPr bwMode="auto">
              <a:xfrm rot="5400000" flipV="1">
                <a:off x="6291201" y="4778556"/>
                <a:ext cx="0" cy="550131"/>
              </a:xfrm>
              <a:prstGeom prst="line">
                <a:avLst/>
              </a:prstGeom>
              <a:noFill/>
              <a:ln w="28575">
                <a:solidFill>
                  <a:srgbClr val="99CCFF"/>
                </a:solidFill>
                <a:round/>
                <a:headEnd/>
                <a:tailEnd/>
              </a:ln>
            </p:spPr>
            <p:txBody>
              <a:bodyPr/>
              <a:lstStyle/>
              <a:p>
                <a:endParaRPr lang="en-US"/>
              </a:p>
            </p:txBody>
          </p:sp>
          <p:sp>
            <p:nvSpPr>
              <p:cNvPr id="43255" name="Line 142"/>
              <p:cNvSpPr>
                <a:spLocks noChangeShapeType="1"/>
              </p:cNvSpPr>
              <p:nvPr/>
            </p:nvSpPr>
            <p:spPr bwMode="auto">
              <a:xfrm rot="5400000" flipV="1">
                <a:off x="5445033" y="5092571"/>
                <a:ext cx="184753" cy="0"/>
              </a:xfrm>
              <a:prstGeom prst="line">
                <a:avLst/>
              </a:prstGeom>
              <a:noFill/>
              <a:ln w="28575">
                <a:solidFill>
                  <a:srgbClr val="FF9900"/>
                </a:solidFill>
                <a:round/>
                <a:headEnd/>
                <a:tailEnd/>
              </a:ln>
            </p:spPr>
            <p:txBody>
              <a:bodyPr/>
              <a:lstStyle/>
              <a:p>
                <a:endParaRPr lang="en-US"/>
              </a:p>
            </p:txBody>
          </p:sp>
          <p:sp>
            <p:nvSpPr>
              <p:cNvPr id="43256" name="Line 143"/>
              <p:cNvSpPr>
                <a:spLocks noChangeShapeType="1"/>
              </p:cNvSpPr>
              <p:nvPr/>
            </p:nvSpPr>
            <p:spPr bwMode="auto">
              <a:xfrm rot="5400000" flipV="1">
                <a:off x="5354550" y="4995686"/>
                <a:ext cx="0" cy="365719"/>
              </a:xfrm>
              <a:prstGeom prst="line">
                <a:avLst/>
              </a:prstGeom>
              <a:noFill/>
              <a:ln w="28575">
                <a:solidFill>
                  <a:srgbClr val="FF9900"/>
                </a:solidFill>
                <a:round/>
                <a:headEnd/>
                <a:tailEnd/>
              </a:ln>
            </p:spPr>
            <p:txBody>
              <a:bodyPr/>
              <a:lstStyle/>
              <a:p>
                <a:endParaRPr lang="en-US"/>
              </a:p>
            </p:txBody>
          </p:sp>
          <p:sp>
            <p:nvSpPr>
              <p:cNvPr id="43257" name="Line 144"/>
              <p:cNvSpPr>
                <a:spLocks noChangeShapeType="1"/>
              </p:cNvSpPr>
              <p:nvPr/>
            </p:nvSpPr>
            <p:spPr bwMode="auto">
              <a:xfrm rot="5400000" flipV="1">
                <a:off x="5354550" y="4585559"/>
                <a:ext cx="0" cy="365719"/>
              </a:xfrm>
              <a:prstGeom prst="line">
                <a:avLst/>
              </a:prstGeom>
              <a:noFill/>
              <a:ln w="28575">
                <a:solidFill>
                  <a:srgbClr val="FF9900"/>
                </a:solidFill>
                <a:round/>
                <a:headEnd/>
                <a:tailEnd/>
              </a:ln>
            </p:spPr>
            <p:txBody>
              <a:bodyPr/>
              <a:lstStyle/>
              <a:p>
                <a:endParaRPr lang="en-US"/>
              </a:p>
            </p:txBody>
          </p:sp>
          <p:sp>
            <p:nvSpPr>
              <p:cNvPr id="43258" name="Line 145"/>
              <p:cNvSpPr>
                <a:spLocks noChangeShapeType="1"/>
              </p:cNvSpPr>
              <p:nvPr/>
            </p:nvSpPr>
            <p:spPr bwMode="auto">
              <a:xfrm rot="5400000" flipV="1">
                <a:off x="5354550" y="3784161"/>
                <a:ext cx="0" cy="365719"/>
              </a:xfrm>
              <a:prstGeom prst="line">
                <a:avLst/>
              </a:prstGeom>
              <a:noFill/>
              <a:ln w="28575">
                <a:solidFill>
                  <a:srgbClr val="FF9900"/>
                </a:solidFill>
                <a:round/>
                <a:headEnd/>
                <a:tailEnd/>
              </a:ln>
            </p:spPr>
            <p:txBody>
              <a:bodyPr/>
              <a:lstStyle/>
              <a:p>
                <a:endParaRPr lang="en-US"/>
              </a:p>
            </p:txBody>
          </p:sp>
          <p:sp>
            <p:nvSpPr>
              <p:cNvPr id="43259" name="Line 146"/>
              <p:cNvSpPr>
                <a:spLocks noChangeShapeType="1"/>
              </p:cNvSpPr>
              <p:nvPr/>
            </p:nvSpPr>
            <p:spPr bwMode="auto">
              <a:xfrm rot="5400000" flipV="1">
                <a:off x="5649796" y="4099286"/>
                <a:ext cx="0" cy="197451"/>
              </a:xfrm>
              <a:prstGeom prst="line">
                <a:avLst/>
              </a:prstGeom>
              <a:noFill/>
              <a:ln w="28575">
                <a:solidFill>
                  <a:srgbClr val="99CCFF"/>
                </a:solidFill>
                <a:round/>
                <a:headEnd/>
                <a:tailEnd/>
              </a:ln>
            </p:spPr>
            <p:txBody>
              <a:bodyPr/>
              <a:lstStyle/>
              <a:p>
                <a:endParaRPr lang="en-US"/>
              </a:p>
            </p:txBody>
          </p:sp>
          <p:sp>
            <p:nvSpPr>
              <p:cNvPr id="43260" name="Line 147"/>
              <p:cNvSpPr>
                <a:spLocks noChangeShapeType="1"/>
              </p:cNvSpPr>
              <p:nvPr/>
            </p:nvSpPr>
            <p:spPr bwMode="auto">
              <a:xfrm rot="5400000" flipV="1">
                <a:off x="5649796" y="3297888"/>
                <a:ext cx="0" cy="197451"/>
              </a:xfrm>
              <a:prstGeom prst="line">
                <a:avLst/>
              </a:prstGeom>
              <a:noFill/>
              <a:ln w="28575">
                <a:solidFill>
                  <a:srgbClr val="FF9900"/>
                </a:solidFill>
                <a:round/>
                <a:headEnd/>
                <a:tailEnd/>
              </a:ln>
            </p:spPr>
            <p:txBody>
              <a:bodyPr/>
              <a:lstStyle/>
              <a:p>
                <a:endParaRPr lang="en-US"/>
              </a:p>
            </p:txBody>
          </p:sp>
          <p:sp>
            <p:nvSpPr>
              <p:cNvPr id="43261" name="Arc 148"/>
              <p:cNvSpPr>
                <a:spLocks/>
              </p:cNvSpPr>
              <p:nvPr/>
            </p:nvSpPr>
            <p:spPr bwMode="auto">
              <a:xfrm rot="-9933615">
                <a:off x="5385285" y="3484610"/>
                <a:ext cx="81340" cy="107639"/>
              </a:xfrm>
              <a:custGeom>
                <a:avLst/>
                <a:gdLst>
                  <a:gd name="T0" fmla="*/ 0 w 30878"/>
                  <a:gd name="T1" fmla="*/ 2147483647 h 21600"/>
                  <a:gd name="T2" fmla="*/ 2147483647 w 30878"/>
                  <a:gd name="T3" fmla="*/ 2147483647 h 21600"/>
                  <a:gd name="T4" fmla="*/ 2147483647 w 30878"/>
                  <a:gd name="T5" fmla="*/ 2147483647 h 21600"/>
                  <a:gd name="T6" fmla="*/ 0 60000 65536"/>
                  <a:gd name="T7" fmla="*/ 0 60000 65536"/>
                  <a:gd name="T8" fmla="*/ 0 60000 65536"/>
                  <a:gd name="T9" fmla="*/ 0 w 30878"/>
                  <a:gd name="T10" fmla="*/ 0 h 21600"/>
                  <a:gd name="T11" fmla="*/ 30878 w 30878"/>
                  <a:gd name="T12" fmla="*/ 21600 h 21600"/>
                </a:gdLst>
                <a:ahLst/>
                <a:cxnLst>
                  <a:cxn ang="T6">
                    <a:pos x="T0" y="T1"/>
                  </a:cxn>
                  <a:cxn ang="T7">
                    <a:pos x="T2" y="T3"/>
                  </a:cxn>
                  <a:cxn ang="T8">
                    <a:pos x="T4" y="T5"/>
                  </a:cxn>
                </a:cxnLst>
                <a:rect l="T9" t="T10" r="T11" b="T12"/>
                <a:pathLst>
                  <a:path w="30878" h="21600" fill="none" extrusionOk="0">
                    <a:moveTo>
                      <a:pt x="-1" y="9188"/>
                    </a:moveTo>
                    <a:cubicBezTo>
                      <a:pt x="4043" y="3428"/>
                      <a:pt x="10640" y="-1"/>
                      <a:pt x="17678" y="0"/>
                    </a:cubicBezTo>
                    <a:cubicBezTo>
                      <a:pt x="22454" y="0"/>
                      <a:pt x="27096" y="1583"/>
                      <a:pt x="30877" y="4502"/>
                    </a:cubicBezTo>
                  </a:path>
                  <a:path w="30878" h="21600" stroke="0" extrusionOk="0">
                    <a:moveTo>
                      <a:pt x="-1" y="9188"/>
                    </a:moveTo>
                    <a:cubicBezTo>
                      <a:pt x="4043" y="3428"/>
                      <a:pt x="10640" y="-1"/>
                      <a:pt x="17678" y="0"/>
                    </a:cubicBezTo>
                    <a:cubicBezTo>
                      <a:pt x="22454" y="0"/>
                      <a:pt x="27096" y="1583"/>
                      <a:pt x="30877" y="4502"/>
                    </a:cubicBezTo>
                    <a:lnTo>
                      <a:pt x="17678" y="21600"/>
                    </a:lnTo>
                    <a:close/>
                  </a:path>
                </a:pathLst>
              </a:custGeom>
              <a:noFill/>
              <a:ln w="28575">
                <a:solidFill>
                  <a:srgbClr val="FF9900"/>
                </a:solidFill>
                <a:round/>
                <a:headEnd/>
                <a:tailEnd/>
              </a:ln>
            </p:spPr>
            <p:txBody>
              <a:bodyPr wrap="none" anchor="ctr"/>
              <a:lstStyle/>
              <a:p>
                <a:endParaRPr lang="en-US"/>
              </a:p>
            </p:txBody>
          </p:sp>
          <p:sp>
            <p:nvSpPr>
              <p:cNvPr id="43262" name="Line 149"/>
              <p:cNvSpPr>
                <a:spLocks noChangeShapeType="1"/>
              </p:cNvSpPr>
              <p:nvPr/>
            </p:nvSpPr>
            <p:spPr bwMode="auto">
              <a:xfrm rot="5400000" flipV="1">
                <a:off x="5276626" y="3451338"/>
                <a:ext cx="0" cy="211111"/>
              </a:xfrm>
              <a:prstGeom prst="line">
                <a:avLst/>
              </a:prstGeom>
              <a:noFill/>
              <a:ln w="28575">
                <a:solidFill>
                  <a:srgbClr val="FF9900"/>
                </a:solidFill>
                <a:round/>
                <a:headEnd/>
                <a:tailEnd/>
              </a:ln>
            </p:spPr>
            <p:txBody>
              <a:bodyPr/>
              <a:lstStyle/>
              <a:p>
                <a:endParaRPr lang="en-US"/>
              </a:p>
            </p:txBody>
          </p:sp>
          <p:sp>
            <p:nvSpPr>
              <p:cNvPr id="43263" name="Line 156"/>
              <p:cNvSpPr>
                <a:spLocks noChangeShapeType="1"/>
              </p:cNvSpPr>
              <p:nvPr/>
            </p:nvSpPr>
            <p:spPr bwMode="auto">
              <a:xfrm rot="5400000" flipH="1" flipV="1">
                <a:off x="5278488" y="2454048"/>
                <a:ext cx="0" cy="67059"/>
              </a:xfrm>
              <a:prstGeom prst="line">
                <a:avLst/>
              </a:prstGeom>
              <a:noFill/>
              <a:ln w="28575">
                <a:solidFill>
                  <a:srgbClr val="99CCFF"/>
                </a:solidFill>
                <a:round/>
                <a:headEnd/>
                <a:tailEnd/>
              </a:ln>
            </p:spPr>
            <p:txBody>
              <a:bodyPr/>
              <a:lstStyle/>
              <a:p>
                <a:endParaRPr lang="en-US"/>
              </a:p>
            </p:txBody>
          </p:sp>
          <p:sp>
            <p:nvSpPr>
              <p:cNvPr id="43264" name="Line 159"/>
              <p:cNvSpPr>
                <a:spLocks noChangeShapeType="1"/>
              </p:cNvSpPr>
              <p:nvPr/>
            </p:nvSpPr>
            <p:spPr bwMode="auto">
              <a:xfrm rot="5400000" flipH="1">
                <a:off x="4822289" y="3862132"/>
                <a:ext cx="2387694" cy="0"/>
              </a:xfrm>
              <a:prstGeom prst="line">
                <a:avLst/>
              </a:prstGeom>
              <a:noFill/>
              <a:ln w="28575">
                <a:solidFill>
                  <a:srgbClr val="99CCFF"/>
                </a:solidFill>
                <a:round/>
                <a:headEnd/>
                <a:tailEnd/>
              </a:ln>
            </p:spPr>
            <p:txBody>
              <a:bodyPr/>
              <a:lstStyle/>
              <a:p>
                <a:endParaRPr lang="en-US"/>
              </a:p>
            </p:txBody>
          </p:sp>
          <p:sp>
            <p:nvSpPr>
              <p:cNvPr id="43265" name="Line 163"/>
              <p:cNvSpPr>
                <a:spLocks noChangeShapeType="1"/>
              </p:cNvSpPr>
              <p:nvPr/>
            </p:nvSpPr>
            <p:spPr bwMode="auto">
              <a:xfrm rot="5400000" flipV="1">
                <a:off x="5783913" y="3129445"/>
                <a:ext cx="0" cy="70784"/>
              </a:xfrm>
              <a:prstGeom prst="line">
                <a:avLst/>
              </a:prstGeom>
              <a:noFill/>
              <a:ln w="28575">
                <a:solidFill>
                  <a:srgbClr val="FF9900"/>
                </a:solidFill>
                <a:round/>
                <a:headEnd/>
                <a:tailEnd/>
              </a:ln>
            </p:spPr>
            <p:txBody>
              <a:bodyPr/>
              <a:lstStyle/>
              <a:p>
                <a:endParaRPr lang="en-US"/>
              </a:p>
            </p:txBody>
          </p:sp>
          <p:sp>
            <p:nvSpPr>
              <p:cNvPr id="355" name="Line 165"/>
              <p:cNvSpPr>
                <a:spLocks noChangeShapeType="1"/>
              </p:cNvSpPr>
              <p:nvPr/>
            </p:nvSpPr>
            <p:spPr bwMode="auto">
              <a:xfrm rot="5400000" flipH="1" flipV="1">
                <a:off x="5141550" y="3671445"/>
                <a:ext cx="2368003" cy="0"/>
              </a:xfrm>
              <a:prstGeom prst="line">
                <a:avLst/>
              </a:prstGeom>
              <a:noFill/>
              <a:ln w="28575">
                <a:solidFill>
                  <a:srgbClr val="FF0000"/>
                </a:solidFill>
                <a:round/>
                <a:headEnd/>
                <a:tailEnd/>
              </a:ln>
            </p:spPr>
            <p:txBody>
              <a:bodyPr/>
              <a:lstStyle>
                <a:defPPr>
                  <a:defRPr lang="ko-KR"/>
                </a:defPPr>
                <a:lvl1pPr algn="l" rtl="0" fontAlgn="base" latinLnBrk="1">
                  <a:spcBef>
                    <a:spcPct val="0"/>
                  </a:spcBef>
                  <a:spcAft>
                    <a:spcPct val="0"/>
                  </a:spcAft>
                  <a:defRPr kumimoji="1" kern="1200">
                    <a:solidFill>
                      <a:schemeClr val="tx1"/>
                    </a:solidFill>
                    <a:latin typeface="굴림" charset="-127"/>
                    <a:ea typeface="굴림" charset="-127"/>
                    <a:cs typeface="+mn-cs"/>
                  </a:defRPr>
                </a:lvl1pPr>
                <a:lvl2pPr marL="457200" algn="l" rtl="0" fontAlgn="base" latinLnBrk="1">
                  <a:spcBef>
                    <a:spcPct val="0"/>
                  </a:spcBef>
                  <a:spcAft>
                    <a:spcPct val="0"/>
                  </a:spcAft>
                  <a:defRPr kumimoji="1" kern="1200">
                    <a:solidFill>
                      <a:schemeClr val="tx1"/>
                    </a:solidFill>
                    <a:latin typeface="굴림" charset="-127"/>
                    <a:ea typeface="굴림" charset="-127"/>
                    <a:cs typeface="+mn-cs"/>
                  </a:defRPr>
                </a:lvl2pPr>
                <a:lvl3pPr marL="914400" algn="l" rtl="0" fontAlgn="base" latinLnBrk="1">
                  <a:spcBef>
                    <a:spcPct val="0"/>
                  </a:spcBef>
                  <a:spcAft>
                    <a:spcPct val="0"/>
                  </a:spcAft>
                  <a:defRPr kumimoji="1" kern="1200">
                    <a:solidFill>
                      <a:schemeClr val="tx1"/>
                    </a:solidFill>
                    <a:latin typeface="굴림" charset="-127"/>
                    <a:ea typeface="굴림" charset="-127"/>
                    <a:cs typeface="+mn-cs"/>
                  </a:defRPr>
                </a:lvl3pPr>
                <a:lvl4pPr marL="1371600" algn="l" rtl="0" fontAlgn="base" latinLnBrk="1">
                  <a:spcBef>
                    <a:spcPct val="0"/>
                  </a:spcBef>
                  <a:spcAft>
                    <a:spcPct val="0"/>
                  </a:spcAft>
                  <a:defRPr kumimoji="1" kern="1200">
                    <a:solidFill>
                      <a:schemeClr val="tx1"/>
                    </a:solidFill>
                    <a:latin typeface="굴림" charset="-127"/>
                    <a:ea typeface="굴림" charset="-127"/>
                    <a:cs typeface="+mn-cs"/>
                  </a:defRPr>
                </a:lvl4pPr>
                <a:lvl5pPr marL="1828800" algn="l" rtl="0" fontAlgn="base" latinLnBrk="1">
                  <a:spcBef>
                    <a:spcPct val="0"/>
                  </a:spcBef>
                  <a:spcAft>
                    <a:spcPct val="0"/>
                  </a:spcAft>
                  <a:defRPr kumimoji="1" kern="1200">
                    <a:solidFill>
                      <a:schemeClr val="tx1"/>
                    </a:solidFill>
                    <a:latin typeface="굴림" charset="-127"/>
                    <a:ea typeface="굴림" charset="-127"/>
                    <a:cs typeface="+mn-cs"/>
                  </a:defRPr>
                </a:lvl5pPr>
                <a:lvl6pPr marL="2286000" algn="l" defTabSz="914400" rtl="0" eaLnBrk="1" latinLnBrk="1" hangingPunct="1">
                  <a:defRPr kumimoji="1" kern="1200">
                    <a:solidFill>
                      <a:schemeClr val="tx1"/>
                    </a:solidFill>
                    <a:latin typeface="굴림" charset="-127"/>
                    <a:ea typeface="굴림" charset="-127"/>
                    <a:cs typeface="+mn-cs"/>
                  </a:defRPr>
                </a:lvl6pPr>
                <a:lvl7pPr marL="2743200" algn="l" defTabSz="914400" rtl="0" eaLnBrk="1" latinLnBrk="1" hangingPunct="1">
                  <a:defRPr kumimoji="1" kern="1200">
                    <a:solidFill>
                      <a:schemeClr val="tx1"/>
                    </a:solidFill>
                    <a:latin typeface="굴림" charset="-127"/>
                    <a:ea typeface="굴림" charset="-127"/>
                    <a:cs typeface="+mn-cs"/>
                  </a:defRPr>
                </a:lvl7pPr>
                <a:lvl8pPr marL="3200400" algn="l" defTabSz="914400" rtl="0" eaLnBrk="1" latinLnBrk="1" hangingPunct="1">
                  <a:defRPr kumimoji="1" kern="1200">
                    <a:solidFill>
                      <a:schemeClr val="tx1"/>
                    </a:solidFill>
                    <a:latin typeface="굴림" charset="-127"/>
                    <a:ea typeface="굴림" charset="-127"/>
                    <a:cs typeface="+mn-cs"/>
                  </a:defRPr>
                </a:lvl8pPr>
                <a:lvl9pPr marL="3657600" algn="l" defTabSz="914400" rtl="0" eaLnBrk="1" latinLnBrk="1" hangingPunct="1">
                  <a:defRPr kumimoji="1" kern="1200">
                    <a:solidFill>
                      <a:schemeClr val="tx1"/>
                    </a:solidFill>
                    <a:latin typeface="굴림" charset="-127"/>
                    <a:ea typeface="굴림" charset="-127"/>
                    <a:cs typeface="+mn-cs"/>
                  </a:defRPr>
                </a:lvl9pPr>
              </a:lstStyle>
              <a:p>
                <a:pPr>
                  <a:defRPr/>
                </a:pPr>
                <a:endParaRPr lang="ko-KR" altLang="en-US">
                  <a:ln>
                    <a:solidFill>
                      <a:srgbClr val="FF0000"/>
                    </a:solidFill>
                  </a:ln>
                </a:endParaRPr>
              </a:p>
            </p:txBody>
          </p:sp>
          <p:sp>
            <p:nvSpPr>
              <p:cNvPr id="43267" name="AutoShape 168"/>
              <p:cNvSpPr>
                <a:spLocks noChangeArrowheads="1"/>
              </p:cNvSpPr>
              <p:nvPr/>
            </p:nvSpPr>
            <p:spPr bwMode="auto">
              <a:xfrm rot="10800000">
                <a:off x="5642966" y="2113592"/>
                <a:ext cx="49673" cy="124924"/>
              </a:xfrm>
              <a:prstGeom prst="flowChartCollate">
                <a:avLst/>
              </a:prstGeom>
              <a:solidFill>
                <a:srgbClr val="996633"/>
              </a:solidFill>
              <a:ln w="9525">
                <a:solidFill>
                  <a:schemeClr val="tx1"/>
                </a:solidFill>
                <a:miter lim="800000"/>
                <a:headEnd/>
                <a:tailEnd/>
              </a:ln>
            </p:spPr>
            <p:txBody>
              <a:bodyPr wrap="none" anchor="ctr"/>
              <a:lstStyle/>
              <a:p>
                <a:pPr latinLnBrk="1"/>
                <a:endParaRPr kumimoji="1" lang="ko-KR" altLang="en-US">
                  <a:latin typeface="Gulim" pitchFamily="34" charset="-127"/>
                  <a:ea typeface="Gulim" pitchFamily="34" charset="-127"/>
                </a:endParaRPr>
              </a:p>
            </p:txBody>
          </p:sp>
          <p:sp>
            <p:nvSpPr>
              <p:cNvPr id="43268" name="AutoShape 169"/>
              <p:cNvSpPr>
                <a:spLocks noChangeArrowheads="1"/>
              </p:cNvSpPr>
              <p:nvPr/>
            </p:nvSpPr>
            <p:spPr bwMode="auto">
              <a:xfrm rot="10800000">
                <a:off x="5149959" y="2095521"/>
                <a:ext cx="49673" cy="124924"/>
              </a:xfrm>
              <a:prstGeom prst="flowChartCollate">
                <a:avLst/>
              </a:prstGeom>
              <a:solidFill>
                <a:srgbClr val="996633"/>
              </a:solidFill>
              <a:ln w="9525">
                <a:solidFill>
                  <a:schemeClr val="tx1"/>
                </a:solidFill>
                <a:miter lim="800000"/>
                <a:headEnd/>
                <a:tailEnd/>
              </a:ln>
            </p:spPr>
            <p:txBody>
              <a:bodyPr wrap="none" anchor="ctr"/>
              <a:lstStyle/>
              <a:p>
                <a:pPr latinLnBrk="1"/>
                <a:endParaRPr kumimoji="1" lang="ko-KR" altLang="en-US">
                  <a:latin typeface="Gulim" pitchFamily="34" charset="-127"/>
                  <a:ea typeface="Gulim" pitchFamily="34" charset="-127"/>
                </a:endParaRPr>
              </a:p>
            </p:txBody>
          </p:sp>
          <p:sp>
            <p:nvSpPr>
              <p:cNvPr id="43269" name="AutoShape 170"/>
              <p:cNvSpPr>
                <a:spLocks noChangeArrowheads="1"/>
              </p:cNvSpPr>
              <p:nvPr/>
            </p:nvSpPr>
            <p:spPr bwMode="auto">
              <a:xfrm rot="10800000">
                <a:off x="5030743" y="2095521"/>
                <a:ext cx="49673" cy="124924"/>
              </a:xfrm>
              <a:prstGeom prst="flowChartCollate">
                <a:avLst/>
              </a:prstGeom>
              <a:solidFill>
                <a:srgbClr val="996633"/>
              </a:solidFill>
              <a:ln w="9525">
                <a:solidFill>
                  <a:schemeClr val="tx1"/>
                </a:solidFill>
                <a:miter lim="800000"/>
                <a:headEnd/>
                <a:tailEnd/>
              </a:ln>
            </p:spPr>
            <p:txBody>
              <a:bodyPr wrap="none" anchor="ctr"/>
              <a:lstStyle/>
              <a:p>
                <a:pPr latinLnBrk="1"/>
                <a:endParaRPr kumimoji="1" lang="ko-KR" altLang="en-US">
                  <a:latin typeface="Gulim" pitchFamily="34" charset="-127"/>
                  <a:ea typeface="Gulim" pitchFamily="34" charset="-127"/>
                </a:endParaRPr>
              </a:p>
            </p:txBody>
          </p:sp>
          <p:sp>
            <p:nvSpPr>
              <p:cNvPr id="43270" name="Line 177"/>
              <p:cNvSpPr>
                <a:spLocks noChangeShapeType="1"/>
              </p:cNvSpPr>
              <p:nvPr/>
            </p:nvSpPr>
            <p:spPr bwMode="auto">
              <a:xfrm rot="5400000" flipV="1">
                <a:off x="6290890" y="2693252"/>
                <a:ext cx="0" cy="943170"/>
              </a:xfrm>
              <a:prstGeom prst="line">
                <a:avLst/>
              </a:prstGeom>
              <a:noFill/>
              <a:ln w="28575">
                <a:solidFill>
                  <a:srgbClr val="FF9900"/>
                </a:solidFill>
                <a:round/>
                <a:headEnd/>
                <a:tailEnd/>
              </a:ln>
            </p:spPr>
            <p:txBody>
              <a:bodyPr/>
              <a:lstStyle/>
              <a:p>
                <a:endParaRPr lang="en-US"/>
              </a:p>
            </p:txBody>
          </p:sp>
          <p:sp>
            <p:nvSpPr>
              <p:cNvPr id="43271" name="Line 178"/>
              <p:cNvSpPr>
                <a:spLocks noChangeShapeType="1"/>
              </p:cNvSpPr>
              <p:nvPr/>
            </p:nvSpPr>
            <p:spPr bwMode="auto">
              <a:xfrm rot="5400000" flipV="1">
                <a:off x="6290890" y="2736874"/>
                <a:ext cx="0" cy="549510"/>
              </a:xfrm>
              <a:prstGeom prst="line">
                <a:avLst/>
              </a:prstGeom>
              <a:noFill/>
              <a:ln w="28575">
                <a:solidFill>
                  <a:srgbClr val="99CCFF"/>
                </a:solidFill>
                <a:round/>
                <a:headEnd/>
                <a:tailEnd/>
              </a:ln>
            </p:spPr>
            <p:txBody>
              <a:bodyPr/>
              <a:lstStyle/>
              <a:p>
                <a:endParaRPr lang="en-US"/>
              </a:p>
            </p:txBody>
          </p:sp>
          <p:sp>
            <p:nvSpPr>
              <p:cNvPr id="43272" name="Line 179"/>
              <p:cNvSpPr>
                <a:spLocks noChangeShapeType="1"/>
              </p:cNvSpPr>
              <p:nvPr/>
            </p:nvSpPr>
            <p:spPr bwMode="auto">
              <a:xfrm rot="5400000" flipH="1" flipV="1">
                <a:off x="6290580" y="3532296"/>
                <a:ext cx="0" cy="548889"/>
              </a:xfrm>
              <a:prstGeom prst="line">
                <a:avLst/>
              </a:prstGeom>
              <a:noFill/>
              <a:ln w="28575">
                <a:solidFill>
                  <a:srgbClr val="99CCFF"/>
                </a:solidFill>
                <a:round/>
                <a:headEnd/>
                <a:tailEnd/>
              </a:ln>
            </p:spPr>
            <p:txBody>
              <a:bodyPr/>
              <a:lstStyle/>
              <a:p>
                <a:endParaRPr lang="en-US"/>
              </a:p>
            </p:txBody>
          </p:sp>
          <p:sp>
            <p:nvSpPr>
              <p:cNvPr id="43273" name="Line 180"/>
              <p:cNvSpPr>
                <a:spLocks noChangeShapeType="1"/>
              </p:cNvSpPr>
              <p:nvPr/>
            </p:nvSpPr>
            <p:spPr bwMode="auto">
              <a:xfrm rot="5400000" flipH="1" flipV="1">
                <a:off x="6290580" y="4351765"/>
                <a:ext cx="0" cy="548889"/>
              </a:xfrm>
              <a:prstGeom prst="line">
                <a:avLst/>
              </a:prstGeom>
              <a:noFill/>
              <a:ln w="28575">
                <a:solidFill>
                  <a:srgbClr val="99CCFF"/>
                </a:solidFill>
                <a:round/>
                <a:headEnd/>
                <a:tailEnd/>
              </a:ln>
            </p:spPr>
            <p:txBody>
              <a:bodyPr/>
              <a:lstStyle/>
              <a:p>
                <a:endParaRPr lang="en-US"/>
              </a:p>
            </p:txBody>
          </p:sp>
          <p:sp>
            <p:nvSpPr>
              <p:cNvPr id="43274" name="Line 181"/>
              <p:cNvSpPr>
                <a:spLocks noChangeShapeType="1"/>
              </p:cNvSpPr>
              <p:nvPr/>
            </p:nvSpPr>
            <p:spPr bwMode="auto">
              <a:xfrm rot="5400000" flipV="1">
                <a:off x="6291201" y="3152190"/>
                <a:ext cx="0" cy="550131"/>
              </a:xfrm>
              <a:prstGeom prst="line">
                <a:avLst/>
              </a:prstGeom>
              <a:noFill/>
              <a:ln w="28575">
                <a:solidFill>
                  <a:srgbClr val="99CCFF"/>
                </a:solidFill>
                <a:round/>
                <a:headEnd/>
                <a:tailEnd/>
              </a:ln>
            </p:spPr>
            <p:txBody>
              <a:bodyPr/>
              <a:lstStyle/>
              <a:p>
                <a:endParaRPr lang="en-US"/>
              </a:p>
            </p:txBody>
          </p:sp>
          <p:sp>
            <p:nvSpPr>
              <p:cNvPr id="43275" name="Line 182"/>
              <p:cNvSpPr>
                <a:spLocks noChangeShapeType="1"/>
              </p:cNvSpPr>
              <p:nvPr/>
            </p:nvSpPr>
            <p:spPr bwMode="auto">
              <a:xfrm rot="5400000" flipH="1" flipV="1">
                <a:off x="6290890" y="3923256"/>
                <a:ext cx="0" cy="549510"/>
              </a:xfrm>
              <a:prstGeom prst="line">
                <a:avLst/>
              </a:prstGeom>
              <a:noFill/>
              <a:ln w="28575">
                <a:solidFill>
                  <a:srgbClr val="99CCFF"/>
                </a:solidFill>
                <a:round/>
                <a:headEnd/>
                <a:tailEnd/>
              </a:ln>
            </p:spPr>
            <p:txBody>
              <a:bodyPr/>
              <a:lstStyle/>
              <a:p>
                <a:endParaRPr lang="en-US"/>
              </a:p>
            </p:txBody>
          </p:sp>
          <p:sp>
            <p:nvSpPr>
              <p:cNvPr id="43276" name="Line 183"/>
              <p:cNvSpPr>
                <a:spLocks noChangeShapeType="1"/>
              </p:cNvSpPr>
              <p:nvPr/>
            </p:nvSpPr>
            <p:spPr bwMode="auto">
              <a:xfrm rot="5400000" flipV="1">
                <a:off x="6255498" y="3460043"/>
                <a:ext cx="0" cy="1013954"/>
              </a:xfrm>
              <a:prstGeom prst="line">
                <a:avLst/>
              </a:prstGeom>
              <a:noFill/>
              <a:ln w="28575">
                <a:solidFill>
                  <a:srgbClr val="FF9900"/>
                </a:solidFill>
                <a:round/>
                <a:headEnd/>
                <a:tailEnd/>
              </a:ln>
            </p:spPr>
            <p:txBody>
              <a:bodyPr/>
              <a:lstStyle/>
              <a:p>
                <a:endParaRPr lang="en-US"/>
              </a:p>
            </p:txBody>
          </p:sp>
          <p:sp>
            <p:nvSpPr>
              <p:cNvPr id="43277" name="Line 184"/>
              <p:cNvSpPr>
                <a:spLocks noChangeShapeType="1"/>
              </p:cNvSpPr>
              <p:nvPr/>
            </p:nvSpPr>
            <p:spPr bwMode="auto">
              <a:xfrm rot="5400000" flipV="1">
                <a:off x="6255188" y="4261916"/>
                <a:ext cx="0" cy="1014575"/>
              </a:xfrm>
              <a:prstGeom prst="line">
                <a:avLst/>
              </a:prstGeom>
              <a:noFill/>
              <a:ln w="28575">
                <a:solidFill>
                  <a:srgbClr val="FF9900"/>
                </a:solidFill>
                <a:round/>
                <a:headEnd/>
                <a:tailEnd/>
              </a:ln>
            </p:spPr>
            <p:txBody>
              <a:bodyPr/>
              <a:lstStyle/>
              <a:p>
                <a:endParaRPr lang="en-US"/>
              </a:p>
            </p:txBody>
          </p:sp>
          <p:sp>
            <p:nvSpPr>
              <p:cNvPr id="43278" name="Line 185"/>
              <p:cNvSpPr>
                <a:spLocks noChangeShapeType="1"/>
              </p:cNvSpPr>
              <p:nvPr/>
            </p:nvSpPr>
            <p:spPr bwMode="auto">
              <a:xfrm rot="5400000" flipV="1">
                <a:off x="6255498" y="3067987"/>
                <a:ext cx="0" cy="1013954"/>
              </a:xfrm>
              <a:prstGeom prst="line">
                <a:avLst/>
              </a:prstGeom>
              <a:noFill/>
              <a:ln w="28575">
                <a:solidFill>
                  <a:srgbClr val="FF9900"/>
                </a:solidFill>
                <a:round/>
                <a:headEnd/>
                <a:tailEnd/>
              </a:ln>
            </p:spPr>
            <p:txBody>
              <a:bodyPr/>
              <a:lstStyle/>
              <a:p>
                <a:endParaRPr lang="en-US"/>
              </a:p>
            </p:txBody>
          </p:sp>
          <p:sp>
            <p:nvSpPr>
              <p:cNvPr id="43279" name="Line 186"/>
              <p:cNvSpPr>
                <a:spLocks noChangeShapeType="1"/>
              </p:cNvSpPr>
              <p:nvPr/>
            </p:nvSpPr>
            <p:spPr bwMode="auto">
              <a:xfrm rot="5400000" flipV="1">
                <a:off x="6255498" y="3834029"/>
                <a:ext cx="0" cy="1013954"/>
              </a:xfrm>
              <a:prstGeom prst="line">
                <a:avLst/>
              </a:prstGeom>
              <a:noFill/>
              <a:ln w="28575">
                <a:solidFill>
                  <a:srgbClr val="FF9900"/>
                </a:solidFill>
                <a:round/>
                <a:headEnd/>
                <a:tailEnd/>
              </a:ln>
            </p:spPr>
            <p:txBody>
              <a:bodyPr/>
              <a:lstStyle/>
              <a:p>
                <a:endParaRPr lang="en-US"/>
              </a:p>
            </p:txBody>
          </p:sp>
          <p:sp>
            <p:nvSpPr>
              <p:cNvPr id="43280" name="Line 187"/>
              <p:cNvSpPr>
                <a:spLocks noChangeShapeType="1"/>
              </p:cNvSpPr>
              <p:nvPr/>
            </p:nvSpPr>
            <p:spPr bwMode="auto">
              <a:xfrm rot="5400000" flipV="1">
                <a:off x="5470930" y="3476754"/>
                <a:ext cx="160280" cy="0"/>
              </a:xfrm>
              <a:prstGeom prst="line">
                <a:avLst/>
              </a:prstGeom>
              <a:noFill/>
              <a:ln w="28575">
                <a:solidFill>
                  <a:srgbClr val="FF9900"/>
                </a:solidFill>
                <a:round/>
                <a:headEnd/>
                <a:tailEnd/>
              </a:ln>
            </p:spPr>
            <p:txBody>
              <a:bodyPr/>
              <a:lstStyle/>
              <a:p>
                <a:endParaRPr lang="en-US"/>
              </a:p>
            </p:txBody>
          </p:sp>
          <p:sp>
            <p:nvSpPr>
              <p:cNvPr id="43281" name="Line 188"/>
              <p:cNvSpPr>
                <a:spLocks noChangeShapeType="1"/>
              </p:cNvSpPr>
              <p:nvPr/>
            </p:nvSpPr>
            <p:spPr bwMode="auto">
              <a:xfrm rot="5400000" flipV="1">
                <a:off x="5501707" y="3507530"/>
                <a:ext cx="0" cy="98726"/>
              </a:xfrm>
              <a:prstGeom prst="line">
                <a:avLst/>
              </a:prstGeom>
              <a:noFill/>
              <a:ln w="28575">
                <a:solidFill>
                  <a:srgbClr val="FF9900"/>
                </a:solidFill>
                <a:round/>
                <a:headEnd/>
                <a:tailEnd/>
              </a:ln>
            </p:spPr>
            <p:txBody>
              <a:bodyPr/>
              <a:lstStyle/>
              <a:p>
                <a:endParaRPr lang="en-US"/>
              </a:p>
            </p:txBody>
          </p:sp>
          <p:sp>
            <p:nvSpPr>
              <p:cNvPr id="43282" name="Arc 189"/>
              <p:cNvSpPr>
                <a:spLocks/>
              </p:cNvSpPr>
              <p:nvPr/>
            </p:nvSpPr>
            <p:spPr bwMode="auto">
              <a:xfrm rot="-9933615">
                <a:off x="5385285" y="4286008"/>
                <a:ext cx="81340" cy="107639"/>
              </a:xfrm>
              <a:custGeom>
                <a:avLst/>
                <a:gdLst>
                  <a:gd name="T0" fmla="*/ 0 w 30878"/>
                  <a:gd name="T1" fmla="*/ 2147483647 h 21600"/>
                  <a:gd name="T2" fmla="*/ 2147483647 w 30878"/>
                  <a:gd name="T3" fmla="*/ 2147483647 h 21600"/>
                  <a:gd name="T4" fmla="*/ 2147483647 w 30878"/>
                  <a:gd name="T5" fmla="*/ 2147483647 h 21600"/>
                  <a:gd name="T6" fmla="*/ 0 60000 65536"/>
                  <a:gd name="T7" fmla="*/ 0 60000 65536"/>
                  <a:gd name="T8" fmla="*/ 0 60000 65536"/>
                  <a:gd name="T9" fmla="*/ 0 w 30878"/>
                  <a:gd name="T10" fmla="*/ 0 h 21600"/>
                  <a:gd name="T11" fmla="*/ 30878 w 30878"/>
                  <a:gd name="T12" fmla="*/ 21600 h 21600"/>
                </a:gdLst>
                <a:ahLst/>
                <a:cxnLst>
                  <a:cxn ang="T6">
                    <a:pos x="T0" y="T1"/>
                  </a:cxn>
                  <a:cxn ang="T7">
                    <a:pos x="T2" y="T3"/>
                  </a:cxn>
                  <a:cxn ang="T8">
                    <a:pos x="T4" y="T5"/>
                  </a:cxn>
                </a:cxnLst>
                <a:rect l="T9" t="T10" r="T11" b="T12"/>
                <a:pathLst>
                  <a:path w="30878" h="21600" fill="none" extrusionOk="0">
                    <a:moveTo>
                      <a:pt x="-1" y="9188"/>
                    </a:moveTo>
                    <a:cubicBezTo>
                      <a:pt x="4043" y="3428"/>
                      <a:pt x="10640" y="-1"/>
                      <a:pt x="17678" y="0"/>
                    </a:cubicBezTo>
                    <a:cubicBezTo>
                      <a:pt x="22454" y="0"/>
                      <a:pt x="27096" y="1583"/>
                      <a:pt x="30877" y="4502"/>
                    </a:cubicBezTo>
                  </a:path>
                  <a:path w="30878" h="21600" stroke="0" extrusionOk="0">
                    <a:moveTo>
                      <a:pt x="-1" y="9188"/>
                    </a:moveTo>
                    <a:cubicBezTo>
                      <a:pt x="4043" y="3428"/>
                      <a:pt x="10640" y="-1"/>
                      <a:pt x="17678" y="0"/>
                    </a:cubicBezTo>
                    <a:cubicBezTo>
                      <a:pt x="22454" y="0"/>
                      <a:pt x="27096" y="1583"/>
                      <a:pt x="30877" y="4502"/>
                    </a:cubicBezTo>
                    <a:lnTo>
                      <a:pt x="17678" y="21600"/>
                    </a:lnTo>
                    <a:close/>
                  </a:path>
                </a:pathLst>
              </a:custGeom>
              <a:noFill/>
              <a:ln w="28575">
                <a:solidFill>
                  <a:srgbClr val="FF9900"/>
                </a:solidFill>
                <a:round/>
                <a:headEnd/>
                <a:tailEnd/>
              </a:ln>
            </p:spPr>
            <p:txBody>
              <a:bodyPr wrap="none" anchor="ctr"/>
              <a:lstStyle/>
              <a:p>
                <a:endParaRPr lang="en-US"/>
              </a:p>
            </p:txBody>
          </p:sp>
          <p:sp>
            <p:nvSpPr>
              <p:cNvPr id="43283" name="Line 190"/>
              <p:cNvSpPr>
                <a:spLocks noChangeShapeType="1"/>
              </p:cNvSpPr>
              <p:nvPr/>
            </p:nvSpPr>
            <p:spPr bwMode="auto">
              <a:xfrm rot="5400000" flipV="1">
                <a:off x="5276626" y="4252735"/>
                <a:ext cx="0" cy="211111"/>
              </a:xfrm>
              <a:prstGeom prst="line">
                <a:avLst/>
              </a:prstGeom>
              <a:noFill/>
              <a:ln w="28575">
                <a:solidFill>
                  <a:srgbClr val="FF9900"/>
                </a:solidFill>
                <a:round/>
                <a:headEnd/>
                <a:tailEnd/>
              </a:ln>
            </p:spPr>
            <p:txBody>
              <a:bodyPr/>
              <a:lstStyle/>
              <a:p>
                <a:endParaRPr lang="en-US"/>
              </a:p>
            </p:txBody>
          </p:sp>
          <p:sp>
            <p:nvSpPr>
              <p:cNvPr id="43284" name="Line 191"/>
              <p:cNvSpPr>
                <a:spLocks noChangeShapeType="1"/>
              </p:cNvSpPr>
              <p:nvPr/>
            </p:nvSpPr>
            <p:spPr bwMode="auto">
              <a:xfrm rot="5400000" flipV="1">
                <a:off x="5470930" y="4278151"/>
                <a:ext cx="160280" cy="0"/>
              </a:xfrm>
              <a:prstGeom prst="line">
                <a:avLst/>
              </a:prstGeom>
              <a:noFill/>
              <a:ln w="28575">
                <a:solidFill>
                  <a:srgbClr val="FF9900"/>
                </a:solidFill>
                <a:round/>
                <a:headEnd/>
                <a:tailEnd/>
              </a:ln>
            </p:spPr>
            <p:txBody>
              <a:bodyPr/>
              <a:lstStyle/>
              <a:p>
                <a:endParaRPr lang="en-US"/>
              </a:p>
            </p:txBody>
          </p:sp>
          <p:sp>
            <p:nvSpPr>
              <p:cNvPr id="43285" name="Line 192"/>
              <p:cNvSpPr>
                <a:spLocks noChangeShapeType="1"/>
              </p:cNvSpPr>
              <p:nvPr/>
            </p:nvSpPr>
            <p:spPr bwMode="auto">
              <a:xfrm rot="5400000" flipV="1">
                <a:off x="5501707" y="4308928"/>
                <a:ext cx="0" cy="98726"/>
              </a:xfrm>
              <a:prstGeom prst="line">
                <a:avLst/>
              </a:prstGeom>
              <a:noFill/>
              <a:ln w="28575">
                <a:solidFill>
                  <a:srgbClr val="FF9900"/>
                </a:solidFill>
                <a:round/>
                <a:headEnd/>
                <a:tailEnd/>
              </a:ln>
            </p:spPr>
            <p:txBody>
              <a:bodyPr/>
              <a:lstStyle/>
              <a:p>
                <a:endParaRPr lang="en-US"/>
              </a:p>
            </p:txBody>
          </p:sp>
          <p:sp>
            <p:nvSpPr>
              <p:cNvPr id="43286" name="Line 148"/>
              <p:cNvSpPr>
                <a:spLocks noChangeShapeType="1"/>
              </p:cNvSpPr>
              <p:nvPr/>
            </p:nvSpPr>
            <p:spPr bwMode="auto">
              <a:xfrm rot="5400000">
                <a:off x="5438292" y="2943872"/>
                <a:ext cx="785" cy="84444"/>
              </a:xfrm>
              <a:prstGeom prst="line">
                <a:avLst/>
              </a:prstGeom>
              <a:noFill/>
              <a:ln w="57150">
                <a:solidFill>
                  <a:schemeClr val="accent2"/>
                </a:solidFill>
                <a:round/>
                <a:headEnd/>
                <a:tailEnd/>
              </a:ln>
            </p:spPr>
            <p:txBody>
              <a:bodyPr/>
              <a:lstStyle/>
              <a:p>
                <a:endParaRPr lang="en-US"/>
              </a:p>
            </p:txBody>
          </p:sp>
          <p:sp>
            <p:nvSpPr>
              <p:cNvPr id="43287" name="Line 148"/>
              <p:cNvSpPr>
                <a:spLocks noChangeShapeType="1"/>
              </p:cNvSpPr>
              <p:nvPr/>
            </p:nvSpPr>
            <p:spPr bwMode="auto">
              <a:xfrm rot="5400000">
                <a:off x="5424011" y="4958366"/>
                <a:ext cx="785" cy="84444"/>
              </a:xfrm>
              <a:prstGeom prst="line">
                <a:avLst/>
              </a:prstGeom>
              <a:noFill/>
              <a:ln w="57150">
                <a:solidFill>
                  <a:schemeClr val="accent2"/>
                </a:solidFill>
                <a:round/>
                <a:headEnd/>
                <a:tailEnd/>
              </a:ln>
            </p:spPr>
            <p:txBody>
              <a:bodyPr/>
              <a:lstStyle/>
              <a:p>
                <a:endParaRPr lang="en-US"/>
              </a:p>
            </p:txBody>
          </p:sp>
          <p:sp>
            <p:nvSpPr>
              <p:cNvPr id="43288" name="Line 205"/>
              <p:cNvSpPr>
                <a:spLocks noChangeShapeType="1"/>
              </p:cNvSpPr>
              <p:nvPr/>
            </p:nvSpPr>
            <p:spPr bwMode="auto">
              <a:xfrm rot="5400000" flipH="1" flipV="1">
                <a:off x="5463211" y="2434489"/>
                <a:ext cx="0" cy="106177"/>
              </a:xfrm>
              <a:prstGeom prst="line">
                <a:avLst/>
              </a:prstGeom>
              <a:noFill/>
              <a:ln w="28575">
                <a:solidFill>
                  <a:srgbClr val="99CCFF"/>
                </a:solidFill>
                <a:round/>
                <a:headEnd/>
                <a:tailEnd/>
              </a:ln>
            </p:spPr>
            <p:txBody>
              <a:bodyPr/>
              <a:lstStyle/>
              <a:p>
                <a:endParaRPr lang="en-US"/>
              </a:p>
            </p:txBody>
          </p:sp>
          <p:sp>
            <p:nvSpPr>
              <p:cNvPr id="43289" name="Line 209"/>
              <p:cNvSpPr>
                <a:spLocks noChangeShapeType="1"/>
              </p:cNvSpPr>
              <p:nvPr/>
            </p:nvSpPr>
            <p:spPr bwMode="auto">
              <a:xfrm rot="5400000" flipV="1">
                <a:off x="6700013" y="3102375"/>
                <a:ext cx="124924" cy="0"/>
              </a:xfrm>
              <a:prstGeom prst="line">
                <a:avLst/>
              </a:prstGeom>
              <a:noFill/>
              <a:ln w="28575">
                <a:solidFill>
                  <a:srgbClr val="FF9900"/>
                </a:solidFill>
                <a:round/>
                <a:headEnd/>
                <a:tailEnd/>
              </a:ln>
            </p:spPr>
            <p:txBody>
              <a:bodyPr/>
              <a:lstStyle/>
              <a:p>
                <a:endParaRPr lang="en-US"/>
              </a:p>
            </p:txBody>
          </p:sp>
          <p:sp>
            <p:nvSpPr>
              <p:cNvPr id="43290" name="Line 210"/>
              <p:cNvSpPr>
                <a:spLocks noChangeShapeType="1"/>
              </p:cNvSpPr>
              <p:nvPr/>
            </p:nvSpPr>
            <p:spPr bwMode="auto">
              <a:xfrm rot="5400000" flipV="1">
                <a:off x="6790417" y="3011972"/>
                <a:ext cx="0" cy="55882"/>
              </a:xfrm>
              <a:prstGeom prst="line">
                <a:avLst/>
              </a:prstGeom>
              <a:noFill/>
              <a:ln w="28575">
                <a:solidFill>
                  <a:srgbClr val="FF9900"/>
                </a:solidFill>
                <a:round/>
                <a:headEnd/>
                <a:tailEnd/>
              </a:ln>
            </p:spPr>
            <p:txBody>
              <a:bodyPr/>
              <a:lstStyle/>
              <a:p>
                <a:endParaRPr lang="en-US"/>
              </a:p>
            </p:txBody>
          </p:sp>
          <p:sp>
            <p:nvSpPr>
              <p:cNvPr id="43291" name="Line 211"/>
              <p:cNvSpPr>
                <a:spLocks noChangeShapeType="1"/>
              </p:cNvSpPr>
              <p:nvPr/>
            </p:nvSpPr>
            <p:spPr bwMode="auto">
              <a:xfrm rot="5400000" flipV="1">
                <a:off x="6700013" y="3512502"/>
                <a:ext cx="124924" cy="0"/>
              </a:xfrm>
              <a:prstGeom prst="line">
                <a:avLst/>
              </a:prstGeom>
              <a:noFill/>
              <a:ln w="28575">
                <a:solidFill>
                  <a:srgbClr val="FF9900"/>
                </a:solidFill>
                <a:round/>
                <a:headEnd/>
                <a:tailEnd/>
              </a:ln>
            </p:spPr>
            <p:txBody>
              <a:bodyPr/>
              <a:lstStyle/>
              <a:p>
                <a:endParaRPr lang="en-US"/>
              </a:p>
            </p:txBody>
          </p:sp>
          <p:sp>
            <p:nvSpPr>
              <p:cNvPr id="43292" name="Line 212"/>
              <p:cNvSpPr>
                <a:spLocks noChangeShapeType="1"/>
              </p:cNvSpPr>
              <p:nvPr/>
            </p:nvSpPr>
            <p:spPr bwMode="auto">
              <a:xfrm rot="5400000" flipV="1">
                <a:off x="6790417" y="3422099"/>
                <a:ext cx="0" cy="55882"/>
              </a:xfrm>
              <a:prstGeom prst="line">
                <a:avLst/>
              </a:prstGeom>
              <a:noFill/>
              <a:ln w="28575">
                <a:solidFill>
                  <a:srgbClr val="FF9900"/>
                </a:solidFill>
                <a:round/>
                <a:headEnd/>
                <a:tailEnd/>
              </a:ln>
            </p:spPr>
            <p:txBody>
              <a:bodyPr/>
              <a:lstStyle/>
              <a:p>
                <a:endParaRPr lang="en-US"/>
              </a:p>
            </p:txBody>
          </p:sp>
          <p:sp>
            <p:nvSpPr>
              <p:cNvPr id="43293" name="Line 213"/>
              <p:cNvSpPr>
                <a:spLocks noChangeShapeType="1"/>
              </p:cNvSpPr>
              <p:nvPr/>
            </p:nvSpPr>
            <p:spPr bwMode="auto">
              <a:xfrm rot="5400000" flipV="1">
                <a:off x="6700406" y="3904166"/>
                <a:ext cx="124138" cy="0"/>
              </a:xfrm>
              <a:prstGeom prst="line">
                <a:avLst/>
              </a:prstGeom>
              <a:noFill/>
              <a:ln w="28575">
                <a:solidFill>
                  <a:srgbClr val="FF9900"/>
                </a:solidFill>
                <a:round/>
                <a:headEnd/>
                <a:tailEnd/>
              </a:ln>
            </p:spPr>
            <p:txBody>
              <a:bodyPr/>
              <a:lstStyle/>
              <a:p>
                <a:endParaRPr lang="en-US"/>
              </a:p>
            </p:txBody>
          </p:sp>
          <p:sp>
            <p:nvSpPr>
              <p:cNvPr id="43294" name="Line 214"/>
              <p:cNvSpPr>
                <a:spLocks noChangeShapeType="1"/>
              </p:cNvSpPr>
              <p:nvPr/>
            </p:nvSpPr>
            <p:spPr bwMode="auto">
              <a:xfrm rot="5400000" flipV="1">
                <a:off x="6790417" y="3814156"/>
                <a:ext cx="0" cy="55882"/>
              </a:xfrm>
              <a:prstGeom prst="line">
                <a:avLst/>
              </a:prstGeom>
              <a:noFill/>
              <a:ln w="28575">
                <a:solidFill>
                  <a:srgbClr val="FF9900"/>
                </a:solidFill>
                <a:round/>
                <a:headEnd/>
                <a:tailEnd/>
              </a:ln>
            </p:spPr>
            <p:txBody>
              <a:bodyPr/>
              <a:lstStyle/>
              <a:p>
                <a:endParaRPr lang="en-US"/>
              </a:p>
            </p:txBody>
          </p:sp>
          <p:sp>
            <p:nvSpPr>
              <p:cNvPr id="43295" name="Line 215"/>
              <p:cNvSpPr>
                <a:spLocks noChangeShapeType="1"/>
              </p:cNvSpPr>
              <p:nvPr/>
            </p:nvSpPr>
            <p:spPr bwMode="auto">
              <a:xfrm rot="5400000" flipV="1">
                <a:off x="6700014" y="4278544"/>
                <a:ext cx="124924" cy="0"/>
              </a:xfrm>
              <a:prstGeom prst="line">
                <a:avLst/>
              </a:prstGeom>
              <a:noFill/>
              <a:ln w="28575">
                <a:solidFill>
                  <a:srgbClr val="FF9900"/>
                </a:solidFill>
                <a:round/>
                <a:headEnd/>
                <a:tailEnd/>
              </a:ln>
            </p:spPr>
            <p:txBody>
              <a:bodyPr/>
              <a:lstStyle/>
              <a:p>
                <a:endParaRPr lang="en-US"/>
              </a:p>
            </p:txBody>
          </p:sp>
          <p:sp>
            <p:nvSpPr>
              <p:cNvPr id="43296" name="Line 216"/>
              <p:cNvSpPr>
                <a:spLocks noChangeShapeType="1"/>
              </p:cNvSpPr>
              <p:nvPr/>
            </p:nvSpPr>
            <p:spPr bwMode="auto">
              <a:xfrm rot="5400000" flipV="1">
                <a:off x="6790417" y="4188141"/>
                <a:ext cx="0" cy="55882"/>
              </a:xfrm>
              <a:prstGeom prst="line">
                <a:avLst/>
              </a:prstGeom>
              <a:noFill/>
              <a:ln w="28575">
                <a:solidFill>
                  <a:srgbClr val="FF9900"/>
                </a:solidFill>
                <a:round/>
                <a:headEnd/>
                <a:tailEnd/>
              </a:ln>
            </p:spPr>
            <p:txBody>
              <a:bodyPr/>
              <a:lstStyle/>
              <a:p>
                <a:endParaRPr lang="en-US"/>
              </a:p>
            </p:txBody>
          </p:sp>
          <p:sp>
            <p:nvSpPr>
              <p:cNvPr id="43297" name="Line 217"/>
              <p:cNvSpPr>
                <a:spLocks noChangeShapeType="1"/>
              </p:cNvSpPr>
              <p:nvPr/>
            </p:nvSpPr>
            <p:spPr bwMode="auto">
              <a:xfrm rot="5400000" flipV="1">
                <a:off x="6700014" y="4705956"/>
                <a:ext cx="124924" cy="0"/>
              </a:xfrm>
              <a:prstGeom prst="line">
                <a:avLst/>
              </a:prstGeom>
              <a:noFill/>
              <a:ln w="28575">
                <a:solidFill>
                  <a:srgbClr val="FF9900"/>
                </a:solidFill>
                <a:round/>
                <a:headEnd/>
                <a:tailEnd/>
              </a:ln>
            </p:spPr>
            <p:txBody>
              <a:bodyPr/>
              <a:lstStyle/>
              <a:p>
                <a:endParaRPr lang="en-US"/>
              </a:p>
            </p:txBody>
          </p:sp>
          <p:sp>
            <p:nvSpPr>
              <p:cNvPr id="43298" name="Line 218"/>
              <p:cNvSpPr>
                <a:spLocks noChangeShapeType="1"/>
              </p:cNvSpPr>
              <p:nvPr/>
            </p:nvSpPr>
            <p:spPr bwMode="auto">
              <a:xfrm rot="5400000" flipV="1">
                <a:off x="6790417" y="4615553"/>
                <a:ext cx="0" cy="55882"/>
              </a:xfrm>
              <a:prstGeom prst="line">
                <a:avLst/>
              </a:prstGeom>
              <a:noFill/>
              <a:ln w="28575">
                <a:solidFill>
                  <a:srgbClr val="FF9900"/>
                </a:solidFill>
                <a:round/>
                <a:headEnd/>
                <a:tailEnd/>
              </a:ln>
            </p:spPr>
            <p:txBody>
              <a:bodyPr/>
              <a:lstStyle/>
              <a:p>
                <a:endParaRPr lang="en-US"/>
              </a:p>
            </p:txBody>
          </p:sp>
          <p:sp>
            <p:nvSpPr>
              <p:cNvPr id="43299" name="Line 219"/>
              <p:cNvSpPr>
                <a:spLocks noChangeShapeType="1"/>
              </p:cNvSpPr>
              <p:nvPr/>
            </p:nvSpPr>
            <p:spPr bwMode="auto">
              <a:xfrm rot="5400000" flipV="1">
                <a:off x="6696492" y="5110293"/>
                <a:ext cx="131967" cy="0"/>
              </a:xfrm>
              <a:prstGeom prst="line">
                <a:avLst/>
              </a:prstGeom>
              <a:noFill/>
              <a:ln w="28575">
                <a:solidFill>
                  <a:srgbClr val="FF9900"/>
                </a:solidFill>
                <a:round/>
                <a:headEnd/>
                <a:tailEnd/>
              </a:ln>
            </p:spPr>
            <p:txBody>
              <a:bodyPr/>
              <a:lstStyle/>
              <a:p>
                <a:endParaRPr lang="en-US"/>
              </a:p>
            </p:txBody>
          </p:sp>
          <p:sp>
            <p:nvSpPr>
              <p:cNvPr id="43300" name="Line 220"/>
              <p:cNvSpPr>
                <a:spLocks noChangeShapeType="1"/>
              </p:cNvSpPr>
              <p:nvPr/>
            </p:nvSpPr>
            <p:spPr bwMode="auto">
              <a:xfrm rot="5400000" flipV="1">
                <a:off x="6790417" y="5025680"/>
                <a:ext cx="0" cy="55882"/>
              </a:xfrm>
              <a:prstGeom prst="line">
                <a:avLst/>
              </a:prstGeom>
              <a:noFill/>
              <a:ln w="28575">
                <a:solidFill>
                  <a:srgbClr val="FF9900"/>
                </a:solidFill>
                <a:round/>
                <a:headEnd/>
                <a:tailEnd/>
              </a:ln>
            </p:spPr>
            <p:txBody>
              <a:bodyPr/>
              <a:lstStyle/>
              <a:p>
                <a:endParaRPr lang="en-US"/>
              </a:p>
            </p:txBody>
          </p:sp>
          <p:sp>
            <p:nvSpPr>
              <p:cNvPr id="43301" name="Line 25"/>
              <p:cNvSpPr>
                <a:spLocks noChangeShapeType="1"/>
              </p:cNvSpPr>
              <p:nvPr/>
            </p:nvSpPr>
            <p:spPr bwMode="auto">
              <a:xfrm rot="5400000" flipH="1" flipV="1">
                <a:off x="6629458" y="2982951"/>
                <a:ext cx="87211" cy="0"/>
              </a:xfrm>
              <a:prstGeom prst="line">
                <a:avLst/>
              </a:prstGeom>
              <a:noFill/>
              <a:ln w="19050">
                <a:solidFill>
                  <a:srgbClr val="00B050"/>
                </a:solidFill>
                <a:round/>
                <a:headEnd/>
                <a:tailEnd/>
              </a:ln>
            </p:spPr>
            <p:txBody>
              <a:bodyPr/>
              <a:lstStyle/>
              <a:p>
                <a:endParaRPr lang="en-US"/>
              </a:p>
            </p:txBody>
          </p:sp>
          <p:grpSp>
            <p:nvGrpSpPr>
              <p:cNvPr id="43313" name="Group 150"/>
              <p:cNvGrpSpPr>
                <a:grpSpLocks/>
              </p:cNvGrpSpPr>
              <p:nvPr/>
            </p:nvGrpSpPr>
            <p:grpSpPr bwMode="auto">
              <a:xfrm rot="10800000">
                <a:off x="6544534" y="2812851"/>
                <a:ext cx="85686" cy="90353"/>
                <a:chOff x="2748" y="3422"/>
                <a:chExt cx="105" cy="108"/>
              </a:xfrm>
            </p:grpSpPr>
            <p:sp>
              <p:nvSpPr>
                <p:cNvPr id="43575" name="AutoShape 151"/>
                <p:cNvSpPr>
                  <a:spLocks noChangeArrowheads="1"/>
                </p:cNvSpPr>
                <p:nvPr/>
              </p:nvSpPr>
              <p:spPr bwMode="auto">
                <a:xfrm rot="-5400000">
                  <a:off x="2772" y="3449"/>
                  <a:ext cx="57" cy="105"/>
                </a:xfrm>
                <a:prstGeom prst="flowChartCollate">
                  <a:avLst/>
                </a:prstGeom>
                <a:solidFill>
                  <a:srgbClr val="FF0000"/>
                </a:solidFill>
                <a:ln w="9525">
                  <a:solidFill>
                    <a:schemeClr val="tx1"/>
                  </a:solidFill>
                  <a:miter lim="800000"/>
                  <a:headEnd/>
                  <a:tailEnd/>
                </a:ln>
              </p:spPr>
              <p:txBody>
                <a:bodyPr wrap="none" anchor="ctr"/>
                <a:lstStyle/>
                <a:p>
                  <a:pPr latinLnBrk="1"/>
                  <a:endParaRPr kumimoji="1" lang="ko-KR" altLang="en-US">
                    <a:latin typeface="Gulim" pitchFamily="34" charset="-127"/>
                    <a:ea typeface="Gulim" pitchFamily="34" charset="-127"/>
                  </a:endParaRPr>
                </a:p>
              </p:txBody>
            </p:sp>
            <p:sp>
              <p:nvSpPr>
                <p:cNvPr id="43576" name="Line 152"/>
                <p:cNvSpPr>
                  <a:spLocks noChangeShapeType="1"/>
                </p:cNvSpPr>
                <p:nvPr/>
              </p:nvSpPr>
              <p:spPr bwMode="auto">
                <a:xfrm rot="-5400000">
                  <a:off x="2784" y="3485"/>
                  <a:ext cx="34" cy="0"/>
                </a:xfrm>
                <a:prstGeom prst="line">
                  <a:avLst/>
                </a:prstGeom>
                <a:noFill/>
                <a:ln w="38100">
                  <a:solidFill>
                    <a:srgbClr val="FF0000"/>
                  </a:solidFill>
                  <a:round/>
                  <a:headEnd/>
                  <a:tailEnd/>
                </a:ln>
              </p:spPr>
              <p:txBody>
                <a:bodyPr/>
                <a:lstStyle/>
                <a:p>
                  <a:endParaRPr lang="en-US"/>
                </a:p>
              </p:txBody>
            </p:sp>
            <p:sp>
              <p:nvSpPr>
                <p:cNvPr id="43577" name="AutoShape 153"/>
                <p:cNvSpPr>
                  <a:spLocks noChangeArrowheads="1"/>
                </p:cNvSpPr>
                <p:nvPr/>
              </p:nvSpPr>
              <p:spPr bwMode="auto">
                <a:xfrm rot="-5400000">
                  <a:off x="2778" y="3421"/>
                  <a:ext cx="45" cy="48"/>
                </a:xfrm>
                <a:prstGeom prst="flowChartDelay">
                  <a:avLst/>
                </a:prstGeom>
                <a:solidFill>
                  <a:srgbClr val="FF0000"/>
                </a:solidFill>
                <a:ln w="9525">
                  <a:solidFill>
                    <a:schemeClr val="tx1"/>
                  </a:solidFill>
                  <a:miter lim="800000"/>
                  <a:headEnd/>
                  <a:tailEnd/>
                </a:ln>
              </p:spPr>
              <p:txBody>
                <a:bodyPr vert="eaVert" wrap="none" tIns="0" bIns="0" anchor="ctr" anchorCtr="1"/>
                <a:lstStyle/>
                <a:p>
                  <a:pPr latinLnBrk="1"/>
                  <a:endParaRPr kumimoji="1" lang="en-US" altLang="ko-KR" sz="700">
                    <a:latin typeface="Gulim" pitchFamily="34" charset="-127"/>
                    <a:ea typeface="Gulim" pitchFamily="34" charset="-127"/>
                  </a:endParaRPr>
                </a:p>
              </p:txBody>
            </p:sp>
          </p:grpSp>
          <p:grpSp>
            <p:nvGrpSpPr>
              <p:cNvPr id="35" name="Group 150"/>
              <p:cNvGrpSpPr>
                <a:grpSpLocks/>
              </p:cNvGrpSpPr>
              <p:nvPr/>
            </p:nvGrpSpPr>
            <p:grpSpPr bwMode="auto">
              <a:xfrm rot="10800000">
                <a:off x="6544534" y="2993558"/>
                <a:ext cx="85686" cy="90353"/>
                <a:chOff x="2748" y="3422"/>
                <a:chExt cx="105" cy="108"/>
              </a:xfrm>
            </p:grpSpPr>
            <p:sp>
              <p:nvSpPr>
                <p:cNvPr id="43572" name="AutoShape 151"/>
                <p:cNvSpPr>
                  <a:spLocks noChangeArrowheads="1"/>
                </p:cNvSpPr>
                <p:nvPr/>
              </p:nvSpPr>
              <p:spPr bwMode="auto">
                <a:xfrm rot="-5400000">
                  <a:off x="2772" y="3449"/>
                  <a:ext cx="57" cy="105"/>
                </a:xfrm>
                <a:prstGeom prst="flowChartCollate">
                  <a:avLst/>
                </a:prstGeom>
                <a:solidFill>
                  <a:srgbClr val="B2B2B2"/>
                </a:solidFill>
                <a:ln w="9525">
                  <a:solidFill>
                    <a:schemeClr val="tx1"/>
                  </a:solidFill>
                  <a:miter lim="800000"/>
                  <a:headEnd/>
                  <a:tailEnd/>
                </a:ln>
              </p:spPr>
              <p:txBody>
                <a:bodyPr wrap="none" anchor="ctr"/>
                <a:lstStyle/>
                <a:p>
                  <a:pPr latinLnBrk="1"/>
                  <a:endParaRPr kumimoji="1" lang="ko-KR" altLang="en-US">
                    <a:latin typeface="Gulim" pitchFamily="34" charset="-127"/>
                    <a:ea typeface="Gulim" pitchFamily="34" charset="-127"/>
                  </a:endParaRPr>
                </a:p>
              </p:txBody>
            </p:sp>
            <p:sp>
              <p:nvSpPr>
                <p:cNvPr id="43573" name="Line 152"/>
                <p:cNvSpPr>
                  <a:spLocks noChangeShapeType="1"/>
                </p:cNvSpPr>
                <p:nvPr/>
              </p:nvSpPr>
              <p:spPr bwMode="auto">
                <a:xfrm rot="-5400000">
                  <a:off x="2784" y="3485"/>
                  <a:ext cx="34" cy="0"/>
                </a:xfrm>
                <a:prstGeom prst="line">
                  <a:avLst/>
                </a:prstGeom>
                <a:noFill/>
                <a:ln w="38100">
                  <a:solidFill>
                    <a:srgbClr val="B2B2B2"/>
                  </a:solidFill>
                  <a:round/>
                  <a:headEnd/>
                  <a:tailEnd/>
                </a:ln>
              </p:spPr>
              <p:txBody>
                <a:bodyPr/>
                <a:lstStyle/>
                <a:p>
                  <a:endParaRPr lang="en-US"/>
                </a:p>
              </p:txBody>
            </p:sp>
            <p:sp>
              <p:nvSpPr>
                <p:cNvPr id="43574" name="AutoShape 153"/>
                <p:cNvSpPr>
                  <a:spLocks noChangeArrowheads="1"/>
                </p:cNvSpPr>
                <p:nvPr/>
              </p:nvSpPr>
              <p:spPr bwMode="auto">
                <a:xfrm rot="-5400000">
                  <a:off x="2778" y="3421"/>
                  <a:ext cx="45" cy="48"/>
                </a:xfrm>
                <a:prstGeom prst="flowChartDelay">
                  <a:avLst/>
                </a:prstGeom>
                <a:solidFill>
                  <a:srgbClr val="B2B2B2"/>
                </a:solidFill>
                <a:ln w="9525">
                  <a:solidFill>
                    <a:schemeClr val="tx1"/>
                  </a:solidFill>
                  <a:miter lim="800000"/>
                  <a:headEnd/>
                  <a:tailEnd/>
                </a:ln>
              </p:spPr>
              <p:txBody>
                <a:bodyPr vert="eaVert" wrap="none" tIns="0" bIns="0" anchor="ctr" anchorCtr="1"/>
                <a:lstStyle/>
                <a:p>
                  <a:pPr latinLnBrk="1"/>
                  <a:endParaRPr kumimoji="1" lang="en-US" altLang="ko-KR" sz="700">
                    <a:latin typeface="Gulim" pitchFamily="34" charset="-127"/>
                    <a:ea typeface="Gulim" pitchFamily="34" charset="-127"/>
                  </a:endParaRPr>
                </a:p>
              </p:txBody>
            </p:sp>
          </p:grpSp>
          <p:grpSp>
            <p:nvGrpSpPr>
              <p:cNvPr id="36" name="Group 150"/>
              <p:cNvGrpSpPr>
                <a:grpSpLocks/>
              </p:cNvGrpSpPr>
              <p:nvPr/>
            </p:nvGrpSpPr>
            <p:grpSpPr bwMode="auto">
              <a:xfrm rot="10800000">
                <a:off x="6544533" y="3228461"/>
                <a:ext cx="85686" cy="90354"/>
                <a:chOff x="2748" y="3422"/>
                <a:chExt cx="105" cy="108"/>
              </a:xfrm>
            </p:grpSpPr>
            <p:sp>
              <p:nvSpPr>
                <p:cNvPr id="43569" name="AutoShape 151"/>
                <p:cNvSpPr>
                  <a:spLocks noChangeArrowheads="1"/>
                </p:cNvSpPr>
                <p:nvPr/>
              </p:nvSpPr>
              <p:spPr bwMode="auto">
                <a:xfrm rot="-5400000">
                  <a:off x="2772" y="3449"/>
                  <a:ext cx="57" cy="105"/>
                </a:xfrm>
                <a:prstGeom prst="flowChartCollate">
                  <a:avLst/>
                </a:prstGeom>
                <a:solidFill>
                  <a:srgbClr val="FF0000"/>
                </a:solidFill>
                <a:ln w="9525">
                  <a:solidFill>
                    <a:schemeClr val="tx1"/>
                  </a:solidFill>
                  <a:miter lim="800000"/>
                  <a:headEnd/>
                  <a:tailEnd/>
                </a:ln>
              </p:spPr>
              <p:txBody>
                <a:bodyPr wrap="none" anchor="ctr"/>
                <a:lstStyle/>
                <a:p>
                  <a:pPr latinLnBrk="1"/>
                  <a:endParaRPr kumimoji="1" lang="ko-KR" altLang="en-US">
                    <a:latin typeface="Gulim" pitchFamily="34" charset="-127"/>
                    <a:ea typeface="Gulim" pitchFamily="34" charset="-127"/>
                  </a:endParaRPr>
                </a:p>
              </p:txBody>
            </p:sp>
            <p:sp>
              <p:nvSpPr>
                <p:cNvPr id="43570" name="Line 152"/>
                <p:cNvSpPr>
                  <a:spLocks noChangeShapeType="1"/>
                </p:cNvSpPr>
                <p:nvPr/>
              </p:nvSpPr>
              <p:spPr bwMode="auto">
                <a:xfrm rot="-5400000">
                  <a:off x="2784" y="3485"/>
                  <a:ext cx="34" cy="0"/>
                </a:xfrm>
                <a:prstGeom prst="line">
                  <a:avLst/>
                </a:prstGeom>
                <a:noFill/>
                <a:ln w="38100">
                  <a:solidFill>
                    <a:srgbClr val="FF0000"/>
                  </a:solidFill>
                  <a:round/>
                  <a:headEnd/>
                  <a:tailEnd/>
                </a:ln>
              </p:spPr>
              <p:txBody>
                <a:bodyPr/>
                <a:lstStyle/>
                <a:p>
                  <a:endParaRPr lang="en-US"/>
                </a:p>
              </p:txBody>
            </p:sp>
            <p:sp>
              <p:nvSpPr>
                <p:cNvPr id="43571" name="AutoShape 153"/>
                <p:cNvSpPr>
                  <a:spLocks noChangeArrowheads="1"/>
                </p:cNvSpPr>
                <p:nvPr/>
              </p:nvSpPr>
              <p:spPr bwMode="auto">
                <a:xfrm rot="-5400000">
                  <a:off x="2778" y="3421"/>
                  <a:ext cx="45" cy="48"/>
                </a:xfrm>
                <a:prstGeom prst="flowChartDelay">
                  <a:avLst/>
                </a:prstGeom>
                <a:solidFill>
                  <a:srgbClr val="FF0000"/>
                </a:solidFill>
                <a:ln w="9525">
                  <a:solidFill>
                    <a:schemeClr val="tx1"/>
                  </a:solidFill>
                  <a:miter lim="800000"/>
                  <a:headEnd/>
                  <a:tailEnd/>
                </a:ln>
              </p:spPr>
              <p:txBody>
                <a:bodyPr vert="eaVert" wrap="none" tIns="0" bIns="0" anchor="ctr" anchorCtr="1"/>
                <a:lstStyle/>
                <a:p>
                  <a:pPr latinLnBrk="1"/>
                  <a:endParaRPr kumimoji="1" lang="en-US" altLang="ko-KR" sz="700">
                    <a:latin typeface="Gulim" pitchFamily="34" charset="-127"/>
                    <a:ea typeface="Gulim" pitchFamily="34" charset="-127"/>
                  </a:endParaRPr>
                </a:p>
              </p:txBody>
            </p:sp>
          </p:grpSp>
          <p:grpSp>
            <p:nvGrpSpPr>
              <p:cNvPr id="37" name="Group 150"/>
              <p:cNvGrpSpPr>
                <a:grpSpLocks/>
              </p:cNvGrpSpPr>
              <p:nvPr/>
            </p:nvGrpSpPr>
            <p:grpSpPr bwMode="auto">
              <a:xfrm rot="10800000">
                <a:off x="6544533" y="3409169"/>
                <a:ext cx="85686" cy="90354"/>
                <a:chOff x="2748" y="3422"/>
                <a:chExt cx="105" cy="108"/>
              </a:xfrm>
            </p:grpSpPr>
            <p:sp>
              <p:nvSpPr>
                <p:cNvPr id="43566" name="AutoShape 151"/>
                <p:cNvSpPr>
                  <a:spLocks noChangeArrowheads="1"/>
                </p:cNvSpPr>
                <p:nvPr/>
              </p:nvSpPr>
              <p:spPr bwMode="auto">
                <a:xfrm rot="-5400000">
                  <a:off x="2772" y="3449"/>
                  <a:ext cx="57" cy="105"/>
                </a:xfrm>
                <a:prstGeom prst="flowChartCollate">
                  <a:avLst/>
                </a:prstGeom>
                <a:solidFill>
                  <a:srgbClr val="B2B2B2"/>
                </a:solidFill>
                <a:ln w="9525">
                  <a:solidFill>
                    <a:schemeClr val="tx1"/>
                  </a:solidFill>
                  <a:miter lim="800000"/>
                  <a:headEnd/>
                  <a:tailEnd/>
                </a:ln>
              </p:spPr>
              <p:txBody>
                <a:bodyPr wrap="none" anchor="ctr"/>
                <a:lstStyle/>
                <a:p>
                  <a:pPr latinLnBrk="1"/>
                  <a:endParaRPr kumimoji="1" lang="ko-KR" altLang="en-US">
                    <a:latin typeface="Gulim" pitchFamily="34" charset="-127"/>
                    <a:ea typeface="Gulim" pitchFamily="34" charset="-127"/>
                  </a:endParaRPr>
                </a:p>
              </p:txBody>
            </p:sp>
            <p:sp>
              <p:nvSpPr>
                <p:cNvPr id="43567" name="Line 152"/>
                <p:cNvSpPr>
                  <a:spLocks noChangeShapeType="1"/>
                </p:cNvSpPr>
                <p:nvPr/>
              </p:nvSpPr>
              <p:spPr bwMode="auto">
                <a:xfrm rot="-5400000">
                  <a:off x="2784" y="3485"/>
                  <a:ext cx="34" cy="0"/>
                </a:xfrm>
                <a:prstGeom prst="line">
                  <a:avLst/>
                </a:prstGeom>
                <a:noFill/>
                <a:ln w="38100">
                  <a:solidFill>
                    <a:srgbClr val="B2B2B2"/>
                  </a:solidFill>
                  <a:round/>
                  <a:headEnd/>
                  <a:tailEnd/>
                </a:ln>
              </p:spPr>
              <p:txBody>
                <a:bodyPr/>
                <a:lstStyle/>
                <a:p>
                  <a:endParaRPr lang="en-US"/>
                </a:p>
              </p:txBody>
            </p:sp>
            <p:sp>
              <p:nvSpPr>
                <p:cNvPr id="43568" name="AutoShape 153"/>
                <p:cNvSpPr>
                  <a:spLocks noChangeArrowheads="1"/>
                </p:cNvSpPr>
                <p:nvPr/>
              </p:nvSpPr>
              <p:spPr bwMode="auto">
                <a:xfrm rot="-5400000">
                  <a:off x="2778" y="3421"/>
                  <a:ext cx="45" cy="48"/>
                </a:xfrm>
                <a:prstGeom prst="flowChartDelay">
                  <a:avLst/>
                </a:prstGeom>
                <a:solidFill>
                  <a:srgbClr val="B2B2B2"/>
                </a:solidFill>
                <a:ln w="9525">
                  <a:solidFill>
                    <a:schemeClr val="tx1"/>
                  </a:solidFill>
                  <a:miter lim="800000"/>
                  <a:headEnd/>
                  <a:tailEnd/>
                </a:ln>
              </p:spPr>
              <p:txBody>
                <a:bodyPr vert="eaVert" wrap="none" tIns="0" bIns="0" anchor="ctr" anchorCtr="1"/>
                <a:lstStyle/>
                <a:p>
                  <a:pPr latinLnBrk="1"/>
                  <a:endParaRPr kumimoji="1" lang="en-US" altLang="ko-KR" sz="700">
                    <a:latin typeface="Gulim" pitchFamily="34" charset="-127"/>
                    <a:ea typeface="Gulim" pitchFamily="34" charset="-127"/>
                  </a:endParaRPr>
                </a:p>
              </p:txBody>
            </p:sp>
          </p:grpSp>
          <p:grpSp>
            <p:nvGrpSpPr>
              <p:cNvPr id="43" name="Group 150"/>
              <p:cNvGrpSpPr>
                <a:grpSpLocks/>
              </p:cNvGrpSpPr>
              <p:nvPr/>
            </p:nvGrpSpPr>
            <p:grpSpPr bwMode="auto">
              <a:xfrm rot="10800000">
                <a:off x="6544533" y="3626017"/>
                <a:ext cx="85686" cy="90354"/>
                <a:chOff x="2748" y="3422"/>
                <a:chExt cx="105" cy="108"/>
              </a:xfrm>
            </p:grpSpPr>
            <p:sp>
              <p:nvSpPr>
                <p:cNvPr id="43563" name="AutoShape 151"/>
                <p:cNvSpPr>
                  <a:spLocks noChangeArrowheads="1"/>
                </p:cNvSpPr>
                <p:nvPr/>
              </p:nvSpPr>
              <p:spPr bwMode="auto">
                <a:xfrm rot="-5400000">
                  <a:off x="2772" y="3449"/>
                  <a:ext cx="57" cy="105"/>
                </a:xfrm>
                <a:prstGeom prst="flowChartCollate">
                  <a:avLst/>
                </a:prstGeom>
                <a:solidFill>
                  <a:srgbClr val="FF0000"/>
                </a:solidFill>
                <a:ln w="9525">
                  <a:solidFill>
                    <a:schemeClr val="tx1"/>
                  </a:solidFill>
                  <a:miter lim="800000"/>
                  <a:headEnd/>
                  <a:tailEnd/>
                </a:ln>
              </p:spPr>
              <p:txBody>
                <a:bodyPr wrap="none" anchor="ctr"/>
                <a:lstStyle/>
                <a:p>
                  <a:pPr latinLnBrk="1"/>
                  <a:endParaRPr kumimoji="1" lang="ko-KR" altLang="en-US">
                    <a:latin typeface="Gulim" pitchFamily="34" charset="-127"/>
                    <a:ea typeface="Gulim" pitchFamily="34" charset="-127"/>
                  </a:endParaRPr>
                </a:p>
              </p:txBody>
            </p:sp>
            <p:sp>
              <p:nvSpPr>
                <p:cNvPr id="43564" name="Line 152"/>
                <p:cNvSpPr>
                  <a:spLocks noChangeShapeType="1"/>
                </p:cNvSpPr>
                <p:nvPr/>
              </p:nvSpPr>
              <p:spPr bwMode="auto">
                <a:xfrm rot="-5400000">
                  <a:off x="2784" y="3485"/>
                  <a:ext cx="34" cy="0"/>
                </a:xfrm>
                <a:prstGeom prst="line">
                  <a:avLst/>
                </a:prstGeom>
                <a:noFill/>
                <a:ln w="38100">
                  <a:solidFill>
                    <a:srgbClr val="FF0000"/>
                  </a:solidFill>
                  <a:round/>
                  <a:headEnd/>
                  <a:tailEnd/>
                </a:ln>
              </p:spPr>
              <p:txBody>
                <a:bodyPr/>
                <a:lstStyle/>
                <a:p>
                  <a:endParaRPr lang="en-US"/>
                </a:p>
              </p:txBody>
            </p:sp>
            <p:sp>
              <p:nvSpPr>
                <p:cNvPr id="43565" name="AutoShape 153"/>
                <p:cNvSpPr>
                  <a:spLocks noChangeArrowheads="1"/>
                </p:cNvSpPr>
                <p:nvPr/>
              </p:nvSpPr>
              <p:spPr bwMode="auto">
                <a:xfrm rot="-5400000">
                  <a:off x="2778" y="3421"/>
                  <a:ext cx="45" cy="48"/>
                </a:xfrm>
                <a:prstGeom prst="flowChartDelay">
                  <a:avLst/>
                </a:prstGeom>
                <a:solidFill>
                  <a:srgbClr val="FF0000"/>
                </a:solidFill>
                <a:ln w="9525">
                  <a:solidFill>
                    <a:schemeClr val="tx1"/>
                  </a:solidFill>
                  <a:miter lim="800000"/>
                  <a:headEnd/>
                  <a:tailEnd/>
                </a:ln>
              </p:spPr>
              <p:txBody>
                <a:bodyPr vert="eaVert" wrap="none" tIns="0" bIns="0" anchor="ctr" anchorCtr="1"/>
                <a:lstStyle/>
                <a:p>
                  <a:pPr latinLnBrk="1"/>
                  <a:endParaRPr kumimoji="1" lang="en-US" altLang="ko-KR" sz="700">
                    <a:latin typeface="Gulim" pitchFamily="34" charset="-127"/>
                    <a:ea typeface="Gulim" pitchFamily="34" charset="-127"/>
                  </a:endParaRPr>
                </a:p>
              </p:txBody>
            </p:sp>
          </p:grpSp>
          <p:grpSp>
            <p:nvGrpSpPr>
              <p:cNvPr id="44" name="Group 150"/>
              <p:cNvGrpSpPr>
                <a:grpSpLocks/>
              </p:cNvGrpSpPr>
              <p:nvPr/>
            </p:nvGrpSpPr>
            <p:grpSpPr bwMode="auto">
              <a:xfrm rot="10800000">
                <a:off x="6544534" y="3788670"/>
                <a:ext cx="85686" cy="90353"/>
                <a:chOff x="2748" y="3422"/>
                <a:chExt cx="105" cy="108"/>
              </a:xfrm>
            </p:grpSpPr>
            <p:sp>
              <p:nvSpPr>
                <p:cNvPr id="43560" name="AutoShape 151"/>
                <p:cNvSpPr>
                  <a:spLocks noChangeArrowheads="1"/>
                </p:cNvSpPr>
                <p:nvPr/>
              </p:nvSpPr>
              <p:spPr bwMode="auto">
                <a:xfrm rot="-5400000">
                  <a:off x="2772" y="3449"/>
                  <a:ext cx="57" cy="105"/>
                </a:xfrm>
                <a:prstGeom prst="flowChartCollate">
                  <a:avLst/>
                </a:prstGeom>
                <a:solidFill>
                  <a:srgbClr val="B2B2B2"/>
                </a:solidFill>
                <a:ln w="9525">
                  <a:solidFill>
                    <a:schemeClr val="tx1"/>
                  </a:solidFill>
                  <a:miter lim="800000"/>
                  <a:headEnd/>
                  <a:tailEnd/>
                </a:ln>
              </p:spPr>
              <p:txBody>
                <a:bodyPr wrap="none" anchor="ctr"/>
                <a:lstStyle/>
                <a:p>
                  <a:pPr latinLnBrk="1"/>
                  <a:endParaRPr kumimoji="1" lang="ko-KR" altLang="en-US">
                    <a:latin typeface="Gulim" pitchFamily="34" charset="-127"/>
                    <a:ea typeface="Gulim" pitchFamily="34" charset="-127"/>
                  </a:endParaRPr>
                </a:p>
              </p:txBody>
            </p:sp>
            <p:sp>
              <p:nvSpPr>
                <p:cNvPr id="43561" name="Line 152"/>
                <p:cNvSpPr>
                  <a:spLocks noChangeShapeType="1"/>
                </p:cNvSpPr>
                <p:nvPr/>
              </p:nvSpPr>
              <p:spPr bwMode="auto">
                <a:xfrm rot="-5400000">
                  <a:off x="2784" y="3485"/>
                  <a:ext cx="34" cy="0"/>
                </a:xfrm>
                <a:prstGeom prst="line">
                  <a:avLst/>
                </a:prstGeom>
                <a:noFill/>
                <a:ln w="38100">
                  <a:solidFill>
                    <a:srgbClr val="B2B2B2"/>
                  </a:solidFill>
                  <a:round/>
                  <a:headEnd/>
                  <a:tailEnd/>
                </a:ln>
              </p:spPr>
              <p:txBody>
                <a:bodyPr/>
                <a:lstStyle/>
                <a:p>
                  <a:endParaRPr lang="en-US"/>
                </a:p>
              </p:txBody>
            </p:sp>
            <p:sp>
              <p:nvSpPr>
                <p:cNvPr id="43562" name="AutoShape 153"/>
                <p:cNvSpPr>
                  <a:spLocks noChangeArrowheads="1"/>
                </p:cNvSpPr>
                <p:nvPr/>
              </p:nvSpPr>
              <p:spPr bwMode="auto">
                <a:xfrm rot="-5400000">
                  <a:off x="2778" y="3421"/>
                  <a:ext cx="45" cy="48"/>
                </a:xfrm>
                <a:prstGeom prst="flowChartDelay">
                  <a:avLst/>
                </a:prstGeom>
                <a:solidFill>
                  <a:srgbClr val="B2B2B2"/>
                </a:solidFill>
                <a:ln w="9525">
                  <a:solidFill>
                    <a:schemeClr val="tx1"/>
                  </a:solidFill>
                  <a:miter lim="800000"/>
                  <a:headEnd/>
                  <a:tailEnd/>
                </a:ln>
              </p:spPr>
              <p:txBody>
                <a:bodyPr vert="eaVert" wrap="none" tIns="0" bIns="0" anchor="ctr" anchorCtr="1"/>
                <a:lstStyle/>
                <a:p>
                  <a:pPr latinLnBrk="1"/>
                  <a:endParaRPr kumimoji="1" lang="en-US" altLang="ko-KR" sz="700">
                    <a:latin typeface="Gulim" pitchFamily="34" charset="-127"/>
                    <a:ea typeface="Gulim" pitchFamily="34" charset="-127"/>
                  </a:endParaRPr>
                </a:p>
              </p:txBody>
            </p:sp>
          </p:grpSp>
          <p:grpSp>
            <p:nvGrpSpPr>
              <p:cNvPr id="45" name="Group 150"/>
              <p:cNvGrpSpPr>
                <a:grpSpLocks/>
              </p:cNvGrpSpPr>
              <p:nvPr/>
            </p:nvGrpSpPr>
            <p:grpSpPr bwMode="auto">
              <a:xfrm rot="10800000">
                <a:off x="6544533" y="3987432"/>
                <a:ext cx="85686" cy="90354"/>
                <a:chOff x="2748" y="3422"/>
                <a:chExt cx="105" cy="108"/>
              </a:xfrm>
            </p:grpSpPr>
            <p:sp>
              <p:nvSpPr>
                <p:cNvPr id="43557" name="AutoShape 151"/>
                <p:cNvSpPr>
                  <a:spLocks noChangeArrowheads="1"/>
                </p:cNvSpPr>
                <p:nvPr/>
              </p:nvSpPr>
              <p:spPr bwMode="auto">
                <a:xfrm rot="-5400000">
                  <a:off x="2772" y="3449"/>
                  <a:ext cx="57" cy="105"/>
                </a:xfrm>
                <a:prstGeom prst="flowChartCollate">
                  <a:avLst/>
                </a:prstGeom>
                <a:solidFill>
                  <a:srgbClr val="B2B2B2"/>
                </a:solidFill>
                <a:ln w="9525">
                  <a:solidFill>
                    <a:schemeClr val="tx1"/>
                  </a:solidFill>
                  <a:miter lim="800000"/>
                  <a:headEnd/>
                  <a:tailEnd/>
                </a:ln>
              </p:spPr>
              <p:txBody>
                <a:bodyPr wrap="none" anchor="ctr"/>
                <a:lstStyle/>
                <a:p>
                  <a:pPr latinLnBrk="1"/>
                  <a:endParaRPr kumimoji="1" lang="ko-KR" altLang="en-US">
                    <a:latin typeface="Gulim" pitchFamily="34" charset="-127"/>
                    <a:ea typeface="Gulim" pitchFamily="34" charset="-127"/>
                  </a:endParaRPr>
                </a:p>
              </p:txBody>
            </p:sp>
            <p:sp>
              <p:nvSpPr>
                <p:cNvPr id="43558" name="Line 152"/>
                <p:cNvSpPr>
                  <a:spLocks noChangeShapeType="1"/>
                </p:cNvSpPr>
                <p:nvPr/>
              </p:nvSpPr>
              <p:spPr bwMode="auto">
                <a:xfrm rot="-5400000">
                  <a:off x="2784" y="3485"/>
                  <a:ext cx="34" cy="0"/>
                </a:xfrm>
                <a:prstGeom prst="line">
                  <a:avLst/>
                </a:prstGeom>
                <a:noFill/>
                <a:ln w="38100">
                  <a:solidFill>
                    <a:srgbClr val="B2B2B2"/>
                  </a:solidFill>
                  <a:round/>
                  <a:headEnd/>
                  <a:tailEnd/>
                </a:ln>
              </p:spPr>
              <p:txBody>
                <a:bodyPr/>
                <a:lstStyle/>
                <a:p>
                  <a:endParaRPr lang="en-US"/>
                </a:p>
              </p:txBody>
            </p:sp>
            <p:sp>
              <p:nvSpPr>
                <p:cNvPr id="43559" name="AutoShape 153"/>
                <p:cNvSpPr>
                  <a:spLocks noChangeArrowheads="1"/>
                </p:cNvSpPr>
                <p:nvPr/>
              </p:nvSpPr>
              <p:spPr bwMode="auto">
                <a:xfrm rot="-5400000">
                  <a:off x="2778" y="3421"/>
                  <a:ext cx="45" cy="48"/>
                </a:xfrm>
                <a:prstGeom prst="flowChartDelay">
                  <a:avLst/>
                </a:prstGeom>
                <a:solidFill>
                  <a:srgbClr val="B2B2B2"/>
                </a:solidFill>
                <a:ln w="9525">
                  <a:solidFill>
                    <a:schemeClr val="tx1"/>
                  </a:solidFill>
                  <a:miter lim="800000"/>
                  <a:headEnd/>
                  <a:tailEnd/>
                </a:ln>
              </p:spPr>
              <p:txBody>
                <a:bodyPr vert="eaVert" wrap="none" tIns="0" bIns="0" anchor="ctr" anchorCtr="1"/>
                <a:lstStyle/>
                <a:p>
                  <a:pPr latinLnBrk="1"/>
                  <a:endParaRPr kumimoji="1" lang="en-US" altLang="ko-KR" sz="700">
                    <a:latin typeface="Gulim" pitchFamily="34" charset="-127"/>
                    <a:ea typeface="Gulim" pitchFamily="34" charset="-127"/>
                  </a:endParaRPr>
                </a:p>
              </p:txBody>
            </p:sp>
          </p:grpSp>
          <p:grpSp>
            <p:nvGrpSpPr>
              <p:cNvPr id="46" name="Group 150"/>
              <p:cNvGrpSpPr>
                <a:grpSpLocks/>
              </p:cNvGrpSpPr>
              <p:nvPr/>
            </p:nvGrpSpPr>
            <p:grpSpPr bwMode="auto">
              <a:xfrm rot="10800000">
                <a:off x="6544533" y="4168139"/>
                <a:ext cx="85686" cy="90354"/>
                <a:chOff x="2748" y="3422"/>
                <a:chExt cx="105" cy="108"/>
              </a:xfrm>
            </p:grpSpPr>
            <p:sp>
              <p:nvSpPr>
                <p:cNvPr id="43554" name="AutoShape 151"/>
                <p:cNvSpPr>
                  <a:spLocks noChangeArrowheads="1"/>
                </p:cNvSpPr>
                <p:nvPr/>
              </p:nvSpPr>
              <p:spPr bwMode="auto">
                <a:xfrm rot="-5400000">
                  <a:off x="2772" y="3449"/>
                  <a:ext cx="57" cy="105"/>
                </a:xfrm>
                <a:prstGeom prst="flowChartCollate">
                  <a:avLst/>
                </a:prstGeom>
                <a:solidFill>
                  <a:srgbClr val="0000FF"/>
                </a:solidFill>
                <a:ln w="9525">
                  <a:solidFill>
                    <a:schemeClr val="tx1"/>
                  </a:solidFill>
                  <a:miter lim="800000"/>
                  <a:headEnd/>
                  <a:tailEnd/>
                </a:ln>
              </p:spPr>
              <p:txBody>
                <a:bodyPr wrap="none" anchor="ctr"/>
                <a:lstStyle/>
                <a:p>
                  <a:pPr latinLnBrk="1"/>
                  <a:endParaRPr kumimoji="1" lang="ko-KR" altLang="en-US">
                    <a:latin typeface="Gulim" pitchFamily="34" charset="-127"/>
                    <a:ea typeface="Gulim" pitchFamily="34" charset="-127"/>
                  </a:endParaRPr>
                </a:p>
              </p:txBody>
            </p:sp>
            <p:sp>
              <p:nvSpPr>
                <p:cNvPr id="43555" name="Line 152"/>
                <p:cNvSpPr>
                  <a:spLocks noChangeShapeType="1"/>
                </p:cNvSpPr>
                <p:nvPr/>
              </p:nvSpPr>
              <p:spPr bwMode="auto">
                <a:xfrm rot="-5400000">
                  <a:off x="2784" y="3485"/>
                  <a:ext cx="34" cy="0"/>
                </a:xfrm>
                <a:prstGeom prst="line">
                  <a:avLst/>
                </a:prstGeom>
                <a:noFill/>
                <a:ln w="38100">
                  <a:solidFill>
                    <a:srgbClr val="0000FF"/>
                  </a:solidFill>
                  <a:round/>
                  <a:headEnd/>
                  <a:tailEnd/>
                </a:ln>
              </p:spPr>
              <p:txBody>
                <a:bodyPr/>
                <a:lstStyle/>
                <a:p>
                  <a:endParaRPr lang="en-US"/>
                </a:p>
              </p:txBody>
            </p:sp>
            <p:sp>
              <p:nvSpPr>
                <p:cNvPr id="43556" name="AutoShape 153"/>
                <p:cNvSpPr>
                  <a:spLocks noChangeArrowheads="1"/>
                </p:cNvSpPr>
                <p:nvPr/>
              </p:nvSpPr>
              <p:spPr bwMode="auto">
                <a:xfrm rot="-5400000">
                  <a:off x="2778" y="3421"/>
                  <a:ext cx="45" cy="48"/>
                </a:xfrm>
                <a:prstGeom prst="flowChartDelay">
                  <a:avLst/>
                </a:prstGeom>
                <a:solidFill>
                  <a:srgbClr val="0000FF"/>
                </a:solidFill>
                <a:ln w="9525">
                  <a:solidFill>
                    <a:schemeClr val="tx1"/>
                  </a:solidFill>
                  <a:miter lim="800000"/>
                  <a:headEnd/>
                  <a:tailEnd/>
                </a:ln>
              </p:spPr>
              <p:txBody>
                <a:bodyPr vert="eaVert" wrap="none" tIns="0" bIns="0" anchor="ctr" anchorCtr="1"/>
                <a:lstStyle/>
                <a:p>
                  <a:pPr latinLnBrk="1"/>
                  <a:endParaRPr kumimoji="1" lang="en-US" altLang="ko-KR" sz="700">
                    <a:latin typeface="Gulim" pitchFamily="34" charset="-127"/>
                    <a:ea typeface="Gulim" pitchFamily="34" charset="-127"/>
                  </a:endParaRPr>
                </a:p>
              </p:txBody>
            </p:sp>
          </p:grpSp>
          <p:grpSp>
            <p:nvGrpSpPr>
              <p:cNvPr id="47" name="Group 150"/>
              <p:cNvGrpSpPr>
                <a:grpSpLocks/>
              </p:cNvGrpSpPr>
              <p:nvPr/>
            </p:nvGrpSpPr>
            <p:grpSpPr bwMode="auto">
              <a:xfrm rot="10800000">
                <a:off x="6544533" y="4421130"/>
                <a:ext cx="85686" cy="90354"/>
                <a:chOff x="2748" y="3422"/>
                <a:chExt cx="105" cy="108"/>
              </a:xfrm>
            </p:grpSpPr>
            <p:sp>
              <p:nvSpPr>
                <p:cNvPr id="43551" name="AutoShape 151"/>
                <p:cNvSpPr>
                  <a:spLocks noChangeArrowheads="1"/>
                </p:cNvSpPr>
                <p:nvPr/>
              </p:nvSpPr>
              <p:spPr bwMode="auto">
                <a:xfrm rot="-5400000">
                  <a:off x="2772" y="3449"/>
                  <a:ext cx="57" cy="105"/>
                </a:xfrm>
                <a:prstGeom prst="flowChartCollate">
                  <a:avLst/>
                </a:prstGeom>
                <a:solidFill>
                  <a:srgbClr val="FF0000"/>
                </a:solidFill>
                <a:ln w="9525">
                  <a:solidFill>
                    <a:schemeClr val="tx1"/>
                  </a:solidFill>
                  <a:miter lim="800000"/>
                  <a:headEnd/>
                  <a:tailEnd/>
                </a:ln>
              </p:spPr>
              <p:txBody>
                <a:bodyPr wrap="none" anchor="ctr"/>
                <a:lstStyle/>
                <a:p>
                  <a:pPr latinLnBrk="1"/>
                  <a:endParaRPr kumimoji="1" lang="ko-KR" altLang="en-US">
                    <a:latin typeface="Gulim" pitchFamily="34" charset="-127"/>
                    <a:ea typeface="Gulim" pitchFamily="34" charset="-127"/>
                  </a:endParaRPr>
                </a:p>
              </p:txBody>
            </p:sp>
            <p:sp>
              <p:nvSpPr>
                <p:cNvPr id="43552" name="Line 152"/>
                <p:cNvSpPr>
                  <a:spLocks noChangeShapeType="1"/>
                </p:cNvSpPr>
                <p:nvPr/>
              </p:nvSpPr>
              <p:spPr bwMode="auto">
                <a:xfrm rot="-5400000">
                  <a:off x="2784" y="3485"/>
                  <a:ext cx="34" cy="0"/>
                </a:xfrm>
                <a:prstGeom prst="line">
                  <a:avLst/>
                </a:prstGeom>
                <a:noFill/>
                <a:ln w="38100">
                  <a:solidFill>
                    <a:srgbClr val="FF0000"/>
                  </a:solidFill>
                  <a:round/>
                  <a:headEnd/>
                  <a:tailEnd/>
                </a:ln>
              </p:spPr>
              <p:txBody>
                <a:bodyPr/>
                <a:lstStyle/>
                <a:p>
                  <a:endParaRPr lang="en-US"/>
                </a:p>
              </p:txBody>
            </p:sp>
            <p:sp>
              <p:nvSpPr>
                <p:cNvPr id="43553" name="AutoShape 153"/>
                <p:cNvSpPr>
                  <a:spLocks noChangeArrowheads="1"/>
                </p:cNvSpPr>
                <p:nvPr/>
              </p:nvSpPr>
              <p:spPr bwMode="auto">
                <a:xfrm rot="-5400000">
                  <a:off x="2778" y="3421"/>
                  <a:ext cx="45" cy="48"/>
                </a:xfrm>
                <a:prstGeom prst="flowChartDelay">
                  <a:avLst/>
                </a:prstGeom>
                <a:solidFill>
                  <a:srgbClr val="FF0000"/>
                </a:solidFill>
                <a:ln w="9525">
                  <a:solidFill>
                    <a:schemeClr val="tx1"/>
                  </a:solidFill>
                  <a:miter lim="800000"/>
                  <a:headEnd/>
                  <a:tailEnd/>
                </a:ln>
              </p:spPr>
              <p:txBody>
                <a:bodyPr vert="eaVert" wrap="none" tIns="0" bIns="0" anchor="ctr" anchorCtr="1"/>
                <a:lstStyle/>
                <a:p>
                  <a:pPr latinLnBrk="1"/>
                  <a:endParaRPr kumimoji="1" lang="en-US" altLang="ko-KR" sz="700">
                    <a:latin typeface="Gulim" pitchFamily="34" charset="-127"/>
                    <a:ea typeface="Gulim" pitchFamily="34" charset="-127"/>
                  </a:endParaRPr>
                </a:p>
              </p:txBody>
            </p:sp>
          </p:grpSp>
          <p:grpSp>
            <p:nvGrpSpPr>
              <p:cNvPr id="48" name="Group 150"/>
              <p:cNvGrpSpPr>
                <a:grpSpLocks/>
              </p:cNvGrpSpPr>
              <p:nvPr/>
            </p:nvGrpSpPr>
            <p:grpSpPr bwMode="auto">
              <a:xfrm rot="10800000">
                <a:off x="6544533" y="4601837"/>
                <a:ext cx="85686" cy="90354"/>
                <a:chOff x="2748" y="3422"/>
                <a:chExt cx="105" cy="108"/>
              </a:xfrm>
            </p:grpSpPr>
            <p:sp>
              <p:nvSpPr>
                <p:cNvPr id="43548" name="AutoShape 151"/>
                <p:cNvSpPr>
                  <a:spLocks noChangeArrowheads="1"/>
                </p:cNvSpPr>
                <p:nvPr/>
              </p:nvSpPr>
              <p:spPr bwMode="auto">
                <a:xfrm rot="-5400000">
                  <a:off x="2772" y="3449"/>
                  <a:ext cx="57" cy="105"/>
                </a:xfrm>
                <a:prstGeom prst="flowChartCollate">
                  <a:avLst/>
                </a:prstGeom>
                <a:solidFill>
                  <a:srgbClr val="B2B2B2"/>
                </a:solidFill>
                <a:ln w="9525">
                  <a:solidFill>
                    <a:schemeClr val="tx1"/>
                  </a:solidFill>
                  <a:miter lim="800000"/>
                  <a:headEnd/>
                  <a:tailEnd/>
                </a:ln>
              </p:spPr>
              <p:txBody>
                <a:bodyPr wrap="none" anchor="ctr"/>
                <a:lstStyle/>
                <a:p>
                  <a:pPr latinLnBrk="1"/>
                  <a:endParaRPr kumimoji="1" lang="ko-KR" altLang="en-US">
                    <a:latin typeface="Gulim" pitchFamily="34" charset="-127"/>
                    <a:ea typeface="Gulim" pitchFamily="34" charset="-127"/>
                  </a:endParaRPr>
                </a:p>
              </p:txBody>
            </p:sp>
            <p:sp>
              <p:nvSpPr>
                <p:cNvPr id="43549" name="Line 152"/>
                <p:cNvSpPr>
                  <a:spLocks noChangeShapeType="1"/>
                </p:cNvSpPr>
                <p:nvPr/>
              </p:nvSpPr>
              <p:spPr bwMode="auto">
                <a:xfrm rot="-5400000">
                  <a:off x="2784" y="3485"/>
                  <a:ext cx="34" cy="0"/>
                </a:xfrm>
                <a:prstGeom prst="line">
                  <a:avLst/>
                </a:prstGeom>
                <a:noFill/>
                <a:ln w="38100">
                  <a:solidFill>
                    <a:srgbClr val="B2B2B2"/>
                  </a:solidFill>
                  <a:round/>
                  <a:headEnd/>
                  <a:tailEnd/>
                </a:ln>
              </p:spPr>
              <p:txBody>
                <a:bodyPr/>
                <a:lstStyle/>
                <a:p>
                  <a:endParaRPr lang="en-US"/>
                </a:p>
              </p:txBody>
            </p:sp>
            <p:sp>
              <p:nvSpPr>
                <p:cNvPr id="43550" name="AutoShape 153"/>
                <p:cNvSpPr>
                  <a:spLocks noChangeArrowheads="1"/>
                </p:cNvSpPr>
                <p:nvPr/>
              </p:nvSpPr>
              <p:spPr bwMode="auto">
                <a:xfrm rot="-5400000">
                  <a:off x="2778" y="3421"/>
                  <a:ext cx="45" cy="48"/>
                </a:xfrm>
                <a:prstGeom prst="flowChartDelay">
                  <a:avLst/>
                </a:prstGeom>
                <a:solidFill>
                  <a:srgbClr val="B2B2B2"/>
                </a:solidFill>
                <a:ln w="9525">
                  <a:solidFill>
                    <a:schemeClr val="tx1"/>
                  </a:solidFill>
                  <a:miter lim="800000"/>
                  <a:headEnd/>
                  <a:tailEnd/>
                </a:ln>
              </p:spPr>
              <p:txBody>
                <a:bodyPr vert="eaVert" wrap="none" tIns="0" bIns="0" anchor="ctr" anchorCtr="1"/>
                <a:lstStyle/>
                <a:p>
                  <a:pPr latinLnBrk="1"/>
                  <a:endParaRPr kumimoji="1" lang="en-US" altLang="ko-KR" sz="700">
                    <a:latin typeface="Gulim" pitchFamily="34" charset="-127"/>
                    <a:ea typeface="Gulim" pitchFamily="34" charset="-127"/>
                  </a:endParaRPr>
                </a:p>
              </p:txBody>
            </p:sp>
          </p:grpSp>
          <p:grpSp>
            <p:nvGrpSpPr>
              <p:cNvPr id="49" name="Group 150"/>
              <p:cNvGrpSpPr>
                <a:grpSpLocks/>
              </p:cNvGrpSpPr>
              <p:nvPr/>
            </p:nvGrpSpPr>
            <p:grpSpPr bwMode="auto">
              <a:xfrm rot="10800000">
                <a:off x="6544534" y="4836773"/>
                <a:ext cx="85686" cy="90353"/>
                <a:chOff x="2748" y="3422"/>
                <a:chExt cx="105" cy="108"/>
              </a:xfrm>
            </p:grpSpPr>
            <p:sp>
              <p:nvSpPr>
                <p:cNvPr id="432" name="AutoShape 151"/>
                <p:cNvSpPr>
                  <a:spLocks noChangeArrowheads="1"/>
                </p:cNvSpPr>
                <p:nvPr/>
              </p:nvSpPr>
              <p:spPr bwMode="auto">
                <a:xfrm rot="-5400000">
                  <a:off x="2787" y="3495"/>
                  <a:ext cx="56" cy="102"/>
                </a:xfrm>
                <a:prstGeom prst="flowChartCollate">
                  <a:avLst/>
                </a:prstGeom>
                <a:solidFill>
                  <a:schemeClr val="bg1">
                    <a:lumMod val="75000"/>
                  </a:schemeClr>
                </a:solidFill>
                <a:ln w="9525">
                  <a:solidFill>
                    <a:schemeClr val="tx1"/>
                  </a:solidFill>
                  <a:miter lim="800000"/>
                  <a:headEnd/>
                  <a:tailEnd/>
                </a:ln>
              </p:spPr>
              <p:txBody>
                <a:bodyPr wrap="none" anchor="ctr"/>
                <a:lstStyle/>
                <a:p>
                  <a:pPr latinLnBrk="1">
                    <a:defRPr/>
                  </a:pPr>
                  <a:endParaRPr kumimoji="1" lang="ko-KR" altLang="en-US">
                    <a:latin typeface="Gulim" pitchFamily="34" charset="-127"/>
                    <a:ea typeface="Gulim" pitchFamily="34" charset="-127"/>
                  </a:endParaRPr>
                </a:p>
              </p:txBody>
            </p:sp>
            <p:sp>
              <p:nvSpPr>
                <p:cNvPr id="433" name="Line 152"/>
                <p:cNvSpPr>
                  <a:spLocks noChangeShapeType="1"/>
                </p:cNvSpPr>
                <p:nvPr/>
              </p:nvSpPr>
              <p:spPr bwMode="auto">
                <a:xfrm rot="-5400000">
                  <a:off x="2784" y="3529"/>
                  <a:ext cx="35" cy="0"/>
                </a:xfrm>
                <a:prstGeom prst="line">
                  <a:avLst/>
                </a:prstGeom>
                <a:noFill/>
                <a:ln w="38100">
                  <a:solidFill>
                    <a:schemeClr val="bg1">
                      <a:lumMod val="65000"/>
                    </a:schemeClr>
                  </a:solidFill>
                  <a:round/>
                  <a:headEnd/>
                  <a:tailEnd/>
                </a:ln>
              </p:spPr>
              <p:txBody>
                <a:bodyPr/>
                <a:lstStyle>
                  <a:defPPr>
                    <a:defRPr lang="ko-KR"/>
                  </a:defPPr>
                  <a:lvl1pPr algn="l" rtl="0" fontAlgn="base" latinLnBrk="1">
                    <a:spcBef>
                      <a:spcPct val="0"/>
                    </a:spcBef>
                    <a:spcAft>
                      <a:spcPct val="0"/>
                    </a:spcAft>
                    <a:defRPr kumimoji="1" kern="1200">
                      <a:solidFill>
                        <a:schemeClr val="tx1"/>
                      </a:solidFill>
                      <a:latin typeface="굴림" charset="-127"/>
                      <a:ea typeface="굴림" charset="-127"/>
                      <a:cs typeface="+mn-cs"/>
                    </a:defRPr>
                  </a:lvl1pPr>
                  <a:lvl2pPr marL="457200" algn="l" rtl="0" fontAlgn="base" latinLnBrk="1">
                    <a:spcBef>
                      <a:spcPct val="0"/>
                    </a:spcBef>
                    <a:spcAft>
                      <a:spcPct val="0"/>
                    </a:spcAft>
                    <a:defRPr kumimoji="1" kern="1200">
                      <a:solidFill>
                        <a:schemeClr val="tx1"/>
                      </a:solidFill>
                      <a:latin typeface="굴림" charset="-127"/>
                      <a:ea typeface="굴림" charset="-127"/>
                      <a:cs typeface="+mn-cs"/>
                    </a:defRPr>
                  </a:lvl2pPr>
                  <a:lvl3pPr marL="914400" algn="l" rtl="0" fontAlgn="base" latinLnBrk="1">
                    <a:spcBef>
                      <a:spcPct val="0"/>
                    </a:spcBef>
                    <a:spcAft>
                      <a:spcPct val="0"/>
                    </a:spcAft>
                    <a:defRPr kumimoji="1" kern="1200">
                      <a:solidFill>
                        <a:schemeClr val="tx1"/>
                      </a:solidFill>
                      <a:latin typeface="굴림" charset="-127"/>
                      <a:ea typeface="굴림" charset="-127"/>
                      <a:cs typeface="+mn-cs"/>
                    </a:defRPr>
                  </a:lvl3pPr>
                  <a:lvl4pPr marL="1371600" algn="l" rtl="0" fontAlgn="base" latinLnBrk="1">
                    <a:spcBef>
                      <a:spcPct val="0"/>
                    </a:spcBef>
                    <a:spcAft>
                      <a:spcPct val="0"/>
                    </a:spcAft>
                    <a:defRPr kumimoji="1" kern="1200">
                      <a:solidFill>
                        <a:schemeClr val="tx1"/>
                      </a:solidFill>
                      <a:latin typeface="굴림" charset="-127"/>
                      <a:ea typeface="굴림" charset="-127"/>
                      <a:cs typeface="+mn-cs"/>
                    </a:defRPr>
                  </a:lvl4pPr>
                  <a:lvl5pPr marL="1828800" algn="l" rtl="0" fontAlgn="base" latinLnBrk="1">
                    <a:spcBef>
                      <a:spcPct val="0"/>
                    </a:spcBef>
                    <a:spcAft>
                      <a:spcPct val="0"/>
                    </a:spcAft>
                    <a:defRPr kumimoji="1" kern="1200">
                      <a:solidFill>
                        <a:schemeClr val="tx1"/>
                      </a:solidFill>
                      <a:latin typeface="굴림" charset="-127"/>
                      <a:ea typeface="굴림" charset="-127"/>
                      <a:cs typeface="+mn-cs"/>
                    </a:defRPr>
                  </a:lvl5pPr>
                  <a:lvl6pPr marL="2286000" algn="l" defTabSz="914400" rtl="0" eaLnBrk="1" latinLnBrk="1" hangingPunct="1">
                    <a:defRPr kumimoji="1" kern="1200">
                      <a:solidFill>
                        <a:schemeClr val="tx1"/>
                      </a:solidFill>
                      <a:latin typeface="굴림" charset="-127"/>
                      <a:ea typeface="굴림" charset="-127"/>
                      <a:cs typeface="+mn-cs"/>
                    </a:defRPr>
                  </a:lvl6pPr>
                  <a:lvl7pPr marL="2743200" algn="l" defTabSz="914400" rtl="0" eaLnBrk="1" latinLnBrk="1" hangingPunct="1">
                    <a:defRPr kumimoji="1" kern="1200">
                      <a:solidFill>
                        <a:schemeClr val="tx1"/>
                      </a:solidFill>
                      <a:latin typeface="굴림" charset="-127"/>
                      <a:ea typeface="굴림" charset="-127"/>
                      <a:cs typeface="+mn-cs"/>
                    </a:defRPr>
                  </a:lvl7pPr>
                  <a:lvl8pPr marL="3200400" algn="l" defTabSz="914400" rtl="0" eaLnBrk="1" latinLnBrk="1" hangingPunct="1">
                    <a:defRPr kumimoji="1" kern="1200">
                      <a:solidFill>
                        <a:schemeClr val="tx1"/>
                      </a:solidFill>
                      <a:latin typeface="굴림" charset="-127"/>
                      <a:ea typeface="굴림" charset="-127"/>
                      <a:cs typeface="+mn-cs"/>
                    </a:defRPr>
                  </a:lvl8pPr>
                  <a:lvl9pPr marL="3657600" algn="l" defTabSz="914400" rtl="0" eaLnBrk="1" latinLnBrk="1" hangingPunct="1">
                    <a:defRPr kumimoji="1" kern="1200">
                      <a:solidFill>
                        <a:schemeClr val="tx1"/>
                      </a:solidFill>
                      <a:latin typeface="굴림" charset="-127"/>
                      <a:ea typeface="굴림" charset="-127"/>
                      <a:cs typeface="+mn-cs"/>
                    </a:defRPr>
                  </a:lvl9pPr>
                </a:lstStyle>
                <a:p>
                  <a:pPr>
                    <a:defRPr/>
                  </a:pPr>
                  <a:endParaRPr lang="ko-KR" altLang="en-US"/>
                </a:p>
              </p:txBody>
            </p:sp>
            <p:sp>
              <p:nvSpPr>
                <p:cNvPr id="434" name="AutoShape 153"/>
                <p:cNvSpPr>
                  <a:spLocks noChangeArrowheads="1"/>
                </p:cNvSpPr>
                <p:nvPr/>
              </p:nvSpPr>
              <p:spPr bwMode="auto">
                <a:xfrm rot="-5400000">
                  <a:off x="2774" y="3481"/>
                  <a:ext cx="52" cy="47"/>
                </a:xfrm>
                <a:prstGeom prst="flowChartDelay">
                  <a:avLst/>
                </a:prstGeom>
                <a:solidFill>
                  <a:schemeClr val="bg1">
                    <a:lumMod val="75000"/>
                  </a:schemeClr>
                </a:solidFill>
                <a:ln w="9525">
                  <a:solidFill>
                    <a:schemeClr val="tx1"/>
                  </a:solidFill>
                  <a:miter lim="800000"/>
                  <a:headEnd/>
                  <a:tailEnd/>
                </a:ln>
              </p:spPr>
              <p:txBody>
                <a:bodyPr vert="eaVert" wrap="none" tIns="0" bIns="0" anchor="ctr" anchorCtr="1"/>
                <a:lstStyle/>
                <a:p>
                  <a:pPr latinLnBrk="1">
                    <a:defRPr/>
                  </a:pPr>
                  <a:endParaRPr kumimoji="1" lang="en-US" altLang="ko-KR" sz="700">
                    <a:latin typeface="Gulim" pitchFamily="34" charset="-127"/>
                    <a:ea typeface="Gulim" pitchFamily="34" charset="-127"/>
                  </a:endParaRPr>
                </a:p>
              </p:txBody>
            </p:sp>
          </p:grpSp>
          <p:grpSp>
            <p:nvGrpSpPr>
              <p:cNvPr id="52" name="Group 150"/>
              <p:cNvGrpSpPr>
                <a:grpSpLocks/>
              </p:cNvGrpSpPr>
              <p:nvPr/>
            </p:nvGrpSpPr>
            <p:grpSpPr bwMode="auto">
              <a:xfrm rot="10800000">
                <a:off x="6544534" y="5017480"/>
                <a:ext cx="85686" cy="90353"/>
                <a:chOff x="2748" y="3422"/>
                <a:chExt cx="105" cy="108"/>
              </a:xfrm>
            </p:grpSpPr>
            <p:sp>
              <p:nvSpPr>
                <p:cNvPr id="43542" name="AutoShape 151"/>
                <p:cNvSpPr>
                  <a:spLocks noChangeArrowheads="1"/>
                </p:cNvSpPr>
                <p:nvPr/>
              </p:nvSpPr>
              <p:spPr bwMode="auto">
                <a:xfrm rot="-5400000">
                  <a:off x="2772" y="3449"/>
                  <a:ext cx="57" cy="105"/>
                </a:xfrm>
                <a:prstGeom prst="flowChartCollate">
                  <a:avLst/>
                </a:prstGeom>
                <a:solidFill>
                  <a:srgbClr val="0000FF"/>
                </a:solidFill>
                <a:ln w="9525">
                  <a:solidFill>
                    <a:schemeClr val="tx1"/>
                  </a:solidFill>
                  <a:miter lim="800000"/>
                  <a:headEnd/>
                  <a:tailEnd/>
                </a:ln>
              </p:spPr>
              <p:txBody>
                <a:bodyPr wrap="none" anchor="ctr"/>
                <a:lstStyle/>
                <a:p>
                  <a:pPr latinLnBrk="1"/>
                  <a:endParaRPr kumimoji="1" lang="ko-KR" altLang="en-US">
                    <a:latin typeface="Gulim" pitchFamily="34" charset="-127"/>
                    <a:ea typeface="Gulim" pitchFamily="34" charset="-127"/>
                  </a:endParaRPr>
                </a:p>
              </p:txBody>
            </p:sp>
            <p:sp>
              <p:nvSpPr>
                <p:cNvPr id="43543" name="Line 152"/>
                <p:cNvSpPr>
                  <a:spLocks noChangeShapeType="1"/>
                </p:cNvSpPr>
                <p:nvPr/>
              </p:nvSpPr>
              <p:spPr bwMode="auto">
                <a:xfrm rot="-5400000">
                  <a:off x="2784" y="3485"/>
                  <a:ext cx="34" cy="0"/>
                </a:xfrm>
                <a:prstGeom prst="line">
                  <a:avLst/>
                </a:prstGeom>
                <a:noFill/>
                <a:ln w="38100">
                  <a:solidFill>
                    <a:srgbClr val="0000FF"/>
                  </a:solidFill>
                  <a:round/>
                  <a:headEnd/>
                  <a:tailEnd/>
                </a:ln>
              </p:spPr>
              <p:txBody>
                <a:bodyPr/>
                <a:lstStyle/>
                <a:p>
                  <a:endParaRPr lang="en-US"/>
                </a:p>
              </p:txBody>
            </p:sp>
            <p:sp>
              <p:nvSpPr>
                <p:cNvPr id="43544" name="AutoShape 153"/>
                <p:cNvSpPr>
                  <a:spLocks noChangeArrowheads="1"/>
                </p:cNvSpPr>
                <p:nvPr/>
              </p:nvSpPr>
              <p:spPr bwMode="auto">
                <a:xfrm rot="-5400000">
                  <a:off x="2778" y="3421"/>
                  <a:ext cx="45" cy="48"/>
                </a:xfrm>
                <a:prstGeom prst="flowChartDelay">
                  <a:avLst/>
                </a:prstGeom>
                <a:solidFill>
                  <a:srgbClr val="0000FF"/>
                </a:solidFill>
                <a:ln w="9525">
                  <a:solidFill>
                    <a:schemeClr val="tx1"/>
                  </a:solidFill>
                  <a:miter lim="800000"/>
                  <a:headEnd/>
                  <a:tailEnd/>
                </a:ln>
              </p:spPr>
              <p:txBody>
                <a:bodyPr vert="eaVert" wrap="none" tIns="0" bIns="0" anchor="ctr" anchorCtr="1"/>
                <a:lstStyle/>
                <a:p>
                  <a:pPr latinLnBrk="1"/>
                  <a:endParaRPr kumimoji="1" lang="en-US" altLang="ko-KR" sz="700">
                    <a:latin typeface="Gulim" pitchFamily="34" charset="-127"/>
                    <a:ea typeface="Gulim" pitchFamily="34" charset="-127"/>
                  </a:endParaRPr>
                </a:p>
              </p:txBody>
            </p:sp>
          </p:grpSp>
          <p:sp>
            <p:nvSpPr>
              <p:cNvPr id="43314" name="Line 25"/>
              <p:cNvSpPr>
                <a:spLocks noChangeShapeType="1"/>
              </p:cNvSpPr>
              <p:nvPr/>
            </p:nvSpPr>
            <p:spPr bwMode="auto">
              <a:xfrm rot="5400000" flipH="1" flipV="1">
                <a:off x="6430286" y="3094124"/>
                <a:ext cx="0" cy="485556"/>
              </a:xfrm>
              <a:prstGeom prst="line">
                <a:avLst/>
              </a:prstGeom>
              <a:noFill/>
              <a:ln w="19050">
                <a:solidFill>
                  <a:srgbClr val="00B050"/>
                </a:solidFill>
                <a:round/>
                <a:headEnd/>
                <a:tailEnd/>
              </a:ln>
            </p:spPr>
            <p:txBody>
              <a:bodyPr/>
              <a:lstStyle/>
              <a:p>
                <a:endParaRPr lang="en-US"/>
              </a:p>
            </p:txBody>
          </p:sp>
          <p:sp>
            <p:nvSpPr>
              <p:cNvPr id="43315" name="Line 25"/>
              <p:cNvSpPr>
                <a:spLocks noChangeShapeType="1"/>
              </p:cNvSpPr>
              <p:nvPr/>
            </p:nvSpPr>
            <p:spPr bwMode="auto">
              <a:xfrm rot="5400000" flipH="1" flipV="1">
                <a:off x="6629458" y="3380507"/>
                <a:ext cx="87211" cy="0"/>
              </a:xfrm>
              <a:prstGeom prst="line">
                <a:avLst/>
              </a:prstGeom>
              <a:noFill/>
              <a:ln w="19050">
                <a:solidFill>
                  <a:srgbClr val="009900"/>
                </a:solidFill>
                <a:round/>
                <a:headEnd/>
                <a:tailEnd/>
              </a:ln>
            </p:spPr>
            <p:txBody>
              <a:bodyPr/>
              <a:lstStyle/>
              <a:p>
                <a:endParaRPr lang="en-US"/>
              </a:p>
            </p:txBody>
          </p:sp>
          <p:sp>
            <p:nvSpPr>
              <p:cNvPr id="43316" name="Line 25"/>
              <p:cNvSpPr>
                <a:spLocks noChangeShapeType="1"/>
              </p:cNvSpPr>
              <p:nvPr/>
            </p:nvSpPr>
            <p:spPr bwMode="auto">
              <a:xfrm rot="5400000" flipV="1">
                <a:off x="6430286" y="3491680"/>
                <a:ext cx="0" cy="485556"/>
              </a:xfrm>
              <a:prstGeom prst="line">
                <a:avLst/>
              </a:prstGeom>
              <a:noFill/>
              <a:ln w="19050">
                <a:solidFill>
                  <a:srgbClr val="00B050"/>
                </a:solidFill>
                <a:round/>
                <a:headEnd/>
                <a:tailEnd/>
              </a:ln>
            </p:spPr>
            <p:txBody>
              <a:bodyPr/>
              <a:lstStyle/>
              <a:p>
                <a:endParaRPr lang="en-US"/>
              </a:p>
            </p:txBody>
          </p:sp>
          <p:sp>
            <p:nvSpPr>
              <p:cNvPr id="43317" name="Line 25"/>
              <p:cNvSpPr>
                <a:spLocks noChangeShapeType="1"/>
              </p:cNvSpPr>
              <p:nvPr/>
            </p:nvSpPr>
            <p:spPr bwMode="auto">
              <a:xfrm rot="5400000" flipH="1" flipV="1">
                <a:off x="6629458" y="3778063"/>
                <a:ext cx="87211" cy="0"/>
              </a:xfrm>
              <a:prstGeom prst="line">
                <a:avLst/>
              </a:prstGeom>
              <a:noFill/>
              <a:ln w="19050">
                <a:solidFill>
                  <a:srgbClr val="00B050"/>
                </a:solidFill>
                <a:round/>
                <a:headEnd/>
                <a:tailEnd/>
              </a:ln>
            </p:spPr>
            <p:txBody>
              <a:bodyPr/>
              <a:lstStyle/>
              <a:p>
                <a:endParaRPr lang="en-US"/>
              </a:p>
            </p:txBody>
          </p:sp>
          <p:sp>
            <p:nvSpPr>
              <p:cNvPr id="43318" name="Line 25"/>
              <p:cNvSpPr>
                <a:spLocks noChangeShapeType="1"/>
              </p:cNvSpPr>
              <p:nvPr/>
            </p:nvSpPr>
            <p:spPr bwMode="auto">
              <a:xfrm rot="5400000" flipH="1" flipV="1">
                <a:off x="6430286" y="3871166"/>
                <a:ext cx="0" cy="485556"/>
              </a:xfrm>
              <a:prstGeom prst="line">
                <a:avLst/>
              </a:prstGeom>
              <a:noFill/>
              <a:ln w="19050">
                <a:solidFill>
                  <a:srgbClr val="00B050"/>
                </a:solidFill>
                <a:round/>
                <a:headEnd/>
                <a:tailEnd/>
              </a:ln>
            </p:spPr>
            <p:txBody>
              <a:bodyPr/>
              <a:lstStyle/>
              <a:p>
                <a:endParaRPr lang="en-US"/>
              </a:p>
            </p:txBody>
          </p:sp>
          <p:sp>
            <p:nvSpPr>
              <p:cNvPr id="43319" name="Line 25"/>
              <p:cNvSpPr>
                <a:spLocks noChangeShapeType="1"/>
              </p:cNvSpPr>
              <p:nvPr/>
            </p:nvSpPr>
            <p:spPr bwMode="auto">
              <a:xfrm rot="5400000" flipH="1" flipV="1">
                <a:off x="6629458" y="4157549"/>
                <a:ext cx="87211" cy="0"/>
              </a:xfrm>
              <a:prstGeom prst="line">
                <a:avLst/>
              </a:prstGeom>
              <a:noFill/>
              <a:ln w="19050">
                <a:solidFill>
                  <a:srgbClr val="00B050"/>
                </a:solidFill>
                <a:round/>
                <a:headEnd/>
                <a:tailEnd/>
              </a:ln>
            </p:spPr>
            <p:txBody>
              <a:bodyPr/>
              <a:lstStyle/>
              <a:p>
                <a:endParaRPr lang="en-US"/>
              </a:p>
            </p:txBody>
          </p:sp>
          <p:sp>
            <p:nvSpPr>
              <p:cNvPr id="43320" name="Line 25"/>
              <p:cNvSpPr>
                <a:spLocks noChangeShapeType="1"/>
              </p:cNvSpPr>
              <p:nvPr/>
            </p:nvSpPr>
            <p:spPr bwMode="auto">
              <a:xfrm rot="5400000" flipH="1" flipV="1">
                <a:off x="6430286" y="4304863"/>
                <a:ext cx="0" cy="485556"/>
              </a:xfrm>
              <a:prstGeom prst="line">
                <a:avLst/>
              </a:prstGeom>
              <a:noFill/>
              <a:ln w="19050">
                <a:solidFill>
                  <a:srgbClr val="00B050"/>
                </a:solidFill>
                <a:round/>
                <a:headEnd/>
                <a:tailEnd/>
              </a:ln>
            </p:spPr>
            <p:txBody>
              <a:bodyPr/>
              <a:lstStyle/>
              <a:p>
                <a:endParaRPr lang="en-US"/>
              </a:p>
            </p:txBody>
          </p:sp>
          <p:sp>
            <p:nvSpPr>
              <p:cNvPr id="43321" name="Line 25"/>
              <p:cNvSpPr>
                <a:spLocks noChangeShapeType="1"/>
              </p:cNvSpPr>
              <p:nvPr/>
            </p:nvSpPr>
            <p:spPr bwMode="auto">
              <a:xfrm rot="5400000" flipH="1" flipV="1">
                <a:off x="6629458" y="4591246"/>
                <a:ext cx="87211" cy="0"/>
              </a:xfrm>
              <a:prstGeom prst="line">
                <a:avLst/>
              </a:prstGeom>
              <a:noFill/>
              <a:ln w="19050">
                <a:solidFill>
                  <a:srgbClr val="00B050"/>
                </a:solidFill>
                <a:round/>
                <a:headEnd/>
                <a:tailEnd/>
              </a:ln>
            </p:spPr>
            <p:txBody>
              <a:bodyPr/>
              <a:lstStyle/>
              <a:p>
                <a:endParaRPr lang="en-US"/>
              </a:p>
            </p:txBody>
          </p:sp>
          <p:sp>
            <p:nvSpPr>
              <p:cNvPr id="43322" name="Line 25"/>
              <p:cNvSpPr>
                <a:spLocks noChangeShapeType="1"/>
              </p:cNvSpPr>
              <p:nvPr/>
            </p:nvSpPr>
            <p:spPr bwMode="auto">
              <a:xfrm rot="5400000" flipV="1">
                <a:off x="6430286" y="4702419"/>
                <a:ext cx="0" cy="485556"/>
              </a:xfrm>
              <a:prstGeom prst="line">
                <a:avLst/>
              </a:prstGeom>
              <a:noFill/>
              <a:ln w="19050">
                <a:solidFill>
                  <a:srgbClr val="00B050"/>
                </a:solidFill>
                <a:round/>
                <a:headEnd/>
                <a:tailEnd/>
              </a:ln>
            </p:spPr>
            <p:txBody>
              <a:bodyPr/>
              <a:lstStyle/>
              <a:p>
                <a:endParaRPr lang="en-US"/>
              </a:p>
            </p:txBody>
          </p:sp>
          <p:sp>
            <p:nvSpPr>
              <p:cNvPr id="43323" name="Line 25"/>
              <p:cNvSpPr>
                <a:spLocks noChangeShapeType="1"/>
              </p:cNvSpPr>
              <p:nvPr/>
            </p:nvSpPr>
            <p:spPr bwMode="auto">
              <a:xfrm rot="5400000" flipH="1" flipV="1">
                <a:off x="6629458" y="4988803"/>
                <a:ext cx="87211" cy="0"/>
              </a:xfrm>
              <a:prstGeom prst="line">
                <a:avLst/>
              </a:prstGeom>
              <a:noFill/>
              <a:ln w="19050">
                <a:solidFill>
                  <a:srgbClr val="00B050"/>
                </a:solidFill>
                <a:round/>
                <a:headEnd/>
                <a:tailEnd/>
              </a:ln>
            </p:spPr>
            <p:txBody>
              <a:bodyPr/>
              <a:lstStyle/>
              <a:p>
                <a:endParaRPr lang="en-US"/>
              </a:p>
            </p:txBody>
          </p:sp>
          <p:sp>
            <p:nvSpPr>
              <p:cNvPr id="43324" name="Line 25"/>
              <p:cNvSpPr>
                <a:spLocks noChangeShapeType="1"/>
              </p:cNvSpPr>
              <p:nvPr/>
            </p:nvSpPr>
            <p:spPr bwMode="auto">
              <a:xfrm rot="5400000" flipH="1" flipV="1">
                <a:off x="5005446" y="3759993"/>
                <a:ext cx="2364124" cy="0"/>
              </a:xfrm>
              <a:prstGeom prst="line">
                <a:avLst/>
              </a:prstGeom>
              <a:noFill/>
              <a:ln w="19050">
                <a:solidFill>
                  <a:srgbClr val="00B050"/>
                </a:solidFill>
                <a:round/>
                <a:headEnd/>
                <a:tailEnd/>
              </a:ln>
            </p:spPr>
            <p:txBody>
              <a:bodyPr/>
              <a:lstStyle/>
              <a:p>
                <a:endParaRPr lang="en-US"/>
              </a:p>
            </p:txBody>
          </p:sp>
          <p:sp>
            <p:nvSpPr>
              <p:cNvPr id="43325" name="Line 18"/>
              <p:cNvSpPr>
                <a:spLocks noChangeShapeType="1"/>
              </p:cNvSpPr>
              <p:nvPr/>
            </p:nvSpPr>
            <p:spPr bwMode="auto">
              <a:xfrm rot="5400000" flipH="1">
                <a:off x="5172210" y="2548532"/>
                <a:ext cx="154641" cy="0"/>
              </a:xfrm>
              <a:prstGeom prst="line">
                <a:avLst/>
              </a:prstGeom>
              <a:noFill/>
              <a:ln w="28575">
                <a:solidFill>
                  <a:srgbClr val="99CCFF"/>
                </a:solidFill>
                <a:round/>
                <a:headEnd/>
                <a:tailEnd/>
              </a:ln>
            </p:spPr>
            <p:txBody>
              <a:bodyPr/>
              <a:lstStyle/>
              <a:p>
                <a:endParaRPr lang="en-US"/>
              </a:p>
            </p:txBody>
          </p:sp>
          <p:sp>
            <p:nvSpPr>
              <p:cNvPr id="43326" name="Arc 20"/>
              <p:cNvSpPr>
                <a:spLocks/>
              </p:cNvSpPr>
              <p:nvPr/>
            </p:nvSpPr>
            <p:spPr bwMode="auto">
              <a:xfrm rot="5952117">
                <a:off x="5185114" y="2630859"/>
                <a:ext cx="102925" cy="85066"/>
              </a:xfrm>
              <a:custGeom>
                <a:avLst/>
                <a:gdLst>
                  <a:gd name="T0" fmla="*/ 0 w 30878"/>
                  <a:gd name="T1" fmla="*/ 2147483647 h 21600"/>
                  <a:gd name="T2" fmla="*/ 2147483647 w 30878"/>
                  <a:gd name="T3" fmla="*/ 2147483647 h 21600"/>
                  <a:gd name="T4" fmla="*/ 2147483647 w 30878"/>
                  <a:gd name="T5" fmla="*/ 2147483647 h 21600"/>
                  <a:gd name="T6" fmla="*/ 0 60000 65536"/>
                  <a:gd name="T7" fmla="*/ 0 60000 65536"/>
                  <a:gd name="T8" fmla="*/ 0 60000 65536"/>
                  <a:gd name="T9" fmla="*/ 0 w 30878"/>
                  <a:gd name="T10" fmla="*/ 0 h 21600"/>
                  <a:gd name="T11" fmla="*/ 30878 w 30878"/>
                  <a:gd name="T12" fmla="*/ 21600 h 21600"/>
                </a:gdLst>
                <a:ahLst/>
                <a:cxnLst>
                  <a:cxn ang="T6">
                    <a:pos x="T0" y="T1"/>
                  </a:cxn>
                  <a:cxn ang="T7">
                    <a:pos x="T2" y="T3"/>
                  </a:cxn>
                  <a:cxn ang="T8">
                    <a:pos x="T4" y="T5"/>
                  </a:cxn>
                </a:cxnLst>
                <a:rect l="T9" t="T10" r="T11" b="T12"/>
                <a:pathLst>
                  <a:path w="30878" h="21600" fill="none" extrusionOk="0">
                    <a:moveTo>
                      <a:pt x="-1" y="9188"/>
                    </a:moveTo>
                    <a:cubicBezTo>
                      <a:pt x="4043" y="3428"/>
                      <a:pt x="10640" y="-1"/>
                      <a:pt x="17678" y="0"/>
                    </a:cubicBezTo>
                    <a:cubicBezTo>
                      <a:pt x="22454" y="0"/>
                      <a:pt x="27096" y="1583"/>
                      <a:pt x="30877" y="4502"/>
                    </a:cubicBezTo>
                  </a:path>
                  <a:path w="30878" h="21600" stroke="0" extrusionOk="0">
                    <a:moveTo>
                      <a:pt x="-1" y="9188"/>
                    </a:moveTo>
                    <a:cubicBezTo>
                      <a:pt x="4043" y="3428"/>
                      <a:pt x="10640" y="-1"/>
                      <a:pt x="17678" y="0"/>
                    </a:cubicBezTo>
                    <a:cubicBezTo>
                      <a:pt x="22454" y="0"/>
                      <a:pt x="27096" y="1583"/>
                      <a:pt x="30877" y="4502"/>
                    </a:cubicBezTo>
                    <a:lnTo>
                      <a:pt x="17678" y="21600"/>
                    </a:lnTo>
                    <a:close/>
                  </a:path>
                </a:pathLst>
              </a:custGeom>
              <a:noFill/>
              <a:ln w="28575">
                <a:solidFill>
                  <a:srgbClr val="99CCFF"/>
                </a:solidFill>
                <a:round/>
                <a:headEnd/>
                <a:tailEnd/>
              </a:ln>
            </p:spPr>
            <p:txBody>
              <a:bodyPr wrap="none" anchor="ctr"/>
              <a:lstStyle/>
              <a:p>
                <a:endParaRPr lang="en-US"/>
              </a:p>
            </p:txBody>
          </p:sp>
          <p:sp>
            <p:nvSpPr>
              <p:cNvPr id="43327" name="Line 18"/>
              <p:cNvSpPr>
                <a:spLocks noChangeShapeType="1"/>
              </p:cNvSpPr>
              <p:nvPr/>
            </p:nvSpPr>
            <p:spPr bwMode="auto">
              <a:xfrm rot="5400000" flipH="1" flipV="1">
                <a:off x="5195992" y="2785745"/>
                <a:ext cx="126495" cy="0"/>
              </a:xfrm>
              <a:prstGeom prst="line">
                <a:avLst/>
              </a:prstGeom>
              <a:noFill/>
              <a:ln w="28575">
                <a:solidFill>
                  <a:srgbClr val="99CCFF"/>
                </a:solidFill>
                <a:round/>
                <a:headEnd/>
                <a:tailEnd/>
              </a:ln>
            </p:spPr>
            <p:txBody>
              <a:bodyPr/>
              <a:lstStyle/>
              <a:p>
                <a:endParaRPr lang="en-US"/>
              </a:p>
            </p:txBody>
          </p:sp>
          <p:sp>
            <p:nvSpPr>
              <p:cNvPr id="43328" name="Line 25"/>
              <p:cNvSpPr>
                <a:spLocks noChangeShapeType="1"/>
              </p:cNvSpPr>
              <p:nvPr/>
            </p:nvSpPr>
            <p:spPr bwMode="auto">
              <a:xfrm rot="5400000" flipV="1">
                <a:off x="5716233" y="2120013"/>
                <a:ext cx="0" cy="942549"/>
              </a:xfrm>
              <a:prstGeom prst="line">
                <a:avLst/>
              </a:prstGeom>
              <a:noFill/>
              <a:ln w="19050">
                <a:solidFill>
                  <a:srgbClr val="00B050"/>
                </a:solidFill>
                <a:round/>
                <a:headEnd/>
                <a:tailEnd/>
              </a:ln>
            </p:spPr>
            <p:txBody>
              <a:bodyPr/>
              <a:lstStyle/>
              <a:p>
                <a:endParaRPr lang="en-US"/>
              </a:p>
            </p:txBody>
          </p:sp>
          <p:sp>
            <p:nvSpPr>
              <p:cNvPr id="43329" name="Arc 20"/>
              <p:cNvSpPr>
                <a:spLocks/>
              </p:cNvSpPr>
              <p:nvPr/>
            </p:nvSpPr>
            <p:spPr bwMode="auto">
              <a:xfrm rot="-9933615">
                <a:off x="5140024" y="2769638"/>
                <a:ext cx="81340" cy="107639"/>
              </a:xfrm>
              <a:custGeom>
                <a:avLst/>
                <a:gdLst>
                  <a:gd name="T0" fmla="*/ 0 w 30878"/>
                  <a:gd name="T1" fmla="*/ 2147483647 h 21600"/>
                  <a:gd name="T2" fmla="*/ 2147483647 w 30878"/>
                  <a:gd name="T3" fmla="*/ 2147483647 h 21600"/>
                  <a:gd name="T4" fmla="*/ 2147483647 w 30878"/>
                  <a:gd name="T5" fmla="*/ 2147483647 h 21600"/>
                  <a:gd name="T6" fmla="*/ 0 60000 65536"/>
                  <a:gd name="T7" fmla="*/ 0 60000 65536"/>
                  <a:gd name="T8" fmla="*/ 0 60000 65536"/>
                  <a:gd name="T9" fmla="*/ 0 w 30878"/>
                  <a:gd name="T10" fmla="*/ 0 h 21600"/>
                  <a:gd name="T11" fmla="*/ 30878 w 30878"/>
                  <a:gd name="T12" fmla="*/ 21600 h 21600"/>
                </a:gdLst>
                <a:ahLst/>
                <a:cxnLst>
                  <a:cxn ang="T6">
                    <a:pos x="T0" y="T1"/>
                  </a:cxn>
                  <a:cxn ang="T7">
                    <a:pos x="T2" y="T3"/>
                  </a:cxn>
                  <a:cxn ang="T8">
                    <a:pos x="T4" y="T5"/>
                  </a:cxn>
                </a:cxnLst>
                <a:rect l="T9" t="T10" r="T11" b="T12"/>
                <a:pathLst>
                  <a:path w="30878" h="21600" fill="none" extrusionOk="0">
                    <a:moveTo>
                      <a:pt x="-1" y="9188"/>
                    </a:moveTo>
                    <a:cubicBezTo>
                      <a:pt x="4043" y="3428"/>
                      <a:pt x="10640" y="-1"/>
                      <a:pt x="17678" y="0"/>
                    </a:cubicBezTo>
                    <a:cubicBezTo>
                      <a:pt x="22454" y="0"/>
                      <a:pt x="27096" y="1583"/>
                      <a:pt x="30877" y="4502"/>
                    </a:cubicBezTo>
                  </a:path>
                  <a:path w="30878" h="21600" stroke="0" extrusionOk="0">
                    <a:moveTo>
                      <a:pt x="-1" y="9188"/>
                    </a:moveTo>
                    <a:cubicBezTo>
                      <a:pt x="4043" y="3428"/>
                      <a:pt x="10640" y="-1"/>
                      <a:pt x="17678" y="0"/>
                    </a:cubicBezTo>
                    <a:cubicBezTo>
                      <a:pt x="22454" y="0"/>
                      <a:pt x="27096" y="1583"/>
                      <a:pt x="30877" y="4502"/>
                    </a:cubicBezTo>
                    <a:lnTo>
                      <a:pt x="17678" y="21600"/>
                    </a:lnTo>
                    <a:close/>
                  </a:path>
                </a:pathLst>
              </a:custGeom>
              <a:noFill/>
              <a:ln w="28575">
                <a:solidFill>
                  <a:srgbClr val="99CCFF"/>
                </a:solidFill>
                <a:round/>
                <a:headEnd/>
                <a:tailEnd/>
              </a:ln>
            </p:spPr>
            <p:txBody>
              <a:bodyPr wrap="none" anchor="ctr"/>
              <a:lstStyle/>
              <a:p>
                <a:endParaRPr lang="en-US"/>
              </a:p>
            </p:txBody>
          </p:sp>
          <p:sp>
            <p:nvSpPr>
              <p:cNvPr id="43330" name="Line 21"/>
              <p:cNvSpPr>
                <a:spLocks noChangeShapeType="1"/>
              </p:cNvSpPr>
              <p:nvPr/>
            </p:nvSpPr>
            <p:spPr bwMode="auto">
              <a:xfrm rot="5400000" flipH="1" flipV="1">
                <a:off x="5095629" y="2813911"/>
                <a:ext cx="0" cy="70163"/>
              </a:xfrm>
              <a:prstGeom prst="line">
                <a:avLst/>
              </a:prstGeom>
              <a:noFill/>
              <a:ln w="28575">
                <a:solidFill>
                  <a:srgbClr val="99CCFF"/>
                </a:solidFill>
                <a:round/>
                <a:headEnd/>
                <a:tailEnd/>
              </a:ln>
            </p:spPr>
            <p:txBody>
              <a:bodyPr/>
              <a:lstStyle/>
              <a:p>
                <a:endParaRPr lang="en-US"/>
              </a:p>
            </p:txBody>
          </p:sp>
          <p:sp>
            <p:nvSpPr>
              <p:cNvPr id="43331" name="Line 21"/>
              <p:cNvSpPr>
                <a:spLocks noChangeShapeType="1"/>
              </p:cNvSpPr>
              <p:nvPr/>
            </p:nvSpPr>
            <p:spPr bwMode="auto">
              <a:xfrm rot="5400000" flipH="1" flipV="1">
                <a:off x="5238439" y="2828191"/>
                <a:ext cx="0" cy="41602"/>
              </a:xfrm>
              <a:prstGeom prst="line">
                <a:avLst/>
              </a:prstGeom>
              <a:noFill/>
              <a:ln w="28575">
                <a:solidFill>
                  <a:srgbClr val="99CCFF"/>
                </a:solidFill>
                <a:round/>
                <a:headEnd/>
                <a:tailEnd/>
              </a:ln>
            </p:spPr>
            <p:txBody>
              <a:bodyPr/>
              <a:lstStyle/>
              <a:p>
                <a:endParaRPr lang="en-US"/>
              </a:p>
            </p:txBody>
          </p:sp>
          <p:grpSp>
            <p:nvGrpSpPr>
              <p:cNvPr id="53" name="Group 150"/>
              <p:cNvGrpSpPr>
                <a:grpSpLocks/>
              </p:cNvGrpSpPr>
              <p:nvPr/>
            </p:nvGrpSpPr>
            <p:grpSpPr bwMode="auto">
              <a:xfrm rot="10800000">
                <a:off x="5515751" y="2453331"/>
                <a:ext cx="70571" cy="101193"/>
                <a:chOff x="2750" y="3421"/>
                <a:chExt cx="102" cy="107"/>
              </a:xfrm>
            </p:grpSpPr>
            <p:sp>
              <p:nvSpPr>
                <p:cNvPr id="43539" name="AutoShape 151"/>
                <p:cNvSpPr>
                  <a:spLocks noChangeArrowheads="1"/>
                </p:cNvSpPr>
                <p:nvPr/>
              </p:nvSpPr>
              <p:spPr bwMode="auto">
                <a:xfrm rot="-5400000">
                  <a:off x="2761" y="3446"/>
                  <a:ext cx="64" cy="108"/>
                </a:xfrm>
                <a:prstGeom prst="flowChartCollate">
                  <a:avLst/>
                </a:prstGeom>
                <a:solidFill>
                  <a:srgbClr val="B2B2B2"/>
                </a:solidFill>
                <a:ln w="9525">
                  <a:solidFill>
                    <a:srgbClr val="000000"/>
                  </a:solidFill>
                  <a:miter lim="800000"/>
                  <a:headEnd/>
                  <a:tailEnd/>
                </a:ln>
              </p:spPr>
              <p:txBody>
                <a:bodyPr wrap="none" anchor="ctr"/>
                <a:lstStyle/>
                <a:p>
                  <a:endParaRPr lang="ko-KR" altLang="en-US">
                    <a:solidFill>
                      <a:srgbClr val="000000"/>
                    </a:solidFill>
                    <a:latin typeface="Gulim" pitchFamily="34" charset="-127"/>
                    <a:ea typeface="Gulim" pitchFamily="34" charset="-127"/>
                  </a:endParaRPr>
                </a:p>
              </p:txBody>
            </p:sp>
            <p:sp>
              <p:nvSpPr>
                <p:cNvPr id="459" name="Line 152"/>
                <p:cNvSpPr>
                  <a:spLocks noChangeShapeType="1"/>
                </p:cNvSpPr>
                <p:nvPr/>
              </p:nvSpPr>
              <p:spPr bwMode="auto">
                <a:xfrm rot="-5400000">
                  <a:off x="2701" y="3442"/>
                  <a:ext cx="40" cy="0"/>
                </a:xfrm>
                <a:prstGeom prst="line">
                  <a:avLst/>
                </a:prstGeom>
                <a:noFill/>
                <a:ln w="38100">
                  <a:solidFill>
                    <a:srgbClr val="B2B2B2"/>
                  </a:solidFill>
                  <a:round/>
                  <a:headEnd/>
                  <a:tailEnd/>
                </a:ln>
              </p:spPr>
              <p:txBody>
                <a:bodyPr/>
                <a:lstStyle>
                  <a:defPPr>
                    <a:defRPr lang="ko-KR"/>
                  </a:defPPr>
                  <a:lvl1pPr algn="l" rtl="0" fontAlgn="base" latinLnBrk="1">
                    <a:spcBef>
                      <a:spcPct val="0"/>
                    </a:spcBef>
                    <a:spcAft>
                      <a:spcPct val="0"/>
                    </a:spcAft>
                    <a:defRPr kumimoji="1" kern="1200">
                      <a:solidFill>
                        <a:schemeClr val="tx1"/>
                      </a:solidFill>
                      <a:latin typeface="굴림" charset="-127"/>
                      <a:ea typeface="굴림" charset="-127"/>
                      <a:cs typeface="+mn-cs"/>
                    </a:defRPr>
                  </a:lvl1pPr>
                  <a:lvl2pPr marL="457200" algn="l" rtl="0" fontAlgn="base" latinLnBrk="1">
                    <a:spcBef>
                      <a:spcPct val="0"/>
                    </a:spcBef>
                    <a:spcAft>
                      <a:spcPct val="0"/>
                    </a:spcAft>
                    <a:defRPr kumimoji="1" kern="1200">
                      <a:solidFill>
                        <a:schemeClr val="tx1"/>
                      </a:solidFill>
                      <a:latin typeface="굴림" charset="-127"/>
                      <a:ea typeface="굴림" charset="-127"/>
                      <a:cs typeface="+mn-cs"/>
                    </a:defRPr>
                  </a:lvl2pPr>
                  <a:lvl3pPr marL="914400" algn="l" rtl="0" fontAlgn="base" latinLnBrk="1">
                    <a:spcBef>
                      <a:spcPct val="0"/>
                    </a:spcBef>
                    <a:spcAft>
                      <a:spcPct val="0"/>
                    </a:spcAft>
                    <a:defRPr kumimoji="1" kern="1200">
                      <a:solidFill>
                        <a:schemeClr val="tx1"/>
                      </a:solidFill>
                      <a:latin typeface="굴림" charset="-127"/>
                      <a:ea typeface="굴림" charset="-127"/>
                      <a:cs typeface="+mn-cs"/>
                    </a:defRPr>
                  </a:lvl3pPr>
                  <a:lvl4pPr marL="1371600" algn="l" rtl="0" fontAlgn="base" latinLnBrk="1">
                    <a:spcBef>
                      <a:spcPct val="0"/>
                    </a:spcBef>
                    <a:spcAft>
                      <a:spcPct val="0"/>
                    </a:spcAft>
                    <a:defRPr kumimoji="1" kern="1200">
                      <a:solidFill>
                        <a:schemeClr val="tx1"/>
                      </a:solidFill>
                      <a:latin typeface="굴림" charset="-127"/>
                      <a:ea typeface="굴림" charset="-127"/>
                      <a:cs typeface="+mn-cs"/>
                    </a:defRPr>
                  </a:lvl4pPr>
                  <a:lvl5pPr marL="1828800" algn="l" rtl="0" fontAlgn="base" latinLnBrk="1">
                    <a:spcBef>
                      <a:spcPct val="0"/>
                    </a:spcBef>
                    <a:spcAft>
                      <a:spcPct val="0"/>
                    </a:spcAft>
                    <a:defRPr kumimoji="1" kern="1200">
                      <a:solidFill>
                        <a:schemeClr val="tx1"/>
                      </a:solidFill>
                      <a:latin typeface="굴림" charset="-127"/>
                      <a:ea typeface="굴림" charset="-127"/>
                      <a:cs typeface="+mn-cs"/>
                    </a:defRPr>
                  </a:lvl5pPr>
                  <a:lvl6pPr marL="2286000" algn="l" defTabSz="914400" rtl="0" eaLnBrk="1" latinLnBrk="1" hangingPunct="1">
                    <a:defRPr kumimoji="1" kern="1200">
                      <a:solidFill>
                        <a:schemeClr val="tx1"/>
                      </a:solidFill>
                      <a:latin typeface="굴림" charset="-127"/>
                      <a:ea typeface="굴림" charset="-127"/>
                      <a:cs typeface="+mn-cs"/>
                    </a:defRPr>
                  </a:lvl6pPr>
                  <a:lvl7pPr marL="2743200" algn="l" defTabSz="914400" rtl="0" eaLnBrk="1" latinLnBrk="1" hangingPunct="1">
                    <a:defRPr kumimoji="1" kern="1200">
                      <a:solidFill>
                        <a:schemeClr val="tx1"/>
                      </a:solidFill>
                      <a:latin typeface="굴림" charset="-127"/>
                      <a:ea typeface="굴림" charset="-127"/>
                      <a:cs typeface="+mn-cs"/>
                    </a:defRPr>
                  </a:lvl7pPr>
                  <a:lvl8pPr marL="3200400" algn="l" defTabSz="914400" rtl="0" eaLnBrk="1" latinLnBrk="1" hangingPunct="1">
                    <a:defRPr kumimoji="1" kern="1200">
                      <a:solidFill>
                        <a:schemeClr val="tx1"/>
                      </a:solidFill>
                      <a:latin typeface="굴림" charset="-127"/>
                      <a:ea typeface="굴림" charset="-127"/>
                      <a:cs typeface="+mn-cs"/>
                    </a:defRPr>
                  </a:lvl8pPr>
                  <a:lvl9pPr marL="3657600" algn="l" defTabSz="914400" rtl="0" eaLnBrk="1" latinLnBrk="1" hangingPunct="1">
                    <a:defRPr kumimoji="1" kern="1200">
                      <a:solidFill>
                        <a:schemeClr val="tx1"/>
                      </a:solidFill>
                      <a:latin typeface="굴림" charset="-127"/>
                      <a:ea typeface="굴림" charset="-127"/>
                      <a:cs typeface="+mn-cs"/>
                    </a:defRPr>
                  </a:lvl9pPr>
                </a:lstStyle>
                <a:p>
                  <a:pPr fontAlgn="auto" latinLnBrk="0">
                    <a:spcBef>
                      <a:spcPts val="0"/>
                    </a:spcBef>
                    <a:spcAft>
                      <a:spcPts val="0"/>
                    </a:spcAft>
                    <a:defRPr/>
                  </a:pPr>
                  <a:endParaRPr kumimoji="0" lang="ko-KR" altLang="en-US" kern="0">
                    <a:solidFill>
                      <a:sysClr val="windowText" lastClr="000000"/>
                    </a:solidFill>
                  </a:endParaRPr>
                </a:p>
              </p:txBody>
            </p:sp>
            <p:sp>
              <p:nvSpPr>
                <p:cNvPr id="43541" name="AutoShape 153"/>
                <p:cNvSpPr>
                  <a:spLocks noChangeArrowheads="1"/>
                </p:cNvSpPr>
                <p:nvPr/>
              </p:nvSpPr>
              <p:spPr bwMode="auto">
                <a:xfrm rot="-5400000">
                  <a:off x="2771" y="3386"/>
                  <a:ext cx="64" cy="48"/>
                </a:xfrm>
                <a:prstGeom prst="flowChartDelay">
                  <a:avLst/>
                </a:prstGeom>
                <a:solidFill>
                  <a:srgbClr val="B2B2B2"/>
                </a:solidFill>
                <a:ln w="9525">
                  <a:solidFill>
                    <a:srgbClr val="000000"/>
                  </a:solidFill>
                  <a:miter lim="800000"/>
                  <a:headEnd/>
                  <a:tailEnd/>
                </a:ln>
              </p:spPr>
              <p:txBody>
                <a:bodyPr vert="eaVert" wrap="none" tIns="0" bIns="0" anchor="ctr" anchorCtr="1"/>
                <a:lstStyle/>
                <a:p>
                  <a:endParaRPr lang="en-US" altLang="ko-KR" sz="700">
                    <a:solidFill>
                      <a:srgbClr val="000000"/>
                    </a:solidFill>
                    <a:latin typeface="Gulim" pitchFamily="34" charset="-127"/>
                    <a:ea typeface="Gulim" pitchFamily="34" charset="-127"/>
                  </a:endParaRPr>
                </a:p>
              </p:txBody>
            </p:sp>
          </p:grpSp>
          <p:grpSp>
            <p:nvGrpSpPr>
              <p:cNvPr id="54" name="그룹 1028"/>
              <p:cNvGrpSpPr>
                <a:grpSpLocks/>
              </p:cNvGrpSpPr>
              <p:nvPr/>
            </p:nvGrpSpPr>
            <p:grpSpPr bwMode="auto">
              <a:xfrm rot="5400000">
                <a:off x="5310072" y="2445063"/>
                <a:ext cx="106434" cy="99352"/>
                <a:chOff x="4471359" y="3327421"/>
                <a:chExt cx="203449" cy="203195"/>
              </a:xfrm>
            </p:grpSpPr>
            <p:sp>
              <p:nvSpPr>
                <p:cNvPr id="43532" name="Line 211"/>
                <p:cNvSpPr>
                  <a:spLocks noChangeShapeType="1"/>
                </p:cNvSpPr>
                <p:nvPr/>
              </p:nvSpPr>
              <p:spPr bwMode="auto">
                <a:xfrm rot="5267881" flipH="1">
                  <a:off x="4605904" y="3273238"/>
                  <a:ext cx="3846" cy="112212"/>
                </a:xfrm>
                <a:prstGeom prst="line">
                  <a:avLst/>
                </a:prstGeom>
                <a:noFill/>
                <a:ln w="19050">
                  <a:solidFill>
                    <a:srgbClr val="996633"/>
                  </a:solidFill>
                  <a:round/>
                  <a:headEnd/>
                  <a:tailEnd/>
                </a:ln>
              </p:spPr>
              <p:txBody>
                <a:bodyPr/>
                <a:lstStyle/>
                <a:p>
                  <a:endParaRPr lang="en-US"/>
                </a:p>
              </p:txBody>
            </p:sp>
            <p:sp>
              <p:nvSpPr>
                <p:cNvPr id="43533" name="Line 212"/>
                <p:cNvSpPr>
                  <a:spLocks noChangeShapeType="1"/>
                </p:cNvSpPr>
                <p:nvPr/>
              </p:nvSpPr>
              <p:spPr bwMode="auto">
                <a:xfrm rot="5267881">
                  <a:off x="4534182" y="3269811"/>
                  <a:ext cx="64736" cy="190381"/>
                </a:xfrm>
                <a:prstGeom prst="line">
                  <a:avLst/>
                </a:prstGeom>
                <a:noFill/>
                <a:ln w="19050">
                  <a:solidFill>
                    <a:srgbClr val="996633"/>
                  </a:solidFill>
                  <a:round/>
                  <a:headEnd/>
                  <a:tailEnd/>
                </a:ln>
              </p:spPr>
              <p:txBody>
                <a:bodyPr/>
                <a:lstStyle/>
                <a:p>
                  <a:endParaRPr lang="en-US"/>
                </a:p>
              </p:txBody>
            </p:sp>
            <p:sp>
              <p:nvSpPr>
                <p:cNvPr id="43534" name="Line 214"/>
                <p:cNvSpPr>
                  <a:spLocks noChangeShapeType="1"/>
                </p:cNvSpPr>
                <p:nvPr/>
              </p:nvSpPr>
              <p:spPr bwMode="auto">
                <a:xfrm rot="5267881">
                  <a:off x="4576465" y="3299377"/>
                  <a:ext cx="0" cy="196686"/>
                </a:xfrm>
                <a:prstGeom prst="line">
                  <a:avLst/>
                </a:prstGeom>
                <a:noFill/>
                <a:ln w="19050">
                  <a:solidFill>
                    <a:srgbClr val="996633"/>
                  </a:solidFill>
                  <a:round/>
                  <a:headEnd/>
                  <a:tailEnd/>
                </a:ln>
              </p:spPr>
              <p:txBody>
                <a:bodyPr/>
                <a:lstStyle/>
                <a:p>
                  <a:endParaRPr lang="en-US"/>
                </a:p>
              </p:txBody>
            </p:sp>
            <p:sp>
              <p:nvSpPr>
                <p:cNvPr id="43535" name="Line 215"/>
                <p:cNvSpPr>
                  <a:spLocks noChangeShapeType="1"/>
                </p:cNvSpPr>
                <p:nvPr/>
              </p:nvSpPr>
              <p:spPr bwMode="auto">
                <a:xfrm rot="5267881">
                  <a:off x="4545057" y="3334858"/>
                  <a:ext cx="64736" cy="190433"/>
                </a:xfrm>
                <a:prstGeom prst="line">
                  <a:avLst/>
                </a:prstGeom>
                <a:noFill/>
                <a:ln w="19050">
                  <a:solidFill>
                    <a:srgbClr val="996633"/>
                  </a:solidFill>
                  <a:round/>
                  <a:headEnd/>
                  <a:tailEnd/>
                </a:ln>
              </p:spPr>
              <p:txBody>
                <a:bodyPr/>
                <a:lstStyle/>
                <a:p>
                  <a:endParaRPr lang="en-US"/>
                </a:p>
              </p:txBody>
            </p:sp>
            <p:sp>
              <p:nvSpPr>
                <p:cNvPr id="43536" name="Line 217"/>
                <p:cNvSpPr>
                  <a:spLocks noChangeShapeType="1"/>
                </p:cNvSpPr>
                <p:nvPr/>
              </p:nvSpPr>
              <p:spPr bwMode="auto">
                <a:xfrm rot="5267881">
                  <a:off x="4571993" y="3367514"/>
                  <a:ext cx="0" cy="196686"/>
                </a:xfrm>
                <a:prstGeom prst="line">
                  <a:avLst/>
                </a:prstGeom>
                <a:noFill/>
                <a:ln w="19050">
                  <a:solidFill>
                    <a:srgbClr val="996633"/>
                  </a:solidFill>
                  <a:round/>
                  <a:headEnd/>
                  <a:tailEnd/>
                </a:ln>
              </p:spPr>
              <p:txBody>
                <a:bodyPr/>
                <a:lstStyle/>
                <a:p>
                  <a:endParaRPr lang="en-US"/>
                </a:p>
              </p:txBody>
            </p:sp>
            <p:sp>
              <p:nvSpPr>
                <p:cNvPr id="43537" name="Line 218"/>
                <p:cNvSpPr>
                  <a:spLocks noChangeShapeType="1"/>
                </p:cNvSpPr>
                <p:nvPr/>
              </p:nvSpPr>
              <p:spPr bwMode="auto">
                <a:xfrm rot="5267881">
                  <a:off x="4540585" y="3402995"/>
                  <a:ext cx="64736" cy="190433"/>
                </a:xfrm>
                <a:prstGeom prst="line">
                  <a:avLst/>
                </a:prstGeom>
                <a:noFill/>
                <a:ln w="19050">
                  <a:solidFill>
                    <a:srgbClr val="996633"/>
                  </a:solidFill>
                  <a:round/>
                  <a:headEnd/>
                  <a:tailEnd/>
                </a:ln>
              </p:spPr>
              <p:txBody>
                <a:bodyPr/>
                <a:lstStyle/>
                <a:p>
                  <a:endParaRPr lang="en-US"/>
                </a:p>
              </p:txBody>
            </p:sp>
            <p:sp>
              <p:nvSpPr>
                <p:cNvPr id="43538" name="Line 219"/>
                <p:cNvSpPr>
                  <a:spLocks noChangeShapeType="1"/>
                </p:cNvSpPr>
                <p:nvPr/>
              </p:nvSpPr>
              <p:spPr bwMode="auto">
                <a:xfrm rot="5267881">
                  <a:off x="4533075" y="3481444"/>
                  <a:ext cx="0" cy="98343"/>
                </a:xfrm>
                <a:prstGeom prst="line">
                  <a:avLst/>
                </a:prstGeom>
                <a:noFill/>
                <a:ln w="19050">
                  <a:solidFill>
                    <a:srgbClr val="996633"/>
                  </a:solidFill>
                  <a:round/>
                  <a:headEnd/>
                  <a:tailEnd/>
                </a:ln>
              </p:spPr>
              <p:txBody>
                <a:bodyPr/>
                <a:lstStyle/>
                <a:p>
                  <a:endParaRPr lang="en-US"/>
                </a:p>
              </p:txBody>
            </p:sp>
          </p:grpSp>
          <p:grpSp>
            <p:nvGrpSpPr>
              <p:cNvPr id="55" name="그룹 257"/>
              <p:cNvGrpSpPr>
                <a:grpSpLocks/>
              </p:cNvGrpSpPr>
              <p:nvPr/>
            </p:nvGrpSpPr>
            <p:grpSpPr bwMode="auto">
              <a:xfrm rot="5400000">
                <a:off x="5317806" y="2956285"/>
                <a:ext cx="76082" cy="31560"/>
                <a:chOff x="4387849" y="3424237"/>
                <a:chExt cx="129386" cy="56572"/>
              </a:xfrm>
            </p:grpSpPr>
            <p:sp>
              <p:nvSpPr>
                <p:cNvPr id="43530" name="AutoShape 15"/>
                <p:cNvSpPr>
                  <a:spLocks noChangeArrowheads="1"/>
                </p:cNvSpPr>
                <p:nvPr/>
              </p:nvSpPr>
              <p:spPr bwMode="auto">
                <a:xfrm flipH="1">
                  <a:off x="4387849" y="3424237"/>
                  <a:ext cx="74333" cy="56572"/>
                </a:xfrm>
                <a:prstGeom prst="flowChartSummingJunction">
                  <a:avLst/>
                </a:prstGeom>
                <a:solidFill>
                  <a:srgbClr val="E3724F"/>
                </a:solidFill>
                <a:ln w="12700">
                  <a:solidFill>
                    <a:schemeClr val="tx1"/>
                  </a:solidFill>
                  <a:round/>
                  <a:headEnd/>
                  <a:tailEnd/>
                </a:ln>
              </p:spPr>
              <p:txBody>
                <a:bodyPr wrap="none" anchor="ctr"/>
                <a:lstStyle/>
                <a:p>
                  <a:pPr latinLnBrk="1"/>
                  <a:endParaRPr kumimoji="1" lang="ko-KR" altLang="en-US">
                    <a:latin typeface="Gulim" pitchFamily="34" charset="-127"/>
                    <a:ea typeface="Gulim" pitchFamily="34" charset="-127"/>
                  </a:endParaRPr>
                </a:p>
              </p:txBody>
            </p:sp>
            <p:sp>
              <p:nvSpPr>
                <p:cNvPr id="43531" name="AutoShape 16"/>
                <p:cNvSpPr>
                  <a:spLocks noChangeArrowheads="1"/>
                </p:cNvSpPr>
                <p:nvPr/>
              </p:nvSpPr>
              <p:spPr bwMode="auto">
                <a:xfrm rot="10800000" flipH="1">
                  <a:off x="4471516" y="3431925"/>
                  <a:ext cx="45719" cy="45719"/>
                </a:xfrm>
                <a:prstGeom prst="flowChartDelay">
                  <a:avLst/>
                </a:prstGeom>
                <a:solidFill>
                  <a:srgbClr val="E3724F"/>
                </a:solidFill>
                <a:ln w="12700">
                  <a:solidFill>
                    <a:schemeClr val="tx1"/>
                  </a:solidFill>
                  <a:miter lim="800000"/>
                  <a:headEnd/>
                  <a:tailEnd/>
                </a:ln>
              </p:spPr>
              <p:txBody>
                <a:bodyPr vert="eaVert" wrap="none" tIns="0" bIns="0" anchor="ctr" anchorCtr="1"/>
                <a:lstStyle/>
                <a:p>
                  <a:pPr latinLnBrk="1"/>
                  <a:endParaRPr kumimoji="1" lang="en-US" altLang="ko-KR" sz="500">
                    <a:latin typeface="Gulim" pitchFamily="34" charset="-127"/>
                    <a:ea typeface="Gulim" pitchFamily="34" charset="-127"/>
                  </a:endParaRPr>
                </a:p>
              </p:txBody>
            </p:sp>
          </p:grpSp>
          <p:grpSp>
            <p:nvGrpSpPr>
              <p:cNvPr id="56" name="그룹 260"/>
              <p:cNvGrpSpPr>
                <a:grpSpLocks/>
              </p:cNvGrpSpPr>
              <p:nvPr/>
            </p:nvGrpSpPr>
            <p:grpSpPr bwMode="auto">
              <a:xfrm rot="5400000">
                <a:off x="6421061" y="3337220"/>
                <a:ext cx="76082" cy="31560"/>
                <a:chOff x="4387849" y="3424237"/>
                <a:chExt cx="129386" cy="56572"/>
              </a:xfrm>
            </p:grpSpPr>
            <p:sp>
              <p:nvSpPr>
                <p:cNvPr id="43528" name="AutoShape 15"/>
                <p:cNvSpPr>
                  <a:spLocks noChangeArrowheads="1"/>
                </p:cNvSpPr>
                <p:nvPr/>
              </p:nvSpPr>
              <p:spPr bwMode="auto">
                <a:xfrm flipH="1">
                  <a:off x="4387849" y="3424237"/>
                  <a:ext cx="74333" cy="56572"/>
                </a:xfrm>
                <a:prstGeom prst="flowChartSummingJunction">
                  <a:avLst/>
                </a:prstGeom>
                <a:solidFill>
                  <a:srgbClr val="E3724F"/>
                </a:solidFill>
                <a:ln w="12700">
                  <a:solidFill>
                    <a:schemeClr val="tx1"/>
                  </a:solidFill>
                  <a:round/>
                  <a:headEnd/>
                  <a:tailEnd/>
                </a:ln>
              </p:spPr>
              <p:txBody>
                <a:bodyPr wrap="none" anchor="ctr"/>
                <a:lstStyle/>
                <a:p>
                  <a:pPr latinLnBrk="1"/>
                  <a:endParaRPr kumimoji="1" lang="ko-KR" altLang="en-US">
                    <a:latin typeface="Gulim" pitchFamily="34" charset="-127"/>
                    <a:ea typeface="Gulim" pitchFamily="34" charset="-127"/>
                  </a:endParaRPr>
                </a:p>
              </p:txBody>
            </p:sp>
            <p:sp>
              <p:nvSpPr>
                <p:cNvPr id="43529" name="AutoShape 16"/>
                <p:cNvSpPr>
                  <a:spLocks noChangeArrowheads="1"/>
                </p:cNvSpPr>
                <p:nvPr/>
              </p:nvSpPr>
              <p:spPr bwMode="auto">
                <a:xfrm rot="10800000" flipH="1">
                  <a:off x="4471516" y="3431925"/>
                  <a:ext cx="45719" cy="45719"/>
                </a:xfrm>
                <a:prstGeom prst="flowChartDelay">
                  <a:avLst/>
                </a:prstGeom>
                <a:solidFill>
                  <a:srgbClr val="E3724F"/>
                </a:solidFill>
                <a:ln w="12700">
                  <a:solidFill>
                    <a:schemeClr val="tx1"/>
                  </a:solidFill>
                  <a:miter lim="800000"/>
                  <a:headEnd/>
                  <a:tailEnd/>
                </a:ln>
              </p:spPr>
              <p:txBody>
                <a:bodyPr vert="eaVert" wrap="none" tIns="0" bIns="0" anchor="ctr" anchorCtr="1"/>
                <a:lstStyle/>
                <a:p>
                  <a:pPr latinLnBrk="1"/>
                  <a:endParaRPr kumimoji="1" lang="en-US" altLang="ko-KR" sz="500">
                    <a:latin typeface="Gulim" pitchFamily="34" charset="-127"/>
                    <a:ea typeface="Gulim" pitchFamily="34" charset="-127"/>
                  </a:endParaRPr>
                </a:p>
              </p:txBody>
            </p:sp>
          </p:grpSp>
          <p:grpSp>
            <p:nvGrpSpPr>
              <p:cNvPr id="57" name="그룹 493"/>
              <p:cNvGrpSpPr>
                <a:grpSpLocks/>
              </p:cNvGrpSpPr>
              <p:nvPr/>
            </p:nvGrpSpPr>
            <p:grpSpPr bwMode="auto">
              <a:xfrm rot="5400000">
                <a:off x="6420804" y="2940654"/>
                <a:ext cx="76082" cy="31560"/>
                <a:chOff x="4387849" y="3424237"/>
                <a:chExt cx="129386" cy="56572"/>
              </a:xfrm>
            </p:grpSpPr>
            <p:sp>
              <p:nvSpPr>
                <p:cNvPr id="43526" name="AutoShape 15"/>
                <p:cNvSpPr>
                  <a:spLocks noChangeArrowheads="1"/>
                </p:cNvSpPr>
                <p:nvPr/>
              </p:nvSpPr>
              <p:spPr bwMode="auto">
                <a:xfrm flipH="1">
                  <a:off x="4387849" y="3424237"/>
                  <a:ext cx="74333" cy="56572"/>
                </a:xfrm>
                <a:prstGeom prst="flowChartSummingJunction">
                  <a:avLst/>
                </a:prstGeom>
                <a:solidFill>
                  <a:srgbClr val="E3724F"/>
                </a:solidFill>
                <a:ln w="12700">
                  <a:solidFill>
                    <a:schemeClr val="tx1"/>
                  </a:solidFill>
                  <a:round/>
                  <a:headEnd/>
                  <a:tailEnd/>
                </a:ln>
              </p:spPr>
              <p:txBody>
                <a:bodyPr wrap="none" anchor="ctr"/>
                <a:lstStyle/>
                <a:p>
                  <a:pPr latinLnBrk="1"/>
                  <a:endParaRPr kumimoji="1" lang="ko-KR" altLang="en-US">
                    <a:latin typeface="Gulim" pitchFamily="34" charset="-127"/>
                    <a:ea typeface="Gulim" pitchFamily="34" charset="-127"/>
                  </a:endParaRPr>
                </a:p>
              </p:txBody>
            </p:sp>
            <p:sp>
              <p:nvSpPr>
                <p:cNvPr id="43527" name="AutoShape 16"/>
                <p:cNvSpPr>
                  <a:spLocks noChangeArrowheads="1"/>
                </p:cNvSpPr>
                <p:nvPr/>
              </p:nvSpPr>
              <p:spPr bwMode="auto">
                <a:xfrm rot="10800000" flipH="1">
                  <a:off x="4471516" y="3431925"/>
                  <a:ext cx="45719" cy="45719"/>
                </a:xfrm>
                <a:prstGeom prst="flowChartDelay">
                  <a:avLst/>
                </a:prstGeom>
                <a:solidFill>
                  <a:srgbClr val="E3724F"/>
                </a:solidFill>
                <a:ln w="12700">
                  <a:solidFill>
                    <a:schemeClr val="tx1"/>
                  </a:solidFill>
                  <a:miter lim="800000"/>
                  <a:headEnd/>
                  <a:tailEnd/>
                </a:ln>
              </p:spPr>
              <p:txBody>
                <a:bodyPr vert="eaVert" wrap="none" tIns="0" bIns="0" anchor="ctr" anchorCtr="1"/>
                <a:lstStyle/>
                <a:p>
                  <a:pPr latinLnBrk="1"/>
                  <a:endParaRPr kumimoji="1" lang="en-US" altLang="ko-KR" sz="500">
                    <a:latin typeface="Gulim" pitchFamily="34" charset="-127"/>
                    <a:ea typeface="Gulim" pitchFamily="34" charset="-127"/>
                  </a:endParaRPr>
                </a:p>
              </p:txBody>
            </p:sp>
          </p:grpSp>
          <p:grpSp>
            <p:nvGrpSpPr>
              <p:cNvPr id="58" name="그룹 496"/>
              <p:cNvGrpSpPr>
                <a:grpSpLocks/>
              </p:cNvGrpSpPr>
              <p:nvPr/>
            </p:nvGrpSpPr>
            <p:grpSpPr bwMode="auto">
              <a:xfrm rot="5400000">
                <a:off x="6409374" y="3733430"/>
                <a:ext cx="76082" cy="31560"/>
                <a:chOff x="4387849" y="3424237"/>
                <a:chExt cx="129386" cy="56572"/>
              </a:xfrm>
            </p:grpSpPr>
            <p:sp>
              <p:nvSpPr>
                <p:cNvPr id="43524" name="AutoShape 15"/>
                <p:cNvSpPr>
                  <a:spLocks noChangeArrowheads="1"/>
                </p:cNvSpPr>
                <p:nvPr/>
              </p:nvSpPr>
              <p:spPr bwMode="auto">
                <a:xfrm flipH="1">
                  <a:off x="4387849" y="3424237"/>
                  <a:ext cx="74333" cy="56572"/>
                </a:xfrm>
                <a:prstGeom prst="flowChartSummingJunction">
                  <a:avLst/>
                </a:prstGeom>
                <a:solidFill>
                  <a:srgbClr val="E3724F"/>
                </a:solidFill>
                <a:ln w="12700">
                  <a:solidFill>
                    <a:schemeClr val="tx1"/>
                  </a:solidFill>
                  <a:round/>
                  <a:headEnd/>
                  <a:tailEnd/>
                </a:ln>
              </p:spPr>
              <p:txBody>
                <a:bodyPr wrap="none" anchor="ctr"/>
                <a:lstStyle/>
                <a:p>
                  <a:pPr latinLnBrk="1"/>
                  <a:endParaRPr kumimoji="1" lang="ko-KR" altLang="en-US">
                    <a:latin typeface="Gulim" pitchFamily="34" charset="-127"/>
                    <a:ea typeface="Gulim" pitchFamily="34" charset="-127"/>
                  </a:endParaRPr>
                </a:p>
              </p:txBody>
            </p:sp>
            <p:sp>
              <p:nvSpPr>
                <p:cNvPr id="43525" name="AutoShape 16"/>
                <p:cNvSpPr>
                  <a:spLocks noChangeArrowheads="1"/>
                </p:cNvSpPr>
                <p:nvPr/>
              </p:nvSpPr>
              <p:spPr bwMode="auto">
                <a:xfrm rot="10800000" flipH="1">
                  <a:off x="4471516" y="3431925"/>
                  <a:ext cx="45719" cy="45719"/>
                </a:xfrm>
                <a:prstGeom prst="flowChartDelay">
                  <a:avLst/>
                </a:prstGeom>
                <a:solidFill>
                  <a:srgbClr val="E3724F"/>
                </a:solidFill>
                <a:ln w="12700">
                  <a:solidFill>
                    <a:schemeClr val="tx1"/>
                  </a:solidFill>
                  <a:miter lim="800000"/>
                  <a:headEnd/>
                  <a:tailEnd/>
                </a:ln>
              </p:spPr>
              <p:txBody>
                <a:bodyPr vert="eaVert" wrap="none" tIns="0" bIns="0" anchor="ctr" anchorCtr="1"/>
                <a:lstStyle/>
                <a:p>
                  <a:pPr latinLnBrk="1"/>
                  <a:endParaRPr kumimoji="1" lang="en-US" altLang="ko-KR" sz="500">
                    <a:latin typeface="Gulim" pitchFamily="34" charset="-127"/>
                    <a:ea typeface="Gulim" pitchFamily="34" charset="-127"/>
                  </a:endParaRPr>
                </a:p>
              </p:txBody>
            </p:sp>
          </p:grpSp>
          <p:grpSp>
            <p:nvGrpSpPr>
              <p:cNvPr id="62" name="그룹 499"/>
              <p:cNvGrpSpPr>
                <a:grpSpLocks/>
              </p:cNvGrpSpPr>
              <p:nvPr/>
            </p:nvGrpSpPr>
            <p:grpSpPr bwMode="auto">
              <a:xfrm rot="5400000">
                <a:off x="6405821" y="4117318"/>
                <a:ext cx="76082" cy="31560"/>
                <a:chOff x="4387849" y="3424237"/>
                <a:chExt cx="129386" cy="56572"/>
              </a:xfrm>
            </p:grpSpPr>
            <p:sp>
              <p:nvSpPr>
                <p:cNvPr id="43522" name="AutoShape 15"/>
                <p:cNvSpPr>
                  <a:spLocks noChangeArrowheads="1"/>
                </p:cNvSpPr>
                <p:nvPr/>
              </p:nvSpPr>
              <p:spPr bwMode="auto">
                <a:xfrm flipH="1">
                  <a:off x="4387849" y="3424237"/>
                  <a:ext cx="74333" cy="56572"/>
                </a:xfrm>
                <a:prstGeom prst="flowChartSummingJunction">
                  <a:avLst/>
                </a:prstGeom>
                <a:solidFill>
                  <a:srgbClr val="E3724F"/>
                </a:solidFill>
                <a:ln w="12700">
                  <a:solidFill>
                    <a:schemeClr val="tx1"/>
                  </a:solidFill>
                  <a:round/>
                  <a:headEnd/>
                  <a:tailEnd/>
                </a:ln>
              </p:spPr>
              <p:txBody>
                <a:bodyPr wrap="none" anchor="ctr"/>
                <a:lstStyle/>
                <a:p>
                  <a:pPr latinLnBrk="1"/>
                  <a:endParaRPr kumimoji="1" lang="ko-KR" altLang="en-US">
                    <a:latin typeface="Gulim" pitchFamily="34" charset="-127"/>
                    <a:ea typeface="Gulim" pitchFamily="34" charset="-127"/>
                  </a:endParaRPr>
                </a:p>
              </p:txBody>
            </p:sp>
            <p:sp>
              <p:nvSpPr>
                <p:cNvPr id="43523" name="AutoShape 16"/>
                <p:cNvSpPr>
                  <a:spLocks noChangeArrowheads="1"/>
                </p:cNvSpPr>
                <p:nvPr/>
              </p:nvSpPr>
              <p:spPr bwMode="auto">
                <a:xfrm rot="10800000" flipH="1">
                  <a:off x="4471516" y="3431925"/>
                  <a:ext cx="45719" cy="45719"/>
                </a:xfrm>
                <a:prstGeom prst="flowChartDelay">
                  <a:avLst/>
                </a:prstGeom>
                <a:solidFill>
                  <a:srgbClr val="E3724F"/>
                </a:solidFill>
                <a:ln w="12700">
                  <a:solidFill>
                    <a:schemeClr val="tx1"/>
                  </a:solidFill>
                  <a:miter lim="800000"/>
                  <a:headEnd/>
                  <a:tailEnd/>
                </a:ln>
              </p:spPr>
              <p:txBody>
                <a:bodyPr vert="eaVert" wrap="none" tIns="0" bIns="0" anchor="ctr" anchorCtr="1"/>
                <a:lstStyle/>
                <a:p>
                  <a:pPr latinLnBrk="1"/>
                  <a:endParaRPr kumimoji="1" lang="en-US" altLang="ko-KR" sz="500">
                    <a:latin typeface="Gulim" pitchFamily="34" charset="-127"/>
                    <a:ea typeface="Gulim" pitchFamily="34" charset="-127"/>
                  </a:endParaRPr>
                </a:p>
              </p:txBody>
            </p:sp>
          </p:grpSp>
          <p:grpSp>
            <p:nvGrpSpPr>
              <p:cNvPr id="63" name="그룹 502"/>
              <p:cNvGrpSpPr>
                <a:grpSpLocks/>
              </p:cNvGrpSpPr>
              <p:nvPr/>
            </p:nvGrpSpPr>
            <p:grpSpPr bwMode="auto">
              <a:xfrm rot="5400000">
                <a:off x="6401754" y="4545743"/>
                <a:ext cx="76082" cy="31560"/>
                <a:chOff x="4387849" y="3424237"/>
                <a:chExt cx="129386" cy="56572"/>
              </a:xfrm>
            </p:grpSpPr>
            <p:sp>
              <p:nvSpPr>
                <p:cNvPr id="43520" name="AutoShape 15"/>
                <p:cNvSpPr>
                  <a:spLocks noChangeArrowheads="1"/>
                </p:cNvSpPr>
                <p:nvPr/>
              </p:nvSpPr>
              <p:spPr bwMode="auto">
                <a:xfrm flipH="1">
                  <a:off x="4387849" y="3424237"/>
                  <a:ext cx="74333" cy="56572"/>
                </a:xfrm>
                <a:prstGeom prst="flowChartSummingJunction">
                  <a:avLst/>
                </a:prstGeom>
                <a:solidFill>
                  <a:srgbClr val="E3724F"/>
                </a:solidFill>
                <a:ln w="12700">
                  <a:solidFill>
                    <a:schemeClr val="tx1"/>
                  </a:solidFill>
                  <a:round/>
                  <a:headEnd/>
                  <a:tailEnd/>
                </a:ln>
              </p:spPr>
              <p:txBody>
                <a:bodyPr wrap="none" anchor="ctr"/>
                <a:lstStyle/>
                <a:p>
                  <a:pPr latinLnBrk="1"/>
                  <a:endParaRPr kumimoji="1" lang="ko-KR" altLang="en-US">
                    <a:latin typeface="Gulim" pitchFamily="34" charset="-127"/>
                    <a:ea typeface="Gulim" pitchFamily="34" charset="-127"/>
                  </a:endParaRPr>
                </a:p>
              </p:txBody>
            </p:sp>
            <p:sp>
              <p:nvSpPr>
                <p:cNvPr id="43521" name="AutoShape 16"/>
                <p:cNvSpPr>
                  <a:spLocks noChangeArrowheads="1"/>
                </p:cNvSpPr>
                <p:nvPr/>
              </p:nvSpPr>
              <p:spPr bwMode="auto">
                <a:xfrm rot="10800000" flipH="1">
                  <a:off x="4471516" y="3431925"/>
                  <a:ext cx="45719" cy="45719"/>
                </a:xfrm>
                <a:prstGeom prst="flowChartDelay">
                  <a:avLst/>
                </a:prstGeom>
                <a:solidFill>
                  <a:srgbClr val="E3724F"/>
                </a:solidFill>
                <a:ln w="12700">
                  <a:solidFill>
                    <a:schemeClr val="tx1"/>
                  </a:solidFill>
                  <a:miter lim="800000"/>
                  <a:headEnd/>
                  <a:tailEnd/>
                </a:ln>
              </p:spPr>
              <p:txBody>
                <a:bodyPr vert="eaVert" wrap="none" tIns="0" bIns="0" anchor="ctr" anchorCtr="1"/>
                <a:lstStyle/>
                <a:p>
                  <a:pPr latinLnBrk="1"/>
                  <a:endParaRPr kumimoji="1" lang="en-US" altLang="ko-KR" sz="500">
                    <a:latin typeface="Gulim" pitchFamily="34" charset="-127"/>
                    <a:ea typeface="Gulim" pitchFamily="34" charset="-127"/>
                  </a:endParaRPr>
                </a:p>
              </p:txBody>
            </p:sp>
          </p:grpSp>
          <p:grpSp>
            <p:nvGrpSpPr>
              <p:cNvPr id="43332" name="그룹 505"/>
              <p:cNvGrpSpPr>
                <a:grpSpLocks/>
              </p:cNvGrpSpPr>
              <p:nvPr/>
            </p:nvGrpSpPr>
            <p:grpSpPr bwMode="auto">
              <a:xfrm rot="5400000">
                <a:off x="6397944" y="4953078"/>
                <a:ext cx="76082" cy="31560"/>
                <a:chOff x="4387849" y="3424237"/>
                <a:chExt cx="129386" cy="56572"/>
              </a:xfrm>
            </p:grpSpPr>
            <p:sp>
              <p:nvSpPr>
                <p:cNvPr id="43518" name="AutoShape 15"/>
                <p:cNvSpPr>
                  <a:spLocks noChangeArrowheads="1"/>
                </p:cNvSpPr>
                <p:nvPr/>
              </p:nvSpPr>
              <p:spPr bwMode="auto">
                <a:xfrm flipH="1">
                  <a:off x="4387849" y="3424237"/>
                  <a:ext cx="74333" cy="56572"/>
                </a:xfrm>
                <a:prstGeom prst="flowChartSummingJunction">
                  <a:avLst/>
                </a:prstGeom>
                <a:solidFill>
                  <a:srgbClr val="E3724F"/>
                </a:solidFill>
                <a:ln w="12700">
                  <a:solidFill>
                    <a:schemeClr val="tx1"/>
                  </a:solidFill>
                  <a:round/>
                  <a:headEnd/>
                  <a:tailEnd/>
                </a:ln>
              </p:spPr>
              <p:txBody>
                <a:bodyPr wrap="none" anchor="ctr"/>
                <a:lstStyle/>
                <a:p>
                  <a:pPr latinLnBrk="1"/>
                  <a:endParaRPr kumimoji="1" lang="ko-KR" altLang="en-US">
                    <a:latin typeface="Gulim" pitchFamily="34" charset="-127"/>
                    <a:ea typeface="Gulim" pitchFamily="34" charset="-127"/>
                  </a:endParaRPr>
                </a:p>
              </p:txBody>
            </p:sp>
            <p:sp>
              <p:nvSpPr>
                <p:cNvPr id="43519" name="AutoShape 16"/>
                <p:cNvSpPr>
                  <a:spLocks noChangeArrowheads="1"/>
                </p:cNvSpPr>
                <p:nvPr/>
              </p:nvSpPr>
              <p:spPr bwMode="auto">
                <a:xfrm rot="10800000" flipH="1">
                  <a:off x="4471516" y="3431925"/>
                  <a:ext cx="45719" cy="45719"/>
                </a:xfrm>
                <a:prstGeom prst="flowChartDelay">
                  <a:avLst/>
                </a:prstGeom>
                <a:solidFill>
                  <a:srgbClr val="E3724F"/>
                </a:solidFill>
                <a:ln w="12700">
                  <a:solidFill>
                    <a:schemeClr val="tx1"/>
                  </a:solidFill>
                  <a:miter lim="800000"/>
                  <a:headEnd/>
                  <a:tailEnd/>
                </a:ln>
              </p:spPr>
              <p:txBody>
                <a:bodyPr vert="eaVert" wrap="none" tIns="0" bIns="0" anchor="ctr" anchorCtr="1"/>
                <a:lstStyle/>
                <a:p>
                  <a:pPr latinLnBrk="1"/>
                  <a:endParaRPr kumimoji="1" lang="en-US" altLang="ko-KR" sz="500">
                    <a:latin typeface="Gulim" pitchFamily="34" charset="-127"/>
                    <a:ea typeface="Gulim" pitchFamily="34" charset="-127"/>
                  </a:endParaRPr>
                </a:p>
              </p:txBody>
            </p:sp>
          </p:grpSp>
          <p:cxnSp>
            <p:nvCxnSpPr>
              <p:cNvPr id="490" name="꺾인 연결선 1467"/>
              <p:cNvCxnSpPr>
                <a:endCxn id="43186" idx="0"/>
              </p:cNvCxnSpPr>
              <p:nvPr/>
            </p:nvCxnSpPr>
            <p:spPr>
              <a:xfrm rot="10800000" flipV="1">
                <a:off x="6904230" y="1703900"/>
                <a:ext cx="717701" cy="1231778"/>
              </a:xfrm>
              <a:prstGeom prst="bentConnector3">
                <a:avLst>
                  <a:gd name="adj1" fmla="val 63867"/>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1" name="꺾인 연결선 1468"/>
              <p:cNvCxnSpPr>
                <a:endCxn id="43185" idx="0"/>
              </p:cNvCxnSpPr>
              <p:nvPr/>
            </p:nvCxnSpPr>
            <p:spPr>
              <a:xfrm rot="10800000" flipV="1">
                <a:off x="6904230" y="1860261"/>
                <a:ext cx="717701" cy="1183132"/>
              </a:xfrm>
              <a:prstGeom prst="bentConnector3">
                <a:avLst>
                  <a:gd name="adj1" fmla="val 56189"/>
                </a:avLst>
              </a:prstGeom>
              <a:ln w="28575">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92" name="꺾인 연결선 1469"/>
              <p:cNvCxnSpPr/>
              <p:nvPr/>
            </p:nvCxnSpPr>
            <p:spPr>
              <a:xfrm rot="10800000" flipV="1">
                <a:off x="6911181" y="2355404"/>
                <a:ext cx="719438" cy="990287"/>
              </a:xfrm>
              <a:prstGeom prst="bentConnector3">
                <a:avLst>
                  <a:gd name="adj1" fmla="val 46331"/>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3344" name="Rectangle 285"/>
              <p:cNvSpPr>
                <a:spLocks noChangeArrowheads="1"/>
              </p:cNvSpPr>
              <p:nvPr/>
            </p:nvSpPr>
            <p:spPr bwMode="auto">
              <a:xfrm rot="5400000">
                <a:off x="5002741" y="2348589"/>
                <a:ext cx="100924" cy="54343"/>
              </a:xfrm>
              <a:prstGeom prst="rect">
                <a:avLst/>
              </a:prstGeom>
              <a:pattFill prst="openDmnd">
                <a:fgClr>
                  <a:srgbClr val="99CC00"/>
                </a:fgClr>
                <a:bgClr>
                  <a:srgbClr val="FFFFFF"/>
                </a:bgClr>
              </a:pattFill>
              <a:ln w="9525">
                <a:solidFill>
                  <a:srgbClr val="808080"/>
                </a:solidFill>
                <a:miter lim="800000"/>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3345" name="Rectangle 285"/>
              <p:cNvSpPr>
                <a:spLocks noChangeArrowheads="1"/>
              </p:cNvSpPr>
              <p:nvPr/>
            </p:nvSpPr>
            <p:spPr bwMode="auto">
              <a:xfrm rot="5400000">
                <a:off x="5124972" y="2343826"/>
                <a:ext cx="100924" cy="54343"/>
              </a:xfrm>
              <a:prstGeom prst="rect">
                <a:avLst/>
              </a:prstGeom>
              <a:pattFill prst="openDmnd">
                <a:fgClr>
                  <a:srgbClr val="99CC00"/>
                </a:fgClr>
                <a:bgClr>
                  <a:srgbClr val="FFFFFF"/>
                </a:bgClr>
              </a:pattFill>
              <a:ln w="9525">
                <a:solidFill>
                  <a:srgbClr val="808080"/>
                </a:solidFill>
                <a:miter lim="800000"/>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3346" name="Rectangle 285"/>
              <p:cNvSpPr>
                <a:spLocks noChangeArrowheads="1"/>
              </p:cNvSpPr>
              <p:nvPr/>
            </p:nvSpPr>
            <p:spPr bwMode="auto">
              <a:xfrm rot="5400000">
                <a:off x="5608793" y="2333398"/>
                <a:ext cx="100924" cy="54343"/>
              </a:xfrm>
              <a:prstGeom prst="rect">
                <a:avLst/>
              </a:prstGeom>
              <a:pattFill prst="openDmnd">
                <a:fgClr>
                  <a:srgbClr val="99CC00"/>
                </a:fgClr>
                <a:bgClr>
                  <a:srgbClr val="FFFFFF"/>
                </a:bgClr>
              </a:pattFill>
              <a:ln w="9525">
                <a:solidFill>
                  <a:srgbClr val="808080"/>
                </a:solidFill>
                <a:miter lim="800000"/>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3347" name="Rectangle 286"/>
              <p:cNvSpPr>
                <a:spLocks noChangeArrowheads="1"/>
              </p:cNvSpPr>
              <p:nvPr/>
            </p:nvSpPr>
            <p:spPr bwMode="auto">
              <a:xfrm>
                <a:off x="5224463" y="2922202"/>
                <a:ext cx="100924" cy="54343"/>
              </a:xfrm>
              <a:prstGeom prst="rect">
                <a:avLst/>
              </a:prstGeom>
              <a:pattFill prst="openDmnd">
                <a:fgClr>
                  <a:srgbClr val="99CC00"/>
                </a:fgClr>
                <a:bgClr>
                  <a:srgbClr val="FFFFFF"/>
                </a:bgClr>
              </a:pattFill>
              <a:ln w="9525">
                <a:solidFill>
                  <a:srgbClr val="808080"/>
                </a:solidFill>
                <a:miter lim="800000"/>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cxnSp>
            <p:nvCxnSpPr>
              <p:cNvPr id="497" name="꺾인 연결선 1477"/>
              <p:cNvCxnSpPr/>
              <p:nvPr/>
            </p:nvCxnSpPr>
            <p:spPr>
              <a:xfrm rot="10800000" flipV="1">
                <a:off x="6904230" y="2532614"/>
                <a:ext cx="717701" cy="913844"/>
              </a:xfrm>
              <a:prstGeom prst="bentConnector3">
                <a:avLst>
                  <a:gd name="adj1" fmla="val 36738"/>
                </a:avLst>
              </a:prstGeom>
              <a:ln w="28575">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498" name="꺾인 연결선 1478"/>
              <p:cNvCxnSpPr/>
              <p:nvPr/>
            </p:nvCxnSpPr>
            <p:spPr>
              <a:xfrm rot="10800000" flipV="1">
                <a:off x="6904230" y="3088564"/>
                <a:ext cx="717701" cy="630657"/>
              </a:xfrm>
              <a:prstGeom prst="bentConnector3">
                <a:avLst>
                  <a:gd name="adj1" fmla="val 26106"/>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9" name="꺾인 연결선 1479"/>
              <p:cNvCxnSpPr/>
              <p:nvPr/>
            </p:nvCxnSpPr>
            <p:spPr>
              <a:xfrm rot="10800000" flipV="1">
                <a:off x="6904230" y="3265774"/>
                <a:ext cx="717701" cy="576799"/>
              </a:xfrm>
              <a:prstGeom prst="bentConnector3">
                <a:avLst>
                  <a:gd name="adj1" fmla="val 14602"/>
                </a:avLst>
              </a:prstGeom>
              <a:ln w="28575">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00" name="꺾인 연결선 1480"/>
              <p:cNvCxnSpPr/>
              <p:nvPr/>
            </p:nvCxnSpPr>
            <p:spPr>
              <a:xfrm rot="10800000" flipV="1">
                <a:off x="6911181" y="3906855"/>
                <a:ext cx="719438" cy="198057"/>
              </a:xfrm>
              <a:prstGeom prst="bentConnector3">
                <a:avLst>
                  <a:gd name="adj1" fmla="val 63832"/>
                </a:avLst>
              </a:prstGeom>
              <a:ln w="28575">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501" name="꺾인 연결선 1481"/>
              <p:cNvCxnSpPr/>
              <p:nvPr/>
            </p:nvCxnSpPr>
            <p:spPr>
              <a:xfrm rot="10800000" flipV="1">
                <a:off x="6904230" y="4087539"/>
                <a:ext cx="717701" cy="121614"/>
              </a:xfrm>
              <a:prstGeom prst="bentConnector3">
                <a:avLst>
                  <a:gd name="adj1" fmla="val 55047"/>
                </a:avLst>
              </a:prstGeom>
              <a:ln w="28575">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02" name="꺾인 연결선 1483"/>
              <p:cNvCxnSpPr/>
              <p:nvPr/>
            </p:nvCxnSpPr>
            <p:spPr>
              <a:xfrm rot="10800000">
                <a:off x="6904230" y="4542723"/>
                <a:ext cx="717701" cy="119876"/>
              </a:xfrm>
              <a:prstGeom prst="bentConnector3">
                <a:avLst>
                  <a:gd name="adj1"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3" name="꺾인 연결선 1484"/>
              <p:cNvCxnSpPr/>
              <p:nvPr/>
            </p:nvCxnSpPr>
            <p:spPr>
              <a:xfrm rot="10800000">
                <a:off x="6904230" y="4645226"/>
                <a:ext cx="717701" cy="187633"/>
              </a:xfrm>
              <a:prstGeom prst="bentConnector3">
                <a:avLst>
                  <a:gd name="adj1" fmla="val 60094"/>
                </a:avLst>
              </a:prstGeom>
              <a:ln w="28575">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504" name="꺾인 연결선 1486"/>
              <p:cNvCxnSpPr/>
              <p:nvPr/>
            </p:nvCxnSpPr>
            <p:spPr>
              <a:xfrm rot="10800000">
                <a:off x="6904230" y="4954474"/>
                <a:ext cx="717701" cy="403064"/>
              </a:xfrm>
              <a:prstGeom prst="bentConnector3">
                <a:avLst>
                  <a:gd name="adj1" fmla="val 50000"/>
                </a:avLst>
              </a:prstGeom>
              <a:ln w="28575">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505" name="꺾인 연결선 1487"/>
              <p:cNvCxnSpPr/>
              <p:nvPr/>
            </p:nvCxnSpPr>
            <p:spPr>
              <a:xfrm rot="10800000">
                <a:off x="6904230" y="5062189"/>
                <a:ext cx="717701" cy="469083"/>
              </a:xfrm>
              <a:prstGeom prst="bentConnector3">
                <a:avLst>
                  <a:gd name="adj1" fmla="val 58833"/>
                </a:avLst>
              </a:prstGeom>
              <a:ln w="28575">
                <a:solidFill>
                  <a:srgbClr val="FF9900"/>
                </a:solidFill>
              </a:ln>
            </p:spPr>
            <p:style>
              <a:lnRef idx="1">
                <a:schemeClr val="accent1"/>
              </a:lnRef>
              <a:fillRef idx="0">
                <a:schemeClr val="accent1"/>
              </a:fillRef>
              <a:effectRef idx="0">
                <a:schemeClr val="accent1"/>
              </a:effectRef>
              <a:fontRef idx="minor">
                <a:schemeClr val="tx1"/>
              </a:fontRef>
            </p:style>
          </p:cxnSp>
          <p:grpSp>
            <p:nvGrpSpPr>
              <p:cNvPr id="43333" name="그룹 766"/>
              <p:cNvGrpSpPr>
                <a:grpSpLocks/>
              </p:cNvGrpSpPr>
              <p:nvPr/>
            </p:nvGrpSpPr>
            <p:grpSpPr bwMode="auto">
              <a:xfrm>
                <a:off x="7621656" y="5149656"/>
                <a:ext cx="1162541" cy="432000"/>
                <a:chOff x="7807692" y="4941484"/>
                <a:chExt cx="1155890" cy="635252"/>
              </a:xfrm>
            </p:grpSpPr>
            <p:sp>
              <p:nvSpPr>
                <p:cNvPr id="43494" name="Line 373"/>
                <p:cNvSpPr>
                  <a:spLocks noChangeShapeType="1"/>
                </p:cNvSpPr>
                <p:nvPr/>
              </p:nvSpPr>
              <p:spPr bwMode="auto">
                <a:xfrm>
                  <a:off x="7925521" y="5487065"/>
                  <a:ext cx="491645" cy="0"/>
                </a:xfrm>
                <a:prstGeom prst="line">
                  <a:avLst/>
                </a:prstGeom>
                <a:noFill/>
                <a:ln w="28575">
                  <a:solidFill>
                    <a:srgbClr val="FF9900"/>
                  </a:solidFill>
                  <a:round/>
                  <a:headEnd/>
                  <a:tailEnd/>
                </a:ln>
              </p:spPr>
              <p:txBody>
                <a:bodyPr/>
                <a:lstStyle/>
                <a:p>
                  <a:endParaRPr lang="en-US"/>
                </a:p>
              </p:txBody>
            </p:sp>
            <p:sp>
              <p:nvSpPr>
                <p:cNvPr id="43495" name="Line 365"/>
                <p:cNvSpPr>
                  <a:spLocks noChangeShapeType="1"/>
                </p:cNvSpPr>
                <p:nvPr/>
              </p:nvSpPr>
              <p:spPr bwMode="auto">
                <a:xfrm>
                  <a:off x="7939072" y="5246810"/>
                  <a:ext cx="307278" cy="0"/>
                </a:xfrm>
                <a:prstGeom prst="line">
                  <a:avLst/>
                </a:prstGeom>
                <a:noFill/>
                <a:ln w="28575">
                  <a:solidFill>
                    <a:srgbClr val="99CCFF"/>
                  </a:solidFill>
                  <a:round/>
                  <a:headEnd/>
                  <a:tailEnd/>
                </a:ln>
              </p:spPr>
              <p:txBody>
                <a:bodyPr/>
                <a:lstStyle/>
                <a:p>
                  <a:endParaRPr lang="en-US"/>
                </a:p>
              </p:txBody>
            </p:sp>
            <p:sp>
              <p:nvSpPr>
                <p:cNvPr id="43496" name="Oval 319"/>
                <p:cNvSpPr>
                  <a:spLocks noChangeArrowheads="1"/>
                </p:cNvSpPr>
                <p:nvPr/>
              </p:nvSpPr>
              <p:spPr bwMode="auto">
                <a:xfrm>
                  <a:off x="8249492" y="5007995"/>
                  <a:ext cx="205394" cy="60126"/>
                </a:xfrm>
                <a:prstGeom prst="ellipse">
                  <a:avLst/>
                </a:prstGeom>
                <a:solidFill>
                  <a:srgbClr val="1F497D"/>
                </a:solidFill>
                <a:ln w="9525">
                  <a:solidFill>
                    <a:srgbClr val="000000"/>
                  </a:solidFill>
                  <a:round/>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3497" name="Oval 320"/>
                <p:cNvSpPr>
                  <a:spLocks noChangeArrowheads="1"/>
                </p:cNvSpPr>
                <p:nvPr/>
              </p:nvSpPr>
              <p:spPr bwMode="auto">
                <a:xfrm>
                  <a:off x="8460086" y="5007995"/>
                  <a:ext cx="205394" cy="60126"/>
                </a:xfrm>
                <a:prstGeom prst="ellipse">
                  <a:avLst/>
                </a:prstGeom>
                <a:solidFill>
                  <a:srgbClr val="1F497D"/>
                </a:solidFill>
                <a:ln w="9525">
                  <a:solidFill>
                    <a:srgbClr val="000000"/>
                  </a:solidFill>
                  <a:round/>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3498" name="AutoShape 321"/>
                <p:cNvSpPr>
                  <a:spLocks noChangeArrowheads="1"/>
                </p:cNvSpPr>
                <p:nvPr/>
              </p:nvSpPr>
              <p:spPr bwMode="auto">
                <a:xfrm rot="10800000">
                  <a:off x="8386421" y="5103193"/>
                  <a:ext cx="137796" cy="54113"/>
                </a:xfrm>
                <a:prstGeom prst="flowChartManualOperation">
                  <a:avLst/>
                </a:prstGeom>
                <a:solidFill>
                  <a:srgbClr val="EEECE1"/>
                </a:solidFill>
                <a:ln w="9525">
                  <a:solidFill>
                    <a:srgbClr val="000000"/>
                  </a:solidFill>
                  <a:miter lim="800000"/>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3499" name="Line 322"/>
                <p:cNvSpPr>
                  <a:spLocks noChangeShapeType="1"/>
                </p:cNvSpPr>
                <p:nvPr/>
              </p:nvSpPr>
              <p:spPr bwMode="auto">
                <a:xfrm>
                  <a:off x="8454886" y="5036053"/>
                  <a:ext cx="0" cy="72151"/>
                </a:xfrm>
                <a:prstGeom prst="line">
                  <a:avLst/>
                </a:prstGeom>
                <a:noFill/>
                <a:ln w="9525">
                  <a:solidFill>
                    <a:srgbClr val="000000"/>
                  </a:solidFill>
                  <a:round/>
                  <a:headEnd/>
                  <a:tailEnd/>
                </a:ln>
              </p:spPr>
              <p:txBody>
                <a:bodyPr/>
                <a:lstStyle/>
                <a:p>
                  <a:endParaRPr lang="en-US"/>
                </a:p>
              </p:txBody>
            </p:sp>
            <p:sp>
              <p:nvSpPr>
                <p:cNvPr id="43500" name="Rectangle 324"/>
                <p:cNvSpPr>
                  <a:spLocks noChangeArrowheads="1"/>
                </p:cNvSpPr>
                <p:nvPr/>
              </p:nvSpPr>
              <p:spPr bwMode="auto">
                <a:xfrm>
                  <a:off x="7936483" y="4941484"/>
                  <a:ext cx="1027099" cy="635252"/>
                </a:xfrm>
                <a:prstGeom prst="rect">
                  <a:avLst/>
                </a:prstGeom>
                <a:noFill/>
                <a:ln w="19050">
                  <a:solidFill>
                    <a:srgbClr val="000000"/>
                  </a:solidFill>
                  <a:miter lim="800000"/>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3501" name="Line 325"/>
                <p:cNvSpPr>
                  <a:spLocks noChangeShapeType="1"/>
                </p:cNvSpPr>
                <p:nvPr/>
              </p:nvSpPr>
              <p:spPr bwMode="auto">
                <a:xfrm>
                  <a:off x="8731876" y="5195313"/>
                  <a:ext cx="128726" cy="0"/>
                </a:xfrm>
                <a:prstGeom prst="line">
                  <a:avLst/>
                </a:prstGeom>
                <a:noFill/>
                <a:ln w="57150">
                  <a:solidFill>
                    <a:srgbClr val="333399"/>
                  </a:solidFill>
                  <a:round/>
                  <a:headEnd/>
                  <a:tailEnd/>
                </a:ln>
              </p:spPr>
              <p:txBody>
                <a:bodyPr/>
                <a:lstStyle/>
                <a:p>
                  <a:endParaRPr lang="en-US"/>
                </a:p>
              </p:txBody>
            </p:sp>
            <p:sp>
              <p:nvSpPr>
                <p:cNvPr id="43502" name="Line 326"/>
                <p:cNvSpPr>
                  <a:spLocks noChangeShapeType="1"/>
                </p:cNvSpPr>
                <p:nvPr/>
              </p:nvSpPr>
              <p:spPr bwMode="auto">
                <a:xfrm>
                  <a:off x="8058435" y="5192598"/>
                  <a:ext cx="128727" cy="0"/>
                </a:xfrm>
                <a:prstGeom prst="line">
                  <a:avLst/>
                </a:prstGeom>
                <a:noFill/>
                <a:ln w="57150">
                  <a:solidFill>
                    <a:srgbClr val="333399"/>
                  </a:solidFill>
                  <a:round/>
                  <a:headEnd/>
                  <a:tailEnd/>
                </a:ln>
              </p:spPr>
              <p:txBody>
                <a:bodyPr/>
                <a:lstStyle/>
                <a:p>
                  <a:endParaRPr lang="en-US"/>
                </a:p>
              </p:txBody>
            </p:sp>
            <p:sp>
              <p:nvSpPr>
                <p:cNvPr id="43503" name="Line 327"/>
                <p:cNvSpPr>
                  <a:spLocks noChangeShapeType="1"/>
                </p:cNvSpPr>
                <p:nvPr/>
              </p:nvSpPr>
              <p:spPr bwMode="auto">
                <a:xfrm>
                  <a:off x="8460874" y="5481720"/>
                  <a:ext cx="463414" cy="0"/>
                </a:xfrm>
                <a:prstGeom prst="line">
                  <a:avLst/>
                </a:prstGeom>
                <a:noFill/>
                <a:ln w="28575">
                  <a:solidFill>
                    <a:srgbClr val="FF9900"/>
                  </a:solidFill>
                  <a:round/>
                  <a:headEnd/>
                  <a:tailEnd/>
                </a:ln>
              </p:spPr>
              <p:txBody>
                <a:bodyPr/>
                <a:lstStyle/>
                <a:p>
                  <a:endParaRPr lang="en-US"/>
                </a:p>
              </p:txBody>
            </p:sp>
            <p:sp>
              <p:nvSpPr>
                <p:cNvPr id="43504" name="Line 328"/>
                <p:cNvSpPr>
                  <a:spLocks noChangeShapeType="1"/>
                </p:cNvSpPr>
                <p:nvPr/>
              </p:nvSpPr>
              <p:spPr bwMode="auto">
                <a:xfrm>
                  <a:off x="8696646" y="5240106"/>
                  <a:ext cx="224932" cy="0"/>
                </a:xfrm>
                <a:prstGeom prst="line">
                  <a:avLst/>
                </a:prstGeom>
                <a:noFill/>
                <a:ln w="28575">
                  <a:solidFill>
                    <a:srgbClr val="FF9900"/>
                  </a:solidFill>
                  <a:round/>
                  <a:headEnd/>
                  <a:tailEnd/>
                </a:ln>
              </p:spPr>
              <p:txBody>
                <a:bodyPr/>
                <a:lstStyle/>
                <a:p>
                  <a:endParaRPr lang="en-US"/>
                </a:p>
              </p:txBody>
            </p:sp>
            <p:sp>
              <p:nvSpPr>
                <p:cNvPr id="43505" name="Line 329"/>
                <p:cNvSpPr>
                  <a:spLocks noChangeShapeType="1"/>
                </p:cNvSpPr>
                <p:nvPr/>
              </p:nvSpPr>
              <p:spPr bwMode="auto">
                <a:xfrm rot="5400000">
                  <a:off x="8781103" y="5360235"/>
                  <a:ext cx="264689" cy="0"/>
                </a:xfrm>
                <a:prstGeom prst="line">
                  <a:avLst/>
                </a:prstGeom>
                <a:noFill/>
                <a:ln w="28575">
                  <a:solidFill>
                    <a:srgbClr val="FF9900"/>
                  </a:solidFill>
                  <a:round/>
                  <a:headEnd/>
                  <a:tailEnd/>
                </a:ln>
              </p:spPr>
              <p:txBody>
                <a:bodyPr/>
                <a:lstStyle/>
                <a:p>
                  <a:endParaRPr lang="en-US"/>
                </a:p>
              </p:txBody>
            </p:sp>
            <p:sp>
              <p:nvSpPr>
                <p:cNvPr id="43506" name="Line 334"/>
                <p:cNvSpPr>
                  <a:spLocks noChangeShapeType="1"/>
                </p:cNvSpPr>
                <p:nvPr/>
              </p:nvSpPr>
              <p:spPr bwMode="auto">
                <a:xfrm rot="-5400000">
                  <a:off x="8441882" y="5427425"/>
                  <a:ext cx="24433" cy="0"/>
                </a:xfrm>
                <a:prstGeom prst="line">
                  <a:avLst/>
                </a:prstGeom>
                <a:noFill/>
                <a:ln w="38100">
                  <a:solidFill>
                    <a:srgbClr val="E3724F"/>
                  </a:solidFill>
                  <a:round/>
                  <a:headEnd/>
                  <a:tailEnd/>
                </a:ln>
              </p:spPr>
              <p:txBody>
                <a:bodyPr/>
                <a:lstStyle/>
                <a:p>
                  <a:endParaRPr lang="en-US"/>
                </a:p>
              </p:txBody>
            </p:sp>
            <p:sp>
              <p:nvSpPr>
                <p:cNvPr id="43507" name="AutoShape 335"/>
                <p:cNvSpPr>
                  <a:spLocks noChangeArrowheads="1"/>
                </p:cNvSpPr>
                <p:nvPr/>
              </p:nvSpPr>
              <p:spPr bwMode="auto">
                <a:xfrm rot="-5400000">
                  <a:off x="8406593" y="5437006"/>
                  <a:ext cx="92302" cy="92141"/>
                </a:xfrm>
                <a:prstGeom prst="flowChartSummingJunction">
                  <a:avLst/>
                </a:prstGeom>
                <a:solidFill>
                  <a:srgbClr val="E3724F"/>
                </a:solidFill>
                <a:ln w="12700">
                  <a:solidFill>
                    <a:srgbClr val="000000"/>
                  </a:solidFill>
                  <a:round/>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3508" name="AutoShape 336"/>
                <p:cNvSpPr>
                  <a:spLocks noChangeArrowheads="1"/>
                </p:cNvSpPr>
                <p:nvPr/>
              </p:nvSpPr>
              <p:spPr bwMode="auto">
                <a:xfrm rot="-5400000">
                  <a:off x="8422880" y="5351468"/>
                  <a:ext cx="61082" cy="65041"/>
                </a:xfrm>
                <a:prstGeom prst="flowChartDelay">
                  <a:avLst/>
                </a:prstGeom>
                <a:solidFill>
                  <a:srgbClr val="E3724F"/>
                </a:solidFill>
                <a:ln w="12700">
                  <a:solidFill>
                    <a:srgbClr val="000000"/>
                  </a:solidFill>
                  <a:miter lim="800000"/>
                  <a:headEnd/>
                  <a:tailEnd/>
                </a:ln>
              </p:spPr>
              <p:txBody>
                <a:bodyPr vert="eaVert" wrap="none" tIns="0" bIns="0" anchor="ctr" anchorCtr="1"/>
                <a:lstStyle/>
                <a:p>
                  <a:pPr algn="ctr" latinLnBrk="1"/>
                  <a:r>
                    <a:rPr lang="en-US" altLang="ko-KR" sz="500" b="0">
                      <a:solidFill>
                        <a:srgbClr val="000000"/>
                      </a:solidFill>
                      <a:latin typeface="Malgun Gothic" pitchFamily="34" charset="-127"/>
                      <a:ea typeface="Malgun Gothic" pitchFamily="34" charset="-127"/>
                    </a:rPr>
                    <a:t>E</a:t>
                  </a:r>
                </a:p>
              </p:txBody>
            </p:sp>
            <p:sp>
              <p:nvSpPr>
                <p:cNvPr id="43509" name="Rectangle 385"/>
                <p:cNvSpPr>
                  <a:spLocks noChangeArrowheads="1"/>
                </p:cNvSpPr>
                <p:nvPr/>
              </p:nvSpPr>
              <p:spPr bwMode="auto">
                <a:xfrm>
                  <a:off x="8547595" y="5438284"/>
                  <a:ext cx="140921" cy="76013"/>
                </a:xfrm>
                <a:prstGeom prst="rect">
                  <a:avLst/>
                </a:prstGeom>
                <a:pattFill prst="openDmnd">
                  <a:fgClr>
                    <a:srgbClr val="99CC00"/>
                  </a:fgClr>
                  <a:bgClr>
                    <a:srgbClr val="FFFFFF"/>
                  </a:bgClr>
                </a:pattFill>
                <a:ln w="9525">
                  <a:solidFill>
                    <a:srgbClr val="000000"/>
                  </a:solidFill>
                  <a:miter lim="800000"/>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3510" name="Rectangle 386"/>
                <p:cNvSpPr>
                  <a:spLocks noChangeArrowheads="1"/>
                </p:cNvSpPr>
                <p:nvPr/>
              </p:nvSpPr>
              <p:spPr bwMode="auto">
                <a:xfrm>
                  <a:off x="8218326" y="5439640"/>
                  <a:ext cx="140921" cy="76013"/>
                </a:xfrm>
                <a:prstGeom prst="rect">
                  <a:avLst/>
                </a:prstGeom>
                <a:pattFill prst="openDmnd">
                  <a:fgClr>
                    <a:srgbClr val="99CC00"/>
                  </a:fgClr>
                  <a:bgClr>
                    <a:srgbClr val="FFFFFF"/>
                  </a:bgClr>
                </a:pattFill>
                <a:ln w="9525">
                  <a:solidFill>
                    <a:srgbClr val="000000"/>
                  </a:solidFill>
                  <a:miter lim="800000"/>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3511" name="Text Box 485"/>
                <p:cNvSpPr txBox="1">
                  <a:spLocks noChangeArrowheads="1"/>
                </p:cNvSpPr>
                <p:nvPr/>
              </p:nvSpPr>
              <p:spPr bwMode="auto">
                <a:xfrm>
                  <a:off x="8199750" y="5147240"/>
                  <a:ext cx="658986" cy="256658"/>
                </a:xfrm>
                <a:prstGeom prst="rect">
                  <a:avLst/>
                </a:prstGeom>
                <a:noFill/>
                <a:ln w="9525">
                  <a:noFill/>
                  <a:miter lim="800000"/>
                  <a:headEnd/>
                  <a:tailEnd/>
                </a:ln>
              </p:spPr>
              <p:txBody>
                <a:bodyPr>
                  <a:spAutoFit/>
                </a:bodyPr>
                <a:lstStyle/>
                <a:p>
                  <a:pPr latinLnBrk="1">
                    <a:spcBef>
                      <a:spcPct val="50000"/>
                    </a:spcBef>
                  </a:pPr>
                  <a:endParaRPr lang="en-US" altLang="ko-KR" sz="800" b="0">
                    <a:solidFill>
                      <a:srgbClr val="000000"/>
                    </a:solidFill>
                    <a:latin typeface="Malgun Gothic" pitchFamily="34" charset="-127"/>
                    <a:ea typeface="Malgun Gothic" pitchFamily="34" charset="-127"/>
                  </a:endParaRPr>
                </a:p>
              </p:txBody>
            </p:sp>
            <p:grpSp>
              <p:nvGrpSpPr>
                <p:cNvPr id="43334" name="그룹 2604"/>
                <p:cNvGrpSpPr>
                  <a:grpSpLocks/>
                </p:cNvGrpSpPr>
                <p:nvPr/>
              </p:nvGrpSpPr>
              <p:grpSpPr bwMode="auto">
                <a:xfrm>
                  <a:off x="7807711" y="5441147"/>
                  <a:ext cx="113818" cy="94758"/>
                  <a:chOff x="7581899" y="528637"/>
                  <a:chExt cx="133345" cy="110823"/>
                </a:xfrm>
              </p:grpSpPr>
              <p:sp>
                <p:nvSpPr>
                  <p:cNvPr id="43516" name="십자형 1513"/>
                  <p:cNvSpPr>
                    <a:spLocks noChangeArrowheads="1"/>
                  </p:cNvSpPr>
                  <p:nvPr/>
                </p:nvSpPr>
                <p:spPr bwMode="auto">
                  <a:xfrm rot="-5400000">
                    <a:off x="7630283" y="551319"/>
                    <a:ext cx="104464" cy="65459"/>
                  </a:xfrm>
                  <a:prstGeom prst="plus">
                    <a:avLst>
                      <a:gd name="adj" fmla="val 27912"/>
                    </a:avLst>
                  </a:prstGeom>
                  <a:solidFill>
                    <a:srgbClr val="996633"/>
                  </a:solidFill>
                  <a:ln w="3175" algn="ctr">
                    <a:solidFill>
                      <a:srgbClr val="000000"/>
                    </a:solidFill>
                    <a:miter lim="800000"/>
                    <a:headEnd/>
                    <a:tailEnd/>
                  </a:ln>
                </p:spPr>
                <p:txBody>
                  <a:bodyPr anchor="ctr"/>
                  <a:lstStyle/>
                  <a:p>
                    <a:pPr algn="ctr" latinLnBrk="1"/>
                    <a:endParaRPr lang="ko-KR" altLang="en-US" sz="1800" b="0">
                      <a:solidFill>
                        <a:srgbClr val="FFFFFF"/>
                      </a:solidFill>
                      <a:latin typeface="Malgun Gothic" pitchFamily="34" charset="-127"/>
                      <a:ea typeface="Malgun Gothic" pitchFamily="34" charset="-127"/>
                    </a:endParaRPr>
                  </a:p>
                </p:txBody>
              </p:sp>
              <p:sp>
                <p:nvSpPr>
                  <p:cNvPr id="530" name="양쪽 모서리가 잘린 사각형 1515"/>
                  <p:cNvSpPr/>
                  <p:nvPr/>
                </p:nvSpPr>
                <p:spPr>
                  <a:xfrm rot="16200000">
                    <a:off x="7561334" y="549718"/>
                    <a:ext cx="110552" cy="68825"/>
                  </a:xfrm>
                  <a:prstGeom prst="snip2SameRect">
                    <a:avLst>
                      <a:gd name="adj1" fmla="val 50000"/>
                      <a:gd name="adj2" fmla="val 0"/>
                    </a:avLst>
                  </a:prstGeom>
                  <a:solidFill>
                    <a:srgbClr val="996633"/>
                  </a:solidFill>
                  <a:ln w="3175" cap="flat" cmpd="sng" algn="ctr">
                    <a:solidFill>
                      <a:sysClr val="windowText" lastClr="000000"/>
                    </a:solidFill>
                    <a:prstDash val="solid"/>
                  </a:ln>
                  <a:effectLst/>
                </p:spPr>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lang="ko-KR" altLang="en-US" b="0">
                      <a:solidFill>
                        <a:sysClr val="window" lastClr="FFFFFF"/>
                      </a:solidFill>
                      <a:latin typeface="맑은 고딕"/>
                      <a:ea typeface="맑은 고딕"/>
                    </a:endParaRPr>
                  </a:p>
                </p:txBody>
              </p:sp>
            </p:grpSp>
            <p:grpSp>
              <p:nvGrpSpPr>
                <p:cNvPr id="43335" name="그룹 2605"/>
                <p:cNvGrpSpPr>
                  <a:grpSpLocks/>
                </p:cNvGrpSpPr>
                <p:nvPr/>
              </p:nvGrpSpPr>
              <p:grpSpPr bwMode="auto">
                <a:xfrm>
                  <a:off x="7807692" y="5193861"/>
                  <a:ext cx="113818" cy="94758"/>
                  <a:chOff x="7581899" y="528637"/>
                  <a:chExt cx="133345" cy="110823"/>
                </a:xfrm>
              </p:grpSpPr>
              <p:sp>
                <p:nvSpPr>
                  <p:cNvPr id="43514" name="십자형 1511"/>
                  <p:cNvSpPr>
                    <a:spLocks noChangeArrowheads="1"/>
                  </p:cNvSpPr>
                  <p:nvPr/>
                </p:nvSpPr>
                <p:spPr bwMode="auto">
                  <a:xfrm rot="-5400000">
                    <a:off x="7630283" y="551319"/>
                    <a:ext cx="104464" cy="65459"/>
                  </a:xfrm>
                  <a:prstGeom prst="plus">
                    <a:avLst>
                      <a:gd name="adj" fmla="val 27912"/>
                    </a:avLst>
                  </a:prstGeom>
                  <a:solidFill>
                    <a:srgbClr val="996633"/>
                  </a:solidFill>
                  <a:ln w="3175" algn="ctr">
                    <a:solidFill>
                      <a:srgbClr val="000000"/>
                    </a:solidFill>
                    <a:miter lim="800000"/>
                    <a:headEnd/>
                    <a:tailEnd/>
                  </a:ln>
                </p:spPr>
                <p:txBody>
                  <a:bodyPr anchor="ctr"/>
                  <a:lstStyle/>
                  <a:p>
                    <a:pPr algn="ctr" latinLnBrk="1"/>
                    <a:endParaRPr lang="ko-KR" altLang="en-US" sz="1800" b="0">
                      <a:solidFill>
                        <a:srgbClr val="FFFFFF"/>
                      </a:solidFill>
                      <a:latin typeface="Malgun Gothic" pitchFamily="34" charset="-127"/>
                      <a:ea typeface="Malgun Gothic" pitchFamily="34" charset="-127"/>
                    </a:endParaRPr>
                  </a:p>
                </p:txBody>
              </p:sp>
              <p:sp>
                <p:nvSpPr>
                  <p:cNvPr id="528" name="양쪽 모서리가 잘린 사각형 1512"/>
                  <p:cNvSpPr/>
                  <p:nvPr/>
                </p:nvSpPr>
                <p:spPr>
                  <a:xfrm rot="16200000">
                    <a:off x="7561356" y="549104"/>
                    <a:ext cx="110550" cy="68825"/>
                  </a:xfrm>
                  <a:prstGeom prst="snip2SameRect">
                    <a:avLst>
                      <a:gd name="adj1" fmla="val 50000"/>
                      <a:gd name="adj2" fmla="val 0"/>
                    </a:avLst>
                  </a:prstGeom>
                  <a:solidFill>
                    <a:srgbClr val="996633"/>
                  </a:solidFill>
                  <a:ln w="3175" cap="flat" cmpd="sng" algn="ctr">
                    <a:solidFill>
                      <a:sysClr val="windowText" lastClr="000000"/>
                    </a:solidFill>
                    <a:prstDash val="solid"/>
                  </a:ln>
                  <a:effectLst/>
                </p:spPr>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lang="ko-KR" altLang="en-US" b="0">
                      <a:solidFill>
                        <a:sysClr val="window" lastClr="FFFFFF"/>
                      </a:solidFill>
                      <a:latin typeface="맑은 고딕"/>
                      <a:ea typeface="맑은 고딕"/>
                    </a:endParaRPr>
                  </a:p>
                </p:txBody>
              </p:sp>
            </p:grpSp>
          </p:grpSp>
          <p:grpSp>
            <p:nvGrpSpPr>
              <p:cNvPr id="43336" name="그룹 793"/>
              <p:cNvGrpSpPr>
                <a:grpSpLocks/>
              </p:cNvGrpSpPr>
              <p:nvPr/>
            </p:nvGrpSpPr>
            <p:grpSpPr bwMode="auto">
              <a:xfrm>
                <a:off x="7621596" y="3707971"/>
                <a:ext cx="1162541" cy="432000"/>
                <a:chOff x="7807692" y="4941484"/>
                <a:chExt cx="1155890" cy="635252"/>
              </a:xfrm>
            </p:grpSpPr>
            <p:sp>
              <p:nvSpPr>
                <p:cNvPr id="43470" name="Line 373"/>
                <p:cNvSpPr>
                  <a:spLocks noChangeShapeType="1"/>
                </p:cNvSpPr>
                <p:nvPr/>
              </p:nvSpPr>
              <p:spPr bwMode="auto">
                <a:xfrm>
                  <a:off x="7925521" y="5487065"/>
                  <a:ext cx="491645" cy="0"/>
                </a:xfrm>
                <a:prstGeom prst="line">
                  <a:avLst/>
                </a:prstGeom>
                <a:noFill/>
                <a:ln w="28575">
                  <a:solidFill>
                    <a:srgbClr val="FF9900"/>
                  </a:solidFill>
                  <a:round/>
                  <a:headEnd/>
                  <a:tailEnd/>
                </a:ln>
              </p:spPr>
              <p:txBody>
                <a:bodyPr/>
                <a:lstStyle/>
                <a:p>
                  <a:endParaRPr lang="en-US"/>
                </a:p>
              </p:txBody>
            </p:sp>
            <p:sp>
              <p:nvSpPr>
                <p:cNvPr id="43471" name="Line 365"/>
                <p:cNvSpPr>
                  <a:spLocks noChangeShapeType="1"/>
                </p:cNvSpPr>
                <p:nvPr/>
              </p:nvSpPr>
              <p:spPr bwMode="auto">
                <a:xfrm>
                  <a:off x="7939072" y="5246810"/>
                  <a:ext cx="307278" cy="0"/>
                </a:xfrm>
                <a:prstGeom prst="line">
                  <a:avLst/>
                </a:prstGeom>
                <a:noFill/>
                <a:ln w="28575">
                  <a:solidFill>
                    <a:srgbClr val="99CCFF"/>
                  </a:solidFill>
                  <a:round/>
                  <a:headEnd/>
                  <a:tailEnd/>
                </a:ln>
              </p:spPr>
              <p:txBody>
                <a:bodyPr/>
                <a:lstStyle/>
                <a:p>
                  <a:endParaRPr lang="en-US"/>
                </a:p>
              </p:txBody>
            </p:sp>
            <p:sp>
              <p:nvSpPr>
                <p:cNvPr id="43472" name="Oval 319"/>
                <p:cNvSpPr>
                  <a:spLocks noChangeArrowheads="1"/>
                </p:cNvSpPr>
                <p:nvPr/>
              </p:nvSpPr>
              <p:spPr bwMode="auto">
                <a:xfrm>
                  <a:off x="8249492" y="5007995"/>
                  <a:ext cx="205394" cy="60126"/>
                </a:xfrm>
                <a:prstGeom prst="ellipse">
                  <a:avLst/>
                </a:prstGeom>
                <a:solidFill>
                  <a:srgbClr val="1F497D"/>
                </a:solidFill>
                <a:ln w="9525">
                  <a:solidFill>
                    <a:srgbClr val="000000"/>
                  </a:solidFill>
                  <a:round/>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3473" name="Oval 320"/>
                <p:cNvSpPr>
                  <a:spLocks noChangeArrowheads="1"/>
                </p:cNvSpPr>
                <p:nvPr/>
              </p:nvSpPr>
              <p:spPr bwMode="auto">
                <a:xfrm>
                  <a:off x="8460086" y="5007995"/>
                  <a:ext cx="205394" cy="60126"/>
                </a:xfrm>
                <a:prstGeom prst="ellipse">
                  <a:avLst/>
                </a:prstGeom>
                <a:solidFill>
                  <a:srgbClr val="1F497D"/>
                </a:solidFill>
                <a:ln w="9525">
                  <a:solidFill>
                    <a:srgbClr val="000000"/>
                  </a:solidFill>
                  <a:round/>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3474" name="AutoShape 321"/>
                <p:cNvSpPr>
                  <a:spLocks noChangeArrowheads="1"/>
                </p:cNvSpPr>
                <p:nvPr/>
              </p:nvSpPr>
              <p:spPr bwMode="auto">
                <a:xfrm rot="10800000">
                  <a:off x="8386421" y="5103193"/>
                  <a:ext cx="137796" cy="54113"/>
                </a:xfrm>
                <a:prstGeom prst="flowChartManualOperation">
                  <a:avLst/>
                </a:prstGeom>
                <a:solidFill>
                  <a:srgbClr val="EEECE1"/>
                </a:solidFill>
                <a:ln w="9525">
                  <a:solidFill>
                    <a:srgbClr val="000000"/>
                  </a:solidFill>
                  <a:miter lim="800000"/>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3475" name="Line 322"/>
                <p:cNvSpPr>
                  <a:spLocks noChangeShapeType="1"/>
                </p:cNvSpPr>
                <p:nvPr/>
              </p:nvSpPr>
              <p:spPr bwMode="auto">
                <a:xfrm>
                  <a:off x="8454886" y="5036053"/>
                  <a:ext cx="0" cy="72151"/>
                </a:xfrm>
                <a:prstGeom prst="line">
                  <a:avLst/>
                </a:prstGeom>
                <a:noFill/>
                <a:ln w="9525">
                  <a:solidFill>
                    <a:srgbClr val="000000"/>
                  </a:solidFill>
                  <a:round/>
                  <a:headEnd/>
                  <a:tailEnd/>
                </a:ln>
              </p:spPr>
              <p:txBody>
                <a:bodyPr/>
                <a:lstStyle/>
                <a:p>
                  <a:endParaRPr lang="en-US"/>
                </a:p>
              </p:txBody>
            </p:sp>
            <p:sp>
              <p:nvSpPr>
                <p:cNvPr id="43476" name="Rectangle 324"/>
                <p:cNvSpPr>
                  <a:spLocks noChangeArrowheads="1"/>
                </p:cNvSpPr>
                <p:nvPr/>
              </p:nvSpPr>
              <p:spPr bwMode="auto">
                <a:xfrm>
                  <a:off x="7936483" y="4941484"/>
                  <a:ext cx="1027099" cy="635252"/>
                </a:xfrm>
                <a:prstGeom prst="rect">
                  <a:avLst/>
                </a:prstGeom>
                <a:noFill/>
                <a:ln w="19050">
                  <a:solidFill>
                    <a:srgbClr val="000000"/>
                  </a:solidFill>
                  <a:miter lim="800000"/>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3477" name="Line 325"/>
                <p:cNvSpPr>
                  <a:spLocks noChangeShapeType="1"/>
                </p:cNvSpPr>
                <p:nvPr/>
              </p:nvSpPr>
              <p:spPr bwMode="auto">
                <a:xfrm>
                  <a:off x="8731876" y="5195313"/>
                  <a:ext cx="128726" cy="0"/>
                </a:xfrm>
                <a:prstGeom prst="line">
                  <a:avLst/>
                </a:prstGeom>
                <a:noFill/>
                <a:ln w="57150">
                  <a:solidFill>
                    <a:srgbClr val="333399"/>
                  </a:solidFill>
                  <a:round/>
                  <a:headEnd/>
                  <a:tailEnd/>
                </a:ln>
              </p:spPr>
              <p:txBody>
                <a:bodyPr/>
                <a:lstStyle/>
                <a:p>
                  <a:endParaRPr lang="en-US"/>
                </a:p>
              </p:txBody>
            </p:sp>
            <p:sp>
              <p:nvSpPr>
                <p:cNvPr id="43478" name="Line 326"/>
                <p:cNvSpPr>
                  <a:spLocks noChangeShapeType="1"/>
                </p:cNvSpPr>
                <p:nvPr/>
              </p:nvSpPr>
              <p:spPr bwMode="auto">
                <a:xfrm>
                  <a:off x="8058435" y="5192598"/>
                  <a:ext cx="128727" cy="0"/>
                </a:xfrm>
                <a:prstGeom prst="line">
                  <a:avLst/>
                </a:prstGeom>
                <a:noFill/>
                <a:ln w="57150">
                  <a:solidFill>
                    <a:srgbClr val="333399"/>
                  </a:solidFill>
                  <a:round/>
                  <a:headEnd/>
                  <a:tailEnd/>
                </a:ln>
              </p:spPr>
              <p:txBody>
                <a:bodyPr/>
                <a:lstStyle/>
                <a:p>
                  <a:endParaRPr lang="en-US"/>
                </a:p>
              </p:txBody>
            </p:sp>
            <p:sp>
              <p:nvSpPr>
                <p:cNvPr id="43479" name="Line 327"/>
                <p:cNvSpPr>
                  <a:spLocks noChangeShapeType="1"/>
                </p:cNvSpPr>
                <p:nvPr/>
              </p:nvSpPr>
              <p:spPr bwMode="auto">
                <a:xfrm>
                  <a:off x="8460874" y="5481720"/>
                  <a:ext cx="463414" cy="0"/>
                </a:xfrm>
                <a:prstGeom prst="line">
                  <a:avLst/>
                </a:prstGeom>
                <a:noFill/>
                <a:ln w="28575">
                  <a:solidFill>
                    <a:srgbClr val="FF9900"/>
                  </a:solidFill>
                  <a:round/>
                  <a:headEnd/>
                  <a:tailEnd/>
                </a:ln>
              </p:spPr>
              <p:txBody>
                <a:bodyPr/>
                <a:lstStyle/>
                <a:p>
                  <a:endParaRPr lang="en-US"/>
                </a:p>
              </p:txBody>
            </p:sp>
            <p:sp>
              <p:nvSpPr>
                <p:cNvPr id="43480" name="Line 328"/>
                <p:cNvSpPr>
                  <a:spLocks noChangeShapeType="1"/>
                </p:cNvSpPr>
                <p:nvPr/>
              </p:nvSpPr>
              <p:spPr bwMode="auto">
                <a:xfrm>
                  <a:off x="8696646" y="5240106"/>
                  <a:ext cx="224932" cy="0"/>
                </a:xfrm>
                <a:prstGeom prst="line">
                  <a:avLst/>
                </a:prstGeom>
                <a:noFill/>
                <a:ln w="28575">
                  <a:solidFill>
                    <a:srgbClr val="FF9900"/>
                  </a:solidFill>
                  <a:round/>
                  <a:headEnd/>
                  <a:tailEnd/>
                </a:ln>
              </p:spPr>
              <p:txBody>
                <a:bodyPr/>
                <a:lstStyle/>
                <a:p>
                  <a:endParaRPr lang="en-US"/>
                </a:p>
              </p:txBody>
            </p:sp>
            <p:sp>
              <p:nvSpPr>
                <p:cNvPr id="43481" name="Line 329"/>
                <p:cNvSpPr>
                  <a:spLocks noChangeShapeType="1"/>
                </p:cNvSpPr>
                <p:nvPr/>
              </p:nvSpPr>
              <p:spPr bwMode="auto">
                <a:xfrm rot="5400000">
                  <a:off x="8781103" y="5360235"/>
                  <a:ext cx="264689" cy="0"/>
                </a:xfrm>
                <a:prstGeom prst="line">
                  <a:avLst/>
                </a:prstGeom>
                <a:noFill/>
                <a:ln w="28575">
                  <a:solidFill>
                    <a:srgbClr val="FF9900"/>
                  </a:solidFill>
                  <a:round/>
                  <a:headEnd/>
                  <a:tailEnd/>
                </a:ln>
              </p:spPr>
              <p:txBody>
                <a:bodyPr/>
                <a:lstStyle/>
                <a:p>
                  <a:endParaRPr lang="en-US"/>
                </a:p>
              </p:txBody>
            </p:sp>
            <p:sp>
              <p:nvSpPr>
                <p:cNvPr id="43482" name="Line 334"/>
                <p:cNvSpPr>
                  <a:spLocks noChangeShapeType="1"/>
                </p:cNvSpPr>
                <p:nvPr/>
              </p:nvSpPr>
              <p:spPr bwMode="auto">
                <a:xfrm rot="-5400000">
                  <a:off x="8441882" y="5427425"/>
                  <a:ext cx="24433" cy="0"/>
                </a:xfrm>
                <a:prstGeom prst="line">
                  <a:avLst/>
                </a:prstGeom>
                <a:noFill/>
                <a:ln w="38100">
                  <a:solidFill>
                    <a:srgbClr val="E3724F"/>
                  </a:solidFill>
                  <a:round/>
                  <a:headEnd/>
                  <a:tailEnd/>
                </a:ln>
              </p:spPr>
              <p:txBody>
                <a:bodyPr/>
                <a:lstStyle/>
                <a:p>
                  <a:endParaRPr lang="en-US"/>
                </a:p>
              </p:txBody>
            </p:sp>
            <p:sp>
              <p:nvSpPr>
                <p:cNvPr id="43483" name="AutoShape 335"/>
                <p:cNvSpPr>
                  <a:spLocks noChangeArrowheads="1"/>
                </p:cNvSpPr>
                <p:nvPr/>
              </p:nvSpPr>
              <p:spPr bwMode="auto">
                <a:xfrm rot="-5400000">
                  <a:off x="8406593" y="5437006"/>
                  <a:ext cx="92302" cy="92141"/>
                </a:xfrm>
                <a:prstGeom prst="flowChartSummingJunction">
                  <a:avLst/>
                </a:prstGeom>
                <a:solidFill>
                  <a:srgbClr val="E3724F"/>
                </a:solidFill>
                <a:ln w="12700">
                  <a:solidFill>
                    <a:srgbClr val="000000"/>
                  </a:solidFill>
                  <a:round/>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3484" name="AutoShape 336"/>
                <p:cNvSpPr>
                  <a:spLocks noChangeArrowheads="1"/>
                </p:cNvSpPr>
                <p:nvPr/>
              </p:nvSpPr>
              <p:spPr bwMode="auto">
                <a:xfrm rot="-5400000">
                  <a:off x="8422880" y="5351468"/>
                  <a:ext cx="61082" cy="65041"/>
                </a:xfrm>
                <a:prstGeom prst="flowChartDelay">
                  <a:avLst/>
                </a:prstGeom>
                <a:solidFill>
                  <a:srgbClr val="E3724F"/>
                </a:solidFill>
                <a:ln w="12700">
                  <a:solidFill>
                    <a:srgbClr val="000000"/>
                  </a:solidFill>
                  <a:miter lim="800000"/>
                  <a:headEnd/>
                  <a:tailEnd/>
                </a:ln>
              </p:spPr>
              <p:txBody>
                <a:bodyPr vert="eaVert" wrap="none" tIns="0" bIns="0" anchor="ctr" anchorCtr="1"/>
                <a:lstStyle/>
                <a:p>
                  <a:pPr algn="ctr" latinLnBrk="1"/>
                  <a:r>
                    <a:rPr lang="en-US" altLang="ko-KR" sz="500" b="0">
                      <a:solidFill>
                        <a:srgbClr val="000000"/>
                      </a:solidFill>
                      <a:latin typeface="Malgun Gothic" pitchFamily="34" charset="-127"/>
                      <a:ea typeface="Malgun Gothic" pitchFamily="34" charset="-127"/>
                    </a:rPr>
                    <a:t>E</a:t>
                  </a:r>
                </a:p>
              </p:txBody>
            </p:sp>
            <p:sp>
              <p:nvSpPr>
                <p:cNvPr id="43485" name="Rectangle 385"/>
                <p:cNvSpPr>
                  <a:spLocks noChangeArrowheads="1"/>
                </p:cNvSpPr>
                <p:nvPr/>
              </p:nvSpPr>
              <p:spPr bwMode="auto">
                <a:xfrm>
                  <a:off x="8547595" y="5438284"/>
                  <a:ext cx="140921" cy="76013"/>
                </a:xfrm>
                <a:prstGeom prst="rect">
                  <a:avLst/>
                </a:prstGeom>
                <a:pattFill prst="openDmnd">
                  <a:fgClr>
                    <a:srgbClr val="99CC00"/>
                  </a:fgClr>
                  <a:bgClr>
                    <a:srgbClr val="FFFFFF"/>
                  </a:bgClr>
                </a:pattFill>
                <a:ln w="9525">
                  <a:solidFill>
                    <a:srgbClr val="000000"/>
                  </a:solidFill>
                  <a:miter lim="800000"/>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3486" name="Rectangle 386"/>
                <p:cNvSpPr>
                  <a:spLocks noChangeArrowheads="1"/>
                </p:cNvSpPr>
                <p:nvPr/>
              </p:nvSpPr>
              <p:spPr bwMode="auto">
                <a:xfrm>
                  <a:off x="8218326" y="5439640"/>
                  <a:ext cx="140921" cy="76013"/>
                </a:xfrm>
                <a:prstGeom prst="rect">
                  <a:avLst/>
                </a:prstGeom>
                <a:pattFill prst="openDmnd">
                  <a:fgClr>
                    <a:srgbClr val="99CC00"/>
                  </a:fgClr>
                  <a:bgClr>
                    <a:srgbClr val="FFFFFF"/>
                  </a:bgClr>
                </a:pattFill>
                <a:ln w="9525">
                  <a:solidFill>
                    <a:srgbClr val="000000"/>
                  </a:solidFill>
                  <a:miter lim="800000"/>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3487" name="Text Box 485"/>
                <p:cNvSpPr txBox="1">
                  <a:spLocks noChangeArrowheads="1"/>
                </p:cNvSpPr>
                <p:nvPr/>
              </p:nvSpPr>
              <p:spPr bwMode="auto">
                <a:xfrm>
                  <a:off x="8199750" y="5147240"/>
                  <a:ext cx="658986" cy="256658"/>
                </a:xfrm>
                <a:prstGeom prst="rect">
                  <a:avLst/>
                </a:prstGeom>
                <a:noFill/>
                <a:ln w="9525">
                  <a:noFill/>
                  <a:miter lim="800000"/>
                  <a:headEnd/>
                  <a:tailEnd/>
                </a:ln>
              </p:spPr>
              <p:txBody>
                <a:bodyPr>
                  <a:spAutoFit/>
                </a:bodyPr>
                <a:lstStyle/>
                <a:p>
                  <a:pPr latinLnBrk="1">
                    <a:spcBef>
                      <a:spcPct val="50000"/>
                    </a:spcBef>
                  </a:pPr>
                  <a:endParaRPr lang="en-US" altLang="ko-KR" sz="800" b="0">
                    <a:solidFill>
                      <a:srgbClr val="000000"/>
                    </a:solidFill>
                    <a:latin typeface="Malgun Gothic" pitchFamily="34" charset="-127"/>
                    <a:ea typeface="Malgun Gothic" pitchFamily="34" charset="-127"/>
                  </a:endParaRPr>
                </a:p>
              </p:txBody>
            </p:sp>
            <p:grpSp>
              <p:nvGrpSpPr>
                <p:cNvPr id="43337" name="그룹 2604"/>
                <p:cNvGrpSpPr>
                  <a:grpSpLocks/>
                </p:cNvGrpSpPr>
                <p:nvPr/>
              </p:nvGrpSpPr>
              <p:grpSpPr bwMode="auto">
                <a:xfrm>
                  <a:off x="7807711" y="5441147"/>
                  <a:ext cx="113818" cy="94758"/>
                  <a:chOff x="7581899" y="528637"/>
                  <a:chExt cx="133345" cy="110823"/>
                </a:xfrm>
              </p:grpSpPr>
              <p:sp>
                <p:nvSpPr>
                  <p:cNvPr id="43492" name="십자형 1542"/>
                  <p:cNvSpPr>
                    <a:spLocks noChangeArrowheads="1"/>
                  </p:cNvSpPr>
                  <p:nvPr/>
                </p:nvSpPr>
                <p:spPr bwMode="auto">
                  <a:xfrm rot="-5400000">
                    <a:off x="7630283" y="551319"/>
                    <a:ext cx="104464" cy="65459"/>
                  </a:xfrm>
                  <a:prstGeom prst="plus">
                    <a:avLst>
                      <a:gd name="adj" fmla="val 27912"/>
                    </a:avLst>
                  </a:prstGeom>
                  <a:solidFill>
                    <a:srgbClr val="996633"/>
                  </a:solidFill>
                  <a:ln w="3175" algn="ctr">
                    <a:solidFill>
                      <a:srgbClr val="000000"/>
                    </a:solidFill>
                    <a:miter lim="800000"/>
                    <a:headEnd/>
                    <a:tailEnd/>
                  </a:ln>
                </p:spPr>
                <p:txBody>
                  <a:bodyPr anchor="ctr"/>
                  <a:lstStyle/>
                  <a:p>
                    <a:pPr algn="ctr" latinLnBrk="1"/>
                    <a:endParaRPr lang="ko-KR" altLang="en-US" sz="1800" b="0">
                      <a:solidFill>
                        <a:srgbClr val="FFFFFF"/>
                      </a:solidFill>
                      <a:latin typeface="Malgun Gothic" pitchFamily="34" charset="-127"/>
                      <a:ea typeface="Malgun Gothic" pitchFamily="34" charset="-127"/>
                    </a:endParaRPr>
                  </a:p>
                </p:txBody>
              </p:sp>
              <p:sp>
                <p:nvSpPr>
                  <p:cNvPr id="555" name="양쪽 모서리가 잘린 사각형 1543"/>
                  <p:cNvSpPr/>
                  <p:nvPr/>
                </p:nvSpPr>
                <p:spPr>
                  <a:xfrm rot="16200000">
                    <a:off x="7561405" y="549182"/>
                    <a:ext cx="110552" cy="68825"/>
                  </a:xfrm>
                  <a:prstGeom prst="snip2SameRect">
                    <a:avLst>
                      <a:gd name="adj1" fmla="val 50000"/>
                      <a:gd name="adj2" fmla="val 0"/>
                    </a:avLst>
                  </a:prstGeom>
                  <a:solidFill>
                    <a:srgbClr val="996633"/>
                  </a:solidFill>
                  <a:ln w="3175" cap="flat" cmpd="sng" algn="ctr">
                    <a:solidFill>
                      <a:sysClr val="windowText" lastClr="000000"/>
                    </a:solidFill>
                    <a:prstDash val="solid"/>
                  </a:ln>
                  <a:effectLst/>
                </p:spPr>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lang="ko-KR" altLang="en-US" b="0">
                      <a:solidFill>
                        <a:sysClr val="window" lastClr="FFFFFF"/>
                      </a:solidFill>
                      <a:latin typeface="맑은 고딕"/>
                      <a:ea typeface="맑은 고딕"/>
                    </a:endParaRPr>
                  </a:p>
                </p:txBody>
              </p:sp>
            </p:grpSp>
            <p:grpSp>
              <p:nvGrpSpPr>
                <p:cNvPr id="43338" name="그룹 2605"/>
                <p:cNvGrpSpPr>
                  <a:grpSpLocks/>
                </p:cNvGrpSpPr>
                <p:nvPr/>
              </p:nvGrpSpPr>
              <p:grpSpPr bwMode="auto">
                <a:xfrm>
                  <a:off x="7807692" y="5193861"/>
                  <a:ext cx="113818" cy="94758"/>
                  <a:chOff x="7581899" y="528637"/>
                  <a:chExt cx="133345" cy="110823"/>
                </a:xfrm>
              </p:grpSpPr>
              <p:sp>
                <p:nvSpPr>
                  <p:cNvPr id="43490" name="십자형 1538"/>
                  <p:cNvSpPr>
                    <a:spLocks noChangeArrowheads="1"/>
                  </p:cNvSpPr>
                  <p:nvPr/>
                </p:nvSpPr>
                <p:spPr bwMode="auto">
                  <a:xfrm rot="-5400000">
                    <a:off x="7630283" y="551319"/>
                    <a:ext cx="104464" cy="65459"/>
                  </a:xfrm>
                  <a:prstGeom prst="plus">
                    <a:avLst>
                      <a:gd name="adj" fmla="val 27912"/>
                    </a:avLst>
                  </a:prstGeom>
                  <a:solidFill>
                    <a:srgbClr val="996633"/>
                  </a:solidFill>
                  <a:ln w="3175" algn="ctr">
                    <a:solidFill>
                      <a:srgbClr val="000000"/>
                    </a:solidFill>
                    <a:miter lim="800000"/>
                    <a:headEnd/>
                    <a:tailEnd/>
                  </a:ln>
                </p:spPr>
                <p:txBody>
                  <a:bodyPr anchor="ctr"/>
                  <a:lstStyle/>
                  <a:p>
                    <a:pPr algn="ctr" latinLnBrk="1"/>
                    <a:endParaRPr lang="ko-KR" altLang="en-US" sz="1800" b="0">
                      <a:solidFill>
                        <a:srgbClr val="FFFFFF"/>
                      </a:solidFill>
                      <a:latin typeface="Malgun Gothic" pitchFamily="34" charset="-127"/>
                      <a:ea typeface="Malgun Gothic" pitchFamily="34" charset="-127"/>
                    </a:endParaRPr>
                  </a:p>
                </p:txBody>
              </p:sp>
              <p:sp>
                <p:nvSpPr>
                  <p:cNvPr id="553" name="양쪽 모서리가 잘린 사각형 1541"/>
                  <p:cNvSpPr/>
                  <p:nvPr/>
                </p:nvSpPr>
                <p:spPr>
                  <a:xfrm rot="16200000">
                    <a:off x="7561426" y="611312"/>
                    <a:ext cx="110552" cy="68825"/>
                  </a:xfrm>
                  <a:prstGeom prst="snip2SameRect">
                    <a:avLst>
                      <a:gd name="adj1" fmla="val 50000"/>
                      <a:gd name="adj2" fmla="val 0"/>
                    </a:avLst>
                  </a:prstGeom>
                  <a:solidFill>
                    <a:srgbClr val="996633"/>
                  </a:solidFill>
                  <a:ln w="3175" cap="flat" cmpd="sng" algn="ctr">
                    <a:solidFill>
                      <a:sysClr val="windowText" lastClr="000000"/>
                    </a:solidFill>
                    <a:prstDash val="solid"/>
                  </a:ln>
                  <a:effectLst/>
                </p:spPr>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lang="ko-KR" altLang="en-US" b="0">
                      <a:solidFill>
                        <a:sysClr val="window" lastClr="FFFFFF"/>
                      </a:solidFill>
                      <a:latin typeface="맑은 고딕"/>
                      <a:ea typeface="맑은 고딕"/>
                    </a:endParaRPr>
                  </a:p>
                </p:txBody>
              </p:sp>
            </p:grpSp>
          </p:grpSp>
          <p:grpSp>
            <p:nvGrpSpPr>
              <p:cNvPr id="43339" name="그룹 793"/>
              <p:cNvGrpSpPr>
                <a:grpSpLocks/>
              </p:cNvGrpSpPr>
              <p:nvPr/>
            </p:nvGrpSpPr>
            <p:grpSpPr bwMode="auto">
              <a:xfrm>
                <a:off x="7621596" y="1491944"/>
                <a:ext cx="1162541" cy="432000"/>
                <a:chOff x="7807692" y="4941484"/>
                <a:chExt cx="1155890" cy="635252"/>
              </a:xfrm>
            </p:grpSpPr>
            <p:sp>
              <p:nvSpPr>
                <p:cNvPr id="43445" name="Line 373"/>
                <p:cNvSpPr>
                  <a:spLocks noChangeShapeType="1"/>
                </p:cNvSpPr>
                <p:nvPr/>
              </p:nvSpPr>
              <p:spPr bwMode="auto">
                <a:xfrm>
                  <a:off x="7925521" y="5487065"/>
                  <a:ext cx="491645" cy="0"/>
                </a:xfrm>
                <a:prstGeom prst="line">
                  <a:avLst/>
                </a:prstGeom>
                <a:noFill/>
                <a:ln w="28575">
                  <a:solidFill>
                    <a:srgbClr val="FF9900"/>
                  </a:solidFill>
                  <a:round/>
                  <a:headEnd/>
                  <a:tailEnd/>
                </a:ln>
              </p:spPr>
              <p:txBody>
                <a:bodyPr/>
                <a:lstStyle/>
                <a:p>
                  <a:endParaRPr lang="en-US"/>
                </a:p>
              </p:txBody>
            </p:sp>
            <p:sp>
              <p:nvSpPr>
                <p:cNvPr id="43446" name="Line 365"/>
                <p:cNvSpPr>
                  <a:spLocks noChangeShapeType="1"/>
                </p:cNvSpPr>
                <p:nvPr/>
              </p:nvSpPr>
              <p:spPr bwMode="auto">
                <a:xfrm>
                  <a:off x="7939072" y="5246810"/>
                  <a:ext cx="307278" cy="0"/>
                </a:xfrm>
                <a:prstGeom prst="line">
                  <a:avLst/>
                </a:prstGeom>
                <a:noFill/>
                <a:ln w="28575">
                  <a:solidFill>
                    <a:srgbClr val="FF0000"/>
                  </a:solidFill>
                  <a:round/>
                  <a:headEnd/>
                  <a:tailEnd/>
                </a:ln>
              </p:spPr>
              <p:txBody>
                <a:bodyPr/>
                <a:lstStyle/>
                <a:p>
                  <a:endParaRPr lang="en-US"/>
                </a:p>
              </p:txBody>
            </p:sp>
            <p:sp>
              <p:nvSpPr>
                <p:cNvPr id="43447" name="Oval 319"/>
                <p:cNvSpPr>
                  <a:spLocks noChangeArrowheads="1"/>
                </p:cNvSpPr>
                <p:nvPr/>
              </p:nvSpPr>
              <p:spPr bwMode="auto">
                <a:xfrm>
                  <a:off x="8249492" y="5007995"/>
                  <a:ext cx="205394" cy="60126"/>
                </a:xfrm>
                <a:prstGeom prst="ellipse">
                  <a:avLst/>
                </a:prstGeom>
                <a:solidFill>
                  <a:srgbClr val="1F497D"/>
                </a:solidFill>
                <a:ln w="9525">
                  <a:solidFill>
                    <a:srgbClr val="000000"/>
                  </a:solidFill>
                  <a:round/>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3448" name="Oval 320"/>
                <p:cNvSpPr>
                  <a:spLocks noChangeArrowheads="1"/>
                </p:cNvSpPr>
                <p:nvPr/>
              </p:nvSpPr>
              <p:spPr bwMode="auto">
                <a:xfrm>
                  <a:off x="8460086" y="5007995"/>
                  <a:ext cx="205394" cy="60126"/>
                </a:xfrm>
                <a:prstGeom prst="ellipse">
                  <a:avLst/>
                </a:prstGeom>
                <a:solidFill>
                  <a:srgbClr val="1F497D"/>
                </a:solidFill>
                <a:ln w="9525">
                  <a:solidFill>
                    <a:srgbClr val="000000"/>
                  </a:solidFill>
                  <a:round/>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3449" name="AutoShape 321"/>
                <p:cNvSpPr>
                  <a:spLocks noChangeArrowheads="1"/>
                </p:cNvSpPr>
                <p:nvPr/>
              </p:nvSpPr>
              <p:spPr bwMode="auto">
                <a:xfrm rot="10800000">
                  <a:off x="8386421" y="5103193"/>
                  <a:ext cx="137796" cy="54113"/>
                </a:xfrm>
                <a:prstGeom prst="flowChartManualOperation">
                  <a:avLst/>
                </a:prstGeom>
                <a:solidFill>
                  <a:srgbClr val="EEECE1"/>
                </a:solidFill>
                <a:ln w="9525">
                  <a:solidFill>
                    <a:srgbClr val="000000"/>
                  </a:solidFill>
                  <a:miter lim="800000"/>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3450" name="Line 322"/>
                <p:cNvSpPr>
                  <a:spLocks noChangeShapeType="1"/>
                </p:cNvSpPr>
                <p:nvPr/>
              </p:nvSpPr>
              <p:spPr bwMode="auto">
                <a:xfrm>
                  <a:off x="8454886" y="5036053"/>
                  <a:ext cx="0" cy="72151"/>
                </a:xfrm>
                <a:prstGeom prst="line">
                  <a:avLst/>
                </a:prstGeom>
                <a:noFill/>
                <a:ln w="9525">
                  <a:solidFill>
                    <a:srgbClr val="000000"/>
                  </a:solidFill>
                  <a:round/>
                  <a:headEnd/>
                  <a:tailEnd/>
                </a:ln>
              </p:spPr>
              <p:txBody>
                <a:bodyPr/>
                <a:lstStyle/>
                <a:p>
                  <a:endParaRPr lang="en-US"/>
                </a:p>
              </p:txBody>
            </p:sp>
            <p:sp>
              <p:nvSpPr>
                <p:cNvPr id="43451" name="Rectangle 324"/>
                <p:cNvSpPr>
                  <a:spLocks noChangeArrowheads="1"/>
                </p:cNvSpPr>
                <p:nvPr/>
              </p:nvSpPr>
              <p:spPr bwMode="auto">
                <a:xfrm>
                  <a:off x="7936483" y="4941484"/>
                  <a:ext cx="1027099" cy="635252"/>
                </a:xfrm>
                <a:prstGeom prst="rect">
                  <a:avLst/>
                </a:prstGeom>
                <a:noFill/>
                <a:ln w="19050">
                  <a:solidFill>
                    <a:srgbClr val="000000"/>
                  </a:solidFill>
                  <a:miter lim="800000"/>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3452" name="Line 325"/>
                <p:cNvSpPr>
                  <a:spLocks noChangeShapeType="1"/>
                </p:cNvSpPr>
                <p:nvPr/>
              </p:nvSpPr>
              <p:spPr bwMode="auto">
                <a:xfrm>
                  <a:off x="8731876" y="5195313"/>
                  <a:ext cx="128726" cy="0"/>
                </a:xfrm>
                <a:prstGeom prst="line">
                  <a:avLst/>
                </a:prstGeom>
                <a:noFill/>
                <a:ln w="57150">
                  <a:solidFill>
                    <a:srgbClr val="333399"/>
                  </a:solidFill>
                  <a:round/>
                  <a:headEnd/>
                  <a:tailEnd/>
                </a:ln>
              </p:spPr>
              <p:txBody>
                <a:bodyPr/>
                <a:lstStyle/>
                <a:p>
                  <a:endParaRPr lang="en-US"/>
                </a:p>
              </p:txBody>
            </p:sp>
            <p:sp>
              <p:nvSpPr>
                <p:cNvPr id="43453" name="Line 326"/>
                <p:cNvSpPr>
                  <a:spLocks noChangeShapeType="1"/>
                </p:cNvSpPr>
                <p:nvPr/>
              </p:nvSpPr>
              <p:spPr bwMode="auto">
                <a:xfrm>
                  <a:off x="8058435" y="5192598"/>
                  <a:ext cx="128727" cy="0"/>
                </a:xfrm>
                <a:prstGeom prst="line">
                  <a:avLst/>
                </a:prstGeom>
                <a:noFill/>
                <a:ln w="57150">
                  <a:solidFill>
                    <a:srgbClr val="333399"/>
                  </a:solidFill>
                  <a:round/>
                  <a:headEnd/>
                  <a:tailEnd/>
                </a:ln>
              </p:spPr>
              <p:txBody>
                <a:bodyPr/>
                <a:lstStyle/>
                <a:p>
                  <a:endParaRPr lang="en-US"/>
                </a:p>
              </p:txBody>
            </p:sp>
            <p:sp>
              <p:nvSpPr>
                <p:cNvPr id="43454" name="Line 327"/>
                <p:cNvSpPr>
                  <a:spLocks noChangeShapeType="1"/>
                </p:cNvSpPr>
                <p:nvPr/>
              </p:nvSpPr>
              <p:spPr bwMode="auto">
                <a:xfrm>
                  <a:off x="8460874" y="5481720"/>
                  <a:ext cx="463414" cy="0"/>
                </a:xfrm>
                <a:prstGeom prst="line">
                  <a:avLst/>
                </a:prstGeom>
                <a:noFill/>
                <a:ln w="28575">
                  <a:solidFill>
                    <a:srgbClr val="FF9900"/>
                  </a:solidFill>
                  <a:round/>
                  <a:headEnd/>
                  <a:tailEnd/>
                </a:ln>
              </p:spPr>
              <p:txBody>
                <a:bodyPr/>
                <a:lstStyle/>
                <a:p>
                  <a:endParaRPr lang="en-US"/>
                </a:p>
              </p:txBody>
            </p:sp>
            <p:sp>
              <p:nvSpPr>
                <p:cNvPr id="43455" name="Line 328"/>
                <p:cNvSpPr>
                  <a:spLocks noChangeShapeType="1"/>
                </p:cNvSpPr>
                <p:nvPr/>
              </p:nvSpPr>
              <p:spPr bwMode="auto">
                <a:xfrm>
                  <a:off x="8696646" y="5240106"/>
                  <a:ext cx="224932" cy="0"/>
                </a:xfrm>
                <a:prstGeom prst="line">
                  <a:avLst/>
                </a:prstGeom>
                <a:noFill/>
                <a:ln w="28575">
                  <a:solidFill>
                    <a:srgbClr val="FF9900"/>
                  </a:solidFill>
                  <a:round/>
                  <a:headEnd/>
                  <a:tailEnd/>
                </a:ln>
              </p:spPr>
              <p:txBody>
                <a:bodyPr/>
                <a:lstStyle/>
                <a:p>
                  <a:endParaRPr lang="en-US"/>
                </a:p>
              </p:txBody>
            </p:sp>
            <p:sp>
              <p:nvSpPr>
                <p:cNvPr id="43456" name="Line 329"/>
                <p:cNvSpPr>
                  <a:spLocks noChangeShapeType="1"/>
                </p:cNvSpPr>
                <p:nvPr/>
              </p:nvSpPr>
              <p:spPr bwMode="auto">
                <a:xfrm rot="5400000">
                  <a:off x="8781103" y="5360235"/>
                  <a:ext cx="264689" cy="0"/>
                </a:xfrm>
                <a:prstGeom prst="line">
                  <a:avLst/>
                </a:prstGeom>
                <a:noFill/>
                <a:ln w="28575">
                  <a:solidFill>
                    <a:srgbClr val="FF9900"/>
                  </a:solidFill>
                  <a:round/>
                  <a:headEnd/>
                  <a:tailEnd/>
                </a:ln>
              </p:spPr>
              <p:txBody>
                <a:bodyPr/>
                <a:lstStyle/>
                <a:p>
                  <a:endParaRPr lang="en-US"/>
                </a:p>
              </p:txBody>
            </p:sp>
            <p:sp>
              <p:nvSpPr>
                <p:cNvPr id="43457" name="Line 334"/>
                <p:cNvSpPr>
                  <a:spLocks noChangeShapeType="1"/>
                </p:cNvSpPr>
                <p:nvPr/>
              </p:nvSpPr>
              <p:spPr bwMode="auto">
                <a:xfrm rot="-5400000">
                  <a:off x="8441882" y="5427425"/>
                  <a:ext cx="24433" cy="0"/>
                </a:xfrm>
                <a:prstGeom prst="line">
                  <a:avLst/>
                </a:prstGeom>
                <a:noFill/>
                <a:ln w="38100">
                  <a:solidFill>
                    <a:srgbClr val="E3724F"/>
                  </a:solidFill>
                  <a:round/>
                  <a:headEnd/>
                  <a:tailEnd/>
                </a:ln>
              </p:spPr>
              <p:txBody>
                <a:bodyPr/>
                <a:lstStyle/>
                <a:p>
                  <a:endParaRPr lang="en-US"/>
                </a:p>
              </p:txBody>
            </p:sp>
            <p:sp>
              <p:nvSpPr>
                <p:cNvPr id="43458" name="AutoShape 335"/>
                <p:cNvSpPr>
                  <a:spLocks noChangeArrowheads="1"/>
                </p:cNvSpPr>
                <p:nvPr/>
              </p:nvSpPr>
              <p:spPr bwMode="auto">
                <a:xfrm rot="-5400000">
                  <a:off x="8406593" y="5437006"/>
                  <a:ext cx="92302" cy="92141"/>
                </a:xfrm>
                <a:prstGeom prst="flowChartSummingJunction">
                  <a:avLst/>
                </a:prstGeom>
                <a:solidFill>
                  <a:srgbClr val="E3724F"/>
                </a:solidFill>
                <a:ln w="12700">
                  <a:solidFill>
                    <a:srgbClr val="000000"/>
                  </a:solidFill>
                  <a:round/>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3459" name="AutoShape 336"/>
                <p:cNvSpPr>
                  <a:spLocks noChangeArrowheads="1"/>
                </p:cNvSpPr>
                <p:nvPr/>
              </p:nvSpPr>
              <p:spPr bwMode="auto">
                <a:xfrm rot="-5400000">
                  <a:off x="8422880" y="5351468"/>
                  <a:ext cx="61082" cy="65041"/>
                </a:xfrm>
                <a:prstGeom prst="flowChartDelay">
                  <a:avLst/>
                </a:prstGeom>
                <a:solidFill>
                  <a:srgbClr val="E3724F"/>
                </a:solidFill>
                <a:ln w="12700">
                  <a:solidFill>
                    <a:srgbClr val="000000"/>
                  </a:solidFill>
                  <a:miter lim="800000"/>
                  <a:headEnd/>
                  <a:tailEnd/>
                </a:ln>
              </p:spPr>
              <p:txBody>
                <a:bodyPr vert="eaVert" wrap="none" tIns="0" bIns="0" anchor="ctr" anchorCtr="1"/>
                <a:lstStyle/>
                <a:p>
                  <a:pPr algn="ctr" latinLnBrk="1"/>
                  <a:r>
                    <a:rPr lang="en-US" altLang="ko-KR" sz="500" b="0">
                      <a:solidFill>
                        <a:srgbClr val="000000"/>
                      </a:solidFill>
                      <a:latin typeface="Malgun Gothic" pitchFamily="34" charset="-127"/>
                      <a:ea typeface="Malgun Gothic" pitchFamily="34" charset="-127"/>
                    </a:rPr>
                    <a:t>E</a:t>
                  </a:r>
                </a:p>
              </p:txBody>
            </p:sp>
            <p:sp>
              <p:nvSpPr>
                <p:cNvPr id="43460" name="Rectangle 385"/>
                <p:cNvSpPr>
                  <a:spLocks noChangeArrowheads="1"/>
                </p:cNvSpPr>
                <p:nvPr/>
              </p:nvSpPr>
              <p:spPr bwMode="auto">
                <a:xfrm>
                  <a:off x="8547595" y="5438284"/>
                  <a:ext cx="140921" cy="76013"/>
                </a:xfrm>
                <a:prstGeom prst="rect">
                  <a:avLst/>
                </a:prstGeom>
                <a:pattFill prst="openDmnd">
                  <a:fgClr>
                    <a:srgbClr val="99CC00"/>
                  </a:fgClr>
                  <a:bgClr>
                    <a:srgbClr val="FFFFFF"/>
                  </a:bgClr>
                </a:pattFill>
                <a:ln w="9525">
                  <a:solidFill>
                    <a:srgbClr val="000000"/>
                  </a:solidFill>
                  <a:miter lim="800000"/>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3461" name="Rectangle 386"/>
                <p:cNvSpPr>
                  <a:spLocks noChangeArrowheads="1"/>
                </p:cNvSpPr>
                <p:nvPr/>
              </p:nvSpPr>
              <p:spPr bwMode="auto">
                <a:xfrm>
                  <a:off x="8218326" y="5439640"/>
                  <a:ext cx="140921" cy="76013"/>
                </a:xfrm>
                <a:prstGeom prst="rect">
                  <a:avLst/>
                </a:prstGeom>
                <a:pattFill prst="openDmnd">
                  <a:fgClr>
                    <a:srgbClr val="99CC00"/>
                  </a:fgClr>
                  <a:bgClr>
                    <a:srgbClr val="FFFFFF"/>
                  </a:bgClr>
                </a:pattFill>
                <a:ln w="9525">
                  <a:solidFill>
                    <a:srgbClr val="000000"/>
                  </a:solidFill>
                  <a:miter lim="800000"/>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3462" name="Rectangle 447"/>
                <p:cNvSpPr>
                  <a:spLocks noChangeArrowheads="1"/>
                </p:cNvSpPr>
                <p:nvPr/>
              </p:nvSpPr>
              <p:spPr bwMode="auto">
                <a:xfrm>
                  <a:off x="8235942" y="5184454"/>
                  <a:ext cx="460704" cy="109948"/>
                </a:xfrm>
                <a:prstGeom prst="rect">
                  <a:avLst/>
                </a:prstGeom>
                <a:gradFill rotWithShape="1">
                  <a:gsLst>
                    <a:gs pos="0">
                      <a:srgbClr val="FF2929"/>
                    </a:gs>
                    <a:gs pos="100000">
                      <a:srgbClr val="FFCC66">
                        <a:alpha val="29999"/>
                      </a:srgbClr>
                    </a:gs>
                  </a:gsLst>
                  <a:lin ang="0" scaled="1"/>
                </a:gradFill>
                <a:ln w="28575">
                  <a:solidFill>
                    <a:srgbClr val="000000"/>
                  </a:solidFill>
                  <a:miter lim="800000"/>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3463" name="Text Box 485"/>
                <p:cNvSpPr txBox="1">
                  <a:spLocks noChangeArrowheads="1"/>
                </p:cNvSpPr>
                <p:nvPr/>
              </p:nvSpPr>
              <p:spPr bwMode="auto">
                <a:xfrm>
                  <a:off x="8199750" y="5147240"/>
                  <a:ext cx="658986" cy="256658"/>
                </a:xfrm>
                <a:prstGeom prst="rect">
                  <a:avLst/>
                </a:prstGeom>
                <a:noFill/>
                <a:ln w="9525">
                  <a:noFill/>
                  <a:miter lim="800000"/>
                  <a:headEnd/>
                  <a:tailEnd/>
                </a:ln>
              </p:spPr>
              <p:txBody>
                <a:bodyPr>
                  <a:spAutoFit/>
                </a:bodyPr>
                <a:lstStyle/>
                <a:p>
                  <a:pPr latinLnBrk="1">
                    <a:spcBef>
                      <a:spcPct val="50000"/>
                    </a:spcBef>
                  </a:pPr>
                  <a:endParaRPr lang="en-US" altLang="ko-KR" sz="800" b="0">
                    <a:solidFill>
                      <a:srgbClr val="000000"/>
                    </a:solidFill>
                    <a:latin typeface="Malgun Gothic" pitchFamily="34" charset="-127"/>
                    <a:ea typeface="Malgun Gothic" pitchFamily="34" charset="-127"/>
                  </a:endParaRPr>
                </a:p>
              </p:txBody>
            </p:sp>
            <p:grpSp>
              <p:nvGrpSpPr>
                <p:cNvPr id="43340" name="그룹 2604"/>
                <p:cNvGrpSpPr>
                  <a:grpSpLocks/>
                </p:cNvGrpSpPr>
                <p:nvPr/>
              </p:nvGrpSpPr>
              <p:grpSpPr bwMode="auto">
                <a:xfrm>
                  <a:off x="7807711" y="5441147"/>
                  <a:ext cx="113818" cy="94758"/>
                  <a:chOff x="7581899" y="528637"/>
                  <a:chExt cx="133345" cy="110823"/>
                </a:xfrm>
              </p:grpSpPr>
              <p:sp>
                <p:nvSpPr>
                  <p:cNvPr id="43468" name="십자형 1571"/>
                  <p:cNvSpPr>
                    <a:spLocks noChangeArrowheads="1"/>
                  </p:cNvSpPr>
                  <p:nvPr/>
                </p:nvSpPr>
                <p:spPr bwMode="auto">
                  <a:xfrm rot="-5400000">
                    <a:off x="7630283" y="551319"/>
                    <a:ext cx="104464" cy="65459"/>
                  </a:xfrm>
                  <a:prstGeom prst="plus">
                    <a:avLst>
                      <a:gd name="adj" fmla="val 27912"/>
                    </a:avLst>
                  </a:prstGeom>
                  <a:solidFill>
                    <a:srgbClr val="996633"/>
                  </a:solidFill>
                  <a:ln w="3175" algn="ctr">
                    <a:solidFill>
                      <a:srgbClr val="000000"/>
                    </a:solidFill>
                    <a:miter lim="800000"/>
                    <a:headEnd/>
                    <a:tailEnd/>
                  </a:ln>
                </p:spPr>
                <p:txBody>
                  <a:bodyPr anchor="ctr"/>
                  <a:lstStyle/>
                  <a:p>
                    <a:pPr algn="ctr" latinLnBrk="1"/>
                    <a:endParaRPr lang="ko-KR" altLang="en-US" sz="1800" b="0">
                      <a:solidFill>
                        <a:srgbClr val="FFFFFF"/>
                      </a:solidFill>
                      <a:latin typeface="Malgun Gothic" pitchFamily="34" charset="-127"/>
                      <a:ea typeface="Malgun Gothic" pitchFamily="34" charset="-127"/>
                    </a:endParaRPr>
                  </a:p>
                </p:txBody>
              </p:sp>
              <p:sp>
                <p:nvSpPr>
                  <p:cNvPr id="581" name="양쪽 모서리가 잘린 사각형 1572"/>
                  <p:cNvSpPr/>
                  <p:nvPr/>
                </p:nvSpPr>
                <p:spPr>
                  <a:xfrm rot="16200000">
                    <a:off x="7561405" y="550749"/>
                    <a:ext cx="110550" cy="68825"/>
                  </a:xfrm>
                  <a:prstGeom prst="snip2SameRect">
                    <a:avLst>
                      <a:gd name="adj1" fmla="val 50000"/>
                      <a:gd name="adj2" fmla="val 0"/>
                    </a:avLst>
                  </a:prstGeom>
                  <a:solidFill>
                    <a:srgbClr val="996633"/>
                  </a:solidFill>
                  <a:ln w="3175" cap="flat" cmpd="sng" algn="ctr">
                    <a:solidFill>
                      <a:sysClr val="windowText" lastClr="000000"/>
                    </a:solidFill>
                    <a:prstDash val="solid"/>
                  </a:ln>
                  <a:effectLst/>
                </p:spPr>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lang="ko-KR" altLang="en-US" b="0">
                      <a:solidFill>
                        <a:sysClr val="window" lastClr="FFFFFF"/>
                      </a:solidFill>
                      <a:latin typeface="맑은 고딕"/>
                      <a:ea typeface="맑은 고딕"/>
                    </a:endParaRPr>
                  </a:p>
                </p:txBody>
              </p:sp>
            </p:grpSp>
            <p:grpSp>
              <p:nvGrpSpPr>
                <p:cNvPr id="43341" name="그룹 2605"/>
                <p:cNvGrpSpPr>
                  <a:grpSpLocks/>
                </p:cNvGrpSpPr>
                <p:nvPr/>
              </p:nvGrpSpPr>
              <p:grpSpPr bwMode="auto">
                <a:xfrm>
                  <a:off x="7807692" y="5193861"/>
                  <a:ext cx="113818" cy="94758"/>
                  <a:chOff x="7581899" y="528637"/>
                  <a:chExt cx="133345" cy="110823"/>
                </a:xfrm>
              </p:grpSpPr>
              <p:sp>
                <p:nvSpPr>
                  <p:cNvPr id="43466" name="십자형 1569"/>
                  <p:cNvSpPr>
                    <a:spLocks noChangeArrowheads="1"/>
                  </p:cNvSpPr>
                  <p:nvPr/>
                </p:nvSpPr>
                <p:spPr bwMode="auto">
                  <a:xfrm rot="-5400000">
                    <a:off x="7630283" y="551319"/>
                    <a:ext cx="104464" cy="65459"/>
                  </a:xfrm>
                  <a:prstGeom prst="plus">
                    <a:avLst>
                      <a:gd name="adj" fmla="val 27912"/>
                    </a:avLst>
                  </a:prstGeom>
                  <a:solidFill>
                    <a:srgbClr val="996633"/>
                  </a:solidFill>
                  <a:ln w="3175" algn="ctr">
                    <a:solidFill>
                      <a:srgbClr val="000000"/>
                    </a:solidFill>
                    <a:miter lim="800000"/>
                    <a:headEnd/>
                    <a:tailEnd/>
                  </a:ln>
                </p:spPr>
                <p:txBody>
                  <a:bodyPr anchor="ctr"/>
                  <a:lstStyle/>
                  <a:p>
                    <a:pPr algn="ctr" latinLnBrk="1"/>
                    <a:endParaRPr lang="ko-KR" altLang="en-US" sz="1800" b="0">
                      <a:solidFill>
                        <a:srgbClr val="FFFFFF"/>
                      </a:solidFill>
                      <a:latin typeface="Malgun Gothic" pitchFamily="34" charset="-127"/>
                      <a:ea typeface="Malgun Gothic" pitchFamily="34" charset="-127"/>
                    </a:endParaRPr>
                  </a:p>
                </p:txBody>
              </p:sp>
              <p:sp>
                <p:nvSpPr>
                  <p:cNvPr id="579" name="양쪽 모서리가 잘린 사각형 1570"/>
                  <p:cNvSpPr/>
                  <p:nvPr/>
                </p:nvSpPr>
                <p:spPr>
                  <a:xfrm rot="16200000">
                    <a:off x="7561426" y="550134"/>
                    <a:ext cx="110552" cy="68825"/>
                  </a:xfrm>
                  <a:prstGeom prst="snip2SameRect">
                    <a:avLst>
                      <a:gd name="adj1" fmla="val 50000"/>
                      <a:gd name="adj2" fmla="val 0"/>
                    </a:avLst>
                  </a:prstGeom>
                  <a:solidFill>
                    <a:srgbClr val="996633"/>
                  </a:solidFill>
                  <a:ln w="3175" cap="flat" cmpd="sng" algn="ctr">
                    <a:solidFill>
                      <a:sysClr val="windowText" lastClr="000000"/>
                    </a:solidFill>
                    <a:prstDash val="solid"/>
                  </a:ln>
                  <a:effectLst/>
                </p:spPr>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lang="ko-KR" altLang="en-US" b="0">
                      <a:solidFill>
                        <a:sysClr val="window" lastClr="FFFFFF"/>
                      </a:solidFill>
                      <a:latin typeface="맑은 고딕"/>
                      <a:ea typeface="맑은 고딕"/>
                    </a:endParaRPr>
                  </a:p>
                </p:txBody>
              </p:sp>
            </p:grpSp>
          </p:grpSp>
          <p:grpSp>
            <p:nvGrpSpPr>
              <p:cNvPr id="43342" name="그룹 793"/>
              <p:cNvGrpSpPr>
                <a:grpSpLocks/>
              </p:cNvGrpSpPr>
              <p:nvPr/>
            </p:nvGrpSpPr>
            <p:grpSpPr bwMode="auto">
              <a:xfrm>
                <a:off x="7621596" y="2165103"/>
                <a:ext cx="1162541" cy="432000"/>
                <a:chOff x="7807692" y="4941484"/>
                <a:chExt cx="1155890" cy="635252"/>
              </a:xfrm>
            </p:grpSpPr>
            <p:sp>
              <p:nvSpPr>
                <p:cNvPr id="43420" name="Line 373"/>
                <p:cNvSpPr>
                  <a:spLocks noChangeShapeType="1"/>
                </p:cNvSpPr>
                <p:nvPr/>
              </p:nvSpPr>
              <p:spPr bwMode="auto">
                <a:xfrm>
                  <a:off x="7925521" y="5487065"/>
                  <a:ext cx="491645" cy="0"/>
                </a:xfrm>
                <a:prstGeom prst="line">
                  <a:avLst/>
                </a:prstGeom>
                <a:noFill/>
                <a:ln w="28575">
                  <a:solidFill>
                    <a:srgbClr val="FF9900"/>
                  </a:solidFill>
                  <a:round/>
                  <a:headEnd/>
                  <a:tailEnd/>
                </a:ln>
              </p:spPr>
              <p:txBody>
                <a:bodyPr/>
                <a:lstStyle/>
                <a:p>
                  <a:endParaRPr lang="en-US"/>
                </a:p>
              </p:txBody>
            </p:sp>
            <p:sp>
              <p:nvSpPr>
                <p:cNvPr id="43421" name="Line 365"/>
                <p:cNvSpPr>
                  <a:spLocks noChangeShapeType="1"/>
                </p:cNvSpPr>
                <p:nvPr/>
              </p:nvSpPr>
              <p:spPr bwMode="auto">
                <a:xfrm>
                  <a:off x="7939072" y="5246810"/>
                  <a:ext cx="307278" cy="0"/>
                </a:xfrm>
                <a:prstGeom prst="line">
                  <a:avLst/>
                </a:prstGeom>
                <a:noFill/>
                <a:ln w="28575">
                  <a:solidFill>
                    <a:srgbClr val="FF0000"/>
                  </a:solidFill>
                  <a:round/>
                  <a:headEnd/>
                  <a:tailEnd/>
                </a:ln>
              </p:spPr>
              <p:txBody>
                <a:bodyPr/>
                <a:lstStyle/>
                <a:p>
                  <a:endParaRPr lang="en-US"/>
                </a:p>
              </p:txBody>
            </p:sp>
            <p:sp>
              <p:nvSpPr>
                <p:cNvPr id="43422" name="Oval 319"/>
                <p:cNvSpPr>
                  <a:spLocks noChangeArrowheads="1"/>
                </p:cNvSpPr>
                <p:nvPr/>
              </p:nvSpPr>
              <p:spPr bwMode="auto">
                <a:xfrm>
                  <a:off x="8249492" y="5007995"/>
                  <a:ext cx="205394" cy="60126"/>
                </a:xfrm>
                <a:prstGeom prst="ellipse">
                  <a:avLst/>
                </a:prstGeom>
                <a:solidFill>
                  <a:srgbClr val="1F497D"/>
                </a:solidFill>
                <a:ln w="9525">
                  <a:solidFill>
                    <a:srgbClr val="000000"/>
                  </a:solidFill>
                  <a:round/>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3423" name="Oval 320"/>
                <p:cNvSpPr>
                  <a:spLocks noChangeArrowheads="1"/>
                </p:cNvSpPr>
                <p:nvPr/>
              </p:nvSpPr>
              <p:spPr bwMode="auto">
                <a:xfrm>
                  <a:off x="8460086" y="5007995"/>
                  <a:ext cx="205394" cy="60126"/>
                </a:xfrm>
                <a:prstGeom prst="ellipse">
                  <a:avLst/>
                </a:prstGeom>
                <a:solidFill>
                  <a:srgbClr val="1F497D"/>
                </a:solidFill>
                <a:ln w="9525">
                  <a:solidFill>
                    <a:srgbClr val="000000"/>
                  </a:solidFill>
                  <a:round/>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3424" name="AutoShape 321"/>
                <p:cNvSpPr>
                  <a:spLocks noChangeArrowheads="1"/>
                </p:cNvSpPr>
                <p:nvPr/>
              </p:nvSpPr>
              <p:spPr bwMode="auto">
                <a:xfrm rot="10800000">
                  <a:off x="8386421" y="5103193"/>
                  <a:ext cx="137796" cy="54113"/>
                </a:xfrm>
                <a:prstGeom prst="flowChartManualOperation">
                  <a:avLst/>
                </a:prstGeom>
                <a:solidFill>
                  <a:srgbClr val="EEECE1"/>
                </a:solidFill>
                <a:ln w="9525">
                  <a:solidFill>
                    <a:srgbClr val="000000"/>
                  </a:solidFill>
                  <a:miter lim="800000"/>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3425" name="Line 322"/>
                <p:cNvSpPr>
                  <a:spLocks noChangeShapeType="1"/>
                </p:cNvSpPr>
                <p:nvPr/>
              </p:nvSpPr>
              <p:spPr bwMode="auto">
                <a:xfrm>
                  <a:off x="8454886" y="5036053"/>
                  <a:ext cx="0" cy="72151"/>
                </a:xfrm>
                <a:prstGeom prst="line">
                  <a:avLst/>
                </a:prstGeom>
                <a:noFill/>
                <a:ln w="9525">
                  <a:solidFill>
                    <a:srgbClr val="000000"/>
                  </a:solidFill>
                  <a:round/>
                  <a:headEnd/>
                  <a:tailEnd/>
                </a:ln>
              </p:spPr>
              <p:txBody>
                <a:bodyPr/>
                <a:lstStyle/>
                <a:p>
                  <a:endParaRPr lang="en-US"/>
                </a:p>
              </p:txBody>
            </p:sp>
            <p:sp>
              <p:nvSpPr>
                <p:cNvPr id="43426" name="Rectangle 324"/>
                <p:cNvSpPr>
                  <a:spLocks noChangeArrowheads="1"/>
                </p:cNvSpPr>
                <p:nvPr/>
              </p:nvSpPr>
              <p:spPr bwMode="auto">
                <a:xfrm>
                  <a:off x="7936483" y="4941484"/>
                  <a:ext cx="1027099" cy="635252"/>
                </a:xfrm>
                <a:prstGeom prst="rect">
                  <a:avLst/>
                </a:prstGeom>
                <a:noFill/>
                <a:ln w="19050">
                  <a:solidFill>
                    <a:srgbClr val="000000"/>
                  </a:solidFill>
                  <a:miter lim="800000"/>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3427" name="Line 325"/>
                <p:cNvSpPr>
                  <a:spLocks noChangeShapeType="1"/>
                </p:cNvSpPr>
                <p:nvPr/>
              </p:nvSpPr>
              <p:spPr bwMode="auto">
                <a:xfrm>
                  <a:off x="8731876" y="5195313"/>
                  <a:ext cx="128726" cy="0"/>
                </a:xfrm>
                <a:prstGeom prst="line">
                  <a:avLst/>
                </a:prstGeom>
                <a:noFill/>
                <a:ln w="57150">
                  <a:solidFill>
                    <a:srgbClr val="333399"/>
                  </a:solidFill>
                  <a:round/>
                  <a:headEnd/>
                  <a:tailEnd/>
                </a:ln>
              </p:spPr>
              <p:txBody>
                <a:bodyPr/>
                <a:lstStyle/>
                <a:p>
                  <a:endParaRPr lang="en-US"/>
                </a:p>
              </p:txBody>
            </p:sp>
            <p:sp>
              <p:nvSpPr>
                <p:cNvPr id="43428" name="Line 326"/>
                <p:cNvSpPr>
                  <a:spLocks noChangeShapeType="1"/>
                </p:cNvSpPr>
                <p:nvPr/>
              </p:nvSpPr>
              <p:spPr bwMode="auto">
                <a:xfrm>
                  <a:off x="8058435" y="5192598"/>
                  <a:ext cx="128727" cy="0"/>
                </a:xfrm>
                <a:prstGeom prst="line">
                  <a:avLst/>
                </a:prstGeom>
                <a:noFill/>
                <a:ln w="57150">
                  <a:solidFill>
                    <a:srgbClr val="333399"/>
                  </a:solidFill>
                  <a:round/>
                  <a:headEnd/>
                  <a:tailEnd/>
                </a:ln>
              </p:spPr>
              <p:txBody>
                <a:bodyPr/>
                <a:lstStyle/>
                <a:p>
                  <a:endParaRPr lang="en-US"/>
                </a:p>
              </p:txBody>
            </p:sp>
            <p:sp>
              <p:nvSpPr>
                <p:cNvPr id="43429" name="Line 327"/>
                <p:cNvSpPr>
                  <a:spLocks noChangeShapeType="1"/>
                </p:cNvSpPr>
                <p:nvPr/>
              </p:nvSpPr>
              <p:spPr bwMode="auto">
                <a:xfrm>
                  <a:off x="8460874" y="5481720"/>
                  <a:ext cx="463414" cy="0"/>
                </a:xfrm>
                <a:prstGeom prst="line">
                  <a:avLst/>
                </a:prstGeom>
                <a:noFill/>
                <a:ln w="28575">
                  <a:solidFill>
                    <a:srgbClr val="FF9900"/>
                  </a:solidFill>
                  <a:round/>
                  <a:headEnd/>
                  <a:tailEnd/>
                </a:ln>
              </p:spPr>
              <p:txBody>
                <a:bodyPr/>
                <a:lstStyle/>
                <a:p>
                  <a:endParaRPr lang="en-US"/>
                </a:p>
              </p:txBody>
            </p:sp>
            <p:sp>
              <p:nvSpPr>
                <p:cNvPr id="43430" name="Line 328"/>
                <p:cNvSpPr>
                  <a:spLocks noChangeShapeType="1"/>
                </p:cNvSpPr>
                <p:nvPr/>
              </p:nvSpPr>
              <p:spPr bwMode="auto">
                <a:xfrm>
                  <a:off x="8696646" y="5240106"/>
                  <a:ext cx="224932" cy="0"/>
                </a:xfrm>
                <a:prstGeom prst="line">
                  <a:avLst/>
                </a:prstGeom>
                <a:noFill/>
                <a:ln w="28575">
                  <a:solidFill>
                    <a:srgbClr val="FF9900"/>
                  </a:solidFill>
                  <a:round/>
                  <a:headEnd/>
                  <a:tailEnd/>
                </a:ln>
              </p:spPr>
              <p:txBody>
                <a:bodyPr/>
                <a:lstStyle/>
                <a:p>
                  <a:endParaRPr lang="en-US"/>
                </a:p>
              </p:txBody>
            </p:sp>
            <p:sp>
              <p:nvSpPr>
                <p:cNvPr id="43431" name="Line 329"/>
                <p:cNvSpPr>
                  <a:spLocks noChangeShapeType="1"/>
                </p:cNvSpPr>
                <p:nvPr/>
              </p:nvSpPr>
              <p:spPr bwMode="auto">
                <a:xfrm rot="5400000">
                  <a:off x="8781103" y="5360235"/>
                  <a:ext cx="264689" cy="0"/>
                </a:xfrm>
                <a:prstGeom prst="line">
                  <a:avLst/>
                </a:prstGeom>
                <a:noFill/>
                <a:ln w="28575">
                  <a:solidFill>
                    <a:srgbClr val="FF9900"/>
                  </a:solidFill>
                  <a:round/>
                  <a:headEnd/>
                  <a:tailEnd/>
                </a:ln>
              </p:spPr>
              <p:txBody>
                <a:bodyPr/>
                <a:lstStyle/>
                <a:p>
                  <a:endParaRPr lang="en-US"/>
                </a:p>
              </p:txBody>
            </p:sp>
            <p:sp>
              <p:nvSpPr>
                <p:cNvPr id="43432" name="Line 334"/>
                <p:cNvSpPr>
                  <a:spLocks noChangeShapeType="1"/>
                </p:cNvSpPr>
                <p:nvPr/>
              </p:nvSpPr>
              <p:spPr bwMode="auto">
                <a:xfrm rot="-5400000">
                  <a:off x="8441882" y="5427425"/>
                  <a:ext cx="24433" cy="0"/>
                </a:xfrm>
                <a:prstGeom prst="line">
                  <a:avLst/>
                </a:prstGeom>
                <a:noFill/>
                <a:ln w="38100">
                  <a:solidFill>
                    <a:srgbClr val="E3724F"/>
                  </a:solidFill>
                  <a:round/>
                  <a:headEnd/>
                  <a:tailEnd/>
                </a:ln>
              </p:spPr>
              <p:txBody>
                <a:bodyPr/>
                <a:lstStyle/>
                <a:p>
                  <a:endParaRPr lang="en-US"/>
                </a:p>
              </p:txBody>
            </p:sp>
            <p:sp>
              <p:nvSpPr>
                <p:cNvPr id="43433" name="AutoShape 335"/>
                <p:cNvSpPr>
                  <a:spLocks noChangeArrowheads="1"/>
                </p:cNvSpPr>
                <p:nvPr/>
              </p:nvSpPr>
              <p:spPr bwMode="auto">
                <a:xfrm rot="-5400000">
                  <a:off x="8406593" y="5437006"/>
                  <a:ext cx="92302" cy="92141"/>
                </a:xfrm>
                <a:prstGeom prst="flowChartSummingJunction">
                  <a:avLst/>
                </a:prstGeom>
                <a:solidFill>
                  <a:srgbClr val="E3724F"/>
                </a:solidFill>
                <a:ln w="12700">
                  <a:solidFill>
                    <a:srgbClr val="000000"/>
                  </a:solidFill>
                  <a:round/>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3434" name="AutoShape 336"/>
                <p:cNvSpPr>
                  <a:spLocks noChangeArrowheads="1"/>
                </p:cNvSpPr>
                <p:nvPr/>
              </p:nvSpPr>
              <p:spPr bwMode="auto">
                <a:xfrm rot="-5400000">
                  <a:off x="8422880" y="5351468"/>
                  <a:ext cx="61082" cy="65041"/>
                </a:xfrm>
                <a:prstGeom prst="flowChartDelay">
                  <a:avLst/>
                </a:prstGeom>
                <a:solidFill>
                  <a:srgbClr val="E3724F"/>
                </a:solidFill>
                <a:ln w="12700">
                  <a:solidFill>
                    <a:srgbClr val="000000"/>
                  </a:solidFill>
                  <a:miter lim="800000"/>
                  <a:headEnd/>
                  <a:tailEnd/>
                </a:ln>
              </p:spPr>
              <p:txBody>
                <a:bodyPr vert="eaVert" wrap="none" tIns="0" bIns="0" anchor="ctr" anchorCtr="1"/>
                <a:lstStyle/>
                <a:p>
                  <a:pPr algn="ctr" latinLnBrk="1"/>
                  <a:r>
                    <a:rPr lang="en-US" altLang="ko-KR" sz="500" b="0">
                      <a:solidFill>
                        <a:srgbClr val="000000"/>
                      </a:solidFill>
                      <a:latin typeface="Malgun Gothic" pitchFamily="34" charset="-127"/>
                      <a:ea typeface="Malgun Gothic" pitchFamily="34" charset="-127"/>
                    </a:rPr>
                    <a:t>E</a:t>
                  </a:r>
                </a:p>
              </p:txBody>
            </p:sp>
            <p:sp>
              <p:nvSpPr>
                <p:cNvPr id="43435" name="Rectangle 385"/>
                <p:cNvSpPr>
                  <a:spLocks noChangeArrowheads="1"/>
                </p:cNvSpPr>
                <p:nvPr/>
              </p:nvSpPr>
              <p:spPr bwMode="auto">
                <a:xfrm>
                  <a:off x="8547595" y="5438284"/>
                  <a:ext cx="140921" cy="76013"/>
                </a:xfrm>
                <a:prstGeom prst="rect">
                  <a:avLst/>
                </a:prstGeom>
                <a:pattFill prst="openDmnd">
                  <a:fgClr>
                    <a:srgbClr val="99CC00"/>
                  </a:fgClr>
                  <a:bgClr>
                    <a:srgbClr val="FFFFFF"/>
                  </a:bgClr>
                </a:pattFill>
                <a:ln w="9525">
                  <a:solidFill>
                    <a:srgbClr val="000000"/>
                  </a:solidFill>
                  <a:miter lim="800000"/>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3436" name="Rectangle 386"/>
                <p:cNvSpPr>
                  <a:spLocks noChangeArrowheads="1"/>
                </p:cNvSpPr>
                <p:nvPr/>
              </p:nvSpPr>
              <p:spPr bwMode="auto">
                <a:xfrm>
                  <a:off x="8218326" y="5439640"/>
                  <a:ext cx="140921" cy="76013"/>
                </a:xfrm>
                <a:prstGeom prst="rect">
                  <a:avLst/>
                </a:prstGeom>
                <a:pattFill prst="openDmnd">
                  <a:fgClr>
                    <a:srgbClr val="99CC00"/>
                  </a:fgClr>
                  <a:bgClr>
                    <a:srgbClr val="FFFFFF"/>
                  </a:bgClr>
                </a:pattFill>
                <a:ln w="9525">
                  <a:solidFill>
                    <a:srgbClr val="000000"/>
                  </a:solidFill>
                  <a:miter lim="800000"/>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3437" name="Rectangle 447"/>
                <p:cNvSpPr>
                  <a:spLocks noChangeArrowheads="1"/>
                </p:cNvSpPr>
                <p:nvPr/>
              </p:nvSpPr>
              <p:spPr bwMode="auto">
                <a:xfrm>
                  <a:off x="8235942" y="5184454"/>
                  <a:ext cx="460704" cy="109948"/>
                </a:xfrm>
                <a:prstGeom prst="rect">
                  <a:avLst/>
                </a:prstGeom>
                <a:gradFill rotWithShape="1">
                  <a:gsLst>
                    <a:gs pos="0">
                      <a:srgbClr val="FF2929"/>
                    </a:gs>
                    <a:gs pos="100000">
                      <a:srgbClr val="FFCC66">
                        <a:alpha val="29999"/>
                      </a:srgbClr>
                    </a:gs>
                  </a:gsLst>
                  <a:lin ang="0" scaled="1"/>
                </a:gradFill>
                <a:ln w="28575">
                  <a:solidFill>
                    <a:srgbClr val="000000"/>
                  </a:solidFill>
                  <a:miter lim="800000"/>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3438" name="Text Box 485"/>
                <p:cNvSpPr txBox="1">
                  <a:spLocks noChangeArrowheads="1"/>
                </p:cNvSpPr>
                <p:nvPr/>
              </p:nvSpPr>
              <p:spPr bwMode="auto">
                <a:xfrm>
                  <a:off x="8199750" y="5147240"/>
                  <a:ext cx="658986" cy="256658"/>
                </a:xfrm>
                <a:prstGeom prst="rect">
                  <a:avLst/>
                </a:prstGeom>
                <a:noFill/>
                <a:ln w="9525">
                  <a:noFill/>
                  <a:miter lim="800000"/>
                  <a:headEnd/>
                  <a:tailEnd/>
                </a:ln>
              </p:spPr>
              <p:txBody>
                <a:bodyPr>
                  <a:spAutoFit/>
                </a:bodyPr>
                <a:lstStyle/>
                <a:p>
                  <a:pPr latinLnBrk="1">
                    <a:spcBef>
                      <a:spcPct val="50000"/>
                    </a:spcBef>
                  </a:pPr>
                  <a:endParaRPr lang="en-US" altLang="ko-KR" sz="800" b="0">
                    <a:solidFill>
                      <a:srgbClr val="000000"/>
                    </a:solidFill>
                    <a:latin typeface="Malgun Gothic" pitchFamily="34" charset="-127"/>
                    <a:ea typeface="Malgun Gothic" pitchFamily="34" charset="-127"/>
                  </a:endParaRPr>
                </a:p>
              </p:txBody>
            </p:sp>
            <p:grpSp>
              <p:nvGrpSpPr>
                <p:cNvPr id="43343" name="그룹 2604"/>
                <p:cNvGrpSpPr>
                  <a:grpSpLocks/>
                </p:cNvGrpSpPr>
                <p:nvPr/>
              </p:nvGrpSpPr>
              <p:grpSpPr bwMode="auto">
                <a:xfrm>
                  <a:off x="7807711" y="5441147"/>
                  <a:ext cx="113818" cy="94758"/>
                  <a:chOff x="7581899" y="528637"/>
                  <a:chExt cx="133345" cy="110823"/>
                </a:xfrm>
              </p:grpSpPr>
              <p:sp>
                <p:nvSpPr>
                  <p:cNvPr id="43443" name="십자형 1600"/>
                  <p:cNvSpPr>
                    <a:spLocks noChangeArrowheads="1"/>
                  </p:cNvSpPr>
                  <p:nvPr/>
                </p:nvSpPr>
                <p:spPr bwMode="auto">
                  <a:xfrm rot="-5400000">
                    <a:off x="7630283" y="551319"/>
                    <a:ext cx="104464" cy="65459"/>
                  </a:xfrm>
                  <a:prstGeom prst="plus">
                    <a:avLst>
                      <a:gd name="adj" fmla="val 27912"/>
                    </a:avLst>
                  </a:prstGeom>
                  <a:solidFill>
                    <a:srgbClr val="996633"/>
                  </a:solidFill>
                  <a:ln w="3175" algn="ctr">
                    <a:solidFill>
                      <a:srgbClr val="000000"/>
                    </a:solidFill>
                    <a:miter lim="800000"/>
                    <a:headEnd/>
                    <a:tailEnd/>
                  </a:ln>
                </p:spPr>
                <p:txBody>
                  <a:bodyPr anchor="ctr"/>
                  <a:lstStyle/>
                  <a:p>
                    <a:pPr algn="ctr" latinLnBrk="1"/>
                    <a:endParaRPr lang="ko-KR" altLang="en-US" sz="1800" b="0">
                      <a:solidFill>
                        <a:srgbClr val="FFFFFF"/>
                      </a:solidFill>
                      <a:latin typeface="Malgun Gothic" pitchFamily="34" charset="-127"/>
                      <a:ea typeface="Malgun Gothic" pitchFamily="34" charset="-127"/>
                    </a:endParaRPr>
                  </a:p>
                </p:txBody>
              </p:sp>
              <p:sp>
                <p:nvSpPr>
                  <p:cNvPr id="608" name="양쪽 모서리가 잘린 사각형 1601"/>
                  <p:cNvSpPr/>
                  <p:nvPr/>
                </p:nvSpPr>
                <p:spPr>
                  <a:xfrm rot="16200000">
                    <a:off x="7561405" y="549362"/>
                    <a:ext cx="110552" cy="68825"/>
                  </a:xfrm>
                  <a:prstGeom prst="snip2SameRect">
                    <a:avLst>
                      <a:gd name="adj1" fmla="val 50000"/>
                      <a:gd name="adj2" fmla="val 0"/>
                    </a:avLst>
                  </a:prstGeom>
                  <a:solidFill>
                    <a:srgbClr val="996633"/>
                  </a:solidFill>
                  <a:ln w="3175" cap="flat" cmpd="sng" algn="ctr">
                    <a:solidFill>
                      <a:sysClr val="windowText" lastClr="000000"/>
                    </a:solidFill>
                    <a:prstDash val="solid"/>
                  </a:ln>
                  <a:effectLst/>
                </p:spPr>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lang="ko-KR" altLang="en-US" b="0">
                      <a:solidFill>
                        <a:sysClr val="window" lastClr="FFFFFF"/>
                      </a:solidFill>
                      <a:latin typeface="맑은 고딕"/>
                      <a:ea typeface="맑은 고딕"/>
                    </a:endParaRPr>
                  </a:p>
                </p:txBody>
              </p:sp>
            </p:grpSp>
            <p:grpSp>
              <p:nvGrpSpPr>
                <p:cNvPr id="43348" name="그룹 2605"/>
                <p:cNvGrpSpPr>
                  <a:grpSpLocks/>
                </p:cNvGrpSpPr>
                <p:nvPr/>
              </p:nvGrpSpPr>
              <p:grpSpPr bwMode="auto">
                <a:xfrm>
                  <a:off x="7807692" y="5193861"/>
                  <a:ext cx="113818" cy="94758"/>
                  <a:chOff x="7581899" y="528637"/>
                  <a:chExt cx="133345" cy="110823"/>
                </a:xfrm>
              </p:grpSpPr>
              <p:sp>
                <p:nvSpPr>
                  <p:cNvPr id="43441" name="십자형 1598"/>
                  <p:cNvSpPr>
                    <a:spLocks noChangeArrowheads="1"/>
                  </p:cNvSpPr>
                  <p:nvPr/>
                </p:nvSpPr>
                <p:spPr bwMode="auto">
                  <a:xfrm rot="-5400000">
                    <a:off x="7630283" y="551319"/>
                    <a:ext cx="104464" cy="65459"/>
                  </a:xfrm>
                  <a:prstGeom prst="plus">
                    <a:avLst>
                      <a:gd name="adj" fmla="val 27912"/>
                    </a:avLst>
                  </a:prstGeom>
                  <a:solidFill>
                    <a:srgbClr val="996633"/>
                  </a:solidFill>
                  <a:ln w="3175" algn="ctr">
                    <a:solidFill>
                      <a:srgbClr val="000000"/>
                    </a:solidFill>
                    <a:miter lim="800000"/>
                    <a:headEnd/>
                    <a:tailEnd/>
                  </a:ln>
                </p:spPr>
                <p:txBody>
                  <a:bodyPr anchor="ctr"/>
                  <a:lstStyle/>
                  <a:p>
                    <a:pPr algn="ctr" latinLnBrk="1"/>
                    <a:endParaRPr lang="ko-KR" altLang="en-US" sz="1800" b="0">
                      <a:solidFill>
                        <a:srgbClr val="FFFFFF"/>
                      </a:solidFill>
                      <a:latin typeface="Malgun Gothic" pitchFamily="34" charset="-127"/>
                      <a:ea typeface="Malgun Gothic" pitchFamily="34" charset="-127"/>
                    </a:endParaRPr>
                  </a:p>
                </p:txBody>
              </p:sp>
              <p:sp>
                <p:nvSpPr>
                  <p:cNvPr id="606" name="양쪽 모서리가 잘린 사각형 1599"/>
                  <p:cNvSpPr/>
                  <p:nvPr/>
                </p:nvSpPr>
                <p:spPr>
                  <a:xfrm rot="16200000">
                    <a:off x="7561427" y="548749"/>
                    <a:ext cx="110550" cy="68825"/>
                  </a:xfrm>
                  <a:prstGeom prst="snip2SameRect">
                    <a:avLst>
                      <a:gd name="adj1" fmla="val 50000"/>
                      <a:gd name="adj2" fmla="val 0"/>
                    </a:avLst>
                  </a:prstGeom>
                  <a:solidFill>
                    <a:srgbClr val="996633"/>
                  </a:solidFill>
                  <a:ln w="3175" cap="flat" cmpd="sng" algn="ctr">
                    <a:solidFill>
                      <a:sysClr val="windowText" lastClr="000000"/>
                    </a:solidFill>
                    <a:prstDash val="solid"/>
                  </a:ln>
                  <a:effectLst/>
                </p:spPr>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lang="ko-KR" altLang="en-US" b="0">
                      <a:solidFill>
                        <a:sysClr val="window" lastClr="FFFFFF"/>
                      </a:solidFill>
                      <a:latin typeface="맑은 고딕"/>
                      <a:ea typeface="맑은 고딕"/>
                    </a:endParaRPr>
                  </a:p>
                </p:txBody>
              </p:sp>
            </p:grpSp>
          </p:grpSp>
          <p:grpSp>
            <p:nvGrpSpPr>
              <p:cNvPr id="43349" name="그룹 793"/>
              <p:cNvGrpSpPr>
                <a:grpSpLocks/>
              </p:cNvGrpSpPr>
              <p:nvPr/>
            </p:nvGrpSpPr>
            <p:grpSpPr bwMode="auto">
              <a:xfrm>
                <a:off x="7630649" y="2880983"/>
                <a:ext cx="1162541" cy="432000"/>
                <a:chOff x="7807692" y="4941484"/>
                <a:chExt cx="1155890" cy="635252"/>
              </a:xfrm>
            </p:grpSpPr>
            <p:sp>
              <p:nvSpPr>
                <p:cNvPr id="43395" name="Line 373"/>
                <p:cNvSpPr>
                  <a:spLocks noChangeShapeType="1"/>
                </p:cNvSpPr>
                <p:nvPr/>
              </p:nvSpPr>
              <p:spPr bwMode="auto">
                <a:xfrm>
                  <a:off x="7925521" y="5487065"/>
                  <a:ext cx="491645" cy="0"/>
                </a:xfrm>
                <a:prstGeom prst="line">
                  <a:avLst/>
                </a:prstGeom>
                <a:noFill/>
                <a:ln w="28575">
                  <a:solidFill>
                    <a:srgbClr val="FF9900"/>
                  </a:solidFill>
                  <a:round/>
                  <a:headEnd/>
                  <a:tailEnd/>
                </a:ln>
              </p:spPr>
              <p:txBody>
                <a:bodyPr/>
                <a:lstStyle/>
                <a:p>
                  <a:endParaRPr lang="en-US"/>
                </a:p>
              </p:txBody>
            </p:sp>
            <p:sp>
              <p:nvSpPr>
                <p:cNvPr id="43396" name="Line 365"/>
                <p:cNvSpPr>
                  <a:spLocks noChangeShapeType="1"/>
                </p:cNvSpPr>
                <p:nvPr/>
              </p:nvSpPr>
              <p:spPr bwMode="auto">
                <a:xfrm>
                  <a:off x="7939072" y="5246810"/>
                  <a:ext cx="307278" cy="0"/>
                </a:xfrm>
                <a:prstGeom prst="line">
                  <a:avLst/>
                </a:prstGeom>
                <a:noFill/>
                <a:ln w="28575">
                  <a:solidFill>
                    <a:srgbClr val="FF0000"/>
                  </a:solidFill>
                  <a:round/>
                  <a:headEnd/>
                  <a:tailEnd/>
                </a:ln>
              </p:spPr>
              <p:txBody>
                <a:bodyPr/>
                <a:lstStyle/>
                <a:p>
                  <a:endParaRPr lang="en-US"/>
                </a:p>
              </p:txBody>
            </p:sp>
            <p:sp>
              <p:nvSpPr>
                <p:cNvPr id="43397" name="Oval 319"/>
                <p:cNvSpPr>
                  <a:spLocks noChangeArrowheads="1"/>
                </p:cNvSpPr>
                <p:nvPr/>
              </p:nvSpPr>
              <p:spPr bwMode="auto">
                <a:xfrm>
                  <a:off x="8249492" y="5007995"/>
                  <a:ext cx="205394" cy="60126"/>
                </a:xfrm>
                <a:prstGeom prst="ellipse">
                  <a:avLst/>
                </a:prstGeom>
                <a:solidFill>
                  <a:srgbClr val="1F497D"/>
                </a:solidFill>
                <a:ln w="9525">
                  <a:solidFill>
                    <a:srgbClr val="000000"/>
                  </a:solidFill>
                  <a:round/>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3398" name="Oval 320"/>
                <p:cNvSpPr>
                  <a:spLocks noChangeArrowheads="1"/>
                </p:cNvSpPr>
                <p:nvPr/>
              </p:nvSpPr>
              <p:spPr bwMode="auto">
                <a:xfrm>
                  <a:off x="8460086" y="5007995"/>
                  <a:ext cx="205394" cy="60126"/>
                </a:xfrm>
                <a:prstGeom prst="ellipse">
                  <a:avLst/>
                </a:prstGeom>
                <a:solidFill>
                  <a:srgbClr val="1F497D"/>
                </a:solidFill>
                <a:ln w="9525">
                  <a:solidFill>
                    <a:srgbClr val="000000"/>
                  </a:solidFill>
                  <a:round/>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3399" name="AutoShape 321"/>
                <p:cNvSpPr>
                  <a:spLocks noChangeArrowheads="1"/>
                </p:cNvSpPr>
                <p:nvPr/>
              </p:nvSpPr>
              <p:spPr bwMode="auto">
                <a:xfrm rot="10800000">
                  <a:off x="8386421" y="5103193"/>
                  <a:ext cx="137796" cy="54113"/>
                </a:xfrm>
                <a:prstGeom prst="flowChartManualOperation">
                  <a:avLst/>
                </a:prstGeom>
                <a:solidFill>
                  <a:srgbClr val="EEECE1"/>
                </a:solidFill>
                <a:ln w="9525">
                  <a:solidFill>
                    <a:srgbClr val="000000"/>
                  </a:solidFill>
                  <a:miter lim="800000"/>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3400" name="Line 322"/>
                <p:cNvSpPr>
                  <a:spLocks noChangeShapeType="1"/>
                </p:cNvSpPr>
                <p:nvPr/>
              </p:nvSpPr>
              <p:spPr bwMode="auto">
                <a:xfrm>
                  <a:off x="8454886" y="5036053"/>
                  <a:ext cx="0" cy="72151"/>
                </a:xfrm>
                <a:prstGeom prst="line">
                  <a:avLst/>
                </a:prstGeom>
                <a:noFill/>
                <a:ln w="9525">
                  <a:solidFill>
                    <a:srgbClr val="000000"/>
                  </a:solidFill>
                  <a:round/>
                  <a:headEnd/>
                  <a:tailEnd/>
                </a:ln>
              </p:spPr>
              <p:txBody>
                <a:bodyPr/>
                <a:lstStyle/>
                <a:p>
                  <a:endParaRPr lang="en-US"/>
                </a:p>
              </p:txBody>
            </p:sp>
            <p:sp>
              <p:nvSpPr>
                <p:cNvPr id="43401" name="Rectangle 324"/>
                <p:cNvSpPr>
                  <a:spLocks noChangeArrowheads="1"/>
                </p:cNvSpPr>
                <p:nvPr/>
              </p:nvSpPr>
              <p:spPr bwMode="auto">
                <a:xfrm>
                  <a:off x="7936483" y="4941484"/>
                  <a:ext cx="1027099" cy="635252"/>
                </a:xfrm>
                <a:prstGeom prst="rect">
                  <a:avLst/>
                </a:prstGeom>
                <a:noFill/>
                <a:ln w="19050">
                  <a:solidFill>
                    <a:srgbClr val="000000"/>
                  </a:solidFill>
                  <a:miter lim="800000"/>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3402" name="Line 325"/>
                <p:cNvSpPr>
                  <a:spLocks noChangeShapeType="1"/>
                </p:cNvSpPr>
                <p:nvPr/>
              </p:nvSpPr>
              <p:spPr bwMode="auto">
                <a:xfrm>
                  <a:off x="8731876" y="5195313"/>
                  <a:ext cx="128726" cy="0"/>
                </a:xfrm>
                <a:prstGeom prst="line">
                  <a:avLst/>
                </a:prstGeom>
                <a:noFill/>
                <a:ln w="57150">
                  <a:solidFill>
                    <a:srgbClr val="333399"/>
                  </a:solidFill>
                  <a:round/>
                  <a:headEnd/>
                  <a:tailEnd/>
                </a:ln>
              </p:spPr>
              <p:txBody>
                <a:bodyPr/>
                <a:lstStyle/>
                <a:p>
                  <a:endParaRPr lang="en-US"/>
                </a:p>
              </p:txBody>
            </p:sp>
            <p:sp>
              <p:nvSpPr>
                <p:cNvPr id="43403" name="Line 326"/>
                <p:cNvSpPr>
                  <a:spLocks noChangeShapeType="1"/>
                </p:cNvSpPr>
                <p:nvPr/>
              </p:nvSpPr>
              <p:spPr bwMode="auto">
                <a:xfrm>
                  <a:off x="8058435" y="5192598"/>
                  <a:ext cx="128727" cy="0"/>
                </a:xfrm>
                <a:prstGeom prst="line">
                  <a:avLst/>
                </a:prstGeom>
                <a:noFill/>
                <a:ln w="57150">
                  <a:solidFill>
                    <a:srgbClr val="333399"/>
                  </a:solidFill>
                  <a:round/>
                  <a:headEnd/>
                  <a:tailEnd/>
                </a:ln>
              </p:spPr>
              <p:txBody>
                <a:bodyPr/>
                <a:lstStyle/>
                <a:p>
                  <a:endParaRPr lang="en-US"/>
                </a:p>
              </p:txBody>
            </p:sp>
            <p:sp>
              <p:nvSpPr>
                <p:cNvPr id="43404" name="Line 327"/>
                <p:cNvSpPr>
                  <a:spLocks noChangeShapeType="1"/>
                </p:cNvSpPr>
                <p:nvPr/>
              </p:nvSpPr>
              <p:spPr bwMode="auto">
                <a:xfrm>
                  <a:off x="8460874" y="5481720"/>
                  <a:ext cx="463414" cy="0"/>
                </a:xfrm>
                <a:prstGeom prst="line">
                  <a:avLst/>
                </a:prstGeom>
                <a:noFill/>
                <a:ln w="28575">
                  <a:solidFill>
                    <a:srgbClr val="FF9900"/>
                  </a:solidFill>
                  <a:round/>
                  <a:headEnd/>
                  <a:tailEnd/>
                </a:ln>
              </p:spPr>
              <p:txBody>
                <a:bodyPr/>
                <a:lstStyle/>
                <a:p>
                  <a:endParaRPr lang="en-US"/>
                </a:p>
              </p:txBody>
            </p:sp>
            <p:sp>
              <p:nvSpPr>
                <p:cNvPr id="43405" name="Line 328"/>
                <p:cNvSpPr>
                  <a:spLocks noChangeShapeType="1"/>
                </p:cNvSpPr>
                <p:nvPr/>
              </p:nvSpPr>
              <p:spPr bwMode="auto">
                <a:xfrm>
                  <a:off x="8696646" y="5240106"/>
                  <a:ext cx="224932" cy="0"/>
                </a:xfrm>
                <a:prstGeom prst="line">
                  <a:avLst/>
                </a:prstGeom>
                <a:noFill/>
                <a:ln w="28575">
                  <a:solidFill>
                    <a:srgbClr val="FF9900"/>
                  </a:solidFill>
                  <a:round/>
                  <a:headEnd/>
                  <a:tailEnd/>
                </a:ln>
              </p:spPr>
              <p:txBody>
                <a:bodyPr/>
                <a:lstStyle/>
                <a:p>
                  <a:endParaRPr lang="en-US"/>
                </a:p>
              </p:txBody>
            </p:sp>
            <p:sp>
              <p:nvSpPr>
                <p:cNvPr id="43406" name="Line 329"/>
                <p:cNvSpPr>
                  <a:spLocks noChangeShapeType="1"/>
                </p:cNvSpPr>
                <p:nvPr/>
              </p:nvSpPr>
              <p:spPr bwMode="auto">
                <a:xfrm rot="5400000">
                  <a:off x="8781103" y="5360235"/>
                  <a:ext cx="264689" cy="0"/>
                </a:xfrm>
                <a:prstGeom prst="line">
                  <a:avLst/>
                </a:prstGeom>
                <a:noFill/>
                <a:ln w="28575">
                  <a:solidFill>
                    <a:srgbClr val="FF9900"/>
                  </a:solidFill>
                  <a:round/>
                  <a:headEnd/>
                  <a:tailEnd/>
                </a:ln>
              </p:spPr>
              <p:txBody>
                <a:bodyPr/>
                <a:lstStyle/>
                <a:p>
                  <a:endParaRPr lang="en-US"/>
                </a:p>
              </p:txBody>
            </p:sp>
            <p:sp>
              <p:nvSpPr>
                <p:cNvPr id="43407" name="Line 334"/>
                <p:cNvSpPr>
                  <a:spLocks noChangeShapeType="1"/>
                </p:cNvSpPr>
                <p:nvPr/>
              </p:nvSpPr>
              <p:spPr bwMode="auto">
                <a:xfrm rot="-5400000">
                  <a:off x="8441882" y="5427425"/>
                  <a:ext cx="24433" cy="0"/>
                </a:xfrm>
                <a:prstGeom prst="line">
                  <a:avLst/>
                </a:prstGeom>
                <a:noFill/>
                <a:ln w="38100">
                  <a:solidFill>
                    <a:srgbClr val="E3724F"/>
                  </a:solidFill>
                  <a:round/>
                  <a:headEnd/>
                  <a:tailEnd/>
                </a:ln>
              </p:spPr>
              <p:txBody>
                <a:bodyPr/>
                <a:lstStyle/>
                <a:p>
                  <a:endParaRPr lang="en-US"/>
                </a:p>
              </p:txBody>
            </p:sp>
            <p:sp>
              <p:nvSpPr>
                <p:cNvPr id="43408" name="AutoShape 335"/>
                <p:cNvSpPr>
                  <a:spLocks noChangeArrowheads="1"/>
                </p:cNvSpPr>
                <p:nvPr/>
              </p:nvSpPr>
              <p:spPr bwMode="auto">
                <a:xfrm rot="-5400000">
                  <a:off x="8406593" y="5437006"/>
                  <a:ext cx="92302" cy="92141"/>
                </a:xfrm>
                <a:prstGeom prst="flowChartSummingJunction">
                  <a:avLst/>
                </a:prstGeom>
                <a:solidFill>
                  <a:srgbClr val="E3724F"/>
                </a:solidFill>
                <a:ln w="12700">
                  <a:solidFill>
                    <a:srgbClr val="000000"/>
                  </a:solidFill>
                  <a:round/>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3409" name="AutoShape 336"/>
                <p:cNvSpPr>
                  <a:spLocks noChangeArrowheads="1"/>
                </p:cNvSpPr>
                <p:nvPr/>
              </p:nvSpPr>
              <p:spPr bwMode="auto">
                <a:xfrm rot="-5400000">
                  <a:off x="8422880" y="5351468"/>
                  <a:ext cx="61082" cy="65041"/>
                </a:xfrm>
                <a:prstGeom prst="flowChartDelay">
                  <a:avLst/>
                </a:prstGeom>
                <a:solidFill>
                  <a:srgbClr val="E3724F"/>
                </a:solidFill>
                <a:ln w="12700">
                  <a:solidFill>
                    <a:srgbClr val="000000"/>
                  </a:solidFill>
                  <a:miter lim="800000"/>
                  <a:headEnd/>
                  <a:tailEnd/>
                </a:ln>
              </p:spPr>
              <p:txBody>
                <a:bodyPr vert="eaVert" wrap="none" tIns="0" bIns="0" anchor="ctr" anchorCtr="1"/>
                <a:lstStyle/>
                <a:p>
                  <a:pPr algn="ctr" latinLnBrk="1"/>
                  <a:r>
                    <a:rPr lang="en-US" altLang="ko-KR" sz="500" b="0">
                      <a:solidFill>
                        <a:srgbClr val="000000"/>
                      </a:solidFill>
                      <a:latin typeface="Malgun Gothic" pitchFamily="34" charset="-127"/>
                      <a:ea typeface="Malgun Gothic" pitchFamily="34" charset="-127"/>
                    </a:rPr>
                    <a:t>E</a:t>
                  </a:r>
                </a:p>
              </p:txBody>
            </p:sp>
            <p:sp>
              <p:nvSpPr>
                <p:cNvPr id="43410" name="Rectangle 385"/>
                <p:cNvSpPr>
                  <a:spLocks noChangeArrowheads="1"/>
                </p:cNvSpPr>
                <p:nvPr/>
              </p:nvSpPr>
              <p:spPr bwMode="auto">
                <a:xfrm>
                  <a:off x="8547595" y="5438284"/>
                  <a:ext cx="140921" cy="76013"/>
                </a:xfrm>
                <a:prstGeom prst="rect">
                  <a:avLst/>
                </a:prstGeom>
                <a:pattFill prst="openDmnd">
                  <a:fgClr>
                    <a:srgbClr val="99CC00"/>
                  </a:fgClr>
                  <a:bgClr>
                    <a:srgbClr val="FFFFFF"/>
                  </a:bgClr>
                </a:pattFill>
                <a:ln w="9525">
                  <a:solidFill>
                    <a:srgbClr val="000000"/>
                  </a:solidFill>
                  <a:miter lim="800000"/>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3411" name="Rectangle 386"/>
                <p:cNvSpPr>
                  <a:spLocks noChangeArrowheads="1"/>
                </p:cNvSpPr>
                <p:nvPr/>
              </p:nvSpPr>
              <p:spPr bwMode="auto">
                <a:xfrm>
                  <a:off x="8218326" y="5439640"/>
                  <a:ext cx="140921" cy="76013"/>
                </a:xfrm>
                <a:prstGeom prst="rect">
                  <a:avLst/>
                </a:prstGeom>
                <a:pattFill prst="openDmnd">
                  <a:fgClr>
                    <a:srgbClr val="99CC00"/>
                  </a:fgClr>
                  <a:bgClr>
                    <a:srgbClr val="FFFFFF"/>
                  </a:bgClr>
                </a:pattFill>
                <a:ln w="9525">
                  <a:solidFill>
                    <a:srgbClr val="000000"/>
                  </a:solidFill>
                  <a:miter lim="800000"/>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3412" name="Rectangle 447"/>
                <p:cNvSpPr>
                  <a:spLocks noChangeArrowheads="1"/>
                </p:cNvSpPr>
                <p:nvPr/>
              </p:nvSpPr>
              <p:spPr bwMode="auto">
                <a:xfrm>
                  <a:off x="8235942" y="5184454"/>
                  <a:ext cx="460704" cy="109948"/>
                </a:xfrm>
                <a:prstGeom prst="rect">
                  <a:avLst/>
                </a:prstGeom>
                <a:gradFill rotWithShape="1">
                  <a:gsLst>
                    <a:gs pos="0">
                      <a:srgbClr val="FF2929"/>
                    </a:gs>
                    <a:gs pos="100000">
                      <a:srgbClr val="FFCC66">
                        <a:alpha val="29999"/>
                      </a:srgbClr>
                    </a:gs>
                  </a:gsLst>
                  <a:lin ang="0" scaled="1"/>
                </a:gradFill>
                <a:ln w="28575">
                  <a:solidFill>
                    <a:srgbClr val="000000"/>
                  </a:solidFill>
                  <a:miter lim="800000"/>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3413" name="Text Box 485"/>
                <p:cNvSpPr txBox="1">
                  <a:spLocks noChangeArrowheads="1"/>
                </p:cNvSpPr>
                <p:nvPr/>
              </p:nvSpPr>
              <p:spPr bwMode="auto">
                <a:xfrm>
                  <a:off x="8199750" y="5147240"/>
                  <a:ext cx="658986" cy="256658"/>
                </a:xfrm>
                <a:prstGeom prst="rect">
                  <a:avLst/>
                </a:prstGeom>
                <a:noFill/>
                <a:ln w="9525">
                  <a:noFill/>
                  <a:miter lim="800000"/>
                  <a:headEnd/>
                  <a:tailEnd/>
                </a:ln>
              </p:spPr>
              <p:txBody>
                <a:bodyPr>
                  <a:spAutoFit/>
                </a:bodyPr>
                <a:lstStyle/>
                <a:p>
                  <a:pPr latinLnBrk="1">
                    <a:spcBef>
                      <a:spcPct val="50000"/>
                    </a:spcBef>
                  </a:pPr>
                  <a:endParaRPr lang="en-US" altLang="ko-KR" sz="800" b="0">
                    <a:solidFill>
                      <a:srgbClr val="000000"/>
                    </a:solidFill>
                    <a:latin typeface="Malgun Gothic" pitchFamily="34" charset="-127"/>
                    <a:ea typeface="Malgun Gothic" pitchFamily="34" charset="-127"/>
                  </a:endParaRPr>
                </a:p>
              </p:txBody>
            </p:sp>
            <p:grpSp>
              <p:nvGrpSpPr>
                <p:cNvPr id="43350" name="그룹 2604"/>
                <p:cNvGrpSpPr>
                  <a:grpSpLocks/>
                </p:cNvGrpSpPr>
                <p:nvPr/>
              </p:nvGrpSpPr>
              <p:grpSpPr bwMode="auto">
                <a:xfrm>
                  <a:off x="7807711" y="5441147"/>
                  <a:ext cx="113818" cy="94758"/>
                  <a:chOff x="7581899" y="528637"/>
                  <a:chExt cx="133345" cy="110823"/>
                </a:xfrm>
              </p:grpSpPr>
              <p:sp>
                <p:nvSpPr>
                  <p:cNvPr id="43418" name="십자형 1629"/>
                  <p:cNvSpPr>
                    <a:spLocks noChangeArrowheads="1"/>
                  </p:cNvSpPr>
                  <p:nvPr/>
                </p:nvSpPr>
                <p:spPr bwMode="auto">
                  <a:xfrm rot="-5400000">
                    <a:off x="7630283" y="551319"/>
                    <a:ext cx="104464" cy="65459"/>
                  </a:xfrm>
                  <a:prstGeom prst="plus">
                    <a:avLst>
                      <a:gd name="adj" fmla="val 27912"/>
                    </a:avLst>
                  </a:prstGeom>
                  <a:solidFill>
                    <a:srgbClr val="996633"/>
                  </a:solidFill>
                  <a:ln w="3175" algn="ctr">
                    <a:solidFill>
                      <a:srgbClr val="000000"/>
                    </a:solidFill>
                    <a:miter lim="800000"/>
                    <a:headEnd/>
                    <a:tailEnd/>
                  </a:ln>
                </p:spPr>
                <p:txBody>
                  <a:bodyPr anchor="ctr"/>
                  <a:lstStyle/>
                  <a:p>
                    <a:pPr algn="ctr" latinLnBrk="1"/>
                    <a:endParaRPr lang="ko-KR" altLang="en-US" sz="1800" b="0">
                      <a:solidFill>
                        <a:srgbClr val="FFFFFF"/>
                      </a:solidFill>
                      <a:latin typeface="Malgun Gothic" pitchFamily="34" charset="-127"/>
                      <a:ea typeface="Malgun Gothic" pitchFamily="34" charset="-127"/>
                    </a:endParaRPr>
                  </a:p>
                </p:txBody>
              </p:sp>
              <p:sp>
                <p:nvSpPr>
                  <p:cNvPr id="634" name="양쪽 모서리가 잘린 사각형 1632"/>
                  <p:cNvSpPr/>
                  <p:nvPr/>
                </p:nvSpPr>
                <p:spPr>
                  <a:xfrm rot="16200000">
                    <a:off x="7560980" y="549200"/>
                    <a:ext cx="110552" cy="68825"/>
                  </a:xfrm>
                  <a:prstGeom prst="snip2SameRect">
                    <a:avLst>
                      <a:gd name="adj1" fmla="val 50000"/>
                      <a:gd name="adj2" fmla="val 0"/>
                    </a:avLst>
                  </a:prstGeom>
                  <a:solidFill>
                    <a:srgbClr val="996633"/>
                  </a:solidFill>
                  <a:ln w="3175" cap="flat" cmpd="sng" algn="ctr">
                    <a:solidFill>
                      <a:sysClr val="windowText" lastClr="000000"/>
                    </a:solidFill>
                    <a:prstDash val="solid"/>
                  </a:ln>
                  <a:effectLst/>
                </p:spPr>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lang="ko-KR" altLang="en-US" b="0">
                      <a:solidFill>
                        <a:sysClr val="window" lastClr="FFFFFF"/>
                      </a:solidFill>
                      <a:latin typeface="맑은 고딕"/>
                      <a:ea typeface="맑은 고딕"/>
                    </a:endParaRPr>
                  </a:p>
                </p:txBody>
              </p:sp>
            </p:grpSp>
            <p:grpSp>
              <p:nvGrpSpPr>
                <p:cNvPr id="43351" name="그룹 2605"/>
                <p:cNvGrpSpPr>
                  <a:grpSpLocks/>
                </p:cNvGrpSpPr>
                <p:nvPr/>
              </p:nvGrpSpPr>
              <p:grpSpPr bwMode="auto">
                <a:xfrm>
                  <a:off x="7807692" y="5193861"/>
                  <a:ext cx="113818" cy="94758"/>
                  <a:chOff x="7581899" y="528637"/>
                  <a:chExt cx="133345" cy="110823"/>
                </a:xfrm>
              </p:grpSpPr>
              <p:sp>
                <p:nvSpPr>
                  <p:cNvPr id="43416" name="십자형 1627"/>
                  <p:cNvSpPr>
                    <a:spLocks noChangeArrowheads="1"/>
                  </p:cNvSpPr>
                  <p:nvPr/>
                </p:nvSpPr>
                <p:spPr bwMode="auto">
                  <a:xfrm rot="-5400000">
                    <a:off x="7630283" y="551319"/>
                    <a:ext cx="104464" cy="65459"/>
                  </a:xfrm>
                  <a:prstGeom prst="plus">
                    <a:avLst>
                      <a:gd name="adj" fmla="val 27912"/>
                    </a:avLst>
                  </a:prstGeom>
                  <a:solidFill>
                    <a:srgbClr val="996633"/>
                  </a:solidFill>
                  <a:ln w="3175" algn="ctr">
                    <a:solidFill>
                      <a:srgbClr val="000000"/>
                    </a:solidFill>
                    <a:miter lim="800000"/>
                    <a:headEnd/>
                    <a:tailEnd/>
                  </a:ln>
                </p:spPr>
                <p:txBody>
                  <a:bodyPr anchor="ctr"/>
                  <a:lstStyle/>
                  <a:p>
                    <a:pPr algn="ctr" latinLnBrk="1"/>
                    <a:endParaRPr lang="ko-KR" altLang="en-US" sz="1800" b="0">
                      <a:solidFill>
                        <a:srgbClr val="FFFFFF"/>
                      </a:solidFill>
                      <a:latin typeface="Malgun Gothic" pitchFamily="34" charset="-127"/>
                      <a:ea typeface="Malgun Gothic" pitchFamily="34" charset="-127"/>
                    </a:endParaRPr>
                  </a:p>
                </p:txBody>
              </p:sp>
              <p:sp>
                <p:nvSpPr>
                  <p:cNvPr id="632" name="양쪽 모서리가 잘린 사각형 1628"/>
                  <p:cNvSpPr/>
                  <p:nvPr/>
                </p:nvSpPr>
                <p:spPr>
                  <a:xfrm rot="16200000">
                    <a:off x="7561002" y="611331"/>
                    <a:ext cx="110552" cy="68825"/>
                  </a:xfrm>
                  <a:prstGeom prst="snip2SameRect">
                    <a:avLst>
                      <a:gd name="adj1" fmla="val 50000"/>
                      <a:gd name="adj2" fmla="val 0"/>
                    </a:avLst>
                  </a:prstGeom>
                  <a:solidFill>
                    <a:srgbClr val="996633"/>
                  </a:solidFill>
                  <a:ln w="3175" cap="flat" cmpd="sng" algn="ctr">
                    <a:solidFill>
                      <a:sysClr val="windowText" lastClr="000000"/>
                    </a:solidFill>
                    <a:prstDash val="solid"/>
                  </a:ln>
                  <a:effectLst/>
                </p:spPr>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lang="ko-KR" altLang="en-US" b="0">
                      <a:solidFill>
                        <a:sysClr val="window" lastClr="FFFFFF"/>
                      </a:solidFill>
                      <a:latin typeface="맑은 고딕"/>
                      <a:ea typeface="맑은 고딕"/>
                    </a:endParaRPr>
                  </a:p>
                </p:txBody>
              </p:sp>
            </p:grpSp>
          </p:grpSp>
          <p:grpSp>
            <p:nvGrpSpPr>
              <p:cNvPr id="43352" name="그룹 793"/>
              <p:cNvGrpSpPr>
                <a:grpSpLocks/>
              </p:cNvGrpSpPr>
              <p:nvPr/>
            </p:nvGrpSpPr>
            <p:grpSpPr bwMode="auto">
              <a:xfrm>
                <a:off x="7621596" y="4450210"/>
                <a:ext cx="1162541" cy="432000"/>
                <a:chOff x="7807692" y="4941484"/>
                <a:chExt cx="1155890" cy="635252"/>
              </a:xfrm>
            </p:grpSpPr>
            <p:sp>
              <p:nvSpPr>
                <p:cNvPr id="43370" name="Line 373"/>
                <p:cNvSpPr>
                  <a:spLocks noChangeShapeType="1"/>
                </p:cNvSpPr>
                <p:nvPr/>
              </p:nvSpPr>
              <p:spPr bwMode="auto">
                <a:xfrm>
                  <a:off x="7925521" y="5487065"/>
                  <a:ext cx="491645" cy="0"/>
                </a:xfrm>
                <a:prstGeom prst="line">
                  <a:avLst/>
                </a:prstGeom>
                <a:noFill/>
                <a:ln w="28575">
                  <a:solidFill>
                    <a:srgbClr val="FF9900"/>
                  </a:solidFill>
                  <a:round/>
                  <a:headEnd/>
                  <a:tailEnd/>
                </a:ln>
              </p:spPr>
              <p:txBody>
                <a:bodyPr/>
                <a:lstStyle/>
                <a:p>
                  <a:endParaRPr lang="en-US"/>
                </a:p>
              </p:txBody>
            </p:sp>
            <p:sp>
              <p:nvSpPr>
                <p:cNvPr id="43371" name="Line 365"/>
                <p:cNvSpPr>
                  <a:spLocks noChangeShapeType="1"/>
                </p:cNvSpPr>
                <p:nvPr/>
              </p:nvSpPr>
              <p:spPr bwMode="auto">
                <a:xfrm>
                  <a:off x="7939072" y="5246810"/>
                  <a:ext cx="307278" cy="0"/>
                </a:xfrm>
                <a:prstGeom prst="line">
                  <a:avLst/>
                </a:prstGeom>
                <a:noFill/>
                <a:ln w="28575">
                  <a:solidFill>
                    <a:srgbClr val="FF0000"/>
                  </a:solidFill>
                  <a:round/>
                  <a:headEnd/>
                  <a:tailEnd/>
                </a:ln>
              </p:spPr>
              <p:txBody>
                <a:bodyPr/>
                <a:lstStyle/>
                <a:p>
                  <a:endParaRPr lang="en-US"/>
                </a:p>
              </p:txBody>
            </p:sp>
            <p:sp>
              <p:nvSpPr>
                <p:cNvPr id="43372" name="Oval 319"/>
                <p:cNvSpPr>
                  <a:spLocks noChangeArrowheads="1"/>
                </p:cNvSpPr>
                <p:nvPr/>
              </p:nvSpPr>
              <p:spPr bwMode="auto">
                <a:xfrm>
                  <a:off x="8249492" y="5007995"/>
                  <a:ext cx="205394" cy="60126"/>
                </a:xfrm>
                <a:prstGeom prst="ellipse">
                  <a:avLst/>
                </a:prstGeom>
                <a:solidFill>
                  <a:srgbClr val="1F497D"/>
                </a:solidFill>
                <a:ln w="9525">
                  <a:solidFill>
                    <a:srgbClr val="000000"/>
                  </a:solidFill>
                  <a:round/>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3373" name="Oval 320"/>
                <p:cNvSpPr>
                  <a:spLocks noChangeArrowheads="1"/>
                </p:cNvSpPr>
                <p:nvPr/>
              </p:nvSpPr>
              <p:spPr bwMode="auto">
                <a:xfrm>
                  <a:off x="8460086" y="5007995"/>
                  <a:ext cx="205394" cy="60126"/>
                </a:xfrm>
                <a:prstGeom prst="ellipse">
                  <a:avLst/>
                </a:prstGeom>
                <a:solidFill>
                  <a:srgbClr val="1F497D"/>
                </a:solidFill>
                <a:ln w="9525">
                  <a:solidFill>
                    <a:srgbClr val="000000"/>
                  </a:solidFill>
                  <a:round/>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3374" name="AutoShape 321"/>
                <p:cNvSpPr>
                  <a:spLocks noChangeArrowheads="1"/>
                </p:cNvSpPr>
                <p:nvPr/>
              </p:nvSpPr>
              <p:spPr bwMode="auto">
                <a:xfrm rot="10800000">
                  <a:off x="8386421" y="5103193"/>
                  <a:ext cx="137796" cy="54113"/>
                </a:xfrm>
                <a:prstGeom prst="flowChartManualOperation">
                  <a:avLst/>
                </a:prstGeom>
                <a:solidFill>
                  <a:srgbClr val="EEECE1"/>
                </a:solidFill>
                <a:ln w="9525">
                  <a:solidFill>
                    <a:srgbClr val="000000"/>
                  </a:solidFill>
                  <a:miter lim="800000"/>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3375" name="Line 322"/>
                <p:cNvSpPr>
                  <a:spLocks noChangeShapeType="1"/>
                </p:cNvSpPr>
                <p:nvPr/>
              </p:nvSpPr>
              <p:spPr bwMode="auto">
                <a:xfrm>
                  <a:off x="8454886" y="5036053"/>
                  <a:ext cx="0" cy="72151"/>
                </a:xfrm>
                <a:prstGeom prst="line">
                  <a:avLst/>
                </a:prstGeom>
                <a:noFill/>
                <a:ln w="9525">
                  <a:solidFill>
                    <a:srgbClr val="000000"/>
                  </a:solidFill>
                  <a:round/>
                  <a:headEnd/>
                  <a:tailEnd/>
                </a:ln>
              </p:spPr>
              <p:txBody>
                <a:bodyPr/>
                <a:lstStyle/>
                <a:p>
                  <a:endParaRPr lang="en-US"/>
                </a:p>
              </p:txBody>
            </p:sp>
            <p:sp>
              <p:nvSpPr>
                <p:cNvPr id="43376" name="Rectangle 324"/>
                <p:cNvSpPr>
                  <a:spLocks noChangeArrowheads="1"/>
                </p:cNvSpPr>
                <p:nvPr/>
              </p:nvSpPr>
              <p:spPr bwMode="auto">
                <a:xfrm>
                  <a:off x="7936483" y="4941484"/>
                  <a:ext cx="1027099" cy="635252"/>
                </a:xfrm>
                <a:prstGeom prst="rect">
                  <a:avLst/>
                </a:prstGeom>
                <a:noFill/>
                <a:ln w="19050">
                  <a:solidFill>
                    <a:srgbClr val="000000"/>
                  </a:solidFill>
                  <a:miter lim="800000"/>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3377" name="Line 325"/>
                <p:cNvSpPr>
                  <a:spLocks noChangeShapeType="1"/>
                </p:cNvSpPr>
                <p:nvPr/>
              </p:nvSpPr>
              <p:spPr bwMode="auto">
                <a:xfrm>
                  <a:off x="8731876" y="5195313"/>
                  <a:ext cx="128726" cy="0"/>
                </a:xfrm>
                <a:prstGeom prst="line">
                  <a:avLst/>
                </a:prstGeom>
                <a:noFill/>
                <a:ln w="57150">
                  <a:solidFill>
                    <a:srgbClr val="333399"/>
                  </a:solidFill>
                  <a:round/>
                  <a:headEnd/>
                  <a:tailEnd/>
                </a:ln>
              </p:spPr>
              <p:txBody>
                <a:bodyPr/>
                <a:lstStyle/>
                <a:p>
                  <a:endParaRPr lang="en-US"/>
                </a:p>
              </p:txBody>
            </p:sp>
            <p:sp>
              <p:nvSpPr>
                <p:cNvPr id="43378" name="Line 326"/>
                <p:cNvSpPr>
                  <a:spLocks noChangeShapeType="1"/>
                </p:cNvSpPr>
                <p:nvPr/>
              </p:nvSpPr>
              <p:spPr bwMode="auto">
                <a:xfrm>
                  <a:off x="8058435" y="5192598"/>
                  <a:ext cx="128727" cy="0"/>
                </a:xfrm>
                <a:prstGeom prst="line">
                  <a:avLst/>
                </a:prstGeom>
                <a:noFill/>
                <a:ln w="57150">
                  <a:solidFill>
                    <a:srgbClr val="333399"/>
                  </a:solidFill>
                  <a:round/>
                  <a:headEnd/>
                  <a:tailEnd/>
                </a:ln>
              </p:spPr>
              <p:txBody>
                <a:bodyPr/>
                <a:lstStyle/>
                <a:p>
                  <a:endParaRPr lang="en-US"/>
                </a:p>
              </p:txBody>
            </p:sp>
            <p:sp>
              <p:nvSpPr>
                <p:cNvPr id="43379" name="Line 327"/>
                <p:cNvSpPr>
                  <a:spLocks noChangeShapeType="1"/>
                </p:cNvSpPr>
                <p:nvPr/>
              </p:nvSpPr>
              <p:spPr bwMode="auto">
                <a:xfrm>
                  <a:off x="8460874" y="5481720"/>
                  <a:ext cx="463414" cy="0"/>
                </a:xfrm>
                <a:prstGeom prst="line">
                  <a:avLst/>
                </a:prstGeom>
                <a:noFill/>
                <a:ln w="28575">
                  <a:solidFill>
                    <a:srgbClr val="FF9900"/>
                  </a:solidFill>
                  <a:round/>
                  <a:headEnd/>
                  <a:tailEnd/>
                </a:ln>
              </p:spPr>
              <p:txBody>
                <a:bodyPr/>
                <a:lstStyle/>
                <a:p>
                  <a:endParaRPr lang="en-US"/>
                </a:p>
              </p:txBody>
            </p:sp>
            <p:sp>
              <p:nvSpPr>
                <p:cNvPr id="43380" name="Line 328"/>
                <p:cNvSpPr>
                  <a:spLocks noChangeShapeType="1"/>
                </p:cNvSpPr>
                <p:nvPr/>
              </p:nvSpPr>
              <p:spPr bwMode="auto">
                <a:xfrm>
                  <a:off x="8696646" y="5240106"/>
                  <a:ext cx="224932" cy="0"/>
                </a:xfrm>
                <a:prstGeom prst="line">
                  <a:avLst/>
                </a:prstGeom>
                <a:noFill/>
                <a:ln w="28575">
                  <a:solidFill>
                    <a:srgbClr val="FF9900"/>
                  </a:solidFill>
                  <a:round/>
                  <a:headEnd/>
                  <a:tailEnd/>
                </a:ln>
              </p:spPr>
              <p:txBody>
                <a:bodyPr/>
                <a:lstStyle/>
                <a:p>
                  <a:endParaRPr lang="en-US"/>
                </a:p>
              </p:txBody>
            </p:sp>
            <p:sp>
              <p:nvSpPr>
                <p:cNvPr id="43381" name="Line 329"/>
                <p:cNvSpPr>
                  <a:spLocks noChangeShapeType="1"/>
                </p:cNvSpPr>
                <p:nvPr/>
              </p:nvSpPr>
              <p:spPr bwMode="auto">
                <a:xfrm rot="5400000">
                  <a:off x="8781103" y="5360235"/>
                  <a:ext cx="264689" cy="0"/>
                </a:xfrm>
                <a:prstGeom prst="line">
                  <a:avLst/>
                </a:prstGeom>
                <a:noFill/>
                <a:ln w="28575">
                  <a:solidFill>
                    <a:srgbClr val="FF9900"/>
                  </a:solidFill>
                  <a:round/>
                  <a:headEnd/>
                  <a:tailEnd/>
                </a:ln>
              </p:spPr>
              <p:txBody>
                <a:bodyPr/>
                <a:lstStyle/>
                <a:p>
                  <a:endParaRPr lang="en-US"/>
                </a:p>
              </p:txBody>
            </p:sp>
            <p:sp>
              <p:nvSpPr>
                <p:cNvPr id="43382" name="Line 334"/>
                <p:cNvSpPr>
                  <a:spLocks noChangeShapeType="1"/>
                </p:cNvSpPr>
                <p:nvPr/>
              </p:nvSpPr>
              <p:spPr bwMode="auto">
                <a:xfrm rot="-5400000">
                  <a:off x="8441882" y="5427425"/>
                  <a:ext cx="24433" cy="0"/>
                </a:xfrm>
                <a:prstGeom prst="line">
                  <a:avLst/>
                </a:prstGeom>
                <a:noFill/>
                <a:ln w="38100">
                  <a:solidFill>
                    <a:srgbClr val="E3724F"/>
                  </a:solidFill>
                  <a:round/>
                  <a:headEnd/>
                  <a:tailEnd/>
                </a:ln>
              </p:spPr>
              <p:txBody>
                <a:bodyPr/>
                <a:lstStyle/>
                <a:p>
                  <a:endParaRPr lang="en-US"/>
                </a:p>
              </p:txBody>
            </p:sp>
            <p:sp>
              <p:nvSpPr>
                <p:cNvPr id="43383" name="AutoShape 335"/>
                <p:cNvSpPr>
                  <a:spLocks noChangeArrowheads="1"/>
                </p:cNvSpPr>
                <p:nvPr/>
              </p:nvSpPr>
              <p:spPr bwMode="auto">
                <a:xfrm rot="-5400000">
                  <a:off x="8406593" y="5437006"/>
                  <a:ext cx="92302" cy="92141"/>
                </a:xfrm>
                <a:prstGeom prst="flowChartSummingJunction">
                  <a:avLst/>
                </a:prstGeom>
                <a:solidFill>
                  <a:srgbClr val="E3724F"/>
                </a:solidFill>
                <a:ln w="12700">
                  <a:solidFill>
                    <a:srgbClr val="000000"/>
                  </a:solidFill>
                  <a:round/>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3384" name="AutoShape 336"/>
                <p:cNvSpPr>
                  <a:spLocks noChangeArrowheads="1"/>
                </p:cNvSpPr>
                <p:nvPr/>
              </p:nvSpPr>
              <p:spPr bwMode="auto">
                <a:xfrm rot="-5400000">
                  <a:off x="8422880" y="5351468"/>
                  <a:ext cx="61082" cy="65041"/>
                </a:xfrm>
                <a:prstGeom prst="flowChartDelay">
                  <a:avLst/>
                </a:prstGeom>
                <a:solidFill>
                  <a:srgbClr val="E3724F"/>
                </a:solidFill>
                <a:ln w="12700">
                  <a:solidFill>
                    <a:srgbClr val="000000"/>
                  </a:solidFill>
                  <a:miter lim="800000"/>
                  <a:headEnd/>
                  <a:tailEnd/>
                </a:ln>
              </p:spPr>
              <p:txBody>
                <a:bodyPr vert="eaVert" wrap="none" tIns="0" bIns="0" anchor="ctr" anchorCtr="1"/>
                <a:lstStyle/>
                <a:p>
                  <a:pPr algn="ctr" latinLnBrk="1"/>
                  <a:r>
                    <a:rPr lang="en-US" altLang="ko-KR" sz="500" b="0">
                      <a:solidFill>
                        <a:srgbClr val="000000"/>
                      </a:solidFill>
                      <a:latin typeface="Malgun Gothic" pitchFamily="34" charset="-127"/>
                      <a:ea typeface="Malgun Gothic" pitchFamily="34" charset="-127"/>
                    </a:rPr>
                    <a:t>E</a:t>
                  </a:r>
                </a:p>
              </p:txBody>
            </p:sp>
            <p:sp>
              <p:nvSpPr>
                <p:cNvPr id="43385" name="Rectangle 385"/>
                <p:cNvSpPr>
                  <a:spLocks noChangeArrowheads="1"/>
                </p:cNvSpPr>
                <p:nvPr/>
              </p:nvSpPr>
              <p:spPr bwMode="auto">
                <a:xfrm>
                  <a:off x="8547595" y="5438284"/>
                  <a:ext cx="140921" cy="76013"/>
                </a:xfrm>
                <a:prstGeom prst="rect">
                  <a:avLst/>
                </a:prstGeom>
                <a:pattFill prst="openDmnd">
                  <a:fgClr>
                    <a:srgbClr val="99CC00"/>
                  </a:fgClr>
                  <a:bgClr>
                    <a:srgbClr val="FFFFFF"/>
                  </a:bgClr>
                </a:pattFill>
                <a:ln w="9525">
                  <a:solidFill>
                    <a:srgbClr val="000000"/>
                  </a:solidFill>
                  <a:miter lim="800000"/>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3386" name="Rectangle 386"/>
                <p:cNvSpPr>
                  <a:spLocks noChangeArrowheads="1"/>
                </p:cNvSpPr>
                <p:nvPr/>
              </p:nvSpPr>
              <p:spPr bwMode="auto">
                <a:xfrm>
                  <a:off x="8218326" y="5439640"/>
                  <a:ext cx="140921" cy="76013"/>
                </a:xfrm>
                <a:prstGeom prst="rect">
                  <a:avLst/>
                </a:prstGeom>
                <a:pattFill prst="openDmnd">
                  <a:fgClr>
                    <a:srgbClr val="99CC00"/>
                  </a:fgClr>
                  <a:bgClr>
                    <a:srgbClr val="FFFFFF"/>
                  </a:bgClr>
                </a:pattFill>
                <a:ln w="9525">
                  <a:solidFill>
                    <a:srgbClr val="000000"/>
                  </a:solidFill>
                  <a:miter lim="800000"/>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3387" name="Rectangle 447"/>
                <p:cNvSpPr>
                  <a:spLocks noChangeArrowheads="1"/>
                </p:cNvSpPr>
                <p:nvPr/>
              </p:nvSpPr>
              <p:spPr bwMode="auto">
                <a:xfrm>
                  <a:off x="8235942" y="5184454"/>
                  <a:ext cx="460704" cy="109948"/>
                </a:xfrm>
                <a:prstGeom prst="rect">
                  <a:avLst/>
                </a:prstGeom>
                <a:gradFill rotWithShape="1">
                  <a:gsLst>
                    <a:gs pos="0">
                      <a:srgbClr val="FF2929"/>
                    </a:gs>
                    <a:gs pos="100000">
                      <a:srgbClr val="FFCC66">
                        <a:alpha val="29999"/>
                      </a:srgbClr>
                    </a:gs>
                  </a:gsLst>
                  <a:lin ang="0" scaled="1"/>
                </a:gradFill>
                <a:ln w="28575">
                  <a:solidFill>
                    <a:srgbClr val="000000"/>
                  </a:solidFill>
                  <a:miter lim="800000"/>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3388" name="Text Box 485"/>
                <p:cNvSpPr txBox="1">
                  <a:spLocks noChangeArrowheads="1"/>
                </p:cNvSpPr>
                <p:nvPr/>
              </p:nvSpPr>
              <p:spPr bwMode="auto">
                <a:xfrm>
                  <a:off x="8199750" y="5147240"/>
                  <a:ext cx="658986" cy="256658"/>
                </a:xfrm>
                <a:prstGeom prst="rect">
                  <a:avLst/>
                </a:prstGeom>
                <a:noFill/>
                <a:ln w="9525">
                  <a:noFill/>
                  <a:miter lim="800000"/>
                  <a:headEnd/>
                  <a:tailEnd/>
                </a:ln>
              </p:spPr>
              <p:txBody>
                <a:bodyPr>
                  <a:spAutoFit/>
                </a:bodyPr>
                <a:lstStyle/>
                <a:p>
                  <a:pPr latinLnBrk="1">
                    <a:spcBef>
                      <a:spcPct val="50000"/>
                    </a:spcBef>
                  </a:pPr>
                  <a:endParaRPr lang="en-US" altLang="ko-KR" sz="800" b="0">
                    <a:solidFill>
                      <a:srgbClr val="000000"/>
                    </a:solidFill>
                    <a:latin typeface="Malgun Gothic" pitchFamily="34" charset="-127"/>
                    <a:ea typeface="Malgun Gothic" pitchFamily="34" charset="-127"/>
                  </a:endParaRPr>
                </a:p>
              </p:txBody>
            </p:sp>
            <p:grpSp>
              <p:nvGrpSpPr>
                <p:cNvPr id="43353" name="그룹 2604"/>
                <p:cNvGrpSpPr>
                  <a:grpSpLocks/>
                </p:cNvGrpSpPr>
                <p:nvPr/>
              </p:nvGrpSpPr>
              <p:grpSpPr bwMode="auto">
                <a:xfrm>
                  <a:off x="7807711" y="5441147"/>
                  <a:ext cx="113818" cy="94758"/>
                  <a:chOff x="7581899" y="528637"/>
                  <a:chExt cx="133345" cy="110823"/>
                </a:xfrm>
              </p:grpSpPr>
              <p:sp>
                <p:nvSpPr>
                  <p:cNvPr id="43393" name="십자형 1690"/>
                  <p:cNvSpPr>
                    <a:spLocks noChangeArrowheads="1"/>
                  </p:cNvSpPr>
                  <p:nvPr/>
                </p:nvSpPr>
                <p:spPr bwMode="auto">
                  <a:xfrm rot="-5400000">
                    <a:off x="7630283" y="551319"/>
                    <a:ext cx="104464" cy="65459"/>
                  </a:xfrm>
                  <a:prstGeom prst="plus">
                    <a:avLst>
                      <a:gd name="adj" fmla="val 27912"/>
                    </a:avLst>
                  </a:prstGeom>
                  <a:solidFill>
                    <a:srgbClr val="996633"/>
                  </a:solidFill>
                  <a:ln w="3175" algn="ctr">
                    <a:solidFill>
                      <a:srgbClr val="000000"/>
                    </a:solidFill>
                    <a:miter lim="800000"/>
                    <a:headEnd/>
                    <a:tailEnd/>
                  </a:ln>
                </p:spPr>
                <p:txBody>
                  <a:bodyPr anchor="ctr"/>
                  <a:lstStyle/>
                  <a:p>
                    <a:pPr algn="ctr" latinLnBrk="1"/>
                    <a:endParaRPr lang="ko-KR" altLang="en-US" sz="1800" b="0">
                      <a:solidFill>
                        <a:srgbClr val="FFFFFF"/>
                      </a:solidFill>
                      <a:latin typeface="Malgun Gothic" pitchFamily="34" charset="-127"/>
                      <a:ea typeface="Malgun Gothic" pitchFamily="34" charset="-127"/>
                    </a:endParaRPr>
                  </a:p>
                </p:txBody>
              </p:sp>
              <p:sp>
                <p:nvSpPr>
                  <p:cNvPr id="660" name="양쪽 모서리가 잘린 사각형 1691"/>
                  <p:cNvSpPr/>
                  <p:nvPr/>
                </p:nvSpPr>
                <p:spPr>
                  <a:xfrm rot="16200000">
                    <a:off x="7561405" y="548508"/>
                    <a:ext cx="110550" cy="68825"/>
                  </a:xfrm>
                  <a:prstGeom prst="snip2SameRect">
                    <a:avLst>
                      <a:gd name="adj1" fmla="val 50000"/>
                      <a:gd name="adj2" fmla="val 0"/>
                    </a:avLst>
                  </a:prstGeom>
                  <a:solidFill>
                    <a:srgbClr val="996633"/>
                  </a:solidFill>
                  <a:ln w="3175" cap="flat" cmpd="sng" algn="ctr">
                    <a:solidFill>
                      <a:sysClr val="windowText" lastClr="000000"/>
                    </a:solidFill>
                    <a:prstDash val="solid"/>
                  </a:ln>
                  <a:effectLst/>
                </p:spPr>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lang="ko-KR" altLang="en-US" b="0">
                      <a:solidFill>
                        <a:sysClr val="window" lastClr="FFFFFF"/>
                      </a:solidFill>
                      <a:latin typeface="맑은 고딕"/>
                      <a:ea typeface="맑은 고딕"/>
                    </a:endParaRPr>
                  </a:p>
                </p:txBody>
              </p:sp>
            </p:grpSp>
            <p:grpSp>
              <p:nvGrpSpPr>
                <p:cNvPr id="43354" name="그룹 2605"/>
                <p:cNvGrpSpPr>
                  <a:grpSpLocks/>
                </p:cNvGrpSpPr>
                <p:nvPr/>
              </p:nvGrpSpPr>
              <p:grpSpPr bwMode="auto">
                <a:xfrm>
                  <a:off x="7807692" y="5193861"/>
                  <a:ext cx="113818" cy="94758"/>
                  <a:chOff x="7581899" y="528637"/>
                  <a:chExt cx="133345" cy="110823"/>
                </a:xfrm>
              </p:grpSpPr>
              <p:sp>
                <p:nvSpPr>
                  <p:cNvPr id="43391" name="십자형 1688"/>
                  <p:cNvSpPr>
                    <a:spLocks noChangeArrowheads="1"/>
                  </p:cNvSpPr>
                  <p:nvPr/>
                </p:nvSpPr>
                <p:spPr bwMode="auto">
                  <a:xfrm rot="-5400000">
                    <a:off x="7630283" y="551319"/>
                    <a:ext cx="104464" cy="65459"/>
                  </a:xfrm>
                  <a:prstGeom prst="plus">
                    <a:avLst>
                      <a:gd name="adj" fmla="val 27912"/>
                    </a:avLst>
                  </a:prstGeom>
                  <a:solidFill>
                    <a:srgbClr val="996633"/>
                  </a:solidFill>
                  <a:ln w="3175" algn="ctr">
                    <a:solidFill>
                      <a:srgbClr val="000000"/>
                    </a:solidFill>
                    <a:miter lim="800000"/>
                    <a:headEnd/>
                    <a:tailEnd/>
                  </a:ln>
                </p:spPr>
                <p:txBody>
                  <a:bodyPr anchor="ctr"/>
                  <a:lstStyle/>
                  <a:p>
                    <a:pPr algn="ctr" latinLnBrk="1"/>
                    <a:endParaRPr lang="ko-KR" altLang="en-US" sz="1800" b="0">
                      <a:solidFill>
                        <a:srgbClr val="FFFFFF"/>
                      </a:solidFill>
                      <a:latin typeface="Malgun Gothic" pitchFamily="34" charset="-127"/>
                      <a:ea typeface="Malgun Gothic" pitchFamily="34" charset="-127"/>
                    </a:endParaRPr>
                  </a:p>
                </p:txBody>
              </p:sp>
              <p:sp>
                <p:nvSpPr>
                  <p:cNvPr id="658" name="양쪽 모서리가 잘린 사각형 1689"/>
                  <p:cNvSpPr/>
                  <p:nvPr/>
                </p:nvSpPr>
                <p:spPr>
                  <a:xfrm rot="16200000">
                    <a:off x="7561427" y="550881"/>
                    <a:ext cx="110550" cy="68825"/>
                  </a:xfrm>
                  <a:prstGeom prst="snip2SameRect">
                    <a:avLst>
                      <a:gd name="adj1" fmla="val 50000"/>
                      <a:gd name="adj2" fmla="val 0"/>
                    </a:avLst>
                  </a:prstGeom>
                  <a:solidFill>
                    <a:srgbClr val="996633"/>
                  </a:solidFill>
                  <a:ln w="3175" cap="flat" cmpd="sng" algn="ctr">
                    <a:solidFill>
                      <a:sysClr val="windowText" lastClr="000000"/>
                    </a:solidFill>
                    <a:prstDash val="solid"/>
                  </a:ln>
                  <a:effectLst/>
                </p:spPr>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endParaRPr lang="ko-KR" altLang="en-US" b="0">
                      <a:solidFill>
                        <a:sysClr val="window" lastClr="FFFFFF"/>
                      </a:solidFill>
                      <a:latin typeface="맑은 고딕"/>
                      <a:ea typeface="맑은 고딕"/>
                    </a:endParaRPr>
                  </a:p>
                </p:txBody>
              </p:sp>
            </p:grpSp>
          </p:grpSp>
          <p:sp>
            <p:nvSpPr>
              <p:cNvPr id="43363" name="Rectangle 371"/>
              <p:cNvSpPr>
                <a:spLocks noChangeArrowheads="1"/>
              </p:cNvSpPr>
              <p:nvPr/>
            </p:nvSpPr>
            <p:spPr bwMode="auto">
              <a:xfrm>
                <a:off x="8071436" y="3872557"/>
                <a:ext cx="451585" cy="78684"/>
              </a:xfrm>
              <a:prstGeom prst="rect">
                <a:avLst/>
              </a:prstGeom>
              <a:gradFill rotWithShape="1">
                <a:gsLst>
                  <a:gs pos="0">
                    <a:srgbClr val="FFFFFF">
                      <a:alpha val="29999"/>
                    </a:srgbClr>
                  </a:gs>
                  <a:gs pos="100000">
                    <a:srgbClr val="0000FF"/>
                  </a:gs>
                </a:gsLst>
                <a:lin ang="0" scaled="1"/>
              </a:gradFill>
              <a:ln w="28575">
                <a:solidFill>
                  <a:srgbClr val="000000"/>
                </a:solidFill>
                <a:miter lim="800000"/>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3364" name="Rectangle 371"/>
              <p:cNvSpPr>
                <a:spLocks noChangeArrowheads="1"/>
              </p:cNvSpPr>
              <p:nvPr/>
            </p:nvSpPr>
            <p:spPr bwMode="auto">
              <a:xfrm>
                <a:off x="8075622" y="5313115"/>
                <a:ext cx="451585" cy="78684"/>
              </a:xfrm>
              <a:prstGeom prst="rect">
                <a:avLst/>
              </a:prstGeom>
              <a:gradFill rotWithShape="1">
                <a:gsLst>
                  <a:gs pos="0">
                    <a:srgbClr val="FFFFFF">
                      <a:alpha val="29999"/>
                    </a:srgbClr>
                  </a:gs>
                  <a:gs pos="100000">
                    <a:srgbClr val="0000FF"/>
                  </a:gs>
                </a:gsLst>
                <a:lin ang="0" scaled="1"/>
              </a:gradFill>
              <a:ln w="28575">
                <a:solidFill>
                  <a:srgbClr val="000000"/>
                </a:solidFill>
                <a:miter lim="800000"/>
                <a:headEnd/>
                <a:tailEnd/>
              </a:ln>
            </p:spPr>
            <p:txBody>
              <a:bodyPr wrap="none" anchor="ctr"/>
              <a:lstStyle/>
              <a:p>
                <a:pPr latinLnBrk="1"/>
                <a:endParaRPr lang="ko-KR" altLang="en-US" sz="1800" b="0">
                  <a:solidFill>
                    <a:srgbClr val="000000"/>
                  </a:solidFill>
                  <a:latin typeface="Malgun Gothic" pitchFamily="34" charset="-127"/>
                  <a:ea typeface="Malgun Gothic" pitchFamily="34" charset="-127"/>
                </a:endParaRPr>
              </a:p>
            </p:txBody>
          </p:sp>
          <p:sp>
            <p:nvSpPr>
              <p:cNvPr id="43365" name="Text Box 484"/>
              <p:cNvSpPr txBox="1">
                <a:spLocks noChangeArrowheads="1"/>
              </p:cNvSpPr>
              <p:nvPr/>
            </p:nvSpPr>
            <p:spPr bwMode="auto">
              <a:xfrm>
                <a:off x="7807709" y="3457575"/>
                <a:ext cx="890313" cy="303206"/>
              </a:xfrm>
              <a:prstGeom prst="rect">
                <a:avLst/>
              </a:prstGeom>
              <a:noFill/>
              <a:ln w="9525">
                <a:noFill/>
                <a:miter lim="800000"/>
                <a:headEnd/>
                <a:tailEnd/>
              </a:ln>
            </p:spPr>
            <p:txBody>
              <a:bodyPr>
                <a:spAutoFit/>
              </a:bodyPr>
              <a:lstStyle/>
              <a:p>
                <a:pPr algn="ctr" latinLnBrk="1">
                  <a:spcBef>
                    <a:spcPct val="50000"/>
                  </a:spcBef>
                </a:pPr>
                <a:r>
                  <a:rPr lang="en-US" altLang="ko-KR" sz="1200">
                    <a:solidFill>
                      <a:srgbClr val="333399"/>
                    </a:solidFill>
                    <a:latin typeface="Malgun Gothic" pitchFamily="34" charset="-127"/>
                    <a:ea typeface="Malgun Gothic" pitchFamily="34" charset="-127"/>
                  </a:rPr>
                  <a:t>Cooling</a:t>
                </a:r>
              </a:p>
            </p:txBody>
          </p:sp>
          <p:sp>
            <p:nvSpPr>
              <p:cNvPr id="43366" name="Text Box 484"/>
              <p:cNvSpPr txBox="1">
                <a:spLocks noChangeArrowheads="1"/>
              </p:cNvSpPr>
              <p:nvPr/>
            </p:nvSpPr>
            <p:spPr bwMode="auto">
              <a:xfrm>
                <a:off x="7840116" y="1914157"/>
                <a:ext cx="842229" cy="303206"/>
              </a:xfrm>
              <a:prstGeom prst="rect">
                <a:avLst/>
              </a:prstGeom>
              <a:noFill/>
              <a:ln w="9525">
                <a:noFill/>
                <a:miter lim="800000"/>
                <a:headEnd/>
                <a:tailEnd/>
              </a:ln>
            </p:spPr>
            <p:txBody>
              <a:bodyPr>
                <a:spAutoFit/>
              </a:bodyPr>
              <a:lstStyle/>
              <a:p>
                <a:pPr algn="ctr" latinLnBrk="1">
                  <a:spcBef>
                    <a:spcPct val="50000"/>
                  </a:spcBef>
                </a:pPr>
                <a:r>
                  <a:rPr lang="en-US" altLang="ko-KR" sz="1200" dirty="0">
                    <a:solidFill>
                      <a:srgbClr val="C00000"/>
                    </a:solidFill>
                    <a:latin typeface="Malgun Gothic" pitchFamily="34" charset="-127"/>
                    <a:ea typeface="Malgun Gothic" pitchFamily="34" charset="-127"/>
                  </a:rPr>
                  <a:t>Heating</a:t>
                </a:r>
              </a:p>
            </p:txBody>
          </p:sp>
          <p:sp>
            <p:nvSpPr>
              <p:cNvPr id="43367" name="Text Box 484"/>
              <p:cNvSpPr txBox="1">
                <a:spLocks noChangeArrowheads="1"/>
              </p:cNvSpPr>
              <p:nvPr/>
            </p:nvSpPr>
            <p:spPr bwMode="auto">
              <a:xfrm>
                <a:off x="7840116" y="2630982"/>
                <a:ext cx="857906" cy="301086"/>
              </a:xfrm>
              <a:prstGeom prst="rect">
                <a:avLst/>
              </a:prstGeom>
              <a:noFill/>
              <a:ln w="9525">
                <a:noFill/>
                <a:miter lim="800000"/>
                <a:headEnd/>
                <a:tailEnd/>
              </a:ln>
            </p:spPr>
            <p:txBody>
              <a:bodyPr>
                <a:spAutoFit/>
              </a:bodyPr>
              <a:lstStyle/>
              <a:p>
                <a:pPr algn="ctr" latinLnBrk="1">
                  <a:spcBef>
                    <a:spcPct val="50000"/>
                  </a:spcBef>
                </a:pPr>
                <a:r>
                  <a:rPr lang="en-US" altLang="ko-KR" sz="1200">
                    <a:solidFill>
                      <a:srgbClr val="C00000"/>
                    </a:solidFill>
                    <a:latin typeface="Malgun Gothic" pitchFamily="34" charset="-127"/>
                    <a:ea typeface="Malgun Gothic" pitchFamily="34" charset="-127"/>
                  </a:rPr>
                  <a:t>Heating</a:t>
                </a:r>
              </a:p>
            </p:txBody>
          </p:sp>
          <p:sp>
            <p:nvSpPr>
              <p:cNvPr id="43368" name="Text Box 484"/>
              <p:cNvSpPr txBox="1">
                <a:spLocks noChangeArrowheads="1"/>
              </p:cNvSpPr>
              <p:nvPr/>
            </p:nvSpPr>
            <p:spPr bwMode="auto">
              <a:xfrm>
                <a:off x="7840116" y="4206243"/>
                <a:ext cx="813090" cy="303206"/>
              </a:xfrm>
              <a:prstGeom prst="rect">
                <a:avLst/>
              </a:prstGeom>
              <a:noFill/>
              <a:ln w="9525">
                <a:noFill/>
                <a:miter lim="800000"/>
                <a:headEnd/>
                <a:tailEnd/>
              </a:ln>
            </p:spPr>
            <p:txBody>
              <a:bodyPr>
                <a:spAutoFit/>
              </a:bodyPr>
              <a:lstStyle/>
              <a:p>
                <a:pPr algn="ctr" latinLnBrk="1">
                  <a:spcBef>
                    <a:spcPct val="50000"/>
                  </a:spcBef>
                </a:pPr>
                <a:r>
                  <a:rPr lang="en-US" altLang="ko-KR" sz="1200">
                    <a:solidFill>
                      <a:srgbClr val="C00000"/>
                    </a:solidFill>
                    <a:latin typeface="Malgun Gothic" pitchFamily="34" charset="-127"/>
                    <a:ea typeface="Malgun Gothic" pitchFamily="34" charset="-127"/>
                  </a:rPr>
                  <a:t>Heating</a:t>
                </a:r>
              </a:p>
            </p:txBody>
          </p:sp>
          <p:sp>
            <p:nvSpPr>
              <p:cNvPr id="43369" name="Text Box 484"/>
              <p:cNvSpPr txBox="1">
                <a:spLocks noChangeArrowheads="1"/>
              </p:cNvSpPr>
              <p:nvPr/>
            </p:nvSpPr>
            <p:spPr bwMode="auto">
              <a:xfrm>
                <a:off x="7806064" y="4907285"/>
                <a:ext cx="936776" cy="303206"/>
              </a:xfrm>
              <a:prstGeom prst="rect">
                <a:avLst/>
              </a:prstGeom>
              <a:noFill/>
              <a:ln w="9525">
                <a:noFill/>
                <a:miter lim="800000"/>
                <a:headEnd/>
                <a:tailEnd/>
              </a:ln>
            </p:spPr>
            <p:txBody>
              <a:bodyPr>
                <a:spAutoFit/>
              </a:bodyPr>
              <a:lstStyle/>
              <a:p>
                <a:pPr algn="ctr" latinLnBrk="1">
                  <a:spcBef>
                    <a:spcPct val="50000"/>
                  </a:spcBef>
                </a:pPr>
                <a:r>
                  <a:rPr lang="en-US" altLang="ko-KR" sz="1200">
                    <a:solidFill>
                      <a:srgbClr val="333399"/>
                    </a:solidFill>
                    <a:latin typeface="Malgun Gothic" pitchFamily="34" charset="-127"/>
                    <a:ea typeface="Malgun Gothic" pitchFamily="34" charset="-127"/>
                  </a:rPr>
                  <a:t>Cooling</a:t>
                </a:r>
              </a:p>
            </p:txBody>
          </p:sp>
        </p:grpSp>
        <p:sp>
          <p:nvSpPr>
            <p:cNvPr id="43013" name="Text Box 477"/>
            <p:cNvSpPr txBox="1">
              <a:spLocks noChangeArrowheads="1"/>
            </p:cNvSpPr>
            <p:nvPr/>
          </p:nvSpPr>
          <p:spPr bwMode="auto">
            <a:xfrm>
              <a:off x="1316038" y="5226050"/>
              <a:ext cx="3260725" cy="280988"/>
            </a:xfrm>
            <a:prstGeom prst="rect">
              <a:avLst/>
            </a:prstGeom>
            <a:noFill/>
            <a:ln w="9525">
              <a:noFill/>
              <a:miter lim="800000"/>
              <a:headEnd/>
              <a:tailEnd/>
            </a:ln>
          </p:spPr>
          <p:txBody>
            <a:bodyPr>
              <a:spAutoFit/>
            </a:bodyPr>
            <a:lstStyle/>
            <a:p>
              <a:pPr latinLnBrk="1">
                <a:spcBef>
                  <a:spcPct val="50000"/>
                </a:spcBef>
              </a:pPr>
              <a:r>
                <a:rPr lang="en-US" altLang="ko-KR" sz="1200">
                  <a:solidFill>
                    <a:srgbClr val="555555"/>
                  </a:solidFill>
                  <a:latin typeface="Malgun Gothic" pitchFamily="34" charset="-127"/>
                  <a:ea typeface="HY헤드라인M"/>
                  <a:cs typeface="HY헤드라인M"/>
                </a:rPr>
                <a:t>Low temperature &amp; pressure gas</a:t>
              </a:r>
            </a:p>
          </p:txBody>
        </p:sp>
        <p:sp>
          <p:nvSpPr>
            <p:cNvPr id="43014" name="Line 471"/>
            <p:cNvSpPr>
              <a:spLocks noChangeShapeType="1"/>
            </p:cNvSpPr>
            <p:nvPr/>
          </p:nvSpPr>
          <p:spPr bwMode="auto">
            <a:xfrm flipH="1">
              <a:off x="919163" y="5800725"/>
              <a:ext cx="368300" cy="0"/>
            </a:xfrm>
            <a:prstGeom prst="line">
              <a:avLst/>
            </a:prstGeom>
            <a:noFill/>
            <a:ln w="28575">
              <a:solidFill>
                <a:srgbClr val="FF9900"/>
              </a:solidFill>
              <a:round/>
              <a:headEnd/>
              <a:tailEnd type="triangle" w="med" len="med"/>
            </a:ln>
          </p:spPr>
          <p:txBody>
            <a:bodyPr/>
            <a:lstStyle/>
            <a:p>
              <a:endParaRPr lang="en-US"/>
            </a:p>
          </p:txBody>
        </p:sp>
        <p:sp>
          <p:nvSpPr>
            <p:cNvPr id="43015" name="Line 473"/>
            <p:cNvSpPr>
              <a:spLocks noChangeShapeType="1"/>
            </p:cNvSpPr>
            <p:nvPr/>
          </p:nvSpPr>
          <p:spPr bwMode="auto">
            <a:xfrm flipH="1">
              <a:off x="923925" y="5575300"/>
              <a:ext cx="358775" cy="0"/>
            </a:xfrm>
            <a:prstGeom prst="line">
              <a:avLst/>
            </a:prstGeom>
            <a:noFill/>
            <a:ln w="28575">
              <a:solidFill>
                <a:srgbClr val="FF0000"/>
              </a:solidFill>
              <a:round/>
              <a:headEnd/>
              <a:tailEnd type="triangle" w="med" len="med"/>
            </a:ln>
          </p:spPr>
          <p:txBody>
            <a:bodyPr/>
            <a:lstStyle/>
            <a:p>
              <a:endParaRPr lang="en-US"/>
            </a:p>
          </p:txBody>
        </p:sp>
        <p:sp>
          <p:nvSpPr>
            <p:cNvPr id="43016" name="Text Box 474"/>
            <p:cNvSpPr txBox="1">
              <a:spLocks noChangeArrowheads="1"/>
            </p:cNvSpPr>
            <p:nvPr/>
          </p:nvSpPr>
          <p:spPr bwMode="auto">
            <a:xfrm>
              <a:off x="1319213" y="5441950"/>
              <a:ext cx="3011487" cy="280988"/>
            </a:xfrm>
            <a:prstGeom prst="rect">
              <a:avLst/>
            </a:prstGeom>
            <a:noFill/>
            <a:ln w="9525">
              <a:noFill/>
              <a:miter lim="800000"/>
              <a:headEnd/>
              <a:tailEnd/>
            </a:ln>
          </p:spPr>
          <p:txBody>
            <a:bodyPr>
              <a:spAutoFit/>
            </a:bodyPr>
            <a:lstStyle/>
            <a:p>
              <a:pPr latinLnBrk="1">
                <a:spcBef>
                  <a:spcPct val="50000"/>
                </a:spcBef>
              </a:pPr>
              <a:r>
                <a:rPr lang="en-US" altLang="ko-KR" sz="1200" dirty="0">
                  <a:solidFill>
                    <a:srgbClr val="555555"/>
                  </a:solidFill>
                  <a:latin typeface="Malgun Gothic" pitchFamily="34" charset="-127"/>
                  <a:ea typeface="HY헤드라인M"/>
                  <a:cs typeface="HY헤드라인M"/>
                </a:rPr>
                <a:t>High temperature &amp; pressure gas</a:t>
              </a:r>
            </a:p>
          </p:txBody>
        </p:sp>
        <p:sp>
          <p:nvSpPr>
            <p:cNvPr id="43017" name="Text Box 475"/>
            <p:cNvSpPr txBox="1">
              <a:spLocks noChangeArrowheads="1"/>
            </p:cNvSpPr>
            <p:nvPr/>
          </p:nvSpPr>
          <p:spPr bwMode="auto">
            <a:xfrm>
              <a:off x="1319213" y="5659438"/>
              <a:ext cx="3057525" cy="230653"/>
            </a:xfrm>
            <a:prstGeom prst="rect">
              <a:avLst/>
            </a:prstGeom>
            <a:noFill/>
            <a:ln w="9525">
              <a:noFill/>
              <a:miter lim="800000"/>
              <a:headEnd/>
              <a:tailEnd/>
            </a:ln>
          </p:spPr>
          <p:txBody>
            <a:bodyPr>
              <a:spAutoFit/>
            </a:bodyPr>
            <a:lstStyle/>
            <a:p>
              <a:pPr latinLnBrk="1">
                <a:spcBef>
                  <a:spcPct val="50000"/>
                </a:spcBef>
              </a:pPr>
              <a:r>
                <a:rPr lang="en-US" altLang="ko-KR" sz="1200" dirty="0">
                  <a:solidFill>
                    <a:srgbClr val="555555"/>
                  </a:solidFill>
                  <a:latin typeface="Malgun Gothic" pitchFamily="34" charset="-127"/>
                  <a:ea typeface="HY헤드라인M"/>
                  <a:cs typeface="HY헤드라인M"/>
                </a:rPr>
                <a:t>Mid temperature &amp; High pressure liquid</a:t>
              </a:r>
            </a:p>
          </p:txBody>
        </p:sp>
        <p:sp>
          <p:nvSpPr>
            <p:cNvPr id="43018" name="Rectangle 476"/>
            <p:cNvSpPr>
              <a:spLocks noChangeArrowheads="1"/>
            </p:cNvSpPr>
            <p:nvPr/>
          </p:nvSpPr>
          <p:spPr bwMode="auto">
            <a:xfrm>
              <a:off x="681038" y="5175250"/>
              <a:ext cx="3921125" cy="812800"/>
            </a:xfrm>
            <a:prstGeom prst="rect">
              <a:avLst/>
            </a:prstGeom>
            <a:noFill/>
            <a:ln w="19050">
              <a:solidFill>
                <a:srgbClr val="555555"/>
              </a:solidFill>
              <a:miter lim="800000"/>
              <a:headEnd/>
              <a:tailEnd/>
            </a:ln>
          </p:spPr>
          <p:txBody>
            <a:bodyPr wrap="none" anchor="ctr"/>
            <a:lstStyle/>
            <a:p>
              <a:pPr algn="ctr" latinLnBrk="1"/>
              <a:endParaRPr lang="ko-KR" altLang="ko-KR" sz="1200">
                <a:solidFill>
                  <a:srgbClr val="555555"/>
                </a:solidFill>
                <a:latin typeface="Malgun Gothic" pitchFamily="34" charset="-127"/>
                <a:ea typeface="Malgun Gothic" pitchFamily="34" charset="-127"/>
              </a:endParaRPr>
            </a:p>
          </p:txBody>
        </p:sp>
        <p:sp>
          <p:nvSpPr>
            <p:cNvPr id="43019" name="Line 478"/>
            <p:cNvSpPr>
              <a:spLocks noChangeShapeType="1"/>
            </p:cNvSpPr>
            <p:nvPr/>
          </p:nvSpPr>
          <p:spPr bwMode="auto">
            <a:xfrm flipH="1">
              <a:off x="923925" y="5360988"/>
              <a:ext cx="361950" cy="0"/>
            </a:xfrm>
            <a:prstGeom prst="line">
              <a:avLst/>
            </a:prstGeom>
            <a:noFill/>
            <a:ln w="28575">
              <a:solidFill>
                <a:srgbClr val="99CCFF"/>
              </a:solidFill>
              <a:round/>
              <a:headEnd/>
              <a:tailEnd type="triangle" w="med" len="med"/>
            </a:ln>
          </p:spPr>
          <p:txBody>
            <a:bodyPr/>
            <a:lstStyle/>
            <a:p>
              <a:endParaRPr lang="en-US"/>
            </a:p>
          </p:txBody>
        </p:sp>
        <p:sp>
          <p:nvSpPr>
            <p:cNvPr id="43020" name="Text Box 167"/>
            <p:cNvSpPr txBox="1">
              <a:spLocks noChangeArrowheads="1"/>
            </p:cNvSpPr>
            <p:nvPr/>
          </p:nvSpPr>
          <p:spPr bwMode="auto">
            <a:xfrm>
              <a:off x="3962400" y="1905000"/>
              <a:ext cx="396875" cy="107950"/>
            </a:xfrm>
            <a:prstGeom prst="rect">
              <a:avLst/>
            </a:prstGeom>
            <a:noFill/>
            <a:ln w="9525">
              <a:noFill/>
              <a:miter lim="800000"/>
              <a:headEnd/>
              <a:tailEnd/>
            </a:ln>
          </p:spPr>
          <p:txBody>
            <a:bodyPr lIns="0" tIns="0" rIns="0" bIns="0">
              <a:spAutoFit/>
            </a:bodyPr>
            <a:lstStyle/>
            <a:p>
              <a:pPr algn="ctr"/>
              <a:r>
                <a:rPr lang="en-US" altLang="ko-KR" sz="700">
                  <a:latin typeface="Arial Black" pitchFamily="34" charset="0"/>
                  <a:ea typeface="Malgun Gothic" pitchFamily="34" charset="-127"/>
                  <a:cs typeface="AIral"/>
                </a:rPr>
                <a:t>SV_HG</a:t>
              </a:r>
            </a:p>
          </p:txBody>
        </p:sp>
        <p:sp>
          <p:nvSpPr>
            <p:cNvPr id="43021" name="Text Box 167"/>
            <p:cNvSpPr txBox="1">
              <a:spLocks noChangeArrowheads="1"/>
            </p:cNvSpPr>
            <p:nvPr/>
          </p:nvSpPr>
          <p:spPr bwMode="auto">
            <a:xfrm>
              <a:off x="3940175" y="3670300"/>
              <a:ext cx="422275" cy="107950"/>
            </a:xfrm>
            <a:prstGeom prst="rect">
              <a:avLst/>
            </a:prstGeom>
            <a:noFill/>
            <a:ln w="9525">
              <a:noFill/>
              <a:miter lim="800000"/>
              <a:headEnd/>
              <a:tailEnd/>
            </a:ln>
          </p:spPr>
          <p:txBody>
            <a:bodyPr lIns="0" tIns="0" rIns="0" bIns="0">
              <a:spAutoFit/>
            </a:bodyPr>
            <a:lstStyle/>
            <a:p>
              <a:pPr algn="ctr"/>
              <a:r>
                <a:rPr lang="en-US" altLang="ko-KR" sz="700">
                  <a:latin typeface="Arial Black" pitchFamily="34" charset="0"/>
                  <a:ea typeface="Malgun Gothic" pitchFamily="34" charset="-127"/>
                  <a:cs typeface="AIral"/>
                </a:rPr>
                <a:t>SV_LG</a:t>
              </a:r>
            </a:p>
          </p:txBody>
        </p:sp>
        <p:sp>
          <p:nvSpPr>
            <p:cNvPr id="43022" name="Text Box 167"/>
            <p:cNvSpPr txBox="1">
              <a:spLocks noChangeArrowheads="1"/>
            </p:cNvSpPr>
            <p:nvPr/>
          </p:nvSpPr>
          <p:spPr bwMode="auto">
            <a:xfrm>
              <a:off x="4092575" y="4673600"/>
              <a:ext cx="266700" cy="107950"/>
            </a:xfrm>
            <a:prstGeom prst="rect">
              <a:avLst/>
            </a:prstGeom>
            <a:noFill/>
            <a:ln w="9525">
              <a:noFill/>
              <a:miter lim="800000"/>
              <a:headEnd/>
              <a:tailEnd/>
            </a:ln>
          </p:spPr>
          <p:txBody>
            <a:bodyPr lIns="0" tIns="0" rIns="0" bIns="0">
              <a:spAutoFit/>
            </a:bodyPr>
            <a:lstStyle/>
            <a:p>
              <a:pPr algn="ctr"/>
              <a:r>
                <a:rPr lang="en-US" altLang="ko-KR" sz="700">
                  <a:latin typeface="Arial Black" pitchFamily="34" charset="0"/>
                  <a:ea typeface="AIral"/>
                  <a:cs typeface="AIral"/>
                </a:rPr>
                <a:t>SV_L</a:t>
              </a:r>
            </a:p>
          </p:txBody>
        </p:sp>
      </p:grpSp>
      <p:sp>
        <p:nvSpPr>
          <p:cNvPr id="668" name="Title 1"/>
          <p:cNvSpPr txBox="1">
            <a:spLocks/>
          </p:cNvSpPr>
          <p:nvPr/>
        </p:nvSpPr>
        <p:spPr bwMode="auto">
          <a:xfrm>
            <a:off x="-12700" y="27296"/>
            <a:ext cx="8232775" cy="609600"/>
          </a:xfrm>
          <a:prstGeom prst="rect">
            <a:avLst/>
          </a:prstGeom>
          <a:noFill/>
          <a:ln>
            <a:noFill/>
          </a:ln>
          <a:effectLst/>
        </p:spPr>
        <p:txBody>
          <a:bodyPr anchor="b"/>
          <a:lstStyle/>
          <a:p>
            <a:pPr eaLnBrk="0" hangingPunct="0">
              <a:lnSpc>
                <a:spcPct val="85000"/>
              </a:lnSpc>
              <a:defRPr/>
            </a:pPr>
            <a:r>
              <a:rPr lang="en-US" sz="3200" b="0" kern="0" dirty="0">
                <a:solidFill>
                  <a:schemeClr val="bg1"/>
                </a:solidFill>
                <a:ea typeface="ＭＳ Ｐゴシック" charset="-128"/>
                <a:cs typeface="ＭＳ Ｐゴシック" charset="0"/>
              </a:rPr>
              <a:t>Refrigerant Flow HR: </a:t>
            </a:r>
            <a:r>
              <a:rPr lang="en-US" sz="3200" b="0" kern="0" dirty="0">
                <a:solidFill>
                  <a:srgbClr val="FFFF00"/>
                </a:solidFill>
                <a:ea typeface="ＭＳ Ｐゴシック" charset="-128"/>
                <a:cs typeface="ＭＳ Ｐゴシック" charset="0"/>
              </a:rPr>
              <a:t>Mainly Heating</a:t>
            </a:r>
          </a:p>
        </p:txBody>
      </p:sp>
      <p:cxnSp>
        <p:nvCxnSpPr>
          <p:cNvPr id="672" name="Straight Arrow Connector 671"/>
          <p:cNvCxnSpPr/>
          <p:nvPr/>
        </p:nvCxnSpPr>
        <p:spPr bwMode="auto">
          <a:xfrm>
            <a:off x="4752307" y="3464415"/>
            <a:ext cx="0" cy="437882"/>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cxnSp>
        <p:nvCxnSpPr>
          <p:cNvPr id="673" name="Straight Arrow Connector 672"/>
          <p:cNvCxnSpPr/>
          <p:nvPr/>
        </p:nvCxnSpPr>
        <p:spPr bwMode="auto">
          <a:xfrm flipH="1">
            <a:off x="4456074" y="2251664"/>
            <a:ext cx="10728" cy="336995"/>
          </a:xfrm>
          <a:prstGeom prst="straightConnector1">
            <a:avLst/>
          </a:prstGeom>
          <a:solidFill>
            <a:schemeClr val="accent1"/>
          </a:solidFill>
          <a:ln w="28575" cap="flat" cmpd="sng" algn="ctr">
            <a:solidFill>
              <a:schemeClr val="bg2">
                <a:lumMod val="40000"/>
                <a:lumOff val="60000"/>
              </a:schemeClr>
            </a:solidFill>
            <a:prstDash val="solid"/>
            <a:round/>
            <a:headEnd type="none" w="med" len="med"/>
            <a:tailEnd type="arrow"/>
          </a:ln>
          <a:effectLst/>
        </p:spPr>
      </p:cxnSp>
      <p:cxnSp>
        <p:nvCxnSpPr>
          <p:cNvPr id="674" name="Straight Arrow Connector 673"/>
          <p:cNvCxnSpPr/>
          <p:nvPr/>
        </p:nvCxnSpPr>
        <p:spPr bwMode="auto">
          <a:xfrm flipV="1">
            <a:off x="4893955" y="1146220"/>
            <a:ext cx="528037" cy="1"/>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802112792"/>
      </p:ext>
    </p:extLst>
  </p:cSld>
  <p:clrMapOvr>
    <a:masterClrMapping/>
  </p:clrMapOvr>
  <p:transition spd="med">
    <p:fade thruBlk="1"/>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278839"/>
            <a:ext cx="7162800" cy="461665"/>
          </a:xfrm>
          <a:prstGeom prst="rect">
            <a:avLst/>
          </a:prstGeom>
          <a:noFill/>
        </p:spPr>
        <p:txBody>
          <a:bodyPr wrap="square" rtlCol="0">
            <a:spAutoFit/>
          </a:bodyPr>
          <a:lstStyle/>
          <a:p>
            <a:r>
              <a:rPr lang="en-US" sz="2400" b="1" dirty="0">
                <a:solidFill>
                  <a:schemeClr val="bg1"/>
                </a:solidFill>
                <a:latin typeface="Arial" pitchFamily="34" charset="0"/>
                <a:cs typeface="Arial" pitchFamily="34" charset="0"/>
              </a:rPr>
              <a:t>Outdoor Unit Starting Sequence</a:t>
            </a:r>
          </a:p>
        </p:txBody>
      </p:sp>
      <p:sp>
        <p:nvSpPr>
          <p:cNvPr id="5" name="TextBox 4"/>
          <p:cNvSpPr txBox="1"/>
          <p:nvPr/>
        </p:nvSpPr>
        <p:spPr>
          <a:xfrm>
            <a:off x="152400" y="990600"/>
            <a:ext cx="8763000" cy="738664"/>
          </a:xfrm>
          <a:prstGeom prst="rect">
            <a:avLst/>
          </a:prstGeom>
          <a:noFill/>
        </p:spPr>
        <p:txBody>
          <a:bodyPr wrap="square" rtlCol="0">
            <a:spAutoFit/>
          </a:bodyPr>
          <a:lstStyle/>
          <a:p>
            <a:r>
              <a:rPr lang="en-US" sz="1400" b="0" dirty="0">
                <a:solidFill>
                  <a:schemeClr val="tx1"/>
                </a:solidFill>
                <a:latin typeface="Arial" pitchFamily="34" charset="0"/>
                <a:cs typeface="Arial" pitchFamily="34" charset="0"/>
              </a:rPr>
              <a:t>Upon a request from an indoor unit the compressor will start, the indoor unit capacity doesn't matter.</a:t>
            </a:r>
          </a:p>
          <a:p>
            <a:r>
              <a:rPr lang="en-US" sz="1400" dirty="0">
                <a:latin typeface="Arial" pitchFamily="34" charset="0"/>
                <a:cs typeface="Arial" pitchFamily="34" charset="0"/>
              </a:rPr>
              <a:t>Example our smallest indoor unit capacity is 7.5mbh, if this is the only indoor unit requesting capacity the outdoor unit will start.</a:t>
            </a:r>
            <a:endParaRPr lang="en-US" sz="1400" b="0" dirty="0">
              <a:solidFill>
                <a:schemeClr val="tx1"/>
              </a:solidFill>
              <a:latin typeface="Arial" pitchFamily="34" charset="0"/>
              <a:cs typeface="Arial" pitchFamily="34" charset="0"/>
            </a:endParaRPr>
          </a:p>
        </p:txBody>
      </p:sp>
      <p:sp>
        <p:nvSpPr>
          <p:cNvPr id="19" name="TextBox 18"/>
          <p:cNvSpPr txBox="1"/>
          <p:nvPr/>
        </p:nvSpPr>
        <p:spPr>
          <a:xfrm>
            <a:off x="218334" y="1828800"/>
            <a:ext cx="1610465" cy="830997"/>
          </a:xfrm>
          <a:prstGeom prst="rect">
            <a:avLst/>
          </a:prstGeom>
          <a:noFill/>
        </p:spPr>
        <p:txBody>
          <a:bodyPr wrap="square" rtlCol="0">
            <a:spAutoFit/>
          </a:bodyPr>
          <a:lstStyle/>
          <a:p>
            <a:r>
              <a:rPr lang="en-US" sz="1200" b="0" dirty="0">
                <a:solidFill>
                  <a:schemeClr val="tx1"/>
                </a:solidFill>
                <a:latin typeface="Arial" pitchFamily="34" charset="0"/>
                <a:cs typeface="Arial" pitchFamily="34" charset="0"/>
              </a:rPr>
              <a:t>Outdoor unit target capacity is 7.5mbh.</a:t>
            </a:r>
          </a:p>
          <a:p>
            <a:r>
              <a:rPr lang="en-US" sz="1200" dirty="0">
                <a:latin typeface="Arial" pitchFamily="34" charset="0"/>
                <a:cs typeface="Arial" pitchFamily="34" charset="0"/>
              </a:rPr>
              <a:t>Doesn’t matter the ODU total capacity</a:t>
            </a:r>
            <a:endParaRPr lang="en-US" sz="1200" b="0" dirty="0">
              <a:solidFill>
                <a:schemeClr val="tx1"/>
              </a:solidFill>
              <a:latin typeface="Arial" pitchFamily="34" charset="0"/>
              <a:cs typeface="Arial" pitchFamily="34" charset="0"/>
            </a:endParaRPr>
          </a:p>
        </p:txBody>
      </p:sp>
      <p:grpSp>
        <p:nvGrpSpPr>
          <p:cNvPr id="32" name="Group 31"/>
          <p:cNvGrpSpPr/>
          <p:nvPr/>
        </p:nvGrpSpPr>
        <p:grpSpPr>
          <a:xfrm>
            <a:off x="-14785" y="2590800"/>
            <a:ext cx="8930185" cy="1990240"/>
            <a:chOff x="-14785" y="2590800"/>
            <a:chExt cx="8930185" cy="1990240"/>
          </a:xfrm>
        </p:grpSpPr>
        <p:pic>
          <p:nvPicPr>
            <p:cNvPr id="6" name="Picture 2" descr="C:\Program Files\TRANE\VRF 1.0\Image\ID_C_4_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6700" y="3382654"/>
              <a:ext cx="10287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Program Files\TRANE\VRF 1.0\Image\ID_C_4_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3394311"/>
              <a:ext cx="10287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Program Files\TRANE\VRF 1.0\Image\ID_C_4_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3382654"/>
              <a:ext cx="10287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Program Files\TRANE\VRF 1.0\Image\ID_C_4_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07859" y="3412509"/>
              <a:ext cx="10287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Program Files\TRANE\VRF 1.0\Image\OD_D_DS_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85" y="2590800"/>
              <a:ext cx="1990240" cy="199024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609850" y="3308921"/>
              <a:ext cx="838200" cy="276999"/>
            </a:xfrm>
            <a:prstGeom prst="rect">
              <a:avLst/>
            </a:prstGeom>
            <a:noFill/>
          </p:spPr>
          <p:txBody>
            <a:bodyPr wrap="square" rtlCol="0">
              <a:spAutoFit/>
            </a:bodyPr>
            <a:lstStyle/>
            <a:p>
              <a:r>
                <a:rPr lang="en-US" sz="1200" b="1" dirty="0">
                  <a:solidFill>
                    <a:schemeClr val="tx1"/>
                  </a:solidFill>
                  <a:latin typeface="Arial" pitchFamily="34" charset="0"/>
                  <a:cs typeface="Arial" pitchFamily="34" charset="0"/>
                </a:rPr>
                <a:t>7.5 mbh</a:t>
              </a:r>
            </a:p>
          </p:txBody>
        </p:sp>
        <p:sp>
          <p:nvSpPr>
            <p:cNvPr id="12" name="TextBox 11"/>
            <p:cNvSpPr txBox="1"/>
            <p:nvPr/>
          </p:nvSpPr>
          <p:spPr>
            <a:xfrm>
              <a:off x="7981950" y="3352800"/>
              <a:ext cx="838200" cy="276999"/>
            </a:xfrm>
            <a:prstGeom prst="rect">
              <a:avLst/>
            </a:prstGeom>
            <a:noFill/>
          </p:spPr>
          <p:txBody>
            <a:bodyPr wrap="square" rtlCol="0">
              <a:spAutoFit/>
            </a:bodyPr>
            <a:lstStyle/>
            <a:p>
              <a:r>
                <a:rPr lang="en-US" sz="1200" b="1" dirty="0">
                  <a:solidFill>
                    <a:schemeClr val="tx1"/>
                  </a:solidFill>
                  <a:latin typeface="Arial" pitchFamily="34" charset="0"/>
                  <a:cs typeface="Arial" pitchFamily="34" charset="0"/>
                </a:rPr>
                <a:t>7.5 mbh</a:t>
              </a:r>
            </a:p>
          </p:txBody>
        </p:sp>
        <p:sp>
          <p:nvSpPr>
            <p:cNvPr id="13" name="TextBox 12"/>
            <p:cNvSpPr txBox="1"/>
            <p:nvPr/>
          </p:nvSpPr>
          <p:spPr>
            <a:xfrm>
              <a:off x="4403109" y="3394311"/>
              <a:ext cx="838200" cy="276999"/>
            </a:xfrm>
            <a:prstGeom prst="rect">
              <a:avLst/>
            </a:prstGeom>
            <a:noFill/>
          </p:spPr>
          <p:txBody>
            <a:bodyPr wrap="square" rtlCol="0">
              <a:spAutoFit/>
            </a:bodyPr>
            <a:lstStyle/>
            <a:p>
              <a:r>
                <a:rPr lang="en-US" sz="1200" b="1" dirty="0">
                  <a:solidFill>
                    <a:schemeClr val="tx1"/>
                  </a:solidFill>
                  <a:latin typeface="Arial" pitchFamily="34" charset="0"/>
                  <a:cs typeface="Arial" pitchFamily="34" charset="0"/>
                </a:rPr>
                <a:t>7.5 mb</a:t>
              </a:r>
              <a:r>
                <a:rPr lang="en-US" sz="1200" b="1" dirty="0">
                  <a:latin typeface="Arial" pitchFamily="34" charset="0"/>
                  <a:cs typeface="Arial" pitchFamily="34" charset="0"/>
                </a:rPr>
                <a:t>h</a:t>
              </a:r>
              <a:endParaRPr lang="en-US" sz="1200" b="1" dirty="0">
                <a:solidFill>
                  <a:schemeClr val="tx1"/>
                </a:solidFill>
                <a:latin typeface="Arial" pitchFamily="34" charset="0"/>
                <a:cs typeface="Arial" pitchFamily="34" charset="0"/>
              </a:endParaRPr>
            </a:p>
          </p:txBody>
        </p:sp>
        <p:sp>
          <p:nvSpPr>
            <p:cNvPr id="14" name="TextBox 13"/>
            <p:cNvSpPr txBox="1"/>
            <p:nvPr/>
          </p:nvSpPr>
          <p:spPr>
            <a:xfrm>
              <a:off x="6281382" y="3382654"/>
              <a:ext cx="838200" cy="276999"/>
            </a:xfrm>
            <a:prstGeom prst="rect">
              <a:avLst/>
            </a:prstGeom>
            <a:noFill/>
          </p:spPr>
          <p:txBody>
            <a:bodyPr wrap="square" rtlCol="0">
              <a:spAutoFit/>
            </a:bodyPr>
            <a:lstStyle/>
            <a:p>
              <a:r>
                <a:rPr lang="en-US" sz="1200" b="1" dirty="0">
                  <a:solidFill>
                    <a:schemeClr val="tx1"/>
                  </a:solidFill>
                  <a:latin typeface="Arial" pitchFamily="34" charset="0"/>
                  <a:cs typeface="Arial" pitchFamily="34" charset="0"/>
                </a:rPr>
                <a:t>7.5 mbh</a:t>
              </a:r>
            </a:p>
          </p:txBody>
        </p:sp>
        <p:sp>
          <p:nvSpPr>
            <p:cNvPr id="15" name="TextBox 14"/>
            <p:cNvSpPr txBox="1"/>
            <p:nvPr/>
          </p:nvSpPr>
          <p:spPr>
            <a:xfrm>
              <a:off x="2838450" y="3770161"/>
              <a:ext cx="381000" cy="276999"/>
            </a:xfrm>
            <a:prstGeom prst="rect">
              <a:avLst/>
            </a:prstGeom>
            <a:solidFill>
              <a:schemeClr val="bg2">
                <a:lumMod val="60000"/>
                <a:lumOff val="40000"/>
              </a:schemeClr>
            </a:solidFill>
          </p:spPr>
          <p:txBody>
            <a:bodyPr wrap="square" rtlCol="0">
              <a:spAutoFit/>
            </a:bodyPr>
            <a:lstStyle/>
            <a:p>
              <a:r>
                <a:rPr lang="en-US" sz="1200" b="0" dirty="0">
                  <a:solidFill>
                    <a:schemeClr val="bg1"/>
                  </a:solidFill>
                  <a:latin typeface="Arial" pitchFamily="34" charset="0"/>
                  <a:cs typeface="Arial" pitchFamily="34" charset="0"/>
                </a:rPr>
                <a:t>on</a:t>
              </a:r>
            </a:p>
          </p:txBody>
        </p:sp>
        <p:sp>
          <p:nvSpPr>
            <p:cNvPr id="16" name="TextBox 15"/>
            <p:cNvSpPr txBox="1"/>
            <p:nvPr/>
          </p:nvSpPr>
          <p:spPr>
            <a:xfrm>
              <a:off x="4631709" y="3788359"/>
              <a:ext cx="381000" cy="276999"/>
            </a:xfrm>
            <a:prstGeom prst="rect">
              <a:avLst/>
            </a:prstGeom>
            <a:solidFill>
              <a:srgbClr val="FF0000"/>
            </a:solidFill>
          </p:spPr>
          <p:txBody>
            <a:bodyPr wrap="square" rtlCol="0">
              <a:spAutoFit/>
            </a:bodyPr>
            <a:lstStyle/>
            <a:p>
              <a:r>
                <a:rPr lang="en-US" sz="1200" b="0" dirty="0">
                  <a:solidFill>
                    <a:schemeClr val="bg1"/>
                  </a:solidFill>
                  <a:latin typeface="Arial" pitchFamily="34" charset="0"/>
                  <a:cs typeface="Arial" pitchFamily="34" charset="0"/>
                </a:rPr>
                <a:t>off</a:t>
              </a:r>
            </a:p>
          </p:txBody>
        </p:sp>
        <p:sp>
          <p:nvSpPr>
            <p:cNvPr id="17" name="TextBox 16"/>
            <p:cNvSpPr txBox="1"/>
            <p:nvPr/>
          </p:nvSpPr>
          <p:spPr>
            <a:xfrm>
              <a:off x="6419850" y="3758503"/>
              <a:ext cx="381000" cy="276999"/>
            </a:xfrm>
            <a:prstGeom prst="rect">
              <a:avLst/>
            </a:prstGeom>
            <a:solidFill>
              <a:srgbClr val="FF0000"/>
            </a:solidFill>
          </p:spPr>
          <p:txBody>
            <a:bodyPr wrap="square" rtlCol="0">
              <a:spAutoFit/>
            </a:bodyPr>
            <a:lstStyle/>
            <a:p>
              <a:r>
                <a:rPr lang="en-US" sz="1200" b="0" dirty="0">
                  <a:solidFill>
                    <a:schemeClr val="bg1"/>
                  </a:solidFill>
                  <a:latin typeface="Arial" pitchFamily="34" charset="0"/>
                  <a:cs typeface="Arial" pitchFamily="34" charset="0"/>
                </a:rPr>
                <a:t>off</a:t>
              </a:r>
            </a:p>
          </p:txBody>
        </p:sp>
        <p:sp>
          <p:nvSpPr>
            <p:cNvPr id="18" name="TextBox 17"/>
            <p:cNvSpPr txBox="1"/>
            <p:nvPr/>
          </p:nvSpPr>
          <p:spPr>
            <a:xfrm>
              <a:off x="8210550" y="3758504"/>
              <a:ext cx="381000" cy="276999"/>
            </a:xfrm>
            <a:prstGeom prst="rect">
              <a:avLst/>
            </a:prstGeom>
            <a:solidFill>
              <a:srgbClr val="FF0000"/>
            </a:solidFill>
          </p:spPr>
          <p:txBody>
            <a:bodyPr wrap="square" rtlCol="0">
              <a:spAutoFit/>
            </a:bodyPr>
            <a:lstStyle/>
            <a:p>
              <a:r>
                <a:rPr lang="en-US" sz="1200" b="0" dirty="0">
                  <a:solidFill>
                    <a:schemeClr val="bg1"/>
                  </a:solidFill>
                  <a:latin typeface="Arial" pitchFamily="34" charset="0"/>
                  <a:cs typeface="Arial" pitchFamily="34" charset="0"/>
                </a:rPr>
                <a:t>off</a:t>
              </a:r>
            </a:p>
          </p:txBody>
        </p:sp>
        <p:cxnSp>
          <p:nvCxnSpPr>
            <p:cNvPr id="21" name="Straight Connector 20"/>
            <p:cNvCxnSpPr/>
            <p:nvPr/>
          </p:nvCxnSpPr>
          <p:spPr bwMode="auto">
            <a:xfrm>
              <a:off x="1392072" y="3889612"/>
              <a:ext cx="1274928" cy="567"/>
            </a:xfrm>
            <a:prstGeom prst="line">
              <a:avLst/>
            </a:prstGeom>
            <a:solidFill>
              <a:schemeClr val="accent1"/>
            </a:solidFill>
            <a:ln w="44450" cap="flat" cmpd="sng" algn="ctr">
              <a:solidFill>
                <a:srgbClr val="FFC000"/>
              </a:solidFill>
              <a:prstDash val="solid"/>
              <a:round/>
              <a:headEnd type="none" w="med" len="med"/>
              <a:tailEnd type="none" w="med" len="med"/>
            </a:ln>
            <a:effectLst/>
          </p:spPr>
        </p:cxnSp>
        <p:cxnSp>
          <p:nvCxnSpPr>
            <p:cNvPr id="26" name="Straight Connector 25"/>
            <p:cNvCxnSpPr/>
            <p:nvPr/>
          </p:nvCxnSpPr>
          <p:spPr bwMode="auto">
            <a:xfrm flipV="1">
              <a:off x="3356781" y="3889612"/>
              <a:ext cx="1177119" cy="567"/>
            </a:xfrm>
            <a:prstGeom prst="line">
              <a:avLst/>
            </a:prstGeom>
            <a:solidFill>
              <a:schemeClr val="accent1"/>
            </a:solidFill>
            <a:ln w="44450" cap="flat" cmpd="sng" algn="ctr">
              <a:solidFill>
                <a:srgbClr val="FFC000"/>
              </a:solidFill>
              <a:prstDash val="solid"/>
              <a:round/>
              <a:headEnd type="none" w="med" len="med"/>
              <a:tailEnd type="none" w="med" len="med"/>
            </a:ln>
            <a:effectLst/>
          </p:spPr>
        </p:cxnSp>
        <p:cxnSp>
          <p:nvCxnSpPr>
            <p:cNvPr id="28" name="Straight Connector 27"/>
            <p:cNvCxnSpPr/>
            <p:nvPr/>
          </p:nvCxnSpPr>
          <p:spPr bwMode="auto">
            <a:xfrm flipV="1">
              <a:off x="5104263" y="3890179"/>
              <a:ext cx="1177119" cy="567"/>
            </a:xfrm>
            <a:prstGeom prst="line">
              <a:avLst/>
            </a:prstGeom>
            <a:solidFill>
              <a:schemeClr val="accent1"/>
            </a:solidFill>
            <a:ln w="44450" cap="flat" cmpd="sng" algn="ctr">
              <a:solidFill>
                <a:srgbClr val="FFC000"/>
              </a:solidFill>
              <a:prstDash val="solid"/>
              <a:round/>
              <a:headEnd type="none" w="med" len="med"/>
              <a:tailEnd type="none" w="med" len="med"/>
            </a:ln>
            <a:effectLst/>
          </p:spPr>
        </p:cxnSp>
        <p:cxnSp>
          <p:nvCxnSpPr>
            <p:cNvPr id="29" name="Straight Connector 28"/>
            <p:cNvCxnSpPr/>
            <p:nvPr/>
          </p:nvCxnSpPr>
          <p:spPr bwMode="auto">
            <a:xfrm flipV="1">
              <a:off x="6900081" y="3885633"/>
              <a:ext cx="1177119" cy="567"/>
            </a:xfrm>
            <a:prstGeom prst="line">
              <a:avLst/>
            </a:prstGeom>
            <a:solidFill>
              <a:schemeClr val="accent1"/>
            </a:solidFill>
            <a:ln w="44450" cap="flat" cmpd="sng" algn="ctr">
              <a:solidFill>
                <a:srgbClr val="FFC000"/>
              </a:solidFill>
              <a:prstDash val="solid"/>
              <a:round/>
              <a:headEnd type="none" w="med" len="med"/>
              <a:tailEnd type="none" w="med" len="med"/>
            </a:ln>
            <a:effectLst/>
          </p:spPr>
        </p:cxnSp>
      </p:grpSp>
    </p:spTree>
    <p:extLst>
      <p:ext uri="{BB962C8B-B14F-4D97-AF65-F5344CB8AC3E}">
        <p14:creationId xmlns:p14="http://schemas.microsoft.com/office/powerpoint/2010/main" val="1171569846"/>
      </p:ext>
    </p:extLst>
  </p:cSld>
  <p:clrMapOvr>
    <a:masterClrMapping/>
  </p:clrMapOvr>
  <p:transition spd="med">
    <p:fade thruBlk="1"/>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7160" y="2590800"/>
            <a:ext cx="8848240" cy="1990240"/>
            <a:chOff x="67160" y="2590800"/>
            <a:chExt cx="8848240" cy="1990240"/>
          </a:xfrm>
        </p:grpSpPr>
        <p:pic>
          <p:nvPicPr>
            <p:cNvPr id="5" name="Picture 2" descr="C:\Program Files\TRANE\VRF 1.0\Image\ID_C_4_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6700" y="3382654"/>
              <a:ext cx="10287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Program Files\TRANE\VRF 1.0\Image\ID_C_4_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3394311"/>
              <a:ext cx="10287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Program Files\TRANE\VRF 1.0\Image\ID_C_4_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3382654"/>
              <a:ext cx="10287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Program Files\TRANE\VRF 1.0\Image\ID_C_4_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07859" y="3412509"/>
              <a:ext cx="10287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Program Files\TRANE\VRF 1.0\Image\OD_D_DS_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60" y="2590800"/>
              <a:ext cx="1990240" cy="199024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609850" y="3380601"/>
              <a:ext cx="838200" cy="276999"/>
            </a:xfrm>
            <a:prstGeom prst="rect">
              <a:avLst/>
            </a:prstGeom>
            <a:noFill/>
          </p:spPr>
          <p:txBody>
            <a:bodyPr wrap="square" rtlCol="0">
              <a:spAutoFit/>
            </a:bodyPr>
            <a:lstStyle/>
            <a:p>
              <a:r>
                <a:rPr lang="en-US" sz="1200" b="1" dirty="0">
                  <a:latin typeface="Arial" pitchFamily="34" charset="0"/>
                  <a:cs typeface="Arial" pitchFamily="34" charset="0"/>
                </a:rPr>
                <a:t>24</a:t>
              </a:r>
              <a:r>
                <a:rPr lang="en-US" sz="1200" b="1" dirty="0">
                  <a:solidFill>
                    <a:schemeClr val="tx1"/>
                  </a:solidFill>
                  <a:latin typeface="Arial" pitchFamily="34" charset="0"/>
                  <a:cs typeface="Arial" pitchFamily="34" charset="0"/>
                </a:rPr>
                <a:t> mbh</a:t>
              </a:r>
            </a:p>
          </p:txBody>
        </p:sp>
        <p:sp>
          <p:nvSpPr>
            <p:cNvPr id="11" name="TextBox 10"/>
            <p:cNvSpPr txBox="1"/>
            <p:nvPr/>
          </p:nvSpPr>
          <p:spPr>
            <a:xfrm>
              <a:off x="7981950" y="3352800"/>
              <a:ext cx="838200" cy="276999"/>
            </a:xfrm>
            <a:prstGeom prst="rect">
              <a:avLst/>
            </a:prstGeom>
            <a:noFill/>
          </p:spPr>
          <p:txBody>
            <a:bodyPr wrap="square" rtlCol="0">
              <a:spAutoFit/>
            </a:bodyPr>
            <a:lstStyle/>
            <a:p>
              <a:r>
                <a:rPr lang="en-US" sz="1200" b="1" dirty="0">
                  <a:solidFill>
                    <a:schemeClr val="tx1"/>
                  </a:solidFill>
                  <a:latin typeface="Arial" pitchFamily="34" charset="0"/>
                  <a:cs typeface="Arial" pitchFamily="34" charset="0"/>
                </a:rPr>
                <a:t>7.5 mbh</a:t>
              </a:r>
            </a:p>
          </p:txBody>
        </p:sp>
        <p:sp>
          <p:nvSpPr>
            <p:cNvPr id="12" name="TextBox 11"/>
            <p:cNvSpPr txBox="1"/>
            <p:nvPr/>
          </p:nvSpPr>
          <p:spPr>
            <a:xfrm>
              <a:off x="4403109" y="3394311"/>
              <a:ext cx="838200" cy="276999"/>
            </a:xfrm>
            <a:prstGeom prst="rect">
              <a:avLst/>
            </a:prstGeom>
            <a:noFill/>
          </p:spPr>
          <p:txBody>
            <a:bodyPr wrap="square" rtlCol="0">
              <a:spAutoFit/>
            </a:bodyPr>
            <a:lstStyle/>
            <a:p>
              <a:r>
                <a:rPr lang="en-US" sz="1200" b="1" dirty="0">
                  <a:solidFill>
                    <a:schemeClr val="tx1"/>
                  </a:solidFill>
                  <a:latin typeface="Arial" pitchFamily="34" charset="0"/>
                  <a:cs typeface="Arial" pitchFamily="34" charset="0"/>
                </a:rPr>
                <a:t>7.5 mbh</a:t>
              </a:r>
            </a:p>
          </p:txBody>
        </p:sp>
        <p:sp>
          <p:nvSpPr>
            <p:cNvPr id="13" name="TextBox 12"/>
            <p:cNvSpPr txBox="1"/>
            <p:nvPr/>
          </p:nvSpPr>
          <p:spPr>
            <a:xfrm>
              <a:off x="6281382" y="3382654"/>
              <a:ext cx="838200" cy="276999"/>
            </a:xfrm>
            <a:prstGeom prst="rect">
              <a:avLst/>
            </a:prstGeom>
            <a:noFill/>
          </p:spPr>
          <p:txBody>
            <a:bodyPr wrap="square" rtlCol="0">
              <a:spAutoFit/>
            </a:bodyPr>
            <a:lstStyle/>
            <a:p>
              <a:r>
                <a:rPr lang="en-US" sz="1200" b="1" dirty="0">
                  <a:latin typeface="Arial" pitchFamily="34" charset="0"/>
                  <a:cs typeface="Arial" pitchFamily="34" charset="0"/>
                </a:rPr>
                <a:t>24</a:t>
              </a:r>
              <a:r>
                <a:rPr lang="en-US" sz="1200" b="1" dirty="0">
                  <a:solidFill>
                    <a:schemeClr val="tx1"/>
                  </a:solidFill>
                  <a:latin typeface="Arial" pitchFamily="34" charset="0"/>
                  <a:cs typeface="Arial" pitchFamily="34" charset="0"/>
                </a:rPr>
                <a:t> mbh</a:t>
              </a:r>
            </a:p>
          </p:txBody>
        </p:sp>
        <p:sp>
          <p:nvSpPr>
            <p:cNvPr id="14" name="TextBox 13"/>
            <p:cNvSpPr txBox="1"/>
            <p:nvPr/>
          </p:nvSpPr>
          <p:spPr>
            <a:xfrm>
              <a:off x="2838450" y="3770161"/>
              <a:ext cx="381000" cy="276999"/>
            </a:xfrm>
            <a:prstGeom prst="rect">
              <a:avLst/>
            </a:prstGeom>
            <a:solidFill>
              <a:schemeClr val="bg2">
                <a:lumMod val="60000"/>
                <a:lumOff val="40000"/>
              </a:schemeClr>
            </a:solidFill>
          </p:spPr>
          <p:txBody>
            <a:bodyPr wrap="square" rtlCol="0">
              <a:spAutoFit/>
            </a:bodyPr>
            <a:lstStyle/>
            <a:p>
              <a:r>
                <a:rPr lang="en-US" sz="1200" b="0" dirty="0">
                  <a:solidFill>
                    <a:schemeClr val="bg1"/>
                  </a:solidFill>
                  <a:latin typeface="Arial" pitchFamily="34" charset="0"/>
                  <a:cs typeface="Arial" pitchFamily="34" charset="0"/>
                </a:rPr>
                <a:t>on</a:t>
              </a:r>
            </a:p>
          </p:txBody>
        </p:sp>
        <p:sp>
          <p:nvSpPr>
            <p:cNvPr id="15" name="TextBox 14"/>
            <p:cNvSpPr txBox="1"/>
            <p:nvPr/>
          </p:nvSpPr>
          <p:spPr>
            <a:xfrm>
              <a:off x="4631709" y="3788359"/>
              <a:ext cx="381000" cy="276999"/>
            </a:xfrm>
            <a:prstGeom prst="rect">
              <a:avLst/>
            </a:prstGeom>
            <a:solidFill>
              <a:srgbClr val="FF0000"/>
            </a:solidFill>
          </p:spPr>
          <p:txBody>
            <a:bodyPr wrap="square" rtlCol="0">
              <a:spAutoFit/>
            </a:bodyPr>
            <a:lstStyle/>
            <a:p>
              <a:r>
                <a:rPr lang="en-US" sz="1200" b="0" dirty="0">
                  <a:solidFill>
                    <a:schemeClr val="bg1"/>
                  </a:solidFill>
                  <a:latin typeface="Arial" pitchFamily="34" charset="0"/>
                  <a:cs typeface="Arial" pitchFamily="34" charset="0"/>
                </a:rPr>
                <a:t>off</a:t>
              </a:r>
            </a:p>
          </p:txBody>
        </p:sp>
        <p:sp>
          <p:nvSpPr>
            <p:cNvPr id="17" name="TextBox 16"/>
            <p:cNvSpPr txBox="1"/>
            <p:nvPr/>
          </p:nvSpPr>
          <p:spPr>
            <a:xfrm>
              <a:off x="8210550" y="3758504"/>
              <a:ext cx="381000" cy="276999"/>
            </a:xfrm>
            <a:prstGeom prst="rect">
              <a:avLst/>
            </a:prstGeom>
            <a:solidFill>
              <a:srgbClr val="FF0000"/>
            </a:solidFill>
          </p:spPr>
          <p:txBody>
            <a:bodyPr wrap="square" rtlCol="0">
              <a:spAutoFit/>
            </a:bodyPr>
            <a:lstStyle/>
            <a:p>
              <a:r>
                <a:rPr lang="en-US" sz="1200" b="0" dirty="0">
                  <a:solidFill>
                    <a:schemeClr val="bg1"/>
                  </a:solidFill>
                  <a:latin typeface="Arial" pitchFamily="34" charset="0"/>
                  <a:cs typeface="Arial" pitchFamily="34" charset="0"/>
                </a:rPr>
                <a:t>off</a:t>
              </a:r>
            </a:p>
          </p:txBody>
        </p:sp>
        <p:cxnSp>
          <p:nvCxnSpPr>
            <p:cNvPr id="18" name="Straight Connector 17"/>
            <p:cNvCxnSpPr/>
            <p:nvPr/>
          </p:nvCxnSpPr>
          <p:spPr bwMode="auto">
            <a:xfrm>
              <a:off x="1392072" y="3889612"/>
              <a:ext cx="1274928" cy="567"/>
            </a:xfrm>
            <a:prstGeom prst="line">
              <a:avLst/>
            </a:prstGeom>
            <a:solidFill>
              <a:schemeClr val="accent1"/>
            </a:solidFill>
            <a:ln w="44450" cap="flat" cmpd="sng" algn="ctr">
              <a:solidFill>
                <a:srgbClr val="FFC000"/>
              </a:solidFill>
              <a:prstDash val="solid"/>
              <a:round/>
              <a:headEnd type="none" w="med" len="med"/>
              <a:tailEnd type="none" w="med" len="med"/>
            </a:ln>
            <a:effectLst/>
          </p:spPr>
        </p:cxnSp>
        <p:cxnSp>
          <p:nvCxnSpPr>
            <p:cNvPr id="19" name="Straight Connector 18"/>
            <p:cNvCxnSpPr/>
            <p:nvPr/>
          </p:nvCxnSpPr>
          <p:spPr bwMode="auto">
            <a:xfrm flipV="1">
              <a:off x="3356781" y="3889612"/>
              <a:ext cx="1177119" cy="567"/>
            </a:xfrm>
            <a:prstGeom prst="line">
              <a:avLst/>
            </a:prstGeom>
            <a:solidFill>
              <a:schemeClr val="accent1"/>
            </a:solidFill>
            <a:ln w="44450" cap="flat" cmpd="sng" algn="ctr">
              <a:solidFill>
                <a:srgbClr val="FFC000"/>
              </a:solidFill>
              <a:prstDash val="solid"/>
              <a:round/>
              <a:headEnd type="none" w="med" len="med"/>
              <a:tailEnd type="none" w="med" len="med"/>
            </a:ln>
            <a:effectLst/>
          </p:spPr>
        </p:cxnSp>
        <p:cxnSp>
          <p:nvCxnSpPr>
            <p:cNvPr id="20" name="Straight Connector 19"/>
            <p:cNvCxnSpPr/>
            <p:nvPr/>
          </p:nvCxnSpPr>
          <p:spPr bwMode="auto">
            <a:xfrm flipV="1">
              <a:off x="5104263" y="3890179"/>
              <a:ext cx="1177119" cy="567"/>
            </a:xfrm>
            <a:prstGeom prst="line">
              <a:avLst/>
            </a:prstGeom>
            <a:solidFill>
              <a:schemeClr val="accent1"/>
            </a:solidFill>
            <a:ln w="44450" cap="flat" cmpd="sng" algn="ctr">
              <a:solidFill>
                <a:srgbClr val="FFC000"/>
              </a:solidFill>
              <a:prstDash val="solid"/>
              <a:round/>
              <a:headEnd type="none" w="med" len="med"/>
              <a:tailEnd type="none" w="med" len="med"/>
            </a:ln>
            <a:effectLst/>
          </p:spPr>
        </p:cxnSp>
        <p:cxnSp>
          <p:nvCxnSpPr>
            <p:cNvPr id="21" name="Straight Connector 20"/>
            <p:cNvCxnSpPr/>
            <p:nvPr/>
          </p:nvCxnSpPr>
          <p:spPr bwMode="auto">
            <a:xfrm flipV="1">
              <a:off x="6900081" y="3885633"/>
              <a:ext cx="1177119" cy="567"/>
            </a:xfrm>
            <a:prstGeom prst="line">
              <a:avLst/>
            </a:prstGeom>
            <a:solidFill>
              <a:schemeClr val="accent1"/>
            </a:solidFill>
            <a:ln w="44450" cap="flat" cmpd="sng" algn="ctr">
              <a:solidFill>
                <a:srgbClr val="FFC000"/>
              </a:solidFill>
              <a:prstDash val="solid"/>
              <a:round/>
              <a:headEnd type="none" w="med" len="med"/>
              <a:tailEnd type="none" w="med" len="med"/>
            </a:ln>
            <a:effectLst/>
          </p:spPr>
        </p:cxnSp>
      </p:grpSp>
      <p:sp>
        <p:nvSpPr>
          <p:cNvPr id="22" name="TextBox 21"/>
          <p:cNvSpPr txBox="1"/>
          <p:nvPr/>
        </p:nvSpPr>
        <p:spPr>
          <a:xfrm>
            <a:off x="6463068" y="3793759"/>
            <a:ext cx="381000" cy="276999"/>
          </a:xfrm>
          <a:prstGeom prst="rect">
            <a:avLst/>
          </a:prstGeom>
          <a:solidFill>
            <a:schemeClr val="bg2">
              <a:lumMod val="60000"/>
              <a:lumOff val="40000"/>
            </a:schemeClr>
          </a:solidFill>
        </p:spPr>
        <p:txBody>
          <a:bodyPr wrap="square" rtlCol="0">
            <a:spAutoFit/>
          </a:bodyPr>
          <a:lstStyle/>
          <a:p>
            <a:r>
              <a:rPr lang="en-US" sz="1200" b="0" dirty="0">
                <a:solidFill>
                  <a:schemeClr val="bg1"/>
                </a:solidFill>
                <a:latin typeface="Arial" pitchFamily="34" charset="0"/>
                <a:cs typeface="Arial" pitchFamily="34" charset="0"/>
              </a:rPr>
              <a:t>on</a:t>
            </a:r>
          </a:p>
        </p:txBody>
      </p:sp>
      <p:sp>
        <p:nvSpPr>
          <p:cNvPr id="23" name="TextBox 22"/>
          <p:cNvSpPr txBox="1"/>
          <p:nvPr/>
        </p:nvSpPr>
        <p:spPr>
          <a:xfrm>
            <a:off x="218334" y="2133600"/>
            <a:ext cx="1610465" cy="646331"/>
          </a:xfrm>
          <a:prstGeom prst="rect">
            <a:avLst/>
          </a:prstGeom>
          <a:noFill/>
        </p:spPr>
        <p:txBody>
          <a:bodyPr wrap="square" rtlCol="0">
            <a:spAutoFit/>
          </a:bodyPr>
          <a:lstStyle/>
          <a:p>
            <a:r>
              <a:rPr lang="en-US" sz="1200" b="0" dirty="0">
                <a:solidFill>
                  <a:schemeClr val="tx1"/>
                </a:solidFill>
                <a:latin typeface="Arial" pitchFamily="34" charset="0"/>
                <a:cs typeface="Arial" pitchFamily="34" charset="0"/>
              </a:rPr>
              <a:t>Outdoor unit target capacity is 48 </a:t>
            </a:r>
            <a:r>
              <a:rPr lang="en-US" sz="1200" dirty="0">
                <a:latin typeface="Arial" pitchFamily="34" charset="0"/>
                <a:cs typeface="Arial" pitchFamily="34" charset="0"/>
              </a:rPr>
              <a:t>mbh</a:t>
            </a:r>
            <a:r>
              <a:rPr lang="en-US" sz="1200" b="0" dirty="0">
                <a:solidFill>
                  <a:schemeClr val="tx1"/>
                </a:solidFill>
                <a:latin typeface="Arial" pitchFamily="34" charset="0"/>
                <a:cs typeface="Arial" pitchFamily="34" charset="0"/>
              </a:rPr>
              <a:t>.</a:t>
            </a:r>
          </a:p>
          <a:p>
            <a:endParaRPr lang="en-US" sz="1200" b="0" dirty="0">
              <a:solidFill>
                <a:schemeClr val="tx1"/>
              </a:solidFill>
              <a:latin typeface="Arial" pitchFamily="34" charset="0"/>
              <a:cs typeface="Arial" pitchFamily="34" charset="0"/>
            </a:endParaRPr>
          </a:p>
        </p:txBody>
      </p:sp>
      <p:sp>
        <p:nvSpPr>
          <p:cNvPr id="24" name="TextBox 23"/>
          <p:cNvSpPr txBox="1"/>
          <p:nvPr/>
        </p:nvSpPr>
        <p:spPr>
          <a:xfrm>
            <a:off x="152400" y="278839"/>
            <a:ext cx="7162800" cy="461665"/>
          </a:xfrm>
          <a:prstGeom prst="rect">
            <a:avLst/>
          </a:prstGeom>
          <a:noFill/>
        </p:spPr>
        <p:txBody>
          <a:bodyPr wrap="square" rtlCol="0">
            <a:spAutoFit/>
          </a:bodyPr>
          <a:lstStyle/>
          <a:p>
            <a:r>
              <a:rPr lang="en-US" sz="2400" b="1" dirty="0">
                <a:solidFill>
                  <a:schemeClr val="bg1"/>
                </a:solidFill>
                <a:latin typeface="Arial" pitchFamily="34" charset="0"/>
                <a:cs typeface="Arial" pitchFamily="34" charset="0"/>
              </a:rPr>
              <a:t>Outdoor Unit Starting Sequence</a:t>
            </a:r>
          </a:p>
        </p:txBody>
      </p:sp>
      <p:sp>
        <p:nvSpPr>
          <p:cNvPr id="2" name="TextBox 1"/>
          <p:cNvSpPr txBox="1"/>
          <p:nvPr/>
        </p:nvSpPr>
        <p:spPr>
          <a:xfrm>
            <a:off x="152400" y="914400"/>
            <a:ext cx="8534400" cy="307777"/>
          </a:xfrm>
          <a:prstGeom prst="rect">
            <a:avLst/>
          </a:prstGeom>
          <a:noFill/>
        </p:spPr>
        <p:txBody>
          <a:bodyPr wrap="square" rtlCol="0">
            <a:spAutoFit/>
          </a:bodyPr>
          <a:lstStyle/>
          <a:p>
            <a:r>
              <a:rPr lang="en-US" sz="1400" b="0" dirty="0">
                <a:solidFill>
                  <a:schemeClr val="tx1"/>
                </a:solidFill>
                <a:latin typeface="Arial" pitchFamily="34" charset="0"/>
                <a:cs typeface="Arial" pitchFamily="34" charset="0"/>
              </a:rPr>
              <a:t>Example</a:t>
            </a:r>
          </a:p>
        </p:txBody>
      </p:sp>
    </p:spTree>
    <p:extLst>
      <p:ext uri="{BB962C8B-B14F-4D97-AF65-F5344CB8AC3E}">
        <p14:creationId xmlns:p14="http://schemas.microsoft.com/office/powerpoint/2010/main" val="1062650751"/>
      </p:ext>
    </p:extLst>
  </p:cSld>
  <p:clrMapOvr>
    <a:masterClrMapping/>
  </p:clrMapOvr>
  <p:transition spd="med">
    <p:fade thruBlk="1"/>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278839"/>
            <a:ext cx="7162800" cy="461665"/>
          </a:xfrm>
          <a:prstGeom prst="rect">
            <a:avLst/>
          </a:prstGeom>
          <a:noFill/>
        </p:spPr>
        <p:txBody>
          <a:bodyPr wrap="square" rtlCol="0">
            <a:spAutoFit/>
          </a:bodyPr>
          <a:lstStyle/>
          <a:p>
            <a:r>
              <a:rPr lang="en-US" sz="2400" b="1" dirty="0">
                <a:solidFill>
                  <a:schemeClr val="bg1"/>
                </a:solidFill>
                <a:latin typeface="Arial" pitchFamily="34" charset="0"/>
                <a:cs typeface="Arial" pitchFamily="34" charset="0"/>
              </a:rPr>
              <a:t>Outdoor Unit Operating Priority</a:t>
            </a:r>
          </a:p>
        </p:txBody>
      </p:sp>
      <p:grpSp>
        <p:nvGrpSpPr>
          <p:cNvPr id="10" name="Group 9"/>
          <p:cNvGrpSpPr/>
          <p:nvPr/>
        </p:nvGrpSpPr>
        <p:grpSpPr>
          <a:xfrm>
            <a:off x="1933585" y="4470400"/>
            <a:ext cx="4913091" cy="2387600"/>
            <a:chOff x="2365823" y="3657600"/>
            <a:chExt cx="4913091" cy="238760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5823" y="3657600"/>
              <a:ext cx="4913091" cy="238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2797515" y="4134394"/>
              <a:ext cx="3291000" cy="778863"/>
              <a:chOff x="2797515" y="4134394"/>
              <a:chExt cx="3291000" cy="778863"/>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4134394"/>
                <a:ext cx="442459" cy="278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6056" y="4147735"/>
                <a:ext cx="442459" cy="278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7515" y="4635140"/>
                <a:ext cx="442459" cy="278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2057" y="4671599"/>
                <a:ext cx="326457" cy="205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5741" y="4625705"/>
                <a:ext cx="442459" cy="278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1106" y="3352800"/>
            <a:ext cx="4138048"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5922" y="854149"/>
            <a:ext cx="8458200" cy="2397451"/>
          </a:xfrm>
          <a:prstGeom prst="rect">
            <a:avLst/>
          </a:prstGeom>
        </p:spPr>
        <p:txBody>
          <a:bodyPr wrap="square">
            <a:spAutoFit/>
          </a:bodyPr>
          <a:lstStyle/>
          <a:p>
            <a:pPr marR="0" lvl="0">
              <a:lnSpc>
                <a:spcPct val="107000"/>
              </a:lnSpc>
              <a:spcBef>
                <a:spcPts val="0"/>
              </a:spcBef>
              <a:spcAft>
                <a:spcPts val="0"/>
              </a:spcAft>
            </a:pPr>
            <a:r>
              <a:rPr lang="en-US" sz="1400" b="1" dirty="0">
                <a:latin typeface="Calibri" panose="020F0502020204030204" pitchFamily="34" charset="0"/>
                <a:ea typeface="Calibri" panose="020F0502020204030204" pitchFamily="34" charset="0"/>
                <a:cs typeface="Times New Roman" panose="02020603050405020304" pitchFamily="18" charset="0"/>
              </a:rPr>
              <a:t>ODU and compressor operating priority </a:t>
            </a:r>
            <a:r>
              <a:rPr lang="en-US" sz="1400" dirty="0">
                <a:latin typeface="Calibri" panose="020F0502020204030204" pitchFamily="34" charset="0"/>
                <a:ea typeface="Calibri" panose="020F0502020204030204" pitchFamily="34" charset="0"/>
                <a:cs typeface="Times New Roman" panose="02020603050405020304" pitchFamily="18" charset="0"/>
              </a:rPr>
              <a:t>– The designated main outdoor unit changes based on operating priority. This is different from the designated main set by dip switches. The main designated by dip switches will always remain the main outdoor unit from which all error codes are read and communications between the systems are transmitted and received. The main unit based on operating priority is the main for no more than 60 minutes after which a new main ODU is chosen. </a:t>
            </a:r>
          </a:p>
          <a:p>
            <a:pPr marR="0" lvl="0">
              <a:lnSpc>
                <a:spcPct val="107000"/>
              </a:lnSpc>
              <a:spcBef>
                <a:spcPts val="0"/>
              </a:spcBef>
              <a:spcAft>
                <a:spcPts val="0"/>
              </a:spcAft>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1400" dirty="0">
                <a:latin typeface="Calibri" panose="020F0502020204030204" pitchFamily="34" charset="0"/>
                <a:ea typeface="Calibri" panose="020F0502020204030204" pitchFamily="34" charset="0"/>
                <a:cs typeface="Times New Roman" panose="02020603050405020304" pitchFamily="18" charset="0"/>
              </a:rPr>
              <a:t>A new main will also be chosen if a defrost cycle, oil recovery cycle or all ODU are off because they have satisfied and the main has operated for more than 60 minutes. Another method of choosing a new main by operating priority is if an ODU is off for more than 40 minutes, it will be started to become the new main and the old main will be shut down if not needed.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67430405"/>
      </p:ext>
    </p:extLst>
  </p:cSld>
  <p:clrMapOvr>
    <a:masterClrMapping/>
  </p:clrMapOvr>
  <p:transition spd="med">
    <p:fade thruBlk="1"/>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58567"/>
            <a:ext cx="9144000" cy="5723233"/>
          </a:xfrm>
          <a:prstGeom prst="rect">
            <a:avLst/>
          </a:prstGeom>
        </p:spPr>
        <p:txBody>
          <a:bodyPr wrap="square">
            <a:spAutoFit/>
          </a:bodyPr>
          <a:lstStyle/>
          <a:p>
            <a:pPr marR="0" lvl="0">
              <a:lnSpc>
                <a:spcPct val="107000"/>
              </a:lnSpc>
              <a:spcBef>
                <a:spcPts val="0"/>
              </a:spcBef>
              <a:spcAft>
                <a:spcPts val="0"/>
              </a:spcAft>
            </a:pPr>
            <a:r>
              <a:rPr lang="en-US" b="1" dirty="0">
                <a:latin typeface="Calibri" panose="020F0502020204030204" pitchFamily="34" charset="0"/>
                <a:ea typeface="Calibri" panose="020F0502020204030204" pitchFamily="34" charset="0"/>
                <a:cs typeface="Times New Roman" panose="02020603050405020304" pitchFamily="18" charset="0"/>
              </a:rPr>
              <a:t>Compressor starting and rotation </a:t>
            </a:r>
            <a:r>
              <a:rPr lang="en-US" dirty="0">
                <a:latin typeface="Calibri" panose="020F0502020204030204" pitchFamily="34" charset="0"/>
                <a:ea typeface="Calibri" panose="020F0502020204030204" pitchFamily="34" charset="0"/>
                <a:cs typeface="Times New Roman" panose="02020603050405020304" pitchFamily="18" charset="0"/>
              </a:rPr>
              <a:t>– Compressor #1 of the designated main outdoor unit will always be the first to run at initial startup or when power is restored after a loss. After the outdoor unit operating priority changes (see ODU operating priority), the compressor with the least amount of runtime in the main ODU designated by operating priority will be the first to start upon a call for capacity.</a:t>
            </a:r>
          </a:p>
          <a:p>
            <a:pPr marR="0" lvl="0">
              <a:lnSpc>
                <a:spcPct val="107000"/>
              </a:lnSpc>
              <a:spcBef>
                <a:spcPts val="0"/>
              </a:spcBef>
              <a:spcAft>
                <a:spcPts val="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After initial startup, the main ODU designated by operating priority will start its compressor with the least amount of runtime upon a request for capacity by an IDU. The remaining compressors will be brought online until all compressors in the system are running. If capacity is such that all compressors running is not necessary, compressors will be shut down until compressor capacity matches IDU capacity request. </a:t>
            </a:r>
          </a:p>
          <a:p>
            <a:pPr marR="0" lvl="0">
              <a:lnSpc>
                <a:spcPct val="107000"/>
              </a:lnSpc>
              <a:spcBef>
                <a:spcPts val="0"/>
              </a:spcBef>
              <a:spcAft>
                <a:spcPts val="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When more capacity is needed from compressors, any subsequent compressors are brought online when the first compressor reaches 60Hz for three minutes or, the first compressor reaches 76Hz. At 76Hz, the second compressor will start without delay.  Compressor #2 will always run at compressor #1 frequency +/- 5Hz. Once capacity requirements have been determined, any un-necessary compressors will be shut down.</a:t>
            </a:r>
          </a:p>
          <a:p>
            <a:pPr marR="0" lvl="0">
              <a:lnSpc>
                <a:spcPct val="107000"/>
              </a:lnSpc>
              <a:spcBef>
                <a:spcPts val="0"/>
              </a:spcBef>
              <a:spcAft>
                <a:spcPts val="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Compressors will want to run between 30-80Hz for maximum efficiency.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152400" y="152400"/>
            <a:ext cx="7162800" cy="461665"/>
          </a:xfrm>
          <a:prstGeom prst="rect">
            <a:avLst/>
          </a:prstGeom>
          <a:noFill/>
        </p:spPr>
        <p:txBody>
          <a:bodyPr wrap="square" rtlCol="0">
            <a:spAutoFit/>
          </a:bodyPr>
          <a:lstStyle/>
          <a:p>
            <a:r>
              <a:rPr lang="en-US" sz="2400" b="1" dirty="0">
                <a:solidFill>
                  <a:schemeClr val="bg1"/>
                </a:solidFill>
                <a:latin typeface="Arial" pitchFamily="34" charset="0"/>
                <a:cs typeface="Arial" pitchFamily="34" charset="0"/>
              </a:rPr>
              <a:t>Outdoor Unit Compressor Operating Priority</a:t>
            </a:r>
          </a:p>
        </p:txBody>
      </p:sp>
    </p:spTree>
    <p:extLst>
      <p:ext uri="{BB962C8B-B14F-4D97-AF65-F5344CB8AC3E}">
        <p14:creationId xmlns:p14="http://schemas.microsoft.com/office/powerpoint/2010/main" val="257778732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cstate="print">
            <a:extLst>
              <a:ext uri="{28A0092B-C50C-407E-A947-70E740481C1C}">
                <a14:useLocalDpi xmlns:a14="http://schemas.microsoft.com/office/drawing/2010/main" val="0"/>
              </a:ext>
            </a:extLst>
          </a:blip>
          <a:srcRect/>
          <a:stretch/>
        </p:blipFill>
        <p:spPr bwMode="auto">
          <a:xfrm>
            <a:off x="152400" y="1752600"/>
            <a:ext cx="5257800" cy="2564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p:nvPr/>
        </p:nvPicPr>
        <p:blipFill rotWithShape="1">
          <a:blip r:embed="rId3" cstate="print">
            <a:extLst>
              <a:ext uri="{28A0092B-C50C-407E-A947-70E740481C1C}">
                <a14:useLocalDpi xmlns:a14="http://schemas.microsoft.com/office/drawing/2010/main" val="0"/>
              </a:ext>
            </a:extLst>
          </a:blip>
          <a:srcRect/>
          <a:stretch/>
        </p:blipFill>
        <p:spPr bwMode="auto">
          <a:xfrm>
            <a:off x="450850" y="4178914"/>
            <a:ext cx="7397750" cy="2450485"/>
          </a:xfrm>
          <a:prstGeom prst="rect">
            <a:avLst/>
          </a:prstGeom>
          <a:noFill/>
          <a:ln>
            <a:noFill/>
          </a:ln>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752600"/>
            <a:ext cx="3340100" cy="215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52400" y="152400"/>
            <a:ext cx="7162800" cy="461665"/>
          </a:xfrm>
          <a:prstGeom prst="rect">
            <a:avLst/>
          </a:prstGeom>
          <a:noFill/>
        </p:spPr>
        <p:txBody>
          <a:bodyPr wrap="square" rtlCol="0">
            <a:spAutoFit/>
          </a:bodyPr>
          <a:lstStyle/>
          <a:p>
            <a:r>
              <a:rPr lang="en-US" sz="2400" b="1" dirty="0">
                <a:solidFill>
                  <a:schemeClr val="bg1"/>
                </a:solidFill>
                <a:latin typeface="Arial" pitchFamily="34" charset="0"/>
                <a:cs typeface="Arial" pitchFamily="34" charset="0"/>
              </a:rPr>
              <a:t>Outdoor Unit Compressor Operating Priority</a:t>
            </a:r>
          </a:p>
        </p:txBody>
      </p:sp>
    </p:spTree>
    <p:extLst>
      <p:ext uri="{BB962C8B-B14F-4D97-AF65-F5344CB8AC3E}">
        <p14:creationId xmlns:p14="http://schemas.microsoft.com/office/powerpoint/2010/main" val="411803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Program Files\TRANE\VRF 1.0\Image\ID_D_S_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805758"/>
            <a:ext cx="2971800" cy="29718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Program Files\TRANE\VRF 1.0\Image\ID_D_M_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1227" y="998521"/>
            <a:ext cx="3150973" cy="2590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Program Files\TRANE\VRF 1.0\Image\ID_D_H_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2200" y="1034358"/>
            <a:ext cx="2935586" cy="2514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377513" y="3031081"/>
            <a:ext cx="2438400" cy="276999"/>
          </a:xfrm>
          <a:prstGeom prst="rect">
            <a:avLst/>
          </a:prstGeom>
          <a:noFill/>
        </p:spPr>
        <p:txBody>
          <a:bodyPr wrap="square" rtlCol="0">
            <a:spAutoFit/>
          </a:bodyPr>
          <a:lstStyle/>
          <a:p>
            <a:endParaRPr lang="en-US" sz="1200" b="0" dirty="0">
              <a:solidFill>
                <a:schemeClr val="tx1"/>
              </a:solidFill>
              <a:latin typeface="Arial" pitchFamily="34" charset="0"/>
              <a:cs typeface="Arial" pitchFamily="34" charset="0"/>
            </a:endParaRPr>
          </a:p>
        </p:txBody>
      </p:sp>
      <p:sp>
        <p:nvSpPr>
          <p:cNvPr id="8" name="TextBox 7"/>
          <p:cNvSpPr txBox="1"/>
          <p:nvPr/>
        </p:nvSpPr>
        <p:spPr>
          <a:xfrm>
            <a:off x="6324600" y="2971800"/>
            <a:ext cx="2438400" cy="1785104"/>
          </a:xfrm>
          <a:prstGeom prst="rect">
            <a:avLst/>
          </a:prstGeom>
          <a:noFill/>
        </p:spPr>
        <p:txBody>
          <a:bodyPr wrap="square" rtlCol="0">
            <a:spAutoFit/>
          </a:bodyPr>
          <a:lstStyle/>
          <a:p>
            <a:pPr algn="ctr"/>
            <a:r>
              <a:rPr lang="en-US" b="1" dirty="0">
                <a:latin typeface="Arial" pitchFamily="34" charset="0"/>
                <a:cs typeface="Arial" pitchFamily="34" charset="0"/>
              </a:rPr>
              <a:t>HSP</a:t>
            </a:r>
          </a:p>
          <a:p>
            <a:pPr algn="ctr"/>
            <a:r>
              <a:rPr lang="en-US" b="1" dirty="0">
                <a:solidFill>
                  <a:schemeClr val="tx1"/>
                </a:solidFill>
                <a:latin typeface="Arial" pitchFamily="34" charset="0"/>
                <a:cs typeface="Arial" pitchFamily="34" charset="0"/>
              </a:rPr>
              <a:t>4TVA</a:t>
            </a:r>
            <a:endParaRPr lang="en-US" sz="1600" dirty="0">
              <a:solidFill>
                <a:schemeClr val="tx1"/>
              </a:solidFill>
              <a:latin typeface="Arial" pitchFamily="34" charset="0"/>
              <a:cs typeface="Arial" pitchFamily="34" charset="0"/>
            </a:endParaRPr>
          </a:p>
          <a:p>
            <a:pPr algn="ctr"/>
            <a:r>
              <a:rPr lang="en-US" sz="1400" dirty="0">
                <a:latin typeface="Arial" pitchFamily="34" charset="0"/>
                <a:cs typeface="Arial" pitchFamily="34" charset="0"/>
              </a:rPr>
              <a:t>Max static 1.0</a:t>
            </a:r>
          </a:p>
          <a:p>
            <a:pPr algn="ctr"/>
            <a:r>
              <a:rPr lang="en-US" sz="1400" dirty="0">
                <a:solidFill>
                  <a:schemeClr val="tx1"/>
                </a:solidFill>
                <a:latin typeface="Arial" pitchFamily="34" charset="0"/>
                <a:cs typeface="Arial" pitchFamily="34" charset="0"/>
              </a:rPr>
              <a:t>76mbh</a:t>
            </a:r>
          </a:p>
          <a:p>
            <a:pPr algn="ctr"/>
            <a:r>
              <a:rPr lang="en-US" sz="1400" dirty="0">
                <a:latin typeface="Arial" pitchFamily="34" charset="0"/>
                <a:cs typeface="Arial" pitchFamily="34" charset="0"/>
              </a:rPr>
              <a:t>Max static 1.1</a:t>
            </a:r>
          </a:p>
          <a:p>
            <a:pPr algn="ctr"/>
            <a:r>
              <a:rPr lang="en-US" sz="1400" dirty="0">
                <a:solidFill>
                  <a:schemeClr val="tx1"/>
                </a:solidFill>
                <a:latin typeface="Arial" pitchFamily="34" charset="0"/>
                <a:cs typeface="Arial" pitchFamily="34" charset="0"/>
              </a:rPr>
              <a:t>96mbh</a:t>
            </a:r>
          </a:p>
          <a:p>
            <a:pPr algn="ctr"/>
            <a:endParaRPr lang="en-US" dirty="0">
              <a:solidFill>
                <a:schemeClr val="tx1"/>
              </a:solidFill>
              <a:latin typeface="Arial" pitchFamily="34" charset="0"/>
              <a:cs typeface="Arial" pitchFamily="34" charset="0"/>
            </a:endParaRPr>
          </a:p>
        </p:txBody>
      </p:sp>
      <p:sp>
        <p:nvSpPr>
          <p:cNvPr id="9" name="TextBox 8"/>
          <p:cNvSpPr txBox="1"/>
          <p:nvPr/>
        </p:nvSpPr>
        <p:spPr>
          <a:xfrm>
            <a:off x="3505200" y="3031081"/>
            <a:ext cx="2438400" cy="1631216"/>
          </a:xfrm>
          <a:prstGeom prst="rect">
            <a:avLst/>
          </a:prstGeom>
          <a:noFill/>
        </p:spPr>
        <p:txBody>
          <a:bodyPr wrap="square" rtlCol="0">
            <a:spAutoFit/>
          </a:bodyPr>
          <a:lstStyle/>
          <a:p>
            <a:pPr algn="ctr"/>
            <a:r>
              <a:rPr lang="en-US" b="1" dirty="0">
                <a:solidFill>
                  <a:srgbClr val="FF0000"/>
                </a:solidFill>
                <a:latin typeface="Arial" pitchFamily="34" charset="0"/>
                <a:cs typeface="Arial" pitchFamily="34" charset="0"/>
              </a:rPr>
              <a:t>*MSP</a:t>
            </a:r>
          </a:p>
          <a:p>
            <a:pPr algn="ctr"/>
            <a:r>
              <a:rPr lang="en-US" b="1" dirty="0">
                <a:solidFill>
                  <a:srgbClr val="FF0000"/>
                </a:solidFill>
                <a:latin typeface="Arial" pitchFamily="34" charset="0"/>
                <a:cs typeface="Arial" pitchFamily="34" charset="0"/>
              </a:rPr>
              <a:t>4TVD</a:t>
            </a:r>
          </a:p>
          <a:p>
            <a:pPr algn="ctr"/>
            <a:r>
              <a:rPr lang="en-US" sz="1400" dirty="0">
                <a:latin typeface="Arial" pitchFamily="34" charset="0"/>
                <a:cs typeface="Arial" pitchFamily="34" charset="0"/>
              </a:rPr>
              <a:t>Max static .60</a:t>
            </a:r>
          </a:p>
          <a:p>
            <a:pPr algn="ctr"/>
            <a:r>
              <a:rPr lang="en-US" sz="1400" dirty="0">
                <a:latin typeface="Arial" pitchFamily="34" charset="0"/>
                <a:cs typeface="Arial" pitchFamily="34" charset="0"/>
              </a:rPr>
              <a:t>7mbh to 18mbh</a:t>
            </a:r>
          </a:p>
          <a:p>
            <a:pPr algn="ctr"/>
            <a:r>
              <a:rPr lang="en-US" sz="1400" dirty="0">
                <a:latin typeface="Arial" pitchFamily="34" charset="0"/>
                <a:cs typeface="Arial" pitchFamily="34" charset="0"/>
              </a:rPr>
              <a:t>Max Static</a:t>
            </a:r>
            <a:r>
              <a:rPr lang="en-US" dirty="0">
                <a:latin typeface="Arial" pitchFamily="34" charset="0"/>
                <a:cs typeface="Arial" pitchFamily="34" charset="0"/>
              </a:rPr>
              <a:t> .</a:t>
            </a:r>
            <a:r>
              <a:rPr lang="en-US" sz="1600" dirty="0">
                <a:latin typeface="Arial" pitchFamily="34" charset="0"/>
                <a:cs typeface="Arial" pitchFamily="34" charset="0"/>
              </a:rPr>
              <a:t>80</a:t>
            </a:r>
          </a:p>
          <a:p>
            <a:pPr algn="ctr"/>
            <a:r>
              <a:rPr lang="en-US" sz="1600" dirty="0">
                <a:solidFill>
                  <a:schemeClr val="tx1"/>
                </a:solidFill>
                <a:latin typeface="Arial" pitchFamily="34" charset="0"/>
                <a:cs typeface="Arial" pitchFamily="34" charset="0"/>
              </a:rPr>
              <a:t>24mbh to 48mbh</a:t>
            </a:r>
            <a:endParaRPr lang="en-US" dirty="0">
              <a:solidFill>
                <a:schemeClr val="tx1"/>
              </a:solidFill>
              <a:latin typeface="Arial" pitchFamily="34" charset="0"/>
              <a:cs typeface="Arial" pitchFamily="34" charset="0"/>
            </a:endParaRPr>
          </a:p>
        </p:txBody>
      </p:sp>
      <p:sp>
        <p:nvSpPr>
          <p:cNvPr id="10" name="TextBox 9"/>
          <p:cNvSpPr txBox="1"/>
          <p:nvPr/>
        </p:nvSpPr>
        <p:spPr>
          <a:xfrm>
            <a:off x="342900" y="3031081"/>
            <a:ext cx="2438400" cy="1877437"/>
          </a:xfrm>
          <a:prstGeom prst="rect">
            <a:avLst/>
          </a:prstGeom>
          <a:noFill/>
        </p:spPr>
        <p:txBody>
          <a:bodyPr wrap="square" rtlCol="0">
            <a:spAutoFit/>
          </a:bodyPr>
          <a:lstStyle/>
          <a:p>
            <a:pPr algn="ctr"/>
            <a:r>
              <a:rPr lang="en-US" b="1" dirty="0">
                <a:latin typeface="Arial" pitchFamily="34" charset="0"/>
                <a:cs typeface="Arial" pitchFamily="34" charset="0"/>
              </a:rPr>
              <a:t>Slim Duct</a:t>
            </a:r>
          </a:p>
          <a:p>
            <a:pPr algn="ctr"/>
            <a:r>
              <a:rPr lang="en-US" b="1" dirty="0">
                <a:solidFill>
                  <a:schemeClr val="tx1"/>
                </a:solidFill>
                <a:latin typeface="Arial" pitchFamily="34" charset="0"/>
                <a:cs typeface="Arial" pitchFamily="34" charset="0"/>
              </a:rPr>
              <a:t>4TVL</a:t>
            </a:r>
          </a:p>
          <a:p>
            <a:pPr algn="ctr"/>
            <a:r>
              <a:rPr lang="en-US" sz="1600" dirty="0">
                <a:latin typeface="Arial" pitchFamily="34" charset="0"/>
                <a:cs typeface="Arial" pitchFamily="34" charset="0"/>
              </a:rPr>
              <a:t>Max static .16</a:t>
            </a:r>
          </a:p>
          <a:p>
            <a:pPr algn="ctr"/>
            <a:r>
              <a:rPr lang="en-US" sz="1600" dirty="0">
                <a:latin typeface="Arial" pitchFamily="34" charset="0"/>
                <a:cs typeface="Arial" pitchFamily="34" charset="0"/>
              </a:rPr>
              <a:t>7mbh to 24mbh</a:t>
            </a:r>
          </a:p>
          <a:p>
            <a:pPr algn="ctr"/>
            <a:r>
              <a:rPr lang="en-US" sz="1600" dirty="0">
                <a:latin typeface="Arial" pitchFamily="34" charset="0"/>
                <a:cs typeface="Arial" pitchFamily="34" charset="0"/>
              </a:rPr>
              <a:t>Max Static .24</a:t>
            </a:r>
          </a:p>
          <a:p>
            <a:pPr algn="ctr"/>
            <a:r>
              <a:rPr lang="en-US" sz="1600" dirty="0">
                <a:latin typeface="Arial" pitchFamily="34" charset="0"/>
                <a:cs typeface="Arial" pitchFamily="34" charset="0"/>
              </a:rPr>
              <a:t>30mbh to 48mbh</a:t>
            </a:r>
          </a:p>
          <a:p>
            <a:pPr algn="ctr"/>
            <a:endParaRPr lang="en-US" sz="1600" dirty="0">
              <a:solidFill>
                <a:schemeClr val="tx1"/>
              </a:solidFill>
              <a:latin typeface="Arial" pitchFamily="34" charset="0"/>
              <a:cs typeface="Arial" pitchFamily="34" charset="0"/>
            </a:endParaRPr>
          </a:p>
        </p:txBody>
      </p:sp>
      <p:sp>
        <p:nvSpPr>
          <p:cNvPr id="2" name="TextBox 1"/>
          <p:cNvSpPr txBox="1"/>
          <p:nvPr/>
        </p:nvSpPr>
        <p:spPr>
          <a:xfrm>
            <a:off x="533400" y="5125196"/>
            <a:ext cx="3620443" cy="2585323"/>
          </a:xfrm>
          <a:prstGeom prst="rect">
            <a:avLst/>
          </a:prstGeom>
          <a:noFill/>
        </p:spPr>
        <p:txBody>
          <a:bodyPr wrap="square" rtlCol="0">
            <a:spAutoFit/>
          </a:bodyPr>
          <a:lstStyle/>
          <a:p>
            <a:r>
              <a:rPr lang="en-US" sz="1600" b="1" dirty="0">
                <a:latin typeface="Arial" pitchFamily="34" charset="0"/>
                <a:cs typeface="Arial" pitchFamily="34" charset="0"/>
              </a:rPr>
              <a:t>Accessories - </a:t>
            </a:r>
          </a:p>
          <a:p>
            <a:pPr marL="285750" indent="-285750">
              <a:buFont typeface="Arial" panose="020B0604020202020204" pitchFamily="34" charset="0"/>
              <a:buChar char="•"/>
            </a:pPr>
            <a:r>
              <a:rPr lang="en-US" sz="1600" b="1" dirty="0">
                <a:solidFill>
                  <a:schemeClr val="tx1"/>
                </a:solidFill>
                <a:latin typeface="Arial" pitchFamily="34" charset="0"/>
                <a:cs typeface="Arial" pitchFamily="34" charset="0"/>
              </a:rPr>
              <a:t>Drain Pumps</a:t>
            </a:r>
          </a:p>
          <a:p>
            <a:pPr marL="285750" indent="-285750">
              <a:buFont typeface="Arial" panose="020B0604020202020204" pitchFamily="34" charset="0"/>
              <a:buChar char="•"/>
            </a:pPr>
            <a:r>
              <a:rPr lang="en-US" sz="1600" b="1" dirty="0">
                <a:latin typeface="Arial" pitchFamily="34" charset="0"/>
                <a:cs typeface="Arial" pitchFamily="34" charset="0"/>
              </a:rPr>
              <a:t>External Contact Control Board </a:t>
            </a:r>
          </a:p>
          <a:p>
            <a:pPr marL="285750" indent="-285750">
              <a:buFont typeface="Arial" panose="020B0604020202020204" pitchFamily="34" charset="0"/>
              <a:buChar char="•"/>
            </a:pPr>
            <a:r>
              <a:rPr lang="en-US" sz="1600" b="1" dirty="0">
                <a:latin typeface="Arial" pitchFamily="34" charset="0"/>
                <a:cs typeface="Arial" pitchFamily="34" charset="0"/>
              </a:rPr>
              <a:t>Multi-Tenant Control Board</a:t>
            </a:r>
          </a:p>
          <a:p>
            <a:pPr marL="285750" lvl="1" indent="-285750">
              <a:buFont typeface="Arial" panose="020B0604020202020204" pitchFamily="34" charset="0"/>
              <a:buChar char="•"/>
            </a:pPr>
            <a:r>
              <a:rPr lang="en-US" sz="1600" b="1" dirty="0">
                <a:latin typeface="Arial" pitchFamily="34" charset="0"/>
                <a:cs typeface="Arial" pitchFamily="34" charset="0"/>
              </a:rPr>
              <a:t>Remote Room Sensor</a:t>
            </a:r>
          </a:p>
          <a:p>
            <a:pPr marL="285750" lvl="1" indent="-285750">
              <a:buFont typeface="Arial" panose="020B0604020202020204" pitchFamily="34" charset="0"/>
              <a:buChar char="•"/>
            </a:pPr>
            <a:r>
              <a:rPr lang="en-US" sz="1600" b="1" dirty="0">
                <a:solidFill>
                  <a:srgbClr val="FF0000"/>
                </a:solidFill>
                <a:latin typeface="Arial" pitchFamily="34" charset="0"/>
                <a:cs typeface="Arial" pitchFamily="34" charset="0"/>
              </a:rPr>
              <a:t>*Factory Installed Pump</a:t>
            </a:r>
          </a:p>
          <a:p>
            <a:pPr marL="285750" indent="-285750" algn="ctr">
              <a:buFont typeface="Arial" panose="020B0604020202020204" pitchFamily="34" charset="0"/>
              <a:buChar char="•"/>
            </a:pPr>
            <a:endParaRPr lang="en-US" sz="1600" b="1" dirty="0">
              <a:latin typeface="Arial" pitchFamily="34" charset="0"/>
              <a:cs typeface="Arial" pitchFamily="34" charset="0"/>
            </a:endParaRPr>
          </a:p>
          <a:p>
            <a:pPr marL="628650" lvl="1" indent="-171450">
              <a:buFont typeface="Arial" panose="020B0604020202020204" pitchFamily="34" charset="0"/>
              <a:buChar char="•"/>
            </a:pPr>
            <a:endParaRPr lang="en-US" sz="1600" b="1" dirty="0">
              <a:latin typeface="Arial" pitchFamily="34" charset="0"/>
              <a:cs typeface="Arial" pitchFamily="34" charset="0"/>
            </a:endParaRPr>
          </a:p>
          <a:p>
            <a:pPr marL="171450" indent="-171450" algn="ctr">
              <a:buFont typeface="Arial" panose="020B0604020202020204" pitchFamily="34" charset="0"/>
              <a:buChar char="•"/>
            </a:pPr>
            <a:endParaRPr lang="en-US" b="1" dirty="0">
              <a:latin typeface="Arial" pitchFamily="34" charset="0"/>
              <a:cs typeface="Arial" pitchFamily="34" charset="0"/>
            </a:endParaRPr>
          </a:p>
          <a:p>
            <a:endParaRPr lang="en-US" sz="1600" b="1" dirty="0">
              <a:solidFill>
                <a:schemeClr val="tx1"/>
              </a:solidFill>
              <a:latin typeface="Arial" pitchFamily="34" charset="0"/>
              <a:cs typeface="Arial" pitchFamily="34" charset="0"/>
            </a:endParaRPr>
          </a:p>
        </p:txBody>
      </p:sp>
      <p:sp>
        <p:nvSpPr>
          <p:cNvPr id="3" name="TextBox 2"/>
          <p:cNvSpPr txBox="1"/>
          <p:nvPr/>
        </p:nvSpPr>
        <p:spPr>
          <a:xfrm>
            <a:off x="152400" y="998521"/>
            <a:ext cx="8763000" cy="523220"/>
          </a:xfrm>
          <a:prstGeom prst="rect">
            <a:avLst/>
          </a:prstGeom>
          <a:noFill/>
        </p:spPr>
        <p:txBody>
          <a:bodyPr wrap="square" rtlCol="0">
            <a:spAutoFit/>
          </a:bodyPr>
          <a:lstStyle/>
          <a:p>
            <a:r>
              <a:rPr lang="en-US" sz="1400" b="1" dirty="0">
                <a:latin typeface="Arial" pitchFamily="34" charset="0"/>
                <a:cs typeface="Arial" pitchFamily="34" charset="0"/>
              </a:rPr>
              <a:t>Product option codes can be changed to over come static pressure on the fan. Ducted models only</a:t>
            </a:r>
          </a:p>
          <a:p>
            <a:pPr algn="ctr"/>
            <a:r>
              <a:rPr lang="en-US" sz="1400" b="1" dirty="0">
                <a:latin typeface="Arial" pitchFamily="34" charset="0"/>
                <a:cs typeface="Arial" pitchFamily="34" charset="0"/>
              </a:rPr>
              <a:t>(0)</a:t>
            </a:r>
            <a:r>
              <a:rPr lang="en-US" sz="1400" b="1" dirty="0">
                <a:solidFill>
                  <a:srgbClr val="FF0000"/>
                </a:solidFill>
                <a:latin typeface="Arial" pitchFamily="34" charset="0"/>
                <a:cs typeface="Arial" pitchFamily="34" charset="0"/>
              </a:rPr>
              <a:t>1</a:t>
            </a:r>
            <a:r>
              <a:rPr lang="en-US" sz="1400" b="1" dirty="0">
                <a:latin typeface="Arial" pitchFamily="34" charset="0"/>
                <a:cs typeface="Arial" pitchFamily="34" charset="0"/>
              </a:rPr>
              <a:t>XXXXX (1)XXXXX (2)XXXXX (3)XXXXX </a:t>
            </a:r>
            <a:endParaRPr lang="en-US" sz="1400" b="1" dirty="0">
              <a:solidFill>
                <a:schemeClr val="tx1"/>
              </a:solidFill>
              <a:latin typeface="Arial" pitchFamily="34" charset="0"/>
              <a:cs typeface="Arial" pitchFamily="34" charset="0"/>
            </a:endParaRPr>
          </a:p>
        </p:txBody>
      </p:sp>
      <p:sp>
        <p:nvSpPr>
          <p:cNvPr id="12" name="TextBox 11"/>
          <p:cNvSpPr txBox="1"/>
          <p:nvPr/>
        </p:nvSpPr>
        <p:spPr>
          <a:xfrm>
            <a:off x="76200" y="103624"/>
            <a:ext cx="7162800" cy="461665"/>
          </a:xfrm>
          <a:prstGeom prst="rect">
            <a:avLst/>
          </a:prstGeom>
          <a:noFill/>
        </p:spPr>
        <p:txBody>
          <a:bodyPr wrap="square" rtlCol="0">
            <a:spAutoFit/>
          </a:bodyPr>
          <a:lstStyle/>
          <a:p>
            <a:r>
              <a:rPr lang="en-US" sz="2400" b="1" dirty="0">
                <a:solidFill>
                  <a:schemeClr val="bg1"/>
                </a:solidFill>
                <a:latin typeface="Arial" pitchFamily="34" charset="0"/>
                <a:cs typeface="Arial" pitchFamily="34" charset="0"/>
              </a:rPr>
              <a:t>Indoor Unit Type - Ducted</a:t>
            </a:r>
          </a:p>
        </p:txBody>
      </p:sp>
    </p:spTree>
    <p:extLst>
      <p:ext uri="{BB962C8B-B14F-4D97-AF65-F5344CB8AC3E}">
        <p14:creationId xmlns:p14="http://schemas.microsoft.com/office/powerpoint/2010/main" val="156600892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1066800"/>
            <a:ext cx="8686800" cy="2261838"/>
          </a:xfrm>
          <a:prstGeom prst="rect">
            <a:avLst/>
          </a:prstGeom>
        </p:spPr>
        <p:txBody>
          <a:bodyPr wrap="square">
            <a:spAutoFit/>
          </a:bodyPr>
          <a:lstStyle/>
          <a:p>
            <a:pPr lvl="0"/>
            <a:r>
              <a:rPr lang="en-US" dirty="0"/>
              <a:t>Pump Down/Out – is a process used to minimize refrigerant shortage and liquid flood back at the outdoor unit during the startup and shutdown routine. This process will last for approximately 60 seconds at initial safety start and is also part of the stop routine before compressor shutdown. In cooling mode, the IDU EEV closes while the compressor is running to pump down refrigerant in the IDU coil. In heating mode, the main EEV closes when the compressor starts to pump out refrigerant from the condenser. </a:t>
            </a:r>
            <a:endParaRPr lang="en-US" sz="1600" dirty="0"/>
          </a:p>
          <a:p>
            <a:pPr marL="0" marR="0" lvl="1">
              <a:lnSpc>
                <a:spcPct val="107000"/>
              </a:lnSpc>
              <a:spcBef>
                <a:spcPts val="0"/>
              </a:spcBef>
              <a:spcAft>
                <a:spcPts val="8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048001"/>
            <a:ext cx="6705600" cy="3810000"/>
          </a:xfrm>
          <a:prstGeom prst="rect">
            <a:avLst/>
          </a:prstGeom>
          <a:noFill/>
        </p:spPr>
      </p:pic>
      <p:sp>
        <p:nvSpPr>
          <p:cNvPr id="7" name="TextBox 6"/>
          <p:cNvSpPr txBox="1"/>
          <p:nvPr/>
        </p:nvSpPr>
        <p:spPr>
          <a:xfrm>
            <a:off x="152400" y="152400"/>
            <a:ext cx="7162800" cy="461665"/>
          </a:xfrm>
          <a:prstGeom prst="rect">
            <a:avLst/>
          </a:prstGeom>
          <a:noFill/>
        </p:spPr>
        <p:txBody>
          <a:bodyPr wrap="square" rtlCol="0">
            <a:spAutoFit/>
          </a:bodyPr>
          <a:lstStyle/>
          <a:p>
            <a:r>
              <a:rPr lang="en-US" sz="2400" b="1" dirty="0">
                <a:solidFill>
                  <a:schemeClr val="bg1"/>
                </a:solidFill>
                <a:latin typeface="Arial" pitchFamily="34" charset="0"/>
                <a:cs typeface="Arial" pitchFamily="34" charset="0"/>
              </a:rPr>
              <a:t>Pump Down (Cooling) &amp; Pump Out (Heating) </a:t>
            </a:r>
          </a:p>
        </p:txBody>
      </p:sp>
    </p:spTree>
    <p:extLst>
      <p:ext uri="{BB962C8B-B14F-4D97-AF65-F5344CB8AC3E}">
        <p14:creationId xmlns:p14="http://schemas.microsoft.com/office/powerpoint/2010/main" val="207533681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8988" y="838200"/>
            <a:ext cx="9144000" cy="3970318"/>
          </a:xfrm>
          <a:prstGeom prst="rect">
            <a:avLst/>
          </a:prstGeom>
        </p:spPr>
        <p:txBody>
          <a:bodyPr wrap="square">
            <a:spAutoFit/>
          </a:bodyPr>
          <a:lstStyle/>
          <a:p>
            <a:r>
              <a:rPr lang="en-US" dirty="0"/>
              <a:t>The Criterion of Heating Capacity Ratio (HCR) is used for mode changeover on a Heat Recovery system. The line is based on several factors and is continually changing. It is based on indoor cooling temperature, indoor heating temperature and the operation capacity ratio of the indoor units that are operating. The line shown as a graph will look similar to the graph in the example. What it is simply saying is that anything above the line, the mode will change from mainly cooling to mainly heating. Anything below the line, the mode will change from mainly heating to mainly cooling. </a:t>
            </a:r>
          </a:p>
          <a:p>
            <a:endParaRPr lang="en-US" dirty="0"/>
          </a:p>
          <a:p>
            <a:r>
              <a:rPr lang="en-US" dirty="0"/>
              <a:t>Calculating the HCR </a:t>
            </a:r>
            <a:r>
              <a:rPr lang="en-US" dirty="0">
                <a:sym typeface="Wingdings" panose="05000000000000000000" pitchFamily="2" charset="2"/>
              </a:rPr>
              <a:t></a:t>
            </a:r>
            <a:r>
              <a:rPr lang="en-US" dirty="0"/>
              <a:t> Heating capacity ratio (HCR) = Σ(Heating) / {Σ(Heating) + Σ(Cooling)}</a:t>
            </a:r>
          </a:p>
          <a:p>
            <a:endParaRPr lang="en-US" dirty="0"/>
          </a:p>
          <a:p>
            <a:r>
              <a:rPr lang="en-US" dirty="0"/>
              <a:t>Which says, the HCR is equal to the sum of the indoor units in heating divided by the sum of the total units operating in heating and cooling mode.</a:t>
            </a:r>
          </a:p>
          <a:p>
            <a:endParaRPr lang="en-US" dirty="0"/>
          </a:p>
        </p:txBody>
      </p:sp>
      <p:sp>
        <p:nvSpPr>
          <p:cNvPr id="6" name="TextBox 5"/>
          <p:cNvSpPr txBox="1"/>
          <p:nvPr/>
        </p:nvSpPr>
        <p:spPr>
          <a:xfrm>
            <a:off x="152400" y="152400"/>
            <a:ext cx="7162800" cy="461665"/>
          </a:xfrm>
          <a:prstGeom prst="rect">
            <a:avLst/>
          </a:prstGeom>
          <a:noFill/>
        </p:spPr>
        <p:txBody>
          <a:bodyPr wrap="square" rtlCol="0">
            <a:spAutoFit/>
          </a:bodyPr>
          <a:lstStyle/>
          <a:p>
            <a:r>
              <a:rPr lang="en-US" sz="2400" b="1" dirty="0">
                <a:solidFill>
                  <a:schemeClr val="bg1"/>
                </a:solidFill>
                <a:latin typeface="Arial" pitchFamily="34" charset="0"/>
                <a:cs typeface="Arial" pitchFamily="34" charset="0"/>
              </a:rPr>
              <a:t>Mode determination – Heat Recovery ONLY</a:t>
            </a: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4724400"/>
            <a:ext cx="6858000" cy="1981200"/>
          </a:xfrm>
          <a:prstGeom prst="rect">
            <a:avLst/>
          </a:prstGeom>
          <a:noFill/>
        </p:spPr>
      </p:pic>
    </p:spTree>
    <p:extLst>
      <p:ext uri="{BB962C8B-B14F-4D97-AF65-F5344CB8AC3E}">
        <p14:creationId xmlns:p14="http://schemas.microsoft.com/office/powerpoint/2010/main" val="351163447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2000"/>
            <a:ext cx="8991600" cy="6124754"/>
          </a:xfrm>
          <a:prstGeom prst="rect">
            <a:avLst/>
          </a:prstGeom>
        </p:spPr>
        <p:txBody>
          <a:bodyPr wrap="square">
            <a:spAutoFit/>
          </a:bodyPr>
          <a:lstStyle/>
          <a:p>
            <a:r>
              <a:rPr lang="en-US" sz="1400" dirty="0"/>
              <a:t>For example if – </a:t>
            </a:r>
          </a:p>
          <a:p>
            <a:r>
              <a:rPr lang="en-US" sz="1400" dirty="0"/>
              <a:t>-	the average heating indoor room temperature is 68°F</a:t>
            </a:r>
          </a:p>
          <a:p>
            <a:r>
              <a:rPr lang="en-US" sz="1400" dirty="0"/>
              <a:t>-	the average cooling indoor room temperature 75°F</a:t>
            </a:r>
          </a:p>
          <a:p>
            <a:r>
              <a:rPr lang="en-US" sz="1400" dirty="0"/>
              <a:t>-	the indoor operating ratio is at 50%</a:t>
            </a:r>
          </a:p>
          <a:p>
            <a:r>
              <a:rPr lang="en-US" sz="1400" dirty="0"/>
              <a:t>The Criterion of HCR becomes a straight line on a graph where the HCR is the y-axis and the outdoor temperature is the x-axis. </a:t>
            </a:r>
          </a:p>
          <a:p>
            <a:endParaRPr lang="en-US" sz="1400" dirty="0"/>
          </a:p>
          <a:p>
            <a:r>
              <a:rPr lang="en-US" sz="1400" dirty="0"/>
              <a:t> </a:t>
            </a:r>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r>
              <a:rPr lang="en-US" sz="1400" dirty="0"/>
              <a:t>So, if the HCR is within 20% of the Criterion of HCR for 30 minutes while running in mainly heating, the unit will change mode to mainly cooling. The opposite is try when running in mainly cooling. If the HCR is within 15% of the Criterion of HCR for 30 minutes, the unit will change to mainly heating. If the HCR has exceeded the Criterion for HCR, changeover will disregard the 30 minute timer and the changeover will take place.  </a:t>
            </a:r>
          </a:p>
        </p:txBody>
      </p:sp>
      <p:sp>
        <p:nvSpPr>
          <p:cNvPr id="4" name="TextBox 3"/>
          <p:cNvSpPr txBox="1"/>
          <p:nvPr/>
        </p:nvSpPr>
        <p:spPr>
          <a:xfrm>
            <a:off x="152400" y="152400"/>
            <a:ext cx="7162800" cy="461665"/>
          </a:xfrm>
          <a:prstGeom prst="rect">
            <a:avLst/>
          </a:prstGeom>
          <a:noFill/>
        </p:spPr>
        <p:txBody>
          <a:bodyPr wrap="square" rtlCol="0">
            <a:spAutoFit/>
          </a:bodyPr>
          <a:lstStyle/>
          <a:p>
            <a:r>
              <a:rPr lang="en-US" sz="2400" b="1" dirty="0">
                <a:solidFill>
                  <a:schemeClr val="bg1"/>
                </a:solidFill>
                <a:latin typeface="Arial" pitchFamily="34" charset="0"/>
                <a:cs typeface="Arial" pitchFamily="34" charset="0"/>
              </a:rPr>
              <a:t>Mode determination – Heat Recovery ONLY</a:t>
            </a:r>
          </a:p>
        </p:txBody>
      </p:sp>
      <p:pic>
        <p:nvPicPr>
          <p:cNvPr id="5" name="Picture 4" descr="C:\Users\clkajg\Desktop\VRF Sequence of Operation\SOO Format\Misc pics and jpgs\HCR.png"/>
          <p:cNvPicPr/>
          <p:nvPr/>
        </p:nvPicPr>
        <p:blipFill rotWithShape="1">
          <a:blip r:embed="rId2" cstate="print">
            <a:extLst>
              <a:ext uri="{28A0092B-C50C-407E-A947-70E740481C1C}">
                <a14:useLocalDpi xmlns:a14="http://schemas.microsoft.com/office/drawing/2010/main" val="0"/>
              </a:ext>
            </a:extLst>
          </a:blip>
          <a:srcRect/>
          <a:stretch/>
        </p:blipFill>
        <p:spPr bwMode="auto">
          <a:xfrm>
            <a:off x="2286000" y="1981200"/>
            <a:ext cx="5029200" cy="38862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8993681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3300" y="147935"/>
            <a:ext cx="7162800" cy="461665"/>
          </a:xfrm>
          <a:prstGeom prst="rect">
            <a:avLst/>
          </a:prstGeom>
          <a:noFill/>
        </p:spPr>
        <p:txBody>
          <a:bodyPr wrap="square" rtlCol="0">
            <a:spAutoFit/>
          </a:bodyPr>
          <a:lstStyle/>
          <a:p>
            <a:r>
              <a:rPr lang="en-US" sz="2400" b="1" dirty="0">
                <a:solidFill>
                  <a:schemeClr val="bg1"/>
                </a:solidFill>
                <a:latin typeface="Arial" pitchFamily="34" charset="0"/>
                <a:cs typeface="Arial" pitchFamily="34" charset="0"/>
              </a:rPr>
              <a:t>Compressor Starting Logic - Safety Start</a:t>
            </a:r>
          </a:p>
        </p:txBody>
      </p:sp>
      <p:sp>
        <p:nvSpPr>
          <p:cNvPr id="4" name="TextBox 3"/>
          <p:cNvSpPr txBox="1"/>
          <p:nvPr/>
        </p:nvSpPr>
        <p:spPr>
          <a:xfrm>
            <a:off x="5152031" y="762000"/>
            <a:ext cx="4038600" cy="5578450"/>
          </a:xfrm>
          <a:prstGeom prst="rect">
            <a:avLst/>
          </a:prstGeom>
          <a:noFill/>
        </p:spPr>
        <p:txBody>
          <a:bodyPr wrap="square" rtlCol="0">
            <a:spAutoFit/>
          </a:bodyPr>
          <a:lstStyle/>
          <a:p>
            <a:r>
              <a:rPr lang="en-US" sz="1150" dirty="0">
                <a:latin typeface="Arial" pitchFamily="34" charset="0"/>
                <a:cs typeface="Arial" pitchFamily="34" charset="0"/>
              </a:rPr>
              <a:t>**</a:t>
            </a:r>
            <a:r>
              <a:rPr lang="en-US" sz="1150" b="1" dirty="0">
                <a:latin typeface="Arial" pitchFamily="34" charset="0"/>
                <a:cs typeface="Arial" pitchFamily="34" charset="0"/>
              </a:rPr>
              <a:t>Safety Start </a:t>
            </a:r>
            <a:r>
              <a:rPr lang="en-US" sz="1150" dirty="0">
                <a:latin typeface="Arial" pitchFamily="34" charset="0"/>
                <a:cs typeface="Arial" pitchFamily="34" charset="0"/>
              </a:rPr>
              <a:t>- </a:t>
            </a:r>
            <a:r>
              <a:rPr lang="en-US" sz="1150" dirty="0"/>
              <a:t>is a process that protects the VRF system during startup. By utilizing a series of judgments to minimize compressor maximum Hz and the rate at which the frequency increases, this 1will help prevent liquid refrigerant from overflowing the accumulator and slugging the compressor. Safety start consists of a pump down, soft start, mild start, cold operation and ultimately normal operation.</a:t>
            </a:r>
            <a:r>
              <a:rPr lang="en-US" sz="1150" dirty="0">
                <a:latin typeface="Arial" pitchFamily="34" charset="0"/>
                <a:cs typeface="Arial" pitchFamily="34" charset="0"/>
              </a:rPr>
              <a:t>   </a:t>
            </a:r>
          </a:p>
          <a:p>
            <a:endParaRPr lang="en-US" sz="1150" dirty="0">
              <a:latin typeface="Arial" pitchFamily="34" charset="0"/>
              <a:cs typeface="Arial" pitchFamily="34" charset="0"/>
            </a:endParaRPr>
          </a:p>
          <a:p>
            <a:r>
              <a:rPr lang="en-US" sz="1150" u="sng" dirty="0">
                <a:latin typeface="Arial" pitchFamily="34" charset="0"/>
                <a:cs typeface="Arial" pitchFamily="34" charset="0"/>
              </a:rPr>
              <a:t>Starting Patterns</a:t>
            </a:r>
          </a:p>
          <a:p>
            <a:pPr marL="171450" lvl="0" indent="-171450">
              <a:buFontTx/>
              <a:buChar char="-"/>
            </a:pPr>
            <a:r>
              <a:rPr lang="en-US" sz="1150" b="1" dirty="0"/>
              <a:t>Cold sta</a:t>
            </a:r>
            <a:r>
              <a:rPr lang="en-US" sz="1150" dirty="0"/>
              <a:t>rt is based on (A ǁ B) x C x D where</a:t>
            </a:r>
          </a:p>
          <a:p>
            <a:pPr lvl="1"/>
            <a:r>
              <a:rPr lang="en-US" sz="1150" dirty="0"/>
              <a:t>A. Higher of (CTT or CDT) – ODT &lt; 27°F temperature at start up </a:t>
            </a:r>
          </a:p>
          <a:p>
            <a:pPr lvl="1"/>
            <a:r>
              <a:rPr lang="en-US" sz="1150" dirty="0"/>
              <a:t>B. Or the higher of CTT and CDT &lt; 122°F</a:t>
            </a:r>
          </a:p>
          <a:p>
            <a:pPr lvl="1"/>
            <a:r>
              <a:rPr lang="en-US" sz="1150" dirty="0"/>
              <a:t>C. And power applied less than 12 hours before start</a:t>
            </a:r>
          </a:p>
          <a:p>
            <a:pPr lvl="1"/>
            <a:r>
              <a:rPr lang="en-US" sz="1150" dirty="0"/>
              <a:t>D. And ambient temp less than</a:t>
            </a:r>
          </a:p>
          <a:p>
            <a:pPr lvl="1"/>
            <a:r>
              <a:rPr lang="en-US" sz="1150" dirty="0"/>
              <a:t>	68°F in heating </a:t>
            </a:r>
          </a:p>
          <a:p>
            <a:r>
              <a:rPr lang="en-US" sz="1150" dirty="0"/>
              <a:t>	86°F in cooling</a:t>
            </a:r>
            <a:endParaRPr lang="en-US" sz="1150" dirty="0">
              <a:latin typeface="Arial" pitchFamily="34" charset="0"/>
              <a:cs typeface="Arial" pitchFamily="34" charset="0"/>
            </a:endParaRPr>
          </a:p>
          <a:p>
            <a:pPr marL="171450" indent="-171450">
              <a:buFontTx/>
              <a:buChar char="-"/>
            </a:pPr>
            <a:r>
              <a:rPr lang="en-US" sz="1150" b="1" dirty="0"/>
              <a:t>Cold Operation </a:t>
            </a:r>
            <a:r>
              <a:rPr lang="en-US" sz="1150" dirty="0"/>
              <a:t>is initiated at the end of soft start if the DSH fails to meet the 18°F requirement or the compressor top temperature or compressor discharge temperature fails to make 122°F. Cold operation will run until DSH achieves 27°F or for a max of 30 minutes.</a:t>
            </a:r>
          </a:p>
          <a:p>
            <a:pPr marL="171450" indent="-171450">
              <a:buFontTx/>
              <a:buChar char="-"/>
            </a:pPr>
            <a:r>
              <a:rPr lang="en-US" sz="1150" b="1" dirty="0"/>
              <a:t>Quick start  </a:t>
            </a:r>
            <a:r>
              <a:rPr lang="en-US" sz="1150" dirty="0"/>
              <a:t>allows at start up, with a 30% or greater capacity request from the IDU(s), all compressors will start in the requested mode of operation. Quick start is allowed within the operating envelope. A quick start does not override the need to do a cold start. A cold start has higher priority than a quick start. </a:t>
            </a:r>
          </a:p>
          <a:p>
            <a:pPr marL="171450" indent="-171450">
              <a:buFontTx/>
              <a:buChar char="-"/>
            </a:pPr>
            <a:r>
              <a:rPr lang="en-US" sz="1150" b="1" dirty="0"/>
              <a:t>Normal Start </a:t>
            </a:r>
            <a:r>
              <a:rPr lang="en-US" sz="1150" dirty="0"/>
              <a:t>all compressors will start one at a time. </a:t>
            </a:r>
          </a:p>
        </p:txBody>
      </p:sp>
      <p:sp>
        <p:nvSpPr>
          <p:cNvPr id="6" name="TextBox 5"/>
          <p:cNvSpPr txBox="1"/>
          <p:nvPr/>
        </p:nvSpPr>
        <p:spPr>
          <a:xfrm>
            <a:off x="457200" y="6397823"/>
            <a:ext cx="8153400" cy="307777"/>
          </a:xfrm>
          <a:prstGeom prst="rect">
            <a:avLst/>
          </a:prstGeom>
          <a:noFill/>
        </p:spPr>
        <p:txBody>
          <a:bodyPr wrap="square" rtlCol="0">
            <a:spAutoFit/>
          </a:bodyPr>
          <a:lstStyle/>
          <a:p>
            <a:r>
              <a:rPr lang="en-US" sz="1400" b="0" dirty="0">
                <a:solidFill>
                  <a:schemeClr val="tx1"/>
                </a:solidFill>
                <a:latin typeface="Arial" pitchFamily="34" charset="0"/>
                <a:cs typeface="Arial" pitchFamily="34" charset="0"/>
              </a:rPr>
              <a:t>*DSH(Discharge Super Heat)= Comp Discharge Temp – High Pressure Saturation Temp</a:t>
            </a:r>
          </a:p>
        </p:txBody>
      </p:sp>
      <p:sp>
        <p:nvSpPr>
          <p:cNvPr id="11" name="Rectangle 10"/>
          <p:cNvSpPr/>
          <p:nvPr/>
        </p:nvSpPr>
        <p:spPr>
          <a:xfrm>
            <a:off x="2590800" y="2667000"/>
            <a:ext cx="331022" cy="228600"/>
          </a:xfrm>
          <a:prstGeom prst="rect">
            <a:avLst/>
          </a:prstGeom>
          <a:solidFill>
            <a:schemeClr val="bg1"/>
          </a:solidFill>
          <a:ln>
            <a:noFill/>
          </a:ln>
        </p:spPr>
        <p:txBody>
          <a:bodyPr wrap="none" rtlCol="0" anchor="ctr">
            <a:noAutofit/>
          </a:bodyPr>
          <a:lstStyle/>
          <a:p>
            <a:pPr algn="ctr">
              <a:lnSpc>
                <a:spcPct val="150000"/>
              </a:lnSpc>
            </a:pPr>
            <a:r>
              <a:rPr lang="en-US" sz="1200" b="0" dirty="0">
                <a:solidFill>
                  <a:schemeClr val="tx1"/>
                </a:solidFill>
                <a:latin typeface="Arial" pitchFamily="34" charset="0"/>
                <a:cs typeface="Arial" pitchFamily="34" charset="0"/>
              </a:rPr>
              <a:t>yes</a:t>
            </a:r>
          </a:p>
        </p:txBody>
      </p:sp>
      <p:pic>
        <p:nvPicPr>
          <p:cNvPr id="14" name="Picture 13"/>
          <p:cNvPicPr/>
          <p:nvPr/>
        </p:nvPicPr>
        <p:blipFill>
          <a:blip r:embed="rId2">
            <a:extLst>
              <a:ext uri="{28A0092B-C50C-407E-A947-70E740481C1C}">
                <a14:useLocalDpi xmlns:a14="http://schemas.microsoft.com/office/drawing/2010/main" val="0"/>
              </a:ext>
            </a:extLst>
          </a:blip>
          <a:srcRect/>
          <a:stretch>
            <a:fillRect/>
          </a:stretch>
        </p:blipFill>
        <p:spPr bwMode="auto">
          <a:xfrm>
            <a:off x="76200" y="990599"/>
            <a:ext cx="5038300" cy="5407223"/>
          </a:xfrm>
          <a:prstGeom prst="rect">
            <a:avLst/>
          </a:prstGeom>
          <a:noFill/>
        </p:spPr>
      </p:pic>
    </p:spTree>
    <p:extLst>
      <p:ext uri="{BB962C8B-B14F-4D97-AF65-F5344CB8AC3E}">
        <p14:creationId xmlns:p14="http://schemas.microsoft.com/office/powerpoint/2010/main" val="240679915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78839"/>
            <a:ext cx="7162800" cy="461665"/>
          </a:xfrm>
          <a:prstGeom prst="rect">
            <a:avLst/>
          </a:prstGeom>
          <a:noFill/>
        </p:spPr>
        <p:txBody>
          <a:bodyPr wrap="square" rtlCol="0">
            <a:spAutoFit/>
          </a:bodyPr>
          <a:lstStyle/>
          <a:p>
            <a:r>
              <a:rPr lang="en-US" sz="2400" b="1" dirty="0">
                <a:solidFill>
                  <a:schemeClr val="bg1"/>
                </a:solidFill>
                <a:latin typeface="Arial" pitchFamily="34" charset="0"/>
                <a:cs typeface="Arial" pitchFamily="34" charset="0"/>
              </a:rPr>
              <a:t>Compressor Control Logic, Cold Start</a:t>
            </a:r>
          </a:p>
        </p:txBody>
      </p:sp>
      <p:sp>
        <p:nvSpPr>
          <p:cNvPr id="19" name="TextBox 18"/>
          <p:cNvSpPr txBox="1"/>
          <p:nvPr/>
        </p:nvSpPr>
        <p:spPr>
          <a:xfrm>
            <a:off x="8077200" y="1752600"/>
            <a:ext cx="754750" cy="276999"/>
          </a:xfrm>
          <a:prstGeom prst="rect">
            <a:avLst/>
          </a:prstGeom>
          <a:noFill/>
        </p:spPr>
        <p:txBody>
          <a:bodyPr wrap="square" rtlCol="0">
            <a:spAutoFit/>
          </a:bodyPr>
          <a:lstStyle/>
          <a:p>
            <a:endParaRPr lang="en-US" sz="1200" b="0" dirty="0">
              <a:solidFill>
                <a:schemeClr val="tx1"/>
              </a:solidFill>
              <a:latin typeface="Arial" pitchFamily="34" charset="0"/>
              <a:cs typeface="Arial" pitchFamily="34" charset="0"/>
            </a:endParaRPr>
          </a:p>
        </p:txBody>
      </p:sp>
      <p:sp>
        <p:nvSpPr>
          <p:cNvPr id="20" name="TextBox 19"/>
          <p:cNvSpPr txBox="1"/>
          <p:nvPr/>
        </p:nvSpPr>
        <p:spPr>
          <a:xfrm>
            <a:off x="8229600" y="1905000"/>
            <a:ext cx="754750" cy="276999"/>
          </a:xfrm>
          <a:prstGeom prst="rect">
            <a:avLst/>
          </a:prstGeom>
          <a:noFill/>
        </p:spPr>
        <p:txBody>
          <a:bodyPr wrap="square" rtlCol="0">
            <a:spAutoFit/>
          </a:bodyPr>
          <a:lstStyle/>
          <a:p>
            <a:endParaRPr lang="en-US" sz="1200" b="0" dirty="0">
              <a:solidFill>
                <a:schemeClr val="tx1"/>
              </a:solidFill>
              <a:latin typeface="Arial" pitchFamily="34" charset="0"/>
              <a:cs typeface="Arial" pitchFamily="34" charset="0"/>
            </a:endParaRPr>
          </a:p>
        </p:txBody>
      </p:sp>
      <p:sp>
        <p:nvSpPr>
          <p:cNvPr id="21" name="TextBox 20"/>
          <p:cNvSpPr txBox="1"/>
          <p:nvPr/>
        </p:nvSpPr>
        <p:spPr>
          <a:xfrm>
            <a:off x="8382000" y="2057400"/>
            <a:ext cx="754750" cy="276999"/>
          </a:xfrm>
          <a:prstGeom prst="rect">
            <a:avLst/>
          </a:prstGeom>
          <a:noFill/>
        </p:spPr>
        <p:txBody>
          <a:bodyPr wrap="square" rtlCol="0">
            <a:spAutoFit/>
          </a:bodyPr>
          <a:lstStyle/>
          <a:p>
            <a:endParaRPr lang="en-US" sz="1200" b="0" dirty="0">
              <a:solidFill>
                <a:schemeClr val="tx1"/>
              </a:solidFill>
              <a:latin typeface="Arial" pitchFamily="34" charset="0"/>
              <a:cs typeface="Arial" pitchFamily="34" charset="0"/>
            </a:endParaRPr>
          </a:p>
        </p:txBody>
      </p:sp>
      <p:grpSp>
        <p:nvGrpSpPr>
          <p:cNvPr id="7" name="Group 6"/>
          <p:cNvGrpSpPr/>
          <p:nvPr/>
        </p:nvGrpSpPr>
        <p:grpSpPr>
          <a:xfrm>
            <a:off x="345030" y="965252"/>
            <a:ext cx="3124200" cy="1851694"/>
            <a:chOff x="504825" y="1342621"/>
            <a:chExt cx="3124200" cy="1851694"/>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825" y="1342621"/>
              <a:ext cx="3124200" cy="1851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1904573" y="1752600"/>
              <a:ext cx="1289003" cy="1340468"/>
              <a:chOff x="2066925" y="4298332"/>
              <a:chExt cx="1289003" cy="1340468"/>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4343399"/>
                <a:ext cx="752475" cy="23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6925" y="5205410"/>
                <a:ext cx="1200150"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2"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5778" y="4592117"/>
                <a:ext cx="1200150"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6925" y="5324900"/>
                <a:ext cx="1200150"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Box 21"/>
              <p:cNvSpPr txBox="1"/>
              <p:nvPr/>
            </p:nvSpPr>
            <p:spPr>
              <a:xfrm>
                <a:off x="2171700" y="5361801"/>
                <a:ext cx="1184228" cy="276999"/>
              </a:xfrm>
              <a:prstGeom prst="rect">
                <a:avLst/>
              </a:prstGeom>
              <a:noFill/>
            </p:spPr>
            <p:txBody>
              <a:bodyPr wrap="square" rtlCol="0">
                <a:spAutoFit/>
              </a:bodyPr>
              <a:lstStyle/>
              <a:p>
                <a:r>
                  <a:rPr lang="en-US" sz="1200" dirty="0">
                    <a:latin typeface="Arial" pitchFamily="34" charset="0"/>
                    <a:cs typeface="Arial" pitchFamily="34" charset="0"/>
                  </a:rPr>
                  <a:t>68 Heating</a:t>
                </a:r>
                <a:endParaRPr lang="en-US" sz="1200" b="0" dirty="0">
                  <a:solidFill>
                    <a:schemeClr val="tx1"/>
                  </a:solidFill>
                  <a:latin typeface="Arial" pitchFamily="34" charset="0"/>
                  <a:cs typeface="Arial" pitchFamily="34" charset="0"/>
                </a:endParaRPr>
              </a:p>
            </p:txBody>
          </p:sp>
          <p:sp>
            <p:nvSpPr>
              <p:cNvPr id="23" name="TextBox 22"/>
              <p:cNvSpPr txBox="1"/>
              <p:nvPr/>
            </p:nvSpPr>
            <p:spPr>
              <a:xfrm>
                <a:off x="2157056" y="5120185"/>
                <a:ext cx="987047" cy="276999"/>
              </a:xfrm>
              <a:prstGeom prst="rect">
                <a:avLst/>
              </a:prstGeom>
              <a:noFill/>
            </p:spPr>
            <p:txBody>
              <a:bodyPr wrap="square" rtlCol="0">
                <a:spAutoFit/>
              </a:bodyPr>
              <a:lstStyle/>
              <a:p>
                <a:r>
                  <a:rPr lang="en-US" sz="1200" dirty="0">
                    <a:latin typeface="Arial" pitchFamily="34" charset="0"/>
                    <a:cs typeface="Arial" pitchFamily="34" charset="0"/>
                  </a:rPr>
                  <a:t>86 Cooling</a:t>
                </a:r>
                <a:endParaRPr lang="en-US" sz="1200" b="0" dirty="0">
                  <a:solidFill>
                    <a:schemeClr val="tx1"/>
                  </a:solidFill>
                  <a:latin typeface="Arial" pitchFamily="34" charset="0"/>
                  <a:cs typeface="Arial" pitchFamily="34" charset="0"/>
                </a:endParaRPr>
              </a:p>
            </p:txBody>
          </p:sp>
          <p:sp>
            <p:nvSpPr>
              <p:cNvPr id="24" name="TextBox 23"/>
              <p:cNvSpPr txBox="1"/>
              <p:nvPr/>
            </p:nvSpPr>
            <p:spPr>
              <a:xfrm>
                <a:off x="2223803" y="4597297"/>
                <a:ext cx="754750" cy="276999"/>
              </a:xfrm>
              <a:prstGeom prst="rect">
                <a:avLst/>
              </a:prstGeom>
              <a:noFill/>
            </p:spPr>
            <p:txBody>
              <a:bodyPr wrap="square" rtlCol="0">
                <a:spAutoFit/>
              </a:bodyPr>
              <a:lstStyle/>
              <a:p>
                <a:r>
                  <a:rPr lang="en-US" sz="1200" b="0" dirty="0">
                    <a:solidFill>
                      <a:schemeClr val="tx1"/>
                    </a:solidFill>
                    <a:latin typeface="Arial" pitchFamily="34" charset="0"/>
                    <a:cs typeface="Arial" pitchFamily="34" charset="0"/>
                  </a:rPr>
                  <a:t>122</a:t>
                </a:r>
              </a:p>
            </p:txBody>
          </p:sp>
          <p:sp>
            <p:nvSpPr>
              <p:cNvPr id="25" name="TextBox 24"/>
              <p:cNvSpPr txBox="1"/>
              <p:nvPr/>
            </p:nvSpPr>
            <p:spPr>
              <a:xfrm>
                <a:off x="2601178" y="4298332"/>
                <a:ext cx="754750" cy="276999"/>
              </a:xfrm>
              <a:prstGeom prst="rect">
                <a:avLst/>
              </a:prstGeom>
              <a:noFill/>
            </p:spPr>
            <p:txBody>
              <a:bodyPr wrap="square" rtlCol="0">
                <a:spAutoFit/>
              </a:bodyPr>
              <a:lstStyle/>
              <a:p>
                <a:r>
                  <a:rPr lang="en-US" sz="1200" dirty="0">
                    <a:latin typeface="Arial" pitchFamily="34" charset="0"/>
                    <a:cs typeface="Arial" pitchFamily="34" charset="0"/>
                  </a:rPr>
                  <a:t>27</a:t>
                </a:r>
                <a:endParaRPr lang="en-US" sz="1200" b="0" dirty="0">
                  <a:solidFill>
                    <a:schemeClr val="tx1"/>
                  </a:solidFill>
                  <a:latin typeface="Arial" pitchFamily="34" charset="0"/>
                  <a:cs typeface="Arial" pitchFamily="34" charset="0"/>
                </a:endParaRPr>
              </a:p>
            </p:txBody>
          </p:sp>
        </p:grpSp>
      </p:grpSp>
      <p:pic>
        <p:nvPicPr>
          <p:cNvPr id="3083"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7228" y="3537922"/>
            <a:ext cx="5114572" cy="313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3886200" y="1066800"/>
            <a:ext cx="4720775" cy="2462213"/>
          </a:xfrm>
          <a:prstGeom prst="rect">
            <a:avLst/>
          </a:prstGeom>
          <a:noFill/>
        </p:spPr>
        <p:txBody>
          <a:bodyPr wrap="square" rtlCol="0">
            <a:spAutoFit/>
          </a:bodyPr>
          <a:lstStyle/>
          <a:p>
            <a:r>
              <a:rPr lang="en-US" sz="1400" dirty="0">
                <a:latin typeface="Arial" pitchFamily="34" charset="0"/>
                <a:cs typeface="Arial" pitchFamily="34" charset="0"/>
              </a:rPr>
              <a:t>A= Max Comp top temp or comp discharge temp –the ambient temp is less than 27</a:t>
            </a:r>
          </a:p>
          <a:p>
            <a:endParaRPr lang="en-US" sz="1400" dirty="0">
              <a:latin typeface="Arial" pitchFamily="34" charset="0"/>
              <a:cs typeface="Arial" pitchFamily="34" charset="0"/>
            </a:endParaRPr>
          </a:p>
          <a:p>
            <a:r>
              <a:rPr lang="en-US" sz="1400" dirty="0">
                <a:latin typeface="Arial" pitchFamily="34" charset="0"/>
                <a:cs typeface="Arial" pitchFamily="34" charset="0"/>
              </a:rPr>
              <a:t>B=Max comp top temp or comp discharge temp less than 122</a:t>
            </a:r>
          </a:p>
          <a:p>
            <a:endParaRPr lang="en-US" sz="1400" b="0" dirty="0">
              <a:solidFill>
                <a:schemeClr val="tx1"/>
              </a:solidFill>
              <a:latin typeface="Arial" pitchFamily="34" charset="0"/>
              <a:cs typeface="Arial" pitchFamily="34" charset="0"/>
            </a:endParaRPr>
          </a:p>
          <a:p>
            <a:r>
              <a:rPr lang="en-US" sz="1400" dirty="0">
                <a:latin typeface="Arial" pitchFamily="34" charset="0"/>
                <a:cs typeface="Arial" pitchFamily="34" charset="0"/>
              </a:rPr>
              <a:t>C= the system is started up less than 12 hours after the power is applied.</a:t>
            </a:r>
          </a:p>
          <a:p>
            <a:endParaRPr lang="en-US" sz="1400" b="0" dirty="0">
              <a:solidFill>
                <a:schemeClr val="tx1"/>
              </a:solidFill>
              <a:latin typeface="Arial" pitchFamily="34" charset="0"/>
              <a:cs typeface="Arial" pitchFamily="34" charset="0"/>
            </a:endParaRPr>
          </a:p>
          <a:p>
            <a:r>
              <a:rPr lang="en-US" sz="1400" dirty="0">
                <a:latin typeface="Arial" pitchFamily="34" charset="0"/>
                <a:cs typeface="Arial" pitchFamily="34" charset="0"/>
              </a:rPr>
              <a:t>D= Cool mode start with the ambient temp less than 86</a:t>
            </a:r>
          </a:p>
          <a:p>
            <a:r>
              <a:rPr lang="en-US" sz="1400" b="0" dirty="0">
                <a:solidFill>
                  <a:schemeClr val="tx1"/>
                </a:solidFill>
                <a:latin typeface="Arial" pitchFamily="34" charset="0"/>
                <a:cs typeface="Arial" pitchFamily="34" charset="0"/>
              </a:rPr>
              <a:t>      Heat mode start with the ambient temp less than 68</a:t>
            </a:r>
          </a:p>
        </p:txBody>
      </p:sp>
      <p:sp>
        <p:nvSpPr>
          <p:cNvPr id="9" name="TextBox 8"/>
          <p:cNvSpPr txBox="1"/>
          <p:nvPr/>
        </p:nvSpPr>
        <p:spPr>
          <a:xfrm>
            <a:off x="345030" y="2743200"/>
            <a:ext cx="3124200" cy="584775"/>
          </a:xfrm>
          <a:prstGeom prst="rect">
            <a:avLst/>
          </a:prstGeom>
          <a:noFill/>
        </p:spPr>
        <p:txBody>
          <a:bodyPr wrap="square" rtlCol="0">
            <a:spAutoFit/>
          </a:bodyPr>
          <a:lstStyle/>
          <a:p>
            <a:r>
              <a:rPr lang="en-US" sz="1600" b="1" dirty="0">
                <a:latin typeface="Arial" pitchFamily="34" charset="0"/>
                <a:cs typeface="Arial" pitchFamily="34" charset="0"/>
              </a:rPr>
              <a:t>Logic Means </a:t>
            </a:r>
          </a:p>
          <a:p>
            <a:r>
              <a:rPr lang="en-US" sz="1600" dirty="0">
                <a:latin typeface="Arial" pitchFamily="34" charset="0"/>
                <a:cs typeface="Arial" pitchFamily="34" charset="0"/>
              </a:rPr>
              <a:t>A or B and C and D </a:t>
            </a:r>
            <a:endParaRPr lang="en-US" sz="1600" b="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41228191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78839"/>
            <a:ext cx="7162800" cy="461665"/>
          </a:xfrm>
          <a:prstGeom prst="rect">
            <a:avLst/>
          </a:prstGeom>
          <a:noFill/>
        </p:spPr>
        <p:txBody>
          <a:bodyPr wrap="square" rtlCol="0">
            <a:spAutoFit/>
          </a:bodyPr>
          <a:lstStyle/>
          <a:p>
            <a:r>
              <a:rPr lang="en-US" sz="2400" b="1" dirty="0">
                <a:solidFill>
                  <a:schemeClr val="bg1"/>
                </a:solidFill>
                <a:latin typeface="Arial" pitchFamily="34" charset="0"/>
                <a:cs typeface="Arial" pitchFamily="34" charset="0"/>
              </a:rPr>
              <a:t>Compressor Control Logic, Normal</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3238500"/>
            <a:ext cx="4459287"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956" y="2971800"/>
            <a:ext cx="6135687"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52400" y="914400"/>
            <a:ext cx="8802687" cy="830997"/>
          </a:xfrm>
          <a:prstGeom prst="rect">
            <a:avLst/>
          </a:prstGeom>
          <a:noFill/>
        </p:spPr>
        <p:txBody>
          <a:bodyPr wrap="square" rtlCol="0">
            <a:spAutoFit/>
          </a:bodyPr>
          <a:lstStyle/>
          <a:p>
            <a:r>
              <a:rPr lang="en-US" sz="1600" b="0" dirty="0">
                <a:solidFill>
                  <a:schemeClr val="tx1"/>
                </a:solidFill>
                <a:latin typeface="Arial" pitchFamily="34" charset="0"/>
                <a:cs typeface="Arial" pitchFamily="34" charset="0"/>
              </a:rPr>
              <a:t>The purpose of th</a:t>
            </a:r>
            <a:r>
              <a:rPr lang="en-US" sz="1600" dirty="0">
                <a:latin typeface="Arial" pitchFamily="34" charset="0"/>
                <a:cs typeface="Arial" pitchFamily="34" charset="0"/>
              </a:rPr>
              <a:t>is logic is to help prevent the accumulator from flooding with liquid refrigerant.</a:t>
            </a:r>
          </a:p>
          <a:p>
            <a:r>
              <a:rPr lang="en-US" sz="1600" b="0" dirty="0">
                <a:solidFill>
                  <a:schemeClr val="tx1"/>
                </a:solidFill>
                <a:latin typeface="Arial" pitchFamily="34" charset="0"/>
                <a:cs typeface="Arial" pitchFamily="34" charset="0"/>
              </a:rPr>
              <a:t>This is accomplished by limiting the max frequency of the compressor and the rate at which the compressor increase the speed. Once he DSH reached these limits are lifted.</a:t>
            </a:r>
          </a:p>
        </p:txBody>
      </p:sp>
      <p:sp>
        <p:nvSpPr>
          <p:cNvPr id="4" name="Rectangle 3"/>
          <p:cNvSpPr/>
          <p:nvPr/>
        </p:nvSpPr>
        <p:spPr>
          <a:xfrm>
            <a:off x="167185" y="3541594"/>
            <a:ext cx="3795215" cy="2308324"/>
          </a:xfrm>
          <a:prstGeom prst="rect">
            <a:avLst/>
          </a:prstGeom>
        </p:spPr>
        <p:txBody>
          <a:bodyPr wrap="square">
            <a:spAutoFit/>
          </a:bodyPr>
          <a:lstStyle/>
          <a:p>
            <a:r>
              <a:rPr lang="en-US" b="1" dirty="0">
                <a:latin typeface="Calibri" panose="020F0502020204030204" pitchFamily="34" charset="0"/>
                <a:ea typeface="Calibri" panose="020F0502020204030204" pitchFamily="34" charset="0"/>
                <a:cs typeface="Times New Roman" panose="02020603050405020304" pitchFamily="18" charset="0"/>
              </a:rPr>
              <a:t>Cold operation </a:t>
            </a:r>
            <a:r>
              <a:rPr lang="en-US" dirty="0">
                <a:latin typeface="Calibri" panose="020F0502020204030204" pitchFamily="34" charset="0"/>
                <a:ea typeface="Calibri" panose="020F0502020204030204" pitchFamily="34" charset="0"/>
                <a:cs typeface="Times New Roman" panose="02020603050405020304" pitchFamily="18" charset="0"/>
              </a:rPr>
              <a:t>is initiated at the end of soft start if the DSH fails to meet the 18°F requirement or the compressor top temperature or compressor discharge temperature fails to make 122°F. Cold operation will run until DSH achieves 27°F or for a max of 30 minutes. </a:t>
            </a:r>
            <a:endParaRPr lang="en-US" dirty="0"/>
          </a:p>
        </p:txBody>
      </p:sp>
    </p:spTree>
    <p:extLst>
      <p:ext uri="{BB962C8B-B14F-4D97-AF65-F5344CB8AC3E}">
        <p14:creationId xmlns:p14="http://schemas.microsoft.com/office/powerpoint/2010/main" val="422705242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78839"/>
            <a:ext cx="7162800" cy="461665"/>
          </a:xfrm>
          <a:prstGeom prst="rect">
            <a:avLst/>
          </a:prstGeom>
          <a:noFill/>
        </p:spPr>
        <p:txBody>
          <a:bodyPr wrap="square" rtlCol="0">
            <a:spAutoFit/>
          </a:bodyPr>
          <a:lstStyle/>
          <a:p>
            <a:r>
              <a:rPr lang="en-US" sz="2400" b="1" dirty="0">
                <a:solidFill>
                  <a:schemeClr val="bg1"/>
                </a:solidFill>
                <a:latin typeface="Arial" pitchFamily="34" charset="0"/>
                <a:cs typeface="Arial" pitchFamily="34" charset="0"/>
              </a:rPr>
              <a:t>Compressor Control Logic, Quick Start</a:t>
            </a:r>
          </a:p>
        </p:txBody>
      </p:sp>
      <p:grpSp>
        <p:nvGrpSpPr>
          <p:cNvPr id="4" name="Group 3"/>
          <p:cNvGrpSpPr/>
          <p:nvPr/>
        </p:nvGrpSpPr>
        <p:grpSpPr>
          <a:xfrm>
            <a:off x="219501" y="2197100"/>
            <a:ext cx="8294687" cy="2374900"/>
            <a:chOff x="423862" y="3733800"/>
            <a:chExt cx="8294687" cy="237490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862" y="3733800"/>
              <a:ext cx="8294687" cy="237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600200" y="4267200"/>
              <a:ext cx="2133600" cy="1143000"/>
            </a:xfrm>
            <a:prstGeom prst="rect">
              <a:avLst/>
            </a:prstGeom>
            <a:noFill/>
            <a:ln w="41275">
              <a:solidFill>
                <a:schemeClr val="bg2">
                  <a:lumMod val="40000"/>
                  <a:lumOff val="60000"/>
                </a:schemeClr>
              </a:solidFill>
            </a:ln>
          </p:spPr>
          <p:txBody>
            <a:bodyPr wrap="none" rtlCol="0" anchor="ctr">
              <a:noAutofit/>
            </a:bodyPr>
            <a:lstStyle/>
            <a:p>
              <a:pPr algn="ctr">
                <a:lnSpc>
                  <a:spcPct val="150000"/>
                </a:lnSpc>
              </a:pPr>
              <a:endParaRPr lang="en-US" sz="1200" b="0" dirty="0">
                <a:solidFill>
                  <a:schemeClr val="tx1"/>
                </a:solidFill>
                <a:latin typeface="Arial" pitchFamily="34" charset="0"/>
                <a:cs typeface="Arial" pitchFamily="34" charset="0"/>
              </a:endParaRPr>
            </a:p>
          </p:txBody>
        </p:sp>
        <p:sp>
          <p:nvSpPr>
            <p:cNvPr id="5" name="Rectangle 4"/>
            <p:cNvSpPr/>
            <p:nvPr/>
          </p:nvSpPr>
          <p:spPr>
            <a:xfrm>
              <a:off x="5410200" y="4267200"/>
              <a:ext cx="2362200" cy="1066800"/>
            </a:xfrm>
            <a:prstGeom prst="rect">
              <a:avLst/>
            </a:prstGeom>
            <a:noFill/>
            <a:ln w="41275">
              <a:solidFill>
                <a:srgbClr val="FF0000"/>
              </a:solidFill>
            </a:ln>
          </p:spPr>
          <p:txBody>
            <a:bodyPr wrap="none" rtlCol="0" anchor="ctr">
              <a:noAutofit/>
            </a:bodyPr>
            <a:lstStyle/>
            <a:p>
              <a:pPr algn="ctr">
                <a:lnSpc>
                  <a:spcPct val="150000"/>
                </a:lnSpc>
              </a:pPr>
              <a:endParaRPr lang="en-US" sz="1200" b="0" dirty="0">
                <a:solidFill>
                  <a:schemeClr val="tx1"/>
                </a:solidFill>
                <a:latin typeface="Arial" pitchFamily="34" charset="0"/>
                <a:cs typeface="Arial" pitchFamily="34" charset="0"/>
              </a:endParaRPr>
            </a:p>
          </p:txBody>
        </p:sp>
      </p:grpSp>
      <p:sp>
        <p:nvSpPr>
          <p:cNvPr id="6" name="TextBox 5"/>
          <p:cNvSpPr txBox="1"/>
          <p:nvPr/>
        </p:nvSpPr>
        <p:spPr>
          <a:xfrm>
            <a:off x="152400" y="1106269"/>
            <a:ext cx="8763000" cy="646331"/>
          </a:xfrm>
          <a:prstGeom prst="rect">
            <a:avLst/>
          </a:prstGeom>
          <a:noFill/>
        </p:spPr>
        <p:txBody>
          <a:bodyPr wrap="square" rtlCol="0">
            <a:spAutoFit/>
          </a:bodyPr>
          <a:lstStyle/>
          <a:p>
            <a:r>
              <a:rPr lang="en-US" b="0" dirty="0">
                <a:solidFill>
                  <a:schemeClr val="tx1"/>
                </a:solidFill>
                <a:latin typeface="Arial" pitchFamily="34" charset="0"/>
                <a:cs typeface="Arial" pitchFamily="34" charset="0"/>
              </a:rPr>
              <a:t>Quick start will occur if there is at least 30% indoo</a:t>
            </a:r>
            <a:r>
              <a:rPr lang="en-US" dirty="0">
                <a:latin typeface="Arial" pitchFamily="34" charset="0"/>
                <a:cs typeface="Arial" pitchFamily="34" charset="0"/>
              </a:rPr>
              <a:t>r unit capacity request and he conditions fall with the chart below for each mode of operation. </a:t>
            </a:r>
            <a:r>
              <a:rPr lang="en-US" b="0" dirty="0">
                <a:solidFill>
                  <a:schemeClr val="tx1"/>
                </a:solidFill>
                <a:latin typeface="Arial" pitchFamily="34" charset="0"/>
                <a:cs typeface="Arial" pitchFamily="34" charset="0"/>
              </a:rPr>
              <a:t> </a:t>
            </a:r>
          </a:p>
        </p:txBody>
      </p:sp>
      <p:sp>
        <p:nvSpPr>
          <p:cNvPr id="8" name="TextBox 7"/>
          <p:cNvSpPr txBox="1"/>
          <p:nvPr/>
        </p:nvSpPr>
        <p:spPr>
          <a:xfrm>
            <a:off x="304800" y="4995446"/>
            <a:ext cx="8077200" cy="338554"/>
          </a:xfrm>
          <a:prstGeom prst="rect">
            <a:avLst/>
          </a:prstGeom>
          <a:noFill/>
        </p:spPr>
        <p:txBody>
          <a:bodyPr wrap="square" rtlCol="0">
            <a:spAutoFit/>
          </a:bodyPr>
          <a:lstStyle/>
          <a:p>
            <a:r>
              <a:rPr lang="en-US" sz="1600" b="1" dirty="0">
                <a:solidFill>
                  <a:srgbClr val="FF0000"/>
                </a:solidFill>
                <a:latin typeface="Arial" pitchFamily="34" charset="0"/>
                <a:cs typeface="Arial" pitchFamily="34" charset="0"/>
              </a:rPr>
              <a:t>* Cold Start condition will take priority over quick start logic</a:t>
            </a:r>
          </a:p>
        </p:txBody>
      </p:sp>
    </p:spTree>
    <p:extLst>
      <p:ext uri="{BB962C8B-B14F-4D97-AF65-F5344CB8AC3E}">
        <p14:creationId xmlns:p14="http://schemas.microsoft.com/office/powerpoint/2010/main" val="363804554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78839"/>
            <a:ext cx="7162800" cy="461665"/>
          </a:xfrm>
          <a:prstGeom prst="rect">
            <a:avLst/>
          </a:prstGeom>
          <a:noFill/>
        </p:spPr>
        <p:txBody>
          <a:bodyPr wrap="square" rtlCol="0">
            <a:spAutoFit/>
          </a:bodyPr>
          <a:lstStyle/>
          <a:p>
            <a:r>
              <a:rPr lang="en-US" sz="2400" b="1" dirty="0">
                <a:solidFill>
                  <a:schemeClr val="bg1"/>
                </a:solidFill>
                <a:latin typeface="Arial" pitchFamily="34" charset="0"/>
                <a:cs typeface="Arial" pitchFamily="34" charset="0"/>
              </a:rPr>
              <a:t>Outdoor Unit Control Logic Basics</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913" y="1471613"/>
            <a:ext cx="8510587" cy="3913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139913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78839"/>
            <a:ext cx="7162800" cy="461665"/>
          </a:xfrm>
          <a:prstGeom prst="rect">
            <a:avLst/>
          </a:prstGeom>
          <a:noFill/>
        </p:spPr>
        <p:txBody>
          <a:bodyPr wrap="square" rtlCol="0">
            <a:spAutoFit/>
          </a:bodyPr>
          <a:lstStyle/>
          <a:p>
            <a:r>
              <a:rPr lang="en-US" sz="2400" b="1" dirty="0">
                <a:solidFill>
                  <a:schemeClr val="bg1"/>
                </a:solidFill>
                <a:latin typeface="Arial" pitchFamily="34" charset="0"/>
                <a:cs typeface="Arial" pitchFamily="34" charset="0"/>
              </a:rPr>
              <a:t>Compressor Suction Control, Cooling Mode</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72" y="1066800"/>
            <a:ext cx="4319587" cy="208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149600"/>
            <a:ext cx="4179887" cy="77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1" y="3924300"/>
            <a:ext cx="6470358" cy="232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 name="Group 11"/>
          <p:cNvGrpSpPr/>
          <p:nvPr/>
        </p:nvGrpSpPr>
        <p:grpSpPr>
          <a:xfrm>
            <a:off x="5239446" y="1079736"/>
            <a:ext cx="3657601" cy="774923"/>
            <a:chOff x="5391845" y="740503"/>
            <a:chExt cx="3657601" cy="774923"/>
          </a:xfrm>
        </p:grpSpPr>
        <p:grpSp>
          <p:nvGrpSpPr>
            <p:cNvPr id="6" name="Group 5"/>
            <p:cNvGrpSpPr/>
            <p:nvPr/>
          </p:nvGrpSpPr>
          <p:grpSpPr>
            <a:xfrm>
              <a:off x="5391845" y="740504"/>
              <a:ext cx="3657601" cy="554896"/>
              <a:chOff x="5391845" y="740504"/>
              <a:chExt cx="3657601" cy="554896"/>
            </a:xfrm>
          </p:grpSpPr>
          <p:sp>
            <p:nvSpPr>
              <p:cNvPr id="4" name="TextBox 3"/>
              <p:cNvSpPr txBox="1"/>
              <p:nvPr/>
            </p:nvSpPr>
            <p:spPr>
              <a:xfrm>
                <a:off x="5391845" y="1016000"/>
                <a:ext cx="3657601" cy="279400"/>
              </a:xfrm>
              <a:prstGeom prst="rect">
                <a:avLst/>
              </a:prstGeom>
              <a:solidFill>
                <a:schemeClr val="bg1"/>
              </a:solidFill>
            </p:spPr>
            <p:txBody>
              <a:bodyPr wrap="square" rtlCol="0">
                <a:spAutoFit/>
              </a:bodyPr>
              <a:lstStyle/>
              <a:p>
                <a:r>
                  <a:rPr lang="en-US" sz="1200" dirty="0">
                    <a:latin typeface="Arial" pitchFamily="34" charset="0"/>
                    <a:cs typeface="Arial" pitchFamily="34" charset="0"/>
                  </a:rPr>
                  <a:t>85       92      99      106      113      120      128</a:t>
                </a:r>
                <a:endParaRPr lang="en-US" sz="1200" b="0" dirty="0">
                  <a:solidFill>
                    <a:schemeClr val="tx1"/>
                  </a:solidFill>
                  <a:latin typeface="Arial" pitchFamily="34" charset="0"/>
                  <a:cs typeface="Arial" pitchFamily="34" charset="0"/>
                </a:endParaRPr>
              </a:p>
            </p:txBody>
          </p:sp>
          <p:sp>
            <p:nvSpPr>
              <p:cNvPr id="5" name="TextBox 4"/>
              <p:cNvSpPr txBox="1"/>
              <p:nvPr/>
            </p:nvSpPr>
            <p:spPr>
              <a:xfrm>
                <a:off x="5391845" y="740504"/>
                <a:ext cx="3657601" cy="275496"/>
              </a:xfrm>
              <a:prstGeom prst="rect">
                <a:avLst/>
              </a:prstGeom>
              <a:noFill/>
            </p:spPr>
            <p:txBody>
              <a:bodyPr wrap="square" rtlCol="0">
                <a:spAutoFit/>
              </a:bodyPr>
              <a:lstStyle/>
              <a:p>
                <a:r>
                  <a:rPr lang="en-US" sz="1200" b="1" dirty="0">
                    <a:solidFill>
                      <a:schemeClr val="tx1"/>
                    </a:solidFill>
                    <a:latin typeface="Arial" pitchFamily="34" charset="0"/>
                    <a:cs typeface="Arial" pitchFamily="34" charset="0"/>
                  </a:rPr>
                  <a:t>Target Suction Pressure</a:t>
                </a:r>
              </a:p>
            </p:txBody>
          </p:sp>
        </p:grpSp>
        <p:sp>
          <p:nvSpPr>
            <p:cNvPr id="11" name="Circular Arrow 10"/>
            <p:cNvSpPr/>
            <p:nvPr/>
          </p:nvSpPr>
          <p:spPr>
            <a:xfrm>
              <a:off x="7315200" y="740503"/>
              <a:ext cx="685800" cy="719453"/>
            </a:xfrm>
            <a:prstGeom prst="circularArrow">
              <a:avLst>
                <a:gd name="adj1" fmla="val 12500"/>
                <a:gd name="adj2" fmla="val 1142319"/>
                <a:gd name="adj3" fmla="val 20457681"/>
                <a:gd name="adj4" fmla="val 12238853"/>
                <a:gd name="adj5" fmla="val 12500"/>
              </a:avLst>
            </a:prstGeom>
            <a:solidFill>
              <a:schemeClr val="bg2">
                <a:lumMod val="20000"/>
                <a:lumOff val="80000"/>
              </a:schemeClr>
            </a:solidFill>
            <a:ln>
              <a:solidFill>
                <a:schemeClr val="tx1"/>
              </a:solidFill>
            </a:ln>
          </p:spPr>
          <p:txBody>
            <a:bodyPr wrap="none" rtlCol="0" anchor="ctr">
              <a:noAutofit/>
            </a:bodyPr>
            <a:lstStyle/>
            <a:p>
              <a:pPr algn="ctr">
                <a:lnSpc>
                  <a:spcPct val="150000"/>
                </a:lnSpc>
              </a:pPr>
              <a:endParaRPr lang="en-US" sz="1200" b="0" dirty="0">
                <a:solidFill>
                  <a:schemeClr val="tx1"/>
                </a:solidFill>
                <a:latin typeface="Arial" pitchFamily="34" charset="0"/>
                <a:cs typeface="Arial" pitchFamily="34" charset="0"/>
              </a:endParaRPr>
            </a:p>
          </p:txBody>
        </p:sp>
        <p:sp>
          <p:nvSpPr>
            <p:cNvPr id="21" name="Circular Arrow 20"/>
            <p:cNvSpPr/>
            <p:nvPr/>
          </p:nvSpPr>
          <p:spPr>
            <a:xfrm rot="10517600">
              <a:off x="6877746" y="795973"/>
              <a:ext cx="685800" cy="719453"/>
            </a:xfrm>
            <a:prstGeom prst="circularArrow">
              <a:avLst>
                <a:gd name="adj1" fmla="val 12500"/>
                <a:gd name="adj2" fmla="val 1142319"/>
                <a:gd name="adj3" fmla="val 20457681"/>
                <a:gd name="adj4" fmla="val 13460997"/>
                <a:gd name="adj5" fmla="val 12500"/>
              </a:avLst>
            </a:prstGeom>
            <a:solidFill>
              <a:schemeClr val="bg2">
                <a:lumMod val="20000"/>
                <a:lumOff val="80000"/>
              </a:schemeClr>
            </a:solidFill>
            <a:ln>
              <a:solidFill>
                <a:schemeClr val="tx1"/>
              </a:solidFill>
            </a:ln>
          </p:spPr>
          <p:txBody>
            <a:bodyPr wrap="none" rtlCol="0" anchor="ctr">
              <a:noAutofit/>
            </a:bodyPr>
            <a:lstStyle/>
            <a:p>
              <a:pPr algn="ctr">
                <a:lnSpc>
                  <a:spcPct val="150000"/>
                </a:lnSpc>
              </a:pPr>
              <a:endParaRPr lang="en-US" sz="1200" b="0" dirty="0">
                <a:solidFill>
                  <a:schemeClr val="tx1"/>
                </a:solidFill>
                <a:latin typeface="Arial" pitchFamily="34" charset="0"/>
                <a:cs typeface="Arial" pitchFamily="34" charset="0"/>
              </a:endParaRPr>
            </a:p>
          </p:txBody>
        </p:sp>
      </p:grpSp>
      <p:sp>
        <p:nvSpPr>
          <p:cNvPr id="7" name="Oval 6"/>
          <p:cNvSpPr/>
          <p:nvPr/>
        </p:nvSpPr>
        <p:spPr>
          <a:xfrm>
            <a:off x="7068247" y="1355233"/>
            <a:ext cx="399355" cy="279400"/>
          </a:xfrm>
          <a:prstGeom prst="ellipse">
            <a:avLst/>
          </a:prstGeom>
          <a:noFill/>
          <a:ln>
            <a:solidFill>
              <a:schemeClr val="tx1"/>
            </a:solidFill>
          </a:ln>
        </p:spPr>
        <p:txBody>
          <a:bodyPr wrap="none" rtlCol="0" anchor="ctr">
            <a:noAutofit/>
          </a:bodyPr>
          <a:lstStyle/>
          <a:p>
            <a:pPr algn="ctr">
              <a:lnSpc>
                <a:spcPct val="150000"/>
              </a:lnSpc>
            </a:pPr>
            <a:endParaRPr lang="en-US" sz="1200" b="0" dirty="0">
              <a:solidFill>
                <a:schemeClr val="tx1"/>
              </a:solidFill>
              <a:latin typeface="Arial" pitchFamily="34" charset="0"/>
              <a:cs typeface="Arial" pitchFamily="34" charset="0"/>
            </a:endParaRPr>
          </a:p>
        </p:txBody>
      </p:sp>
      <p:sp>
        <p:nvSpPr>
          <p:cNvPr id="13" name="TextBox 12"/>
          <p:cNvSpPr txBox="1"/>
          <p:nvPr/>
        </p:nvSpPr>
        <p:spPr>
          <a:xfrm>
            <a:off x="4340060" y="1881583"/>
            <a:ext cx="4803940" cy="1938992"/>
          </a:xfrm>
          <a:prstGeom prst="rect">
            <a:avLst/>
          </a:prstGeom>
          <a:noFill/>
        </p:spPr>
        <p:txBody>
          <a:bodyPr wrap="square" rtlCol="0">
            <a:spAutoFit/>
          </a:bodyPr>
          <a:lstStyle/>
          <a:p>
            <a:r>
              <a:rPr lang="en-US" sz="1200" b="0" dirty="0" err="1">
                <a:solidFill>
                  <a:schemeClr val="tx1"/>
                </a:solidFill>
                <a:latin typeface="Arial" pitchFamily="34" charset="0"/>
                <a:cs typeface="Arial" pitchFamily="34" charset="0"/>
              </a:rPr>
              <a:t>Avg</a:t>
            </a:r>
            <a:r>
              <a:rPr lang="en-US" sz="1200" b="0" dirty="0">
                <a:solidFill>
                  <a:schemeClr val="tx1"/>
                </a:solidFill>
                <a:latin typeface="Arial" pitchFamily="34" charset="0"/>
                <a:cs typeface="Arial" pitchFamily="34" charset="0"/>
              </a:rPr>
              <a:t> </a:t>
            </a:r>
            <a:r>
              <a:rPr lang="en-US" sz="1200" b="0" dirty="0" err="1">
                <a:solidFill>
                  <a:schemeClr val="tx1"/>
                </a:solidFill>
                <a:latin typeface="Arial" pitchFamily="34" charset="0"/>
                <a:cs typeface="Arial" pitchFamily="34" charset="0"/>
              </a:rPr>
              <a:t>eva</a:t>
            </a:r>
            <a:r>
              <a:rPr lang="en-US" sz="1200" b="0" dirty="0">
                <a:solidFill>
                  <a:schemeClr val="tx1"/>
                </a:solidFill>
                <a:latin typeface="Arial" pitchFamily="34" charset="0"/>
                <a:cs typeface="Arial" pitchFamily="34" charset="0"/>
              </a:rPr>
              <a:t> in temp at  target temp low pressure target remains unchanged</a:t>
            </a:r>
          </a:p>
          <a:p>
            <a:endParaRPr lang="en-US" sz="1200" b="0" dirty="0">
              <a:solidFill>
                <a:schemeClr val="tx1"/>
              </a:solidFill>
              <a:latin typeface="Arial" pitchFamily="34" charset="0"/>
              <a:cs typeface="Arial" pitchFamily="34" charset="0"/>
            </a:endParaRPr>
          </a:p>
          <a:p>
            <a:r>
              <a:rPr lang="en-US" sz="1200" dirty="0" err="1">
                <a:latin typeface="Arial" pitchFamily="34" charset="0"/>
                <a:cs typeface="Arial" pitchFamily="34" charset="0"/>
              </a:rPr>
              <a:t>Avg</a:t>
            </a:r>
            <a:r>
              <a:rPr lang="en-US" sz="1200" dirty="0">
                <a:latin typeface="Arial" pitchFamily="34" charset="0"/>
                <a:cs typeface="Arial" pitchFamily="34" charset="0"/>
              </a:rPr>
              <a:t> </a:t>
            </a:r>
            <a:r>
              <a:rPr lang="en-US" sz="1200" dirty="0" err="1">
                <a:latin typeface="Arial" pitchFamily="34" charset="0"/>
                <a:cs typeface="Arial" pitchFamily="34" charset="0"/>
              </a:rPr>
              <a:t>eva</a:t>
            </a:r>
            <a:r>
              <a:rPr lang="en-US" sz="1200" dirty="0">
                <a:latin typeface="Arial" pitchFamily="34" charset="0"/>
                <a:cs typeface="Arial" pitchFamily="34" charset="0"/>
              </a:rPr>
              <a:t> in temp above the target, low pressure target decreases, comp speeds up</a:t>
            </a:r>
          </a:p>
          <a:p>
            <a:endParaRPr lang="en-US" sz="1200" dirty="0">
              <a:latin typeface="Arial" pitchFamily="34" charset="0"/>
              <a:cs typeface="Arial" pitchFamily="34" charset="0"/>
            </a:endParaRPr>
          </a:p>
          <a:p>
            <a:r>
              <a:rPr lang="en-US" sz="1200" b="0" dirty="0" err="1">
                <a:solidFill>
                  <a:schemeClr val="tx1"/>
                </a:solidFill>
                <a:latin typeface="Arial" pitchFamily="34" charset="0"/>
                <a:cs typeface="Arial" pitchFamily="34" charset="0"/>
              </a:rPr>
              <a:t>Avg</a:t>
            </a:r>
            <a:r>
              <a:rPr lang="en-US" sz="1200" b="0" dirty="0">
                <a:solidFill>
                  <a:schemeClr val="tx1"/>
                </a:solidFill>
                <a:latin typeface="Arial" pitchFamily="34" charset="0"/>
                <a:cs typeface="Arial" pitchFamily="34" charset="0"/>
              </a:rPr>
              <a:t> </a:t>
            </a:r>
            <a:r>
              <a:rPr lang="en-US" sz="1200" b="0" dirty="0" err="1">
                <a:solidFill>
                  <a:schemeClr val="tx1"/>
                </a:solidFill>
                <a:latin typeface="Arial" pitchFamily="34" charset="0"/>
                <a:cs typeface="Arial" pitchFamily="34" charset="0"/>
              </a:rPr>
              <a:t>eva</a:t>
            </a:r>
            <a:r>
              <a:rPr lang="en-US" sz="1200" b="0" dirty="0">
                <a:solidFill>
                  <a:schemeClr val="tx1"/>
                </a:solidFill>
                <a:latin typeface="Arial" pitchFamily="34" charset="0"/>
                <a:cs typeface="Arial" pitchFamily="34" charset="0"/>
              </a:rPr>
              <a:t> in temp lower than target, low pressure target increases, comp slows down</a:t>
            </a:r>
          </a:p>
          <a:p>
            <a:endParaRPr lang="en-US" sz="1200" dirty="0">
              <a:latin typeface="Arial" pitchFamily="34" charset="0"/>
              <a:cs typeface="Arial" pitchFamily="34" charset="0"/>
            </a:endParaRPr>
          </a:p>
          <a:p>
            <a:r>
              <a:rPr lang="en-US" sz="1200" b="0" dirty="0">
                <a:solidFill>
                  <a:schemeClr val="tx1"/>
                </a:solidFill>
                <a:latin typeface="Arial" pitchFamily="34" charset="0"/>
                <a:cs typeface="Arial" pitchFamily="34" charset="0"/>
              </a:rPr>
              <a:t>Target </a:t>
            </a:r>
            <a:r>
              <a:rPr lang="en-US" sz="1200" b="0" dirty="0" err="1">
                <a:solidFill>
                  <a:schemeClr val="tx1"/>
                </a:solidFill>
                <a:latin typeface="Arial" pitchFamily="34" charset="0"/>
                <a:cs typeface="Arial" pitchFamily="34" charset="0"/>
              </a:rPr>
              <a:t>eva</a:t>
            </a:r>
            <a:r>
              <a:rPr lang="en-US" sz="1200" b="0" dirty="0">
                <a:solidFill>
                  <a:schemeClr val="tx1"/>
                </a:solidFill>
                <a:latin typeface="Arial" pitchFamily="34" charset="0"/>
                <a:cs typeface="Arial" pitchFamily="34" charset="0"/>
              </a:rPr>
              <a:t> in temp is selectable in the ODU</a:t>
            </a:r>
          </a:p>
        </p:txBody>
      </p:sp>
      <p:sp>
        <p:nvSpPr>
          <p:cNvPr id="27" name="TextBox 26"/>
          <p:cNvSpPr txBox="1"/>
          <p:nvPr/>
        </p:nvSpPr>
        <p:spPr>
          <a:xfrm>
            <a:off x="6677508" y="3901743"/>
            <a:ext cx="1828800" cy="276999"/>
          </a:xfrm>
          <a:prstGeom prst="rect">
            <a:avLst/>
          </a:prstGeom>
          <a:noFill/>
          <a:ln>
            <a:solidFill>
              <a:schemeClr val="bg2">
                <a:lumMod val="40000"/>
                <a:lumOff val="60000"/>
              </a:schemeClr>
            </a:solidFill>
          </a:ln>
        </p:spPr>
        <p:txBody>
          <a:bodyPr wrap="square" rtlCol="0">
            <a:spAutoFit/>
          </a:bodyPr>
          <a:lstStyle/>
          <a:p>
            <a:r>
              <a:rPr lang="en-US" sz="1200" b="0" dirty="0">
                <a:solidFill>
                  <a:schemeClr val="tx1"/>
                </a:solidFill>
                <a:latin typeface="Arial" pitchFamily="34" charset="0"/>
                <a:cs typeface="Arial" pitchFamily="34" charset="0"/>
              </a:rPr>
              <a:t>Target EVA in Temp</a:t>
            </a:r>
          </a:p>
        </p:txBody>
      </p:sp>
      <p:sp>
        <p:nvSpPr>
          <p:cNvPr id="28" name="TextBox 27"/>
          <p:cNvSpPr txBox="1"/>
          <p:nvPr/>
        </p:nvSpPr>
        <p:spPr>
          <a:xfrm>
            <a:off x="6673443" y="4191000"/>
            <a:ext cx="1828800" cy="276999"/>
          </a:xfrm>
          <a:prstGeom prst="rect">
            <a:avLst/>
          </a:prstGeom>
          <a:noFill/>
          <a:ln>
            <a:solidFill>
              <a:schemeClr val="bg2">
                <a:lumMod val="40000"/>
                <a:lumOff val="60000"/>
              </a:schemeClr>
            </a:solidFill>
          </a:ln>
        </p:spPr>
        <p:txBody>
          <a:bodyPr wrap="square" rtlCol="0">
            <a:spAutoFit/>
          </a:bodyPr>
          <a:lstStyle/>
          <a:p>
            <a:r>
              <a:rPr lang="en-US" sz="1200" b="0" dirty="0">
                <a:solidFill>
                  <a:schemeClr val="tx1"/>
                </a:solidFill>
                <a:latin typeface="Arial" pitchFamily="34" charset="0"/>
                <a:cs typeface="Arial" pitchFamily="34" charset="0"/>
              </a:rPr>
              <a:t>44 – 48 (default setting)</a:t>
            </a:r>
          </a:p>
        </p:txBody>
      </p:sp>
      <p:sp>
        <p:nvSpPr>
          <p:cNvPr id="29" name="TextBox 28"/>
          <p:cNvSpPr txBox="1"/>
          <p:nvPr/>
        </p:nvSpPr>
        <p:spPr>
          <a:xfrm>
            <a:off x="6669378" y="4467999"/>
            <a:ext cx="1828800" cy="276999"/>
          </a:xfrm>
          <a:prstGeom prst="rect">
            <a:avLst/>
          </a:prstGeom>
          <a:noFill/>
          <a:ln>
            <a:solidFill>
              <a:schemeClr val="bg2">
                <a:lumMod val="40000"/>
                <a:lumOff val="60000"/>
              </a:schemeClr>
            </a:solidFill>
          </a:ln>
        </p:spPr>
        <p:txBody>
          <a:bodyPr wrap="square" rtlCol="0">
            <a:spAutoFit/>
          </a:bodyPr>
          <a:lstStyle/>
          <a:p>
            <a:pPr algn="ctr"/>
            <a:r>
              <a:rPr lang="en-US" sz="1200" b="0" dirty="0">
                <a:solidFill>
                  <a:schemeClr val="tx1"/>
                </a:solidFill>
                <a:latin typeface="Arial" pitchFamily="34" charset="0"/>
                <a:cs typeface="Arial" pitchFamily="34" charset="0"/>
              </a:rPr>
              <a:t>41 - 44</a:t>
            </a:r>
          </a:p>
        </p:txBody>
      </p:sp>
      <p:sp>
        <p:nvSpPr>
          <p:cNvPr id="30" name="TextBox 29"/>
          <p:cNvSpPr txBox="1"/>
          <p:nvPr/>
        </p:nvSpPr>
        <p:spPr>
          <a:xfrm>
            <a:off x="6669378" y="4738300"/>
            <a:ext cx="1828800" cy="276999"/>
          </a:xfrm>
          <a:prstGeom prst="rect">
            <a:avLst/>
          </a:prstGeom>
          <a:noFill/>
          <a:ln>
            <a:solidFill>
              <a:schemeClr val="bg2">
                <a:lumMod val="40000"/>
                <a:lumOff val="60000"/>
              </a:schemeClr>
            </a:solidFill>
          </a:ln>
        </p:spPr>
        <p:txBody>
          <a:bodyPr wrap="square" rtlCol="0">
            <a:spAutoFit/>
          </a:bodyPr>
          <a:lstStyle/>
          <a:p>
            <a:pPr algn="ctr"/>
            <a:r>
              <a:rPr lang="en-US" sz="1200" dirty="0">
                <a:latin typeface="Arial" pitchFamily="34" charset="0"/>
                <a:cs typeface="Arial" pitchFamily="34" charset="0"/>
              </a:rPr>
              <a:t>48 – 51 </a:t>
            </a:r>
            <a:endParaRPr lang="en-US" sz="1200" b="0" dirty="0">
              <a:solidFill>
                <a:schemeClr val="tx1"/>
              </a:solidFill>
              <a:latin typeface="Arial" pitchFamily="34" charset="0"/>
              <a:cs typeface="Arial" pitchFamily="34" charset="0"/>
            </a:endParaRPr>
          </a:p>
        </p:txBody>
      </p:sp>
      <p:grpSp>
        <p:nvGrpSpPr>
          <p:cNvPr id="22" name="Group 21"/>
          <p:cNvGrpSpPr/>
          <p:nvPr/>
        </p:nvGrpSpPr>
        <p:grpSpPr>
          <a:xfrm>
            <a:off x="6669378" y="5015299"/>
            <a:ext cx="1839205" cy="1123033"/>
            <a:chOff x="6658973" y="5029200"/>
            <a:chExt cx="1839205" cy="1123033"/>
          </a:xfrm>
        </p:grpSpPr>
        <p:sp>
          <p:nvSpPr>
            <p:cNvPr id="31" name="TextBox 30"/>
            <p:cNvSpPr txBox="1"/>
            <p:nvPr/>
          </p:nvSpPr>
          <p:spPr>
            <a:xfrm>
              <a:off x="6658973" y="5029200"/>
              <a:ext cx="1828800" cy="276999"/>
            </a:xfrm>
            <a:prstGeom prst="rect">
              <a:avLst/>
            </a:prstGeom>
            <a:noFill/>
            <a:ln>
              <a:solidFill>
                <a:schemeClr val="bg2">
                  <a:lumMod val="40000"/>
                  <a:lumOff val="60000"/>
                </a:schemeClr>
              </a:solidFill>
            </a:ln>
          </p:spPr>
          <p:txBody>
            <a:bodyPr wrap="square" rtlCol="0">
              <a:spAutoFit/>
            </a:bodyPr>
            <a:lstStyle/>
            <a:p>
              <a:pPr algn="ctr"/>
              <a:r>
                <a:rPr lang="en-US" sz="1200" b="0" dirty="0">
                  <a:solidFill>
                    <a:schemeClr val="tx1"/>
                  </a:solidFill>
                  <a:latin typeface="Arial" pitchFamily="34" charset="0"/>
                  <a:cs typeface="Arial" pitchFamily="34" charset="0"/>
                </a:rPr>
                <a:t>50 - 53</a:t>
              </a:r>
            </a:p>
          </p:txBody>
        </p:sp>
        <p:sp>
          <p:nvSpPr>
            <p:cNvPr id="32" name="TextBox 31"/>
            <p:cNvSpPr txBox="1"/>
            <p:nvPr/>
          </p:nvSpPr>
          <p:spPr>
            <a:xfrm>
              <a:off x="6669378" y="5306199"/>
              <a:ext cx="1828800" cy="276999"/>
            </a:xfrm>
            <a:prstGeom prst="rect">
              <a:avLst/>
            </a:prstGeom>
            <a:noFill/>
            <a:ln>
              <a:solidFill>
                <a:schemeClr val="bg2">
                  <a:lumMod val="40000"/>
                  <a:lumOff val="60000"/>
                </a:schemeClr>
              </a:solidFill>
            </a:ln>
          </p:spPr>
          <p:txBody>
            <a:bodyPr wrap="square" rtlCol="0">
              <a:spAutoFit/>
            </a:bodyPr>
            <a:lstStyle/>
            <a:p>
              <a:pPr algn="ctr"/>
              <a:r>
                <a:rPr lang="en-US" sz="1200" dirty="0">
                  <a:latin typeface="Arial" pitchFamily="34" charset="0"/>
                  <a:cs typeface="Arial" pitchFamily="34" charset="0"/>
                </a:rPr>
                <a:t>51 - 55</a:t>
              </a:r>
              <a:endParaRPr lang="en-US" sz="1200" b="0" dirty="0">
                <a:solidFill>
                  <a:schemeClr val="tx1"/>
                </a:solidFill>
                <a:latin typeface="Arial" pitchFamily="34" charset="0"/>
                <a:cs typeface="Arial" pitchFamily="34" charset="0"/>
              </a:endParaRPr>
            </a:p>
          </p:txBody>
        </p:sp>
        <p:sp>
          <p:nvSpPr>
            <p:cNvPr id="34" name="TextBox 33"/>
            <p:cNvSpPr txBox="1"/>
            <p:nvPr/>
          </p:nvSpPr>
          <p:spPr>
            <a:xfrm>
              <a:off x="6658973" y="5585155"/>
              <a:ext cx="1828800" cy="276999"/>
            </a:xfrm>
            <a:prstGeom prst="rect">
              <a:avLst/>
            </a:prstGeom>
            <a:noFill/>
            <a:ln>
              <a:solidFill>
                <a:schemeClr val="bg2">
                  <a:lumMod val="40000"/>
                  <a:lumOff val="60000"/>
                </a:schemeClr>
              </a:solidFill>
            </a:ln>
          </p:spPr>
          <p:txBody>
            <a:bodyPr wrap="square" rtlCol="0">
              <a:spAutoFit/>
            </a:bodyPr>
            <a:lstStyle/>
            <a:p>
              <a:pPr algn="ctr"/>
              <a:r>
                <a:rPr lang="en-US" sz="1200" dirty="0">
                  <a:latin typeface="Arial" pitchFamily="34" charset="0"/>
                  <a:cs typeface="Arial" pitchFamily="34" charset="0"/>
                </a:rPr>
                <a:t>53 - 57</a:t>
              </a:r>
              <a:endParaRPr lang="en-US" sz="1200" b="0" dirty="0">
                <a:solidFill>
                  <a:schemeClr val="tx1"/>
                </a:solidFill>
                <a:latin typeface="Arial" pitchFamily="34" charset="0"/>
                <a:cs typeface="Arial" pitchFamily="34" charset="0"/>
              </a:endParaRPr>
            </a:p>
          </p:txBody>
        </p:sp>
        <p:sp>
          <p:nvSpPr>
            <p:cNvPr id="35" name="TextBox 34"/>
            <p:cNvSpPr txBox="1"/>
            <p:nvPr/>
          </p:nvSpPr>
          <p:spPr>
            <a:xfrm>
              <a:off x="6658973" y="5875234"/>
              <a:ext cx="1828800" cy="276999"/>
            </a:xfrm>
            <a:prstGeom prst="rect">
              <a:avLst/>
            </a:prstGeom>
            <a:noFill/>
            <a:ln>
              <a:solidFill>
                <a:schemeClr val="bg2">
                  <a:lumMod val="40000"/>
                  <a:lumOff val="60000"/>
                </a:schemeClr>
              </a:solidFill>
            </a:ln>
          </p:spPr>
          <p:txBody>
            <a:bodyPr wrap="square" rtlCol="0">
              <a:spAutoFit/>
            </a:bodyPr>
            <a:lstStyle/>
            <a:p>
              <a:pPr algn="ctr"/>
              <a:r>
                <a:rPr lang="en-US" sz="1200" dirty="0">
                  <a:latin typeface="Arial" pitchFamily="34" charset="0"/>
                  <a:cs typeface="Arial" pitchFamily="34" charset="0"/>
                </a:rPr>
                <a:t>55 - 59</a:t>
              </a:r>
              <a:endParaRPr lang="en-US" sz="1200" b="0" dirty="0">
                <a:solidFill>
                  <a:schemeClr val="tx1"/>
                </a:solidFill>
                <a:latin typeface="Arial" pitchFamily="34" charset="0"/>
                <a:cs typeface="Arial" pitchFamily="34" charset="0"/>
              </a:endParaRPr>
            </a:p>
          </p:txBody>
        </p:sp>
      </p:grpSp>
      <p:sp>
        <p:nvSpPr>
          <p:cNvPr id="23" name="Rectangle 22"/>
          <p:cNvSpPr/>
          <p:nvPr/>
        </p:nvSpPr>
        <p:spPr>
          <a:xfrm>
            <a:off x="1243002" y="5322100"/>
            <a:ext cx="4739268" cy="526153"/>
          </a:xfrm>
          <a:prstGeom prst="rect">
            <a:avLst/>
          </a:prstGeom>
          <a:solidFill>
            <a:schemeClr val="bg1"/>
          </a:solidFill>
          <a:ln>
            <a:solidFill>
              <a:schemeClr val="tx1"/>
            </a:solidFill>
          </a:ln>
        </p:spPr>
        <p:txBody>
          <a:bodyPr wrap="none" rtlCol="0" anchor="ctr">
            <a:noAutofit/>
          </a:bodyPr>
          <a:lstStyle/>
          <a:p>
            <a:pPr>
              <a:lnSpc>
                <a:spcPct val="150000"/>
              </a:lnSpc>
            </a:pPr>
            <a:r>
              <a:rPr lang="en-US" sz="1200" b="0" dirty="0">
                <a:solidFill>
                  <a:schemeClr val="tx1"/>
                </a:solidFill>
                <a:latin typeface="Arial" pitchFamily="34" charset="0"/>
                <a:cs typeface="Arial" pitchFamily="34" charset="0"/>
              </a:rPr>
              <a:t>    LP 118	                LP 122                         LP 126	</a:t>
            </a:r>
          </a:p>
          <a:p>
            <a:pPr>
              <a:lnSpc>
                <a:spcPct val="150000"/>
              </a:lnSpc>
            </a:pPr>
            <a:r>
              <a:rPr lang="en-US" sz="1200" dirty="0">
                <a:latin typeface="Arial" pitchFamily="34" charset="0"/>
                <a:cs typeface="Arial" pitchFamily="34" charset="0"/>
              </a:rPr>
              <a:t>   </a:t>
            </a:r>
            <a:r>
              <a:rPr lang="en-US" sz="1200" dirty="0" err="1">
                <a:latin typeface="Arial" pitchFamily="34" charset="0"/>
                <a:cs typeface="Arial" pitchFamily="34" charset="0"/>
              </a:rPr>
              <a:t>EVAin</a:t>
            </a:r>
            <a:r>
              <a:rPr lang="en-US" sz="1200" dirty="0">
                <a:latin typeface="Arial" pitchFamily="34" charset="0"/>
                <a:cs typeface="Arial" pitchFamily="34" charset="0"/>
              </a:rPr>
              <a:t> 46                    </a:t>
            </a:r>
            <a:r>
              <a:rPr lang="en-US" sz="1200" dirty="0" err="1">
                <a:latin typeface="Arial" pitchFamily="34" charset="0"/>
                <a:cs typeface="Arial" pitchFamily="34" charset="0"/>
              </a:rPr>
              <a:t>EVAin</a:t>
            </a:r>
            <a:r>
              <a:rPr lang="en-US" sz="1200" dirty="0">
                <a:latin typeface="Arial" pitchFamily="34" charset="0"/>
                <a:cs typeface="Arial" pitchFamily="34" charset="0"/>
              </a:rPr>
              <a:t> 48                      </a:t>
            </a:r>
            <a:r>
              <a:rPr lang="en-US" sz="1200" dirty="0" err="1">
                <a:latin typeface="Arial" pitchFamily="34" charset="0"/>
                <a:cs typeface="Arial" pitchFamily="34" charset="0"/>
              </a:rPr>
              <a:t>EVAin</a:t>
            </a:r>
            <a:r>
              <a:rPr lang="en-US" sz="1200" dirty="0">
                <a:latin typeface="Arial" pitchFamily="34" charset="0"/>
                <a:cs typeface="Arial" pitchFamily="34" charset="0"/>
              </a:rPr>
              <a:t> 50 </a:t>
            </a:r>
            <a:endParaRPr lang="en-US" sz="1200" b="0" dirty="0">
              <a:solidFill>
                <a:schemeClr val="tx1"/>
              </a:solidFill>
              <a:latin typeface="Arial" pitchFamily="34" charset="0"/>
              <a:cs typeface="Arial" pitchFamily="34" charset="0"/>
            </a:endParaRPr>
          </a:p>
        </p:txBody>
      </p:sp>
      <p:sp>
        <p:nvSpPr>
          <p:cNvPr id="24" name="TextBox 23"/>
          <p:cNvSpPr txBox="1"/>
          <p:nvPr/>
        </p:nvSpPr>
        <p:spPr>
          <a:xfrm>
            <a:off x="381000" y="5861333"/>
            <a:ext cx="914400" cy="276999"/>
          </a:xfrm>
          <a:prstGeom prst="rect">
            <a:avLst/>
          </a:prstGeom>
          <a:solidFill>
            <a:schemeClr val="bg1"/>
          </a:solidFill>
        </p:spPr>
        <p:txBody>
          <a:bodyPr wrap="square" rtlCol="0">
            <a:spAutoFit/>
          </a:bodyPr>
          <a:lstStyle/>
          <a:p>
            <a:r>
              <a:rPr lang="en-US" sz="1200" b="0" dirty="0">
                <a:solidFill>
                  <a:schemeClr val="tx1"/>
                </a:solidFill>
                <a:latin typeface="Arial" pitchFamily="34" charset="0"/>
                <a:cs typeface="Arial" pitchFamily="34" charset="0"/>
              </a:rPr>
              <a:t>LP 113</a:t>
            </a:r>
          </a:p>
        </p:txBody>
      </p:sp>
      <p:sp>
        <p:nvSpPr>
          <p:cNvPr id="25" name="TextBox 24"/>
          <p:cNvSpPr txBox="1"/>
          <p:nvPr/>
        </p:nvSpPr>
        <p:spPr>
          <a:xfrm>
            <a:off x="533399" y="4329499"/>
            <a:ext cx="4191001" cy="276999"/>
          </a:xfrm>
          <a:prstGeom prst="rect">
            <a:avLst/>
          </a:prstGeom>
          <a:solidFill>
            <a:schemeClr val="bg1"/>
          </a:solidFill>
        </p:spPr>
        <p:txBody>
          <a:bodyPr wrap="square" rtlCol="0">
            <a:spAutoFit/>
          </a:bodyPr>
          <a:lstStyle/>
          <a:p>
            <a:r>
              <a:rPr lang="en-US" sz="1200" b="0" dirty="0">
                <a:solidFill>
                  <a:schemeClr val="tx1"/>
                </a:solidFill>
                <a:latin typeface="Arial" pitchFamily="34" charset="0"/>
                <a:cs typeface="Arial" pitchFamily="34" charset="0"/>
              </a:rPr>
              <a:t>How the </a:t>
            </a:r>
            <a:r>
              <a:rPr lang="en-US" sz="1200" b="0" dirty="0" err="1">
                <a:solidFill>
                  <a:schemeClr val="tx1"/>
                </a:solidFill>
                <a:latin typeface="Arial" pitchFamily="34" charset="0"/>
                <a:cs typeface="Arial" pitchFamily="34" charset="0"/>
              </a:rPr>
              <a:t>eva</a:t>
            </a:r>
            <a:r>
              <a:rPr lang="en-US" sz="1200" b="0" dirty="0">
                <a:solidFill>
                  <a:schemeClr val="tx1"/>
                </a:solidFill>
                <a:latin typeface="Arial" pitchFamily="34" charset="0"/>
                <a:cs typeface="Arial" pitchFamily="34" charset="0"/>
              </a:rPr>
              <a:t> in temp is used to set the target low pressure.</a:t>
            </a:r>
          </a:p>
        </p:txBody>
      </p:sp>
      <p:pic>
        <p:nvPicPr>
          <p:cNvPr id="26" name="Picture 2" descr="C:\Program Files\TRANE\VRF 1.0\Image\OD_D_DS_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1" y="4606498"/>
            <a:ext cx="1260902" cy="1260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277282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78839"/>
            <a:ext cx="7162800" cy="461665"/>
          </a:xfrm>
          <a:prstGeom prst="rect">
            <a:avLst/>
          </a:prstGeom>
          <a:noFill/>
        </p:spPr>
        <p:txBody>
          <a:bodyPr wrap="square" rtlCol="0">
            <a:spAutoFit/>
          </a:bodyPr>
          <a:lstStyle/>
          <a:p>
            <a:r>
              <a:rPr lang="en-US" sz="2400" b="1" dirty="0">
                <a:solidFill>
                  <a:schemeClr val="bg1"/>
                </a:solidFill>
                <a:latin typeface="Arial" pitchFamily="34" charset="0"/>
                <a:cs typeface="Arial" pitchFamily="34" charset="0"/>
              </a:rPr>
              <a:t>Compressor Suction Control, Cooling Mode</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744" y="4724400"/>
            <a:ext cx="7705725" cy="140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82744" y="4267200"/>
            <a:ext cx="7391400" cy="307777"/>
          </a:xfrm>
          <a:prstGeom prst="rect">
            <a:avLst/>
          </a:prstGeom>
          <a:noFill/>
        </p:spPr>
        <p:txBody>
          <a:bodyPr wrap="square" rtlCol="0">
            <a:spAutoFit/>
          </a:bodyPr>
          <a:lstStyle/>
          <a:p>
            <a:r>
              <a:rPr lang="en-US" sz="1400" b="0" dirty="0">
                <a:solidFill>
                  <a:schemeClr val="tx1"/>
                </a:solidFill>
                <a:latin typeface="Arial" pitchFamily="34" charset="0"/>
                <a:cs typeface="Arial" pitchFamily="34" charset="0"/>
              </a:rPr>
              <a:t>Snippet from the ODU IOM</a:t>
            </a:r>
          </a:p>
        </p:txBody>
      </p:sp>
      <p:sp>
        <p:nvSpPr>
          <p:cNvPr id="5" name="TextBox 4"/>
          <p:cNvSpPr txBox="1"/>
          <p:nvPr/>
        </p:nvSpPr>
        <p:spPr>
          <a:xfrm>
            <a:off x="533400" y="1143000"/>
            <a:ext cx="8305800" cy="1384995"/>
          </a:xfrm>
          <a:prstGeom prst="rect">
            <a:avLst/>
          </a:prstGeom>
          <a:noFill/>
        </p:spPr>
        <p:txBody>
          <a:bodyPr wrap="square" rtlCol="0">
            <a:spAutoFit/>
          </a:bodyPr>
          <a:lstStyle/>
          <a:p>
            <a:r>
              <a:rPr lang="en-US" sz="1400" b="0" dirty="0">
                <a:solidFill>
                  <a:schemeClr val="tx1"/>
                </a:solidFill>
                <a:latin typeface="Arial" pitchFamily="34" charset="0"/>
                <a:cs typeface="Arial" pitchFamily="34" charset="0"/>
              </a:rPr>
              <a:t>While the system is not in operation (K3 to stop the system) </a:t>
            </a:r>
          </a:p>
          <a:p>
            <a:pPr marL="742950" lvl="1" indent="-285750">
              <a:buFont typeface="Arial" panose="020B0604020202020204" pitchFamily="34" charset="0"/>
              <a:buChar char="•"/>
            </a:pPr>
            <a:r>
              <a:rPr lang="en-US" sz="1400" dirty="0">
                <a:latin typeface="Arial" pitchFamily="34" charset="0"/>
                <a:cs typeface="Arial" pitchFamily="34" charset="0"/>
              </a:rPr>
              <a:t>Push and hold the K2 button until 0000 is displayed on the ODU </a:t>
            </a:r>
          </a:p>
          <a:p>
            <a:pPr marL="742950" lvl="1" indent="-285750">
              <a:buFont typeface="Arial" panose="020B0604020202020204" pitchFamily="34" charset="0"/>
              <a:buChar char="•"/>
            </a:pPr>
            <a:r>
              <a:rPr lang="en-US" sz="1400" b="0" dirty="0">
                <a:solidFill>
                  <a:schemeClr val="tx1"/>
                </a:solidFill>
                <a:latin typeface="Arial" pitchFamily="34" charset="0"/>
                <a:cs typeface="Arial" pitchFamily="34" charset="0"/>
              </a:rPr>
              <a:t>Push the K1 until 01 is displayed on the left hand side of the ODU screen</a:t>
            </a:r>
          </a:p>
          <a:p>
            <a:pPr marL="742950" lvl="1" indent="-285750">
              <a:buFont typeface="Arial" panose="020B0604020202020204" pitchFamily="34" charset="0"/>
              <a:buChar char="•"/>
            </a:pPr>
            <a:r>
              <a:rPr lang="en-US" sz="1400" dirty="0">
                <a:latin typeface="Arial" pitchFamily="34" charset="0"/>
                <a:cs typeface="Arial" pitchFamily="34" charset="0"/>
              </a:rPr>
              <a:t>Push the K2 button tot change the digits on the right hand side of the ODU screen</a:t>
            </a:r>
          </a:p>
          <a:p>
            <a:pPr marL="742950" lvl="1" indent="-285750">
              <a:buFont typeface="Arial" panose="020B0604020202020204" pitchFamily="34" charset="0"/>
              <a:buChar char="•"/>
            </a:pPr>
            <a:endParaRPr lang="en-US" sz="1400" b="0" dirty="0">
              <a:solidFill>
                <a:schemeClr val="tx1"/>
              </a:solidFill>
              <a:latin typeface="Arial" pitchFamily="34" charset="0"/>
              <a:cs typeface="Arial" pitchFamily="34" charset="0"/>
            </a:endParaRPr>
          </a:p>
          <a:p>
            <a:pPr marL="742950" lvl="1" indent="-285750">
              <a:buFont typeface="Arial" panose="020B0604020202020204" pitchFamily="34" charset="0"/>
              <a:buChar char="•"/>
            </a:pPr>
            <a:r>
              <a:rPr lang="en-US" sz="1400" dirty="0">
                <a:latin typeface="Arial" pitchFamily="34" charset="0"/>
                <a:cs typeface="Arial" pitchFamily="34" charset="0"/>
              </a:rPr>
              <a:t>Instruction can be found on page 56 of the ODU IOM</a:t>
            </a:r>
            <a:endParaRPr lang="en-US" sz="1400" b="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961816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Program Files\TRANE\VRF 1.0\Image\ID_CS_CE_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38200"/>
            <a:ext cx="2895600" cy="2895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886200" y="1600200"/>
            <a:ext cx="3352800" cy="2031325"/>
          </a:xfrm>
          <a:prstGeom prst="rect">
            <a:avLst/>
          </a:prstGeom>
          <a:noFill/>
        </p:spPr>
        <p:txBody>
          <a:bodyPr wrap="square" rtlCol="0">
            <a:spAutoFit/>
          </a:bodyPr>
          <a:lstStyle/>
          <a:p>
            <a:r>
              <a:rPr lang="en-US" b="1" dirty="0">
                <a:latin typeface="Arial" pitchFamily="34" charset="0"/>
                <a:cs typeface="Arial" pitchFamily="34" charset="0"/>
              </a:rPr>
              <a:t>Can be installed 6in above the floor or rotated 90° and mounted on the ceiling.</a:t>
            </a:r>
          </a:p>
          <a:p>
            <a:endParaRPr lang="en-US" b="1" dirty="0">
              <a:latin typeface="Arial" pitchFamily="34" charset="0"/>
              <a:cs typeface="Arial" pitchFamily="34" charset="0"/>
            </a:endParaRPr>
          </a:p>
          <a:p>
            <a:r>
              <a:rPr lang="en-US" b="1" dirty="0">
                <a:solidFill>
                  <a:srgbClr val="FF0000"/>
                </a:solidFill>
                <a:latin typeface="Arial" pitchFamily="34" charset="0"/>
                <a:cs typeface="Arial" pitchFamily="34" charset="0"/>
              </a:rPr>
              <a:t>Requires an </a:t>
            </a:r>
            <a:r>
              <a:rPr lang="en-US" b="1">
                <a:solidFill>
                  <a:srgbClr val="FF0000"/>
                </a:solidFill>
                <a:latin typeface="Arial" pitchFamily="34" charset="0"/>
                <a:cs typeface="Arial" pitchFamily="34" charset="0"/>
              </a:rPr>
              <a:t>external EEV kit</a:t>
            </a:r>
            <a:r>
              <a:rPr lang="en-US" b="1" dirty="0">
                <a:solidFill>
                  <a:srgbClr val="FF0000"/>
                </a:solidFill>
                <a:latin typeface="Arial" pitchFamily="34" charset="0"/>
                <a:cs typeface="Arial" pitchFamily="34" charset="0"/>
              </a:rPr>
              <a:t>. Drain pump is a field solution</a:t>
            </a:r>
            <a:r>
              <a:rPr lang="en-US" b="1" dirty="0">
                <a:latin typeface="Arial" pitchFamily="34" charset="0"/>
                <a:cs typeface="Arial" pitchFamily="34" charset="0"/>
              </a:rPr>
              <a:t>. </a:t>
            </a:r>
            <a:endParaRPr lang="en-US" sz="1600" b="0" dirty="0">
              <a:solidFill>
                <a:schemeClr val="tx1"/>
              </a:solidFill>
              <a:latin typeface="Arial" pitchFamily="34" charset="0"/>
              <a:cs typeface="Arial" pitchFamily="34" charset="0"/>
            </a:endParaRPr>
          </a:p>
        </p:txBody>
      </p:sp>
      <p:sp>
        <p:nvSpPr>
          <p:cNvPr id="2" name="Rectangle 1"/>
          <p:cNvSpPr/>
          <p:nvPr/>
        </p:nvSpPr>
        <p:spPr>
          <a:xfrm>
            <a:off x="152400" y="4495800"/>
            <a:ext cx="3581400" cy="1077218"/>
          </a:xfrm>
          <a:prstGeom prst="rect">
            <a:avLst/>
          </a:prstGeom>
        </p:spPr>
        <p:txBody>
          <a:bodyPr wrap="square">
            <a:spAutoFit/>
          </a:bodyPr>
          <a:lstStyle/>
          <a:p>
            <a:r>
              <a:rPr lang="en-US" sz="1600" b="1" dirty="0">
                <a:latin typeface="Arial" pitchFamily="34" charset="0"/>
                <a:cs typeface="Arial" pitchFamily="34" charset="0"/>
              </a:rPr>
              <a:t>Accessories – </a:t>
            </a:r>
          </a:p>
          <a:p>
            <a:pPr marL="285750" indent="-285750">
              <a:buFont typeface="Arial" panose="020B0604020202020204" pitchFamily="34" charset="0"/>
              <a:buChar char="•"/>
            </a:pPr>
            <a:r>
              <a:rPr lang="en-US" sz="1600" b="1" dirty="0">
                <a:latin typeface="Arial" pitchFamily="34" charset="0"/>
                <a:cs typeface="Arial" pitchFamily="34" charset="0"/>
              </a:rPr>
              <a:t>External Contact Control Board</a:t>
            </a:r>
          </a:p>
          <a:p>
            <a:pPr marL="285750" indent="-285750">
              <a:buFont typeface="Arial" panose="020B0604020202020204" pitchFamily="34" charset="0"/>
              <a:buChar char="•"/>
            </a:pPr>
            <a:r>
              <a:rPr lang="en-US" sz="1600" b="1" dirty="0">
                <a:latin typeface="Arial" pitchFamily="34" charset="0"/>
                <a:cs typeface="Arial" pitchFamily="34" charset="0"/>
              </a:rPr>
              <a:t>Multi-Tenant Control Board</a:t>
            </a:r>
          </a:p>
          <a:p>
            <a:pPr marL="285750" indent="-285750">
              <a:buFont typeface="Arial" panose="020B0604020202020204" pitchFamily="34" charset="0"/>
              <a:buChar char="•"/>
            </a:pPr>
            <a:r>
              <a:rPr lang="en-US" sz="1600" b="1" dirty="0">
                <a:latin typeface="Arial" pitchFamily="34" charset="0"/>
                <a:cs typeface="Arial" pitchFamily="34" charset="0"/>
              </a:rPr>
              <a:t>Remote Room Sensor</a:t>
            </a:r>
          </a:p>
        </p:txBody>
      </p:sp>
      <p:sp>
        <p:nvSpPr>
          <p:cNvPr id="6" name="TextBox 5"/>
          <p:cNvSpPr txBox="1"/>
          <p:nvPr/>
        </p:nvSpPr>
        <p:spPr>
          <a:xfrm>
            <a:off x="76200" y="103624"/>
            <a:ext cx="7162800" cy="461665"/>
          </a:xfrm>
          <a:prstGeom prst="rect">
            <a:avLst/>
          </a:prstGeom>
          <a:noFill/>
        </p:spPr>
        <p:txBody>
          <a:bodyPr wrap="square" rtlCol="0">
            <a:spAutoFit/>
          </a:bodyPr>
          <a:lstStyle/>
          <a:p>
            <a:r>
              <a:rPr lang="en-US" sz="2400" b="1" dirty="0">
                <a:solidFill>
                  <a:schemeClr val="bg1"/>
                </a:solidFill>
                <a:latin typeface="Arial" pitchFamily="34" charset="0"/>
                <a:cs typeface="Arial" pitchFamily="34" charset="0"/>
              </a:rPr>
              <a:t>Indoor Unit Type - Convertible</a:t>
            </a:r>
          </a:p>
        </p:txBody>
      </p:sp>
    </p:spTree>
    <p:extLst>
      <p:ext uri="{BB962C8B-B14F-4D97-AF65-F5344CB8AC3E}">
        <p14:creationId xmlns:p14="http://schemas.microsoft.com/office/powerpoint/2010/main" val="188027121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278839"/>
            <a:ext cx="7162800" cy="461665"/>
          </a:xfrm>
          <a:prstGeom prst="rect">
            <a:avLst/>
          </a:prstGeom>
          <a:noFill/>
        </p:spPr>
        <p:txBody>
          <a:bodyPr wrap="square" rtlCol="0">
            <a:spAutoFit/>
          </a:bodyPr>
          <a:lstStyle/>
          <a:p>
            <a:r>
              <a:rPr lang="en-US" sz="2400" b="1" dirty="0">
                <a:solidFill>
                  <a:schemeClr val="bg1"/>
                </a:solidFill>
                <a:latin typeface="Arial" pitchFamily="34" charset="0"/>
                <a:cs typeface="Arial" pitchFamily="34" charset="0"/>
              </a:rPr>
              <a:t>Compressor High Side Control, Heating Mode</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219200"/>
            <a:ext cx="4911487" cy="191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192628"/>
            <a:ext cx="4700587" cy="86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table 16"/>
          <p:cNvGraphicFramePr>
            <a:graphicFrameLocks noGrp="1"/>
          </p:cNvGraphicFramePr>
          <p:nvPr>
            <p:extLst>
              <p:ext uri="{D42A27DB-BD31-4B8C-83A1-F6EECF244321}">
                <p14:modId xmlns:p14="http://schemas.microsoft.com/office/powerpoint/2010/main" val="904735944"/>
              </p:ext>
            </p:extLst>
          </p:nvPr>
        </p:nvGraphicFramePr>
        <p:xfrm>
          <a:off x="2438400" y="4572000"/>
          <a:ext cx="3965575" cy="1968500"/>
        </p:xfrm>
        <a:graphic>
          <a:graphicData uri="http://schemas.openxmlformats.org/drawingml/2006/table">
            <a:tbl>
              <a:tblPr/>
              <a:tblGrid>
                <a:gridCol w="502920">
                  <a:extLst>
                    <a:ext uri="{9D8B030D-6E8A-4147-A177-3AD203B41FA5}">
                      <a16:colId xmlns:a16="http://schemas.microsoft.com/office/drawing/2014/main" val="20000"/>
                    </a:ext>
                  </a:extLst>
                </a:gridCol>
                <a:gridCol w="554990">
                  <a:extLst>
                    <a:ext uri="{9D8B030D-6E8A-4147-A177-3AD203B41FA5}">
                      <a16:colId xmlns:a16="http://schemas.microsoft.com/office/drawing/2014/main" val="20001"/>
                    </a:ext>
                  </a:extLst>
                </a:gridCol>
                <a:gridCol w="551180">
                  <a:extLst>
                    <a:ext uri="{9D8B030D-6E8A-4147-A177-3AD203B41FA5}">
                      <a16:colId xmlns:a16="http://schemas.microsoft.com/office/drawing/2014/main" val="20002"/>
                    </a:ext>
                  </a:extLst>
                </a:gridCol>
                <a:gridCol w="521335">
                  <a:extLst>
                    <a:ext uri="{9D8B030D-6E8A-4147-A177-3AD203B41FA5}">
                      <a16:colId xmlns:a16="http://schemas.microsoft.com/office/drawing/2014/main" val="20003"/>
                    </a:ext>
                  </a:extLst>
                </a:gridCol>
                <a:gridCol w="579120">
                  <a:extLst>
                    <a:ext uri="{9D8B030D-6E8A-4147-A177-3AD203B41FA5}">
                      <a16:colId xmlns:a16="http://schemas.microsoft.com/office/drawing/2014/main" val="20004"/>
                    </a:ext>
                  </a:extLst>
                </a:gridCol>
                <a:gridCol w="1256030">
                  <a:extLst>
                    <a:ext uri="{9D8B030D-6E8A-4147-A177-3AD203B41FA5}">
                      <a16:colId xmlns:a16="http://schemas.microsoft.com/office/drawing/2014/main" val="20005"/>
                    </a:ext>
                  </a:extLst>
                </a:gridCol>
              </a:tblGrid>
              <a:tr h="262255">
                <a:tc>
                  <a:txBody>
                    <a:bodyPr/>
                    <a:lstStyle/>
                    <a:p>
                      <a:pPr marL="0" marR="0" indent="0" algn="l">
                        <a:lnSpc>
                          <a:spcPct val="95999"/>
                        </a:lnSpc>
                        <a:spcBef>
                          <a:spcPts val="0"/>
                        </a:spcBef>
                        <a:spcAft>
                          <a:spcPts val="0"/>
                        </a:spcAft>
                      </a:pPr>
                      <a:r>
                        <a:rPr lang="en-US" sz="100">
                          <a:solidFill>
                            <a:srgbClr val="000000"/>
                          </a:solidFill>
                          <a:latin typeface="Arial" panose="22635452340000000000" pitchFamily="2"/>
                        </a:rPr>
                        <a:t> </a:t>
                      </a:r>
                    </a:p>
                  </a:txBody>
                  <a:tcPr marL="0" marR="0" marT="0" marB="0">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333399"/>
                    </a:solidFill>
                  </a:tcPr>
                </a:tc>
                <a:tc>
                  <a:txBody>
                    <a:bodyPr/>
                    <a:lstStyle/>
                    <a:p>
                      <a:pPr marL="0" marR="0" indent="0" algn="ctr">
                        <a:lnSpc>
                          <a:spcPct val="95999"/>
                        </a:lnSpc>
                        <a:spcBef>
                          <a:spcPts val="0"/>
                        </a:spcBef>
                        <a:spcAft>
                          <a:spcPts val="0"/>
                        </a:spcAft>
                      </a:pPr>
                      <a:r>
                        <a:rPr lang="en-US" sz="1100" spc="0">
                          <a:solidFill>
                            <a:srgbClr val="FFFFFF"/>
                          </a:solidFill>
                          <a:latin typeface="Arial" panose="22635452340000000000" pitchFamily="2"/>
                        </a:rPr>
                        <a:t>Seg1 </a:t>
                      </a:r>
                    </a:p>
                  </a:txBody>
                  <a:tcPr marL="0" marR="0"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333399"/>
                    </a:solidFill>
                  </a:tcPr>
                </a:tc>
                <a:tc>
                  <a:txBody>
                    <a:bodyPr/>
                    <a:lstStyle/>
                    <a:p>
                      <a:pPr marL="0" marR="0" indent="0" algn="ctr">
                        <a:lnSpc>
                          <a:spcPct val="95999"/>
                        </a:lnSpc>
                        <a:spcBef>
                          <a:spcPts val="0"/>
                        </a:spcBef>
                        <a:spcAft>
                          <a:spcPts val="0"/>
                        </a:spcAft>
                      </a:pPr>
                      <a:r>
                        <a:rPr lang="en-US" sz="1100" spc="0">
                          <a:solidFill>
                            <a:srgbClr val="FFFFFF"/>
                          </a:solidFill>
                          <a:latin typeface="Arial" panose="22635452340000000000" pitchFamily="2"/>
                        </a:rPr>
                        <a:t>Seg2 </a:t>
                      </a:r>
                    </a:p>
                  </a:txBody>
                  <a:tcPr marL="0" marR="0"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333399"/>
                    </a:solidFill>
                  </a:tcPr>
                </a:tc>
                <a:tc>
                  <a:txBody>
                    <a:bodyPr/>
                    <a:lstStyle/>
                    <a:p>
                      <a:pPr marL="0" marR="0" indent="0" algn="ctr">
                        <a:lnSpc>
                          <a:spcPct val="95999"/>
                        </a:lnSpc>
                        <a:spcBef>
                          <a:spcPts val="0"/>
                        </a:spcBef>
                        <a:spcAft>
                          <a:spcPts val="0"/>
                        </a:spcAft>
                      </a:pPr>
                      <a:r>
                        <a:rPr lang="en-US" sz="1100" spc="0">
                          <a:solidFill>
                            <a:srgbClr val="FFFFFF"/>
                          </a:solidFill>
                          <a:latin typeface="Arial" panose="22635452340000000000" pitchFamily="2"/>
                        </a:rPr>
                        <a:t>Seg3 </a:t>
                      </a:r>
                    </a:p>
                  </a:txBody>
                  <a:tcPr marL="0" marR="0"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333399"/>
                    </a:solidFill>
                  </a:tcPr>
                </a:tc>
                <a:tc>
                  <a:txBody>
                    <a:bodyPr/>
                    <a:lstStyle/>
                    <a:p>
                      <a:pPr marL="0" marR="0" indent="0" algn="ctr">
                        <a:lnSpc>
                          <a:spcPct val="95999"/>
                        </a:lnSpc>
                        <a:spcBef>
                          <a:spcPts val="0"/>
                        </a:spcBef>
                        <a:spcAft>
                          <a:spcPts val="0"/>
                        </a:spcAft>
                      </a:pPr>
                      <a:r>
                        <a:rPr lang="en-US" sz="1100" spc="0">
                          <a:solidFill>
                            <a:srgbClr val="FFFFFF"/>
                          </a:solidFill>
                          <a:latin typeface="Arial" panose="22635452340000000000" pitchFamily="2"/>
                        </a:rPr>
                        <a:t>Seg4 </a:t>
                      </a:r>
                    </a:p>
                  </a:txBody>
                  <a:tcPr marL="0" marR="0"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333399"/>
                    </a:solidFill>
                  </a:tcPr>
                </a:tc>
                <a:tc>
                  <a:txBody>
                    <a:bodyPr/>
                    <a:lstStyle/>
                    <a:p>
                      <a:pPr marL="0" marR="0" indent="0" algn="ctr">
                        <a:lnSpc>
                          <a:spcPct val="95999"/>
                        </a:lnSpc>
                        <a:spcBef>
                          <a:spcPts val="0"/>
                        </a:spcBef>
                        <a:spcAft>
                          <a:spcPts val="0"/>
                        </a:spcAft>
                      </a:pPr>
                      <a:r>
                        <a:rPr lang="en-US" sz="1100" spc="-40" dirty="0">
                          <a:solidFill>
                            <a:srgbClr val="FFFFFF"/>
                          </a:solidFill>
                          <a:latin typeface="Arial" panose="22635452340000000000" pitchFamily="2"/>
                        </a:rPr>
                        <a:t>High</a:t>
                      </a:r>
                      <a:r>
                        <a:rPr lang="en-US" sz="1100" spc="-40" baseline="0" dirty="0">
                          <a:solidFill>
                            <a:srgbClr val="FFFFFF"/>
                          </a:solidFill>
                          <a:latin typeface="Arial" panose="22635452340000000000" pitchFamily="2"/>
                        </a:rPr>
                        <a:t> Pressure</a:t>
                      </a:r>
                      <a:r>
                        <a:rPr lang="en-US" sz="1100" spc="-40" dirty="0">
                          <a:solidFill>
                            <a:srgbClr val="FFFFFF"/>
                          </a:solidFill>
                          <a:latin typeface="Arial" panose="22635452340000000000" pitchFamily="2"/>
                        </a:rPr>
                        <a:t> </a:t>
                      </a:r>
                    </a:p>
                  </a:txBody>
                  <a:tcPr marL="0" marR="0"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333399"/>
                    </a:solidFill>
                  </a:tcPr>
                </a:tc>
                <a:extLst>
                  <a:ext uri="{0D108BD9-81ED-4DB2-BD59-A6C34878D82A}">
                    <a16:rowId xmlns:a16="http://schemas.microsoft.com/office/drawing/2014/main" val="10000"/>
                  </a:ext>
                </a:extLst>
              </a:tr>
              <a:tr h="188595">
                <a:tc rowSpan="9">
                  <a:txBody>
                    <a:bodyPr/>
                    <a:lstStyle/>
                    <a:p>
                      <a:pPr marL="0" marR="0" indent="0" algn="ctr">
                        <a:lnSpc>
                          <a:spcPct val="95999"/>
                        </a:lnSpc>
                        <a:spcBef>
                          <a:spcPts val="0"/>
                        </a:spcBef>
                        <a:spcAft>
                          <a:spcPts val="0"/>
                        </a:spcAft>
                      </a:pPr>
                      <a:r>
                        <a:rPr lang="en-US" sz="1100" spc="0">
                          <a:solidFill>
                            <a:srgbClr val="000000"/>
                          </a:solidFill>
                          <a:latin typeface="Arial" panose="22635452340000000000" pitchFamily="2"/>
                        </a:rPr>
                        <a:t>Main </a:t>
                      </a:r>
                    </a:p>
                  </a:txBody>
                  <a:tcPr marL="0" marR="0"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0" cmpd="sng">
                      <a:noFill/>
                      <a:prstDash val="solid"/>
                    </a:lnB>
                  </a:tcPr>
                </a:tc>
                <a:tc rowSpan="9">
                  <a:txBody>
                    <a:bodyPr/>
                    <a:lstStyle/>
                    <a:p>
                      <a:pPr marL="0" marR="0" indent="0" algn="ctr">
                        <a:lnSpc>
                          <a:spcPct val="95999"/>
                        </a:lnSpc>
                        <a:spcBef>
                          <a:spcPts val="0"/>
                        </a:spcBef>
                        <a:spcAft>
                          <a:spcPts val="0"/>
                        </a:spcAft>
                      </a:pPr>
                      <a:r>
                        <a:rPr lang="en-US" sz="1100" spc="0">
                          <a:solidFill>
                            <a:srgbClr val="000000"/>
                          </a:solidFill>
                          <a:latin typeface="Arial" panose="22635452340000000000" pitchFamily="2"/>
                        </a:rPr>
                        <a:t>0 </a:t>
                      </a:r>
                    </a:p>
                  </a:txBody>
                  <a:tcPr marL="0" marR="0"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0" cmpd="sng">
                      <a:noFill/>
                      <a:prstDash val="solid"/>
                    </a:lnB>
                  </a:tcPr>
                </a:tc>
                <a:tc rowSpan="9">
                  <a:txBody>
                    <a:bodyPr/>
                    <a:lstStyle/>
                    <a:p>
                      <a:pPr marL="0" marR="0" indent="0" algn="ctr">
                        <a:lnSpc>
                          <a:spcPct val="95999"/>
                        </a:lnSpc>
                        <a:spcBef>
                          <a:spcPts val="0"/>
                        </a:spcBef>
                        <a:spcAft>
                          <a:spcPts val="0"/>
                        </a:spcAft>
                      </a:pPr>
                      <a:r>
                        <a:rPr lang="en-US" sz="1100" spc="0">
                          <a:solidFill>
                            <a:srgbClr val="000000"/>
                          </a:solidFill>
                          <a:latin typeface="Arial" panose="22635452340000000000" pitchFamily="2"/>
                        </a:rPr>
                        <a:t>2 </a:t>
                      </a:r>
                    </a:p>
                  </a:txBody>
                  <a:tcPr marL="0" marR="0"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0" cmpd="sng">
                      <a:noFill/>
                      <a:prstDash val="solid"/>
                    </a:lnB>
                  </a:tcPr>
                </a:tc>
                <a:tc>
                  <a:txBody>
                    <a:bodyPr/>
                    <a:lstStyle/>
                    <a:p>
                      <a:pPr marL="0" marR="0" indent="0" algn="ctr">
                        <a:lnSpc>
                          <a:spcPct val="95999"/>
                        </a:lnSpc>
                        <a:spcBef>
                          <a:spcPts val="0"/>
                        </a:spcBef>
                        <a:spcAft>
                          <a:spcPts val="0"/>
                        </a:spcAft>
                      </a:pPr>
                      <a:r>
                        <a:rPr lang="en-US" sz="1100" b="1" spc="0">
                          <a:solidFill>
                            <a:srgbClr val="FF0000"/>
                          </a:solidFill>
                          <a:latin typeface="Arial" panose="22635452340000000000" pitchFamily="2"/>
                        </a:rPr>
                        <a:t>0 </a:t>
                      </a:r>
                    </a:p>
                  </a:txBody>
                  <a:tcPr marL="0" marR="0"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tcPr>
                </a:tc>
                <a:tc>
                  <a:txBody>
                    <a:bodyPr/>
                    <a:lstStyle/>
                    <a:p>
                      <a:pPr marL="0" marR="0" indent="0" algn="ctr">
                        <a:lnSpc>
                          <a:spcPct val="95999"/>
                        </a:lnSpc>
                        <a:spcBef>
                          <a:spcPts val="0"/>
                        </a:spcBef>
                        <a:spcAft>
                          <a:spcPts val="0"/>
                        </a:spcAft>
                      </a:pPr>
                      <a:r>
                        <a:rPr lang="en-US" sz="1100" b="1" spc="0">
                          <a:solidFill>
                            <a:srgbClr val="FF0000"/>
                          </a:solidFill>
                          <a:latin typeface="Arial" panose="22635452340000000000" pitchFamily="2"/>
                        </a:rPr>
                        <a:t>0 </a:t>
                      </a:r>
                    </a:p>
                  </a:txBody>
                  <a:tcPr marL="0" marR="0"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tcPr>
                </a:tc>
                <a:tc>
                  <a:txBody>
                    <a:bodyPr/>
                    <a:lstStyle/>
                    <a:p>
                      <a:pPr marL="0" marR="0" indent="0" algn="ctr">
                        <a:lnSpc>
                          <a:spcPct val="95999"/>
                        </a:lnSpc>
                        <a:spcBef>
                          <a:spcPts val="0"/>
                        </a:spcBef>
                        <a:spcAft>
                          <a:spcPts val="0"/>
                        </a:spcAft>
                      </a:pPr>
                      <a:r>
                        <a:rPr lang="en-US" sz="1100" b="1" spc="0" dirty="0">
                          <a:solidFill>
                            <a:srgbClr val="FF0000"/>
                          </a:solidFill>
                          <a:latin typeface="Arial" panose="22635452340000000000" pitchFamily="2"/>
                        </a:rPr>
                        <a:t>426(default) </a:t>
                      </a:r>
                    </a:p>
                  </a:txBody>
                  <a:tcPr marL="0" marR="0"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tcPr>
                </a:tc>
                <a:extLst>
                  <a:ext uri="{0D108BD9-81ED-4DB2-BD59-A6C34878D82A}">
                    <a16:rowId xmlns:a16="http://schemas.microsoft.com/office/drawing/2014/main" val="10001"/>
                  </a:ext>
                </a:extLst>
              </a:tr>
              <a:tr h="192405">
                <a:tc vMerge="1">
                  <a:txBody>
                    <a:bodyPr/>
                    <a:lstStyle/>
                    <a:p>
                      <a:pPr algn="l"/>
                      <a:r>
                        <a:rPr lang="en-US" sz="100"/>
                        <a:t> </a:t>
                      </a:r>
                    </a:p>
                  </a:txBody>
                  <a:tcPr marL="0" marR="0" marT="0" marB="0" anchor="ctr">
                    <a:lnL w="6350" cmpd="sng">
                      <a:solidFill>
                        <a:srgbClr val="000000"/>
                      </a:solidFill>
                      <a:prstDash val="solid"/>
                    </a:lnL>
                    <a:lnR w="6350" cmpd="sng">
                      <a:solidFill>
                        <a:srgbClr val="000000"/>
                      </a:solidFill>
                      <a:prstDash val="solid"/>
                    </a:lnR>
                    <a:lnT w="0" cmpd="sng">
                      <a:noFill/>
                      <a:prstDash val="solid"/>
                    </a:lnT>
                    <a:lnB w="0" cmpd="sng">
                      <a:noFill/>
                      <a:prstDash val="solid"/>
                    </a:lnB>
                  </a:tcPr>
                </a:tc>
                <a:tc vMerge="1">
                  <a:txBody>
                    <a:bodyPr/>
                    <a:lstStyle/>
                    <a:p>
                      <a:pPr algn="l"/>
                      <a:r>
                        <a:rPr lang="en-US" sz="100"/>
                        <a:t> </a:t>
                      </a:r>
                    </a:p>
                  </a:txBody>
                  <a:tcPr marL="0" marR="0" marT="0" marB="0" anchor="ctr">
                    <a:lnL w="6350" cmpd="sng">
                      <a:solidFill>
                        <a:srgbClr val="000000"/>
                      </a:solidFill>
                      <a:prstDash val="solid"/>
                    </a:lnL>
                    <a:lnR w="6350" cmpd="sng">
                      <a:solidFill>
                        <a:srgbClr val="000000"/>
                      </a:solidFill>
                      <a:prstDash val="solid"/>
                    </a:lnR>
                    <a:lnT w="0" cmpd="sng">
                      <a:noFill/>
                      <a:prstDash val="solid"/>
                    </a:lnT>
                    <a:lnB w="0" cmpd="sng">
                      <a:noFill/>
                      <a:prstDash val="solid"/>
                    </a:lnB>
                  </a:tcPr>
                </a:tc>
                <a:tc vMerge="1">
                  <a:txBody>
                    <a:bodyPr/>
                    <a:lstStyle/>
                    <a:p>
                      <a:pPr algn="l"/>
                      <a:r>
                        <a:rPr lang="en-US" sz="100"/>
                        <a:t> </a:t>
                      </a:r>
                    </a:p>
                  </a:txBody>
                  <a:tcPr marL="0" marR="0" marT="0" marB="0" anchor="ctr">
                    <a:lnL w="6350" cmpd="sng">
                      <a:solidFill>
                        <a:srgbClr val="000000"/>
                      </a:solidFill>
                      <a:prstDash val="solid"/>
                    </a:lnL>
                    <a:lnR w="6350" cmpd="sng">
                      <a:solidFill>
                        <a:srgbClr val="000000"/>
                      </a:solidFill>
                      <a:prstDash val="solid"/>
                    </a:lnR>
                    <a:lnT w="0" cmpd="sng">
                      <a:noFill/>
                      <a:prstDash val="solid"/>
                    </a:lnT>
                    <a:lnB w="0" cmpd="sng">
                      <a:noFill/>
                      <a:prstDash val="solid"/>
                    </a:lnB>
                  </a:tcPr>
                </a:tc>
                <a:tc>
                  <a:txBody>
                    <a:bodyPr/>
                    <a:lstStyle/>
                    <a:p>
                      <a:pPr marL="0" marR="0" indent="0" algn="ctr">
                        <a:lnSpc>
                          <a:spcPct val="95999"/>
                        </a:lnSpc>
                        <a:spcBef>
                          <a:spcPts val="0"/>
                        </a:spcBef>
                        <a:spcAft>
                          <a:spcPts val="0"/>
                        </a:spcAft>
                      </a:pPr>
                      <a:r>
                        <a:rPr lang="en-US" sz="1100" spc="0">
                          <a:solidFill>
                            <a:srgbClr val="000000"/>
                          </a:solidFill>
                          <a:latin typeface="Arial" panose="22635452340000000000" pitchFamily="2"/>
                        </a:rPr>
                        <a:t>0 </a:t>
                      </a:r>
                    </a:p>
                  </a:txBody>
                  <a:tcPr marL="0" marR="0"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tcPr>
                </a:tc>
                <a:tc>
                  <a:txBody>
                    <a:bodyPr/>
                    <a:lstStyle/>
                    <a:p>
                      <a:pPr marL="0" marR="0" indent="0" algn="ctr">
                        <a:lnSpc>
                          <a:spcPct val="95999"/>
                        </a:lnSpc>
                        <a:spcBef>
                          <a:spcPts val="0"/>
                        </a:spcBef>
                        <a:spcAft>
                          <a:spcPts val="0"/>
                        </a:spcAft>
                      </a:pPr>
                      <a:r>
                        <a:rPr lang="en-US" sz="1100" spc="0">
                          <a:solidFill>
                            <a:srgbClr val="000000"/>
                          </a:solidFill>
                          <a:latin typeface="Arial" panose="22635452340000000000" pitchFamily="2"/>
                        </a:rPr>
                        <a:t>1 </a:t>
                      </a:r>
                    </a:p>
                  </a:txBody>
                  <a:tcPr marL="0" marR="0"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tcPr>
                </a:tc>
                <a:tc>
                  <a:txBody>
                    <a:bodyPr/>
                    <a:lstStyle/>
                    <a:p>
                      <a:pPr marL="0" marR="0" indent="0" algn="ctr">
                        <a:lnSpc>
                          <a:spcPct val="95999"/>
                        </a:lnSpc>
                        <a:spcBef>
                          <a:spcPts val="0"/>
                        </a:spcBef>
                        <a:spcAft>
                          <a:spcPts val="0"/>
                        </a:spcAft>
                      </a:pPr>
                      <a:r>
                        <a:rPr lang="en-US" sz="1100" spc="0" dirty="0">
                          <a:solidFill>
                            <a:srgbClr val="000000"/>
                          </a:solidFill>
                          <a:latin typeface="Arial" panose="22635452340000000000" pitchFamily="2"/>
                        </a:rPr>
                        <a:t>355</a:t>
                      </a:r>
                    </a:p>
                  </a:txBody>
                  <a:tcPr marL="0" marR="0"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tcPr>
                </a:tc>
                <a:extLst>
                  <a:ext uri="{0D108BD9-81ED-4DB2-BD59-A6C34878D82A}">
                    <a16:rowId xmlns:a16="http://schemas.microsoft.com/office/drawing/2014/main" val="10002"/>
                  </a:ext>
                </a:extLst>
              </a:tr>
              <a:tr h="188595">
                <a:tc vMerge="1">
                  <a:txBody>
                    <a:bodyPr/>
                    <a:lstStyle/>
                    <a:p>
                      <a:pPr algn="l"/>
                      <a:r>
                        <a:rPr lang="en-US" sz="100"/>
                        <a:t> </a:t>
                      </a:r>
                    </a:p>
                  </a:txBody>
                  <a:tcPr marL="0" marR="0" marT="0" marB="0" anchor="ctr">
                    <a:lnL w="6350" cmpd="sng">
                      <a:solidFill>
                        <a:srgbClr val="000000"/>
                      </a:solidFill>
                      <a:prstDash val="solid"/>
                    </a:lnL>
                    <a:lnR w="6350" cmpd="sng">
                      <a:solidFill>
                        <a:srgbClr val="000000"/>
                      </a:solidFill>
                      <a:prstDash val="solid"/>
                    </a:lnR>
                    <a:lnT w="0" cmpd="sng">
                      <a:noFill/>
                      <a:prstDash val="solid"/>
                    </a:lnT>
                    <a:lnB w="0" cmpd="sng">
                      <a:noFill/>
                      <a:prstDash val="solid"/>
                    </a:lnB>
                  </a:tcPr>
                </a:tc>
                <a:tc vMerge="1">
                  <a:txBody>
                    <a:bodyPr/>
                    <a:lstStyle/>
                    <a:p>
                      <a:pPr algn="l"/>
                      <a:r>
                        <a:rPr lang="en-US" sz="100"/>
                        <a:t> </a:t>
                      </a:r>
                    </a:p>
                  </a:txBody>
                  <a:tcPr marL="0" marR="0" marT="0" marB="0" anchor="ctr">
                    <a:lnL w="6350" cmpd="sng">
                      <a:solidFill>
                        <a:srgbClr val="000000"/>
                      </a:solidFill>
                      <a:prstDash val="solid"/>
                    </a:lnL>
                    <a:lnR w="6350" cmpd="sng">
                      <a:solidFill>
                        <a:srgbClr val="000000"/>
                      </a:solidFill>
                      <a:prstDash val="solid"/>
                    </a:lnR>
                    <a:lnT w="0" cmpd="sng">
                      <a:noFill/>
                      <a:prstDash val="solid"/>
                    </a:lnT>
                    <a:lnB w="0" cmpd="sng">
                      <a:noFill/>
                      <a:prstDash val="solid"/>
                    </a:lnB>
                  </a:tcPr>
                </a:tc>
                <a:tc vMerge="1">
                  <a:txBody>
                    <a:bodyPr/>
                    <a:lstStyle/>
                    <a:p>
                      <a:pPr algn="l"/>
                      <a:r>
                        <a:rPr lang="en-US" sz="100"/>
                        <a:t> </a:t>
                      </a:r>
                    </a:p>
                  </a:txBody>
                  <a:tcPr marL="0" marR="0" marT="0" marB="0" anchor="ctr">
                    <a:lnL w="6350" cmpd="sng">
                      <a:solidFill>
                        <a:srgbClr val="000000"/>
                      </a:solidFill>
                      <a:prstDash val="solid"/>
                    </a:lnL>
                    <a:lnR w="6350" cmpd="sng">
                      <a:solidFill>
                        <a:srgbClr val="000000"/>
                      </a:solidFill>
                      <a:prstDash val="solid"/>
                    </a:lnR>
                    <a:lnT w="0" cmpd="sng">
                      <a:noFill/>
                      <a:prstDash val="solid"/>
                    </a:lnT>
                    <a:lnB w="0" cmpd="sng">
                      <a:noFill/>
                      <a:prstDash val="solid"/>
                    </a:lnB>
                  </a:tcPr>
                </a:tc>
                <a:tc>
                  <a:txBody>
                    <a:bodyPr/>
                    <a:lstStyle/>
                    <a:p>
                      <a:pPr marL="0" marR="0" indent="0" algn="ctr">
                        <a:lnSpc>
                          <a:spcPct val="95999"/>
                        </a:lnSpc>
                        <a:spcBef>
                          <a:spcPts val="0"/>
                        </a:spcBef>
                        <a:spcAft>
                          <a:spcPts val="0"/>
                        </a:spcAft>
                      </a:pPr>
                      <a:r>
                        <a:rPr lang="en-US" sz="1100" spc="0">
                          <a:solidFill>
                            <a:srgbClr val="000000"/>
                          </a:solidFill>
                          <a:latin typeface="Arial" panose="22635452340000000000" pitchFamily="2"/>
                        </a:rPr>
                        <a:t>0 </a:t>
                      </a:r>
                    </a:p>
                  </a:txBody>
                  <a:tcPr marL="0" marR="0"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tcPr>
                </a:tc>
                <a:tc>
                  <a:txBody>
                    <a:bodyPr/>
                    <a:lstStyle/>
                    <a:p>
                      <a:pPr marL="0" marR="0" indent="0" algn="ctr">
                        <a:lnSpc>
                          <a:spcPct val="95999"/>
                        </a:lnSpc>
                        <a:spcBef>
                          <a:spcPts val="0"/>
                        </a:spcBef>
                        <a:spcAft>
                          <a:spcPts val="0"/>
                        </a:spcAft>
                      </a:pPr>
                      <a:r>
                        <a:rPr lang="en-US" sz="1100" spc="0">
                          <a:solidFill>
                            <a:srgbClr val="000000"/>
                          </a:solidFill>
                          <a:latin typeface="Arial" panose="22635452340000000000" pitchFamily="2"/>
                        </a:rPr>
                        <a:t>2 </a:t>
                      </a:r>
                    </a:p>
                  </a:txBody>
                  <a:tcPr marL="0" marR="0"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tcPr>
                </a:tc>
                <a:tc>
                  <a:txBody>
                    <a:bodyPr/>
                    <a:lstStyle/>
                    <a:p>
                      <a:pPr marL="0" marR="0" indent="0" algn="ctr">
                        <a:lnSpc>
                          <a:spcPct val="95999"/>
                        </a:lnSpc>
                        <a:spcBef>
                          <a:spcPts val="0"/>
                        </a:spcBef>
                        <a:spcAft>
                          <a:spcPts val="0"/>
                        </a:spcAft>
                      </a:pPr>
                      <a:r>
                        <a:rPr lang="en-US" sz="1100" spc="0" dirty="0">
                          <a:solidFill>
                            <a:srgbClr val="000000"/>
                          </a:solidFill>
                          <a:latin typeface="Arial" panose="22635452340000000000" pitchFamily="2"/>
                        </a:rPr>
                        <a:t>369</a:t>
                      </a:r>
                    </a:p>
                  </a:txBody>
                  <a:tcPr marL="0" marR="0"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tcPr>
                </a:tc>
                <a:extLst>
                  <a:ext uri="{0D108BD9-81ED-4DB2-BD59-A6C34878D82A}">
                    <a16:rowId xmlns:a16="http://schemas.microsoft.com/office/drawing/2014/main" val="10003"/>
                  </a:ext>
                </a:extLst>
              </a:tr>
              <a:tr h="189230">
                <a:tc vMerge="1">
                  <a:txBody>
                    <a:bodyPr/>
                    <a:lstStyle/>
                    <a:p>
                      <a:pPr algn="l"/>
                      <a:r>
                        <a:rPr lang="en-US" sz="100"/>
                        <a:t> </a:t>
                      </a:r>
                    </a:p>
                  </a:txBody>
                  <a:tcPr marL="0" marR="0" marT="0" marB="0" anchor="ctr">
                    <a:lnL w="6350" cmpd="sng">
                      <a:solidFill>
                        <a:srgbClr val="000000"/>
                      </a:solidFill>
                      <a:prstDash val="solid"/>
                    </a:lnL>
                    <a:lnR w="6350" cmpd="sng">
                      <a:solidFill>
                        <a:srgbClr val="000000"/>
                      </a:solidFill>
                      <a:prstDash val="solid"/>
                    </a:lnR>
                    <a:lnT w="0" cmpd="sng">
                      <a:noFill/>
                      <a:prstDash val="solid"/>
                    </a:lnT>
                    <a:lnB w="0" cmpd="sng">
                      <a:noFill/>
                      <a:prstDash val="solid"/>
                    </a:lnB>
                  </a:tcPr>
                </a:tc>
                <a:tc vMerge="1">
                  <a:txBody>
                    <a:bodyPr/>
                    <a:lstStyle/>
                    <a:p>
                      <a:pPr algn="l"/>
                      <a:r>
                        <a:rPr lang="en-US" sz="100"/>
                        <a:t> </a:t>
                      </a:r>
                    </a:p>
                  </a:txBody>
                  <a:tcPr marL="0" marR="0" marT="0" marB="0" anchor="ctr">
                    <a:lnL w="6350" cmpd="sng">
                      <a:solidFill>
                        <a:srgbClr val="000000"/>
                      </a:solidFill>
                      <a:prstDash val="solid"/>
                    </a:lnL>
                    <a:lnR w="6350" cmpd="sng">
                      <a:solidFill>
                        <a:srgbClr val="000000"/>
                      </a:solidFill>
                      <a:prstDash val="solid"/>
                    </a:lnR>
                    <a:lnT w="0" cmpd="sng">
                      <a:noFill/>
                      <a:prstDash val="solid"/>
                    </a:lnT>
                    <a:lnB w="0" cmpd="sng">
                      <a:noFill/>
                      <a:prstDash val="solid"/>
                    </a:lnB>
                  </a:tcPr>
                </a:tc>
                <a:tc vMerge="1">
                  <a:txBody>
                    <a:bodyPr/>
                    <a:lstStyle/>
                    <a:p>
                      <a:pPr algn="l"/>
                      <a:r>
                        <a:rPr lang="en-US" sz="100"/>
                        <a:t> </a:t>
                      </a:r>
                    </a:p>
                  </a:txBody>
                  <a:tcPr marL="0" marR="0" marT="0" marB="0" anchor="ctr">
                    <a:lnL w="6350" cmpd="sng">
                      <a:solidFill>
                        <a:srgbClr val="000000"/>
                      </a:solidFill>
                      <a:prstDash val="solid"/>
                    </a:lnL>
                    <a:lnR w="6350" cmpd="sng">
                      <a:solidFill>
                        <a:srgbClr val="000000"/>
                      </a:solidFill>
                      <a:prstDash val="solid"/>
                    </a:lnR>
                    <a:lnT w="0" cmpd="sng">
                      <a:noFill/>
                      <a:prstDash val="solid"/>
                    </a:lnT>
                    <a:lnB w="0" cmpd="sng">
                      <a:noFill/>
                      <a:prstDash val="solid"/>
                    </a:lnB>
                  </a:tcPr>
                </a:tc>
                <a:tc>
                  <a:txBody>
                    <a:bodyPr/>
                    <a:lstStyle/>
                    <a:p>
                      <a:pPr marL="0" marR="0" indent="0" algn="ctr">
                        <a:lnSpc>
                          <a:spcPct val="95999"/>
                        </a:lnSpc>
                        <a:spcBef>
                          <a:spcPts val="0"/>
                        </a:spcBef>
                        <a:spcAft>
                          <a:spcPts val="0"/>
                        </a:spcAft>
                      </a:pPr>
                      <a:r>
                        <a:rPr lang="en-US" sz="1100" spc="0">
                          <a:solidFill>
                            <a:srgbClr val="000000"/>
                          </a:solidFill>
                          <a:latin typeface="Arial" panose="22635452340000000000" pitchFamily="2"/>
                        </a:rPr>
                        <a:t>0 </a:t>
                      </a:r>
                    </a:p>
                  </a:txBody>
                  <a:tcPr marL="0" marR="0"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tcPr>
                </a:tc>
                <a:tc>
                  <a:txBody>
                    <a:bodyPr/>
                    <a:lstStyle/>
                    <a:p>
                      <a:pPr marL="0" marR="0" indent="0" algn="ctr">
                        <a:lnSpc>
                          <a:spcPct val="95999"/>
                        </a:lnSpc>
                        <a:spcBef>
                          <a:spcPts val="0"/>
                        </a:spcBef>
                        <a:spcAft>
                          <a:spcPts val="0"/>
                        </a:spcAft>
                      </a:pPr>
                      <a:r>
                        <a:rPr lang="en-US" sz="1100" spc="0">
                          <a:solidFill>
                            <a:srgbClr val="000000"/>
                          </a:solidFill>
                          <a:latin typeface="Arial" panose="22635452340000000000" pitchFamily="2"/>
                        </a:rPr>
                        <a:t>3 </a:t>
                      </a:r>
                    </a:p>
                  </a:txBody>
                  <a:tcPr marL="0" marR="0"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tcPr>
                </a:tc>
                <a:tc>
                  <a:txBody>
                    <a:bodyPr/>
                    <a:lstStyle/>
                    <a:p>
                      <a:pPr marL="0" marR="0" indent="0" algn="ctr">
                        <a:lnSpc>
                          <a:spcPct val="95999"/>
                        </a:lnSpc>
                        <a:spcBef>
                          <a:spcPts val="0"/>
                        </a:spcBef>
                        <a:spcAft>
                          <a:spcPts val="0"/>
                        </a:spcAft>
                      </a:pPr>
                      <a:r>
                        <a:rPr lang="en-US" sz="1100" spc="0" dirty="0">
                          <a:solidFill>
                            <a:srgbClr val="000000"/>
                          </a:solidFill>
                          <a:latin typeface="Arial" panose="22635452340000000000" pitchFamily="2"/>
                        </a:rPr>
                        <a:t>384</a:t>
                      </a:r>
                    </a:p>
                  </a:txBody>
                  <a:tcPr marL="0" marR="0"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tcPr>
                </a:tc>
                <a:extLst>
                  <a:ext uri="{0D108BD9-81ED-4DB2-BD59-A6C34878D82A}">
                    <a16:rowId xmlns:a16="http://schemas.microsoft.com/office/drawing/2014/main" val="10004"/>
                  </a:ext>
                </a:extLst>
              </a:tr>
              <a:tr h="189230">
                <a:tc vMerge="1">
                  <a:txBody>
                    <a:bodyPr/>
                    <a:lstStyle/>
                    <a:p>
                      <a:pPr algn="l"/>
                      <a:r>
                        <a:rPr lang="en-US" sz="100"/>
                        <a:t> </a:t>
                      </a:r>
                    </a:p>
                  </a:txBody>
                  <a:tcPr marL="0" marR="0" marT="0" marB="0" anchor="ctr">
                    <a:lnL w="6350" cmpd="sng">
                      <a:solidFill>
                        <a:srgbClr val="000000"/>
                      </a:solidFill>
                      <a:prstDash val="solid"/>
                    </a:lnL>
                    <a:lnR w="6350" cmpd="sng">
                      <a:solidFill>
                        <a:srgbClr val="000000"/>
                      </a:solidFill>
                      <a:prstDash val="solid"/>
                    </a:lnR>
                    <a:lnT w="0" cmpd="sng">
                      <a:noFill/>
                      <a:prstDash val="solid"/>
                    </a:lnT>
                    <a:lnB w="0" cmpd="sng">
                      <a:noFill/>
                      <a:prstDash val="solid"/>
                    </a:lnB>
                  </a:tcPr>
                </a:tc>
                <a:tc vMerge="1">
                  <a:txBody>
                    <a:bodyPr/>
                    <a:lstStyle/>
                    <a:p>
                      <a:pPr algn="l"/>
                      <a:r>
                        <a:rPr lang="en-US" sz="100"/>
                        <a:t> </a:t>
                      </a:r>
                    </a:p>
                  </a:txBody>
                  <a:tcPr marL="0" marR="0" marT="0" marB="0" anchor="ctr">
                    <a:lnL w="6350" cmpd="sng">
                      <a:solidFill>
                        <a:srgbClr val="000000"/>
                      </a:solidFill>
                      <a:prstDash val="solid"/>
                    </a:lnL>
                    <a:lnR w="6350" cmpd="sng">
                      <a:solidFill>
                        <a:srgbClr val="000000"/>
                      </a:solidFill>
                      <a:prstDash val="solid"/>
                    </a:lnR>
                    <a:lnT w="0" cmpd="sng">
                      <a:noFill/>
                      <a:prstDash val="solid"/>
                    </a:lnT>
                    <a:lnB w="0" cmpd="sng">
                      <a:noFill/>
                      <a:prstDash val="solid"/>
                    </a:lnB>
                  </a:tcPr>
                </a:tc>
                <a:tc vMerge="1">
                  <a:txBody>
                    <a:bodyPr/>
                    <a:lstStyle/>
                    <a:p>
                      <a:pPr algn="l"/>
                      <a:r>
                        <a:rPr lang="en-US" sz="100"/>
                        <a:t> </a:t>
                      </a:r>
                    </a:p>
                  </a:txBody>
                  <a:tcPr marL="0" marR="0" marT="0" marB="0" anchor="ctr">
                    <a:lnL w="6350" cmpd="sng">
                      <a:solidFill>
                        <a:srgbClr val="000000"/>
                      </a:solidFill>
                      <a:prstDash val="solid"/>
                    </a:lnL>
                    <a:lnR w="6350" cmpd="sng">
                      <a:solidFill>
                        <a:srgbClr val="000000"/>
                      </a:solidFill>
                      <a:prstDash val="solid"/>
                    </a:lnR>
                    <a:lnT w="0" cmpd="sng">
                      <a:noFill/>
                      <a:prstDash val="solid"/>
                    </a:lnT>
                    <a:lnB w="0" cmpd="sng">
                      <a:noFill/>
                      <a:prstDash val="solid"/>
                    </a:lnB>
                  </a:tcPr>
                </a:tc>
                <a:tc>
                  <a:txBody>
                    <a:bodyPr/>
                    <a:lstStyle/>
                    <a:p>
                      <a:pPr marL="0" marR="0" indent="0" algn="ctr">
                        <a:lnSpc>
                          <a:spcPct val="95999"/>
                        </a:lnSpc>
                        <a:spcBef>
                          <a:spcPts val="0"/>
                        </a:spcBef>
                        <a:spcAft>
                          <a:spcPts val="0"/>
                        </a:spcAft>
                      </a:pPr>
                      <a:r>
                        <a:rPr lang="en-US" sz="1100" spc="0">
                          <a:solidFill>
                            <a:srgbClr val="000000"/>
                          </a:solidFill>
                          <a:latin typeface="Arial" panose="22635452340000000000" pitchFamily="2"/>
                        </a:rPr>
                        <a:t>0 </a:t>
                      </a:r>
                    </a:p>
                  </a:txBody>
                  <a:tcPr marL="0" marR="0"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tcPr>
                </a:tc>
                <a:tc>
                  <a:txBody>
                    <a:bodyPr/>
                    <a:lstStyle/>
                    <a:p>
                      <a:pPr marL="0" marR="0" indent="0" algn="ctr">
                        <a:lnSpc>
                          <a:spcPct val="95999"/>
                        </a:lnSpc>
                        <a:spcBef>
                          <a:spcPts val="0"/>
                        </a:spcBef>
                        <a:spcAft>
                          <a:spcPts val="0"/>
                        </a:spcAft>
                      </a:pPr>
                      <a:r>
                        <a:rPr lang="en-US" sz="1100" spc="0">
                          <a:solidFill>
                            <a:srgbClr val="000000"/>
                          </a:solidFill>
                          <a:latin typeface="Arial" panose="22635452340000000000" pitchFamily="2"/>
                        </a:rPr>
                        <a:t>4 </a:t>
                      </a:r>
                    </a:p>
                  </a:txBody>
                  <a:tcPr marL="0" marR="0"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tcPr>
                </a:tc>
                <a:tc>
                  <a:txBody>
                    <a:bodyPr/>
                    <a:lstStyle/>
                    <a:p>
                      <a:pPr marL="0" marR="0" indent="0" algn="ctr">
                        <a:lnSpc>
                          <a:spcPct val="95999"/>
                        </a:lnSpc>
                        <a:spcBef>
                          <a:spcPts val="0"/>
                        </a:spcBef>
                        <a:spcAft>
                          <a:spcPts val="0"/>
                        </a:spcAft>
                      </a:pPr>
                      <a:r>
                        <a:rPr lang="en-US" sz="1100" spc="0" dirty="0">
                          <a:solidFill>
                            <a:srgbClr val="000000"/>
                          </a:solidFill>
                          <a:latin typeface="Arial" panose="22635452340000000000" pitchFamily="2"/>
                        </a:rPr>
                        <a:t>398 </a:t>
                      </a:r>
                    </a:p>
                  </a:txBody>
                  <a:tcPr marL="0" marR="0"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tcPr>
                </a:tc>
                <a:extLst>
                  <a:ext uri="{0D108BD9-81ED-4DB2-BD59-A6C34878D82A}">
                    <a16:rowId xmlns:a16="http://schemas.microsoft.com/office/drawing/2014/main" val="10005"/>
                  </a:ext>
                </a:extLst>
              </a:tr>
              <a:tr h="188595">
                <a:tc vMerge="1">
                  <a:txBody>
                    <a:bodyPr/>
                    <a:lstStyle/>
                    <a:p>
                      <a:pPr algn="l"/>
                      <a:r>
                        <a:rPr lang="en-US" sz="100"/>
                        <a:t> </a:t>
                      </a:r>
                    </a:p>
                  </a:txBody>
                  <a:tcPr marL="0" marR="0" marT="0" marB="0" anchor="ctr">
                    <a:lnL w="6350" cmpd="sng">
                      <a:solidFill>
                        <a:srgbClr val="000000"/>
                      </a:solidFill>
                      <a:prstDash val="solid"/>
                    </a:lnL>
                    <a:lnR w="6350" cmpd="sng">
                      <a:solidFill>
                        <a:srgbClr val="000000"/>
                      </a:solidFill>
                      <a:prstDash val="solid"/>
                    </a:lnR>
                    <a:lnT w="0" cmpd="sng">
                      <a:noFill/>
                      <a:prstDash val="solid"/>
                    </a:lnT>
                    <a:lnB w="0" cmpd="sng">
                      <a:noFill/>
                      <a:prstDash val="solid"/>
                    </a:lnB>
                  </a:tcPr>
                </a:tc>
                <a:tc vMerge="1">
                  <a:txBody>
                    <a:bodyPr/>
                    <a:lstStyle/>
                    <a:p>
                      <a:pPr algn="l"/>
                      <a:r>
                        <a:rPr lang="en-US" sz="100"/>
                        <a:t> </a:t>
                      </a:r>
                    </a:p>
                  </a:txBody>
                  <a:tcPr marL="0" marR="0" marT="0" marB="0" anchor="ctr">
                    <a:lnL w="6350" cmpd="sng">
                      <a:solidFill>
                        <a:srgbClr val="000000"/>
                      </a:solidFill>
                      <a:prstDash val="solid"/>
                    </a:lnL>
                    <a:lnR w="6350" cmpd="sng">
                      <a:solidFill>
                        <a:srgbClr val="000000"/>
                      </a:solidFill>
                      <a:prstDash val="solid"/>
                    </a:lnR>
                    <a:lnT w="0" cmpd="sng">
                      <a:noFill/>
                      <a:prstDash val="solid"/>
                    </a:lnT>
                    <a:lnB w="0" cmpd="sng">
                      <a:noFill/>
                      <a:prstDash val="solid"/>
                    </a:lnB>
                  </a:tcPr>
                </a:tc>
                <a:tc vMerge="1">
                  <a:txBody>
                    <a:bodyPr/>
                    <a:lstStyle/>
                    <a:p>
                      <a:pPr algn="l"/>
                      <a:r>
                        <a:rPr lang="en-US" sz="100"/>
                        <a:t> </a:t>
                      </a:r>
                    </a:p>
                  </a:txBody>
                  <a:tcPr marL="0" marR="0" marT="0" marB="0" anchor="ctr">
                    <a:lnL w="6350" cmpd="sng">
                      <a:solidFill>
                        <a:srgbClr val="000000"/>
                      </a:solidFill>
                      <a:prstDash val="solid"/>
                    </a:lnL>
                    <a:lnR w="6350" cmpd="sng">
                      <a:solidFill>
                        <a:srgbClr val="000000"/>
                      </a:solidFill>
                      <a:prstDash val="solid"/>
                    </a:lnR>
                    <a:lnT w="0" cmpd="sng">
                      <a:noFill/>
                      <a:prstDash val="solid"/>
                    </a:lnT>
                    <a:lnB w="0" cmpd="sng">
                      <a:noFill/>
                      <a:prstDash val="solid"/>
                    </a:lnB>
                  </a:tcPr>
                </a:tc>
                <a:tc>
                  <a:txBody>
                    <a:bodyPr/>
                    <a:lstStyle/>
                    <a:p>
                      <a:pPr marL="0" marR="0" indent="0" algn="ctr">
                        <a:lnSpc>
                          <a:spcPct val="95999"/>
                        </a:lnSpc>
                        <a:spcBef>
                          <a:spcPts val="0"/>
                        </a:spcBef>
                        <a:spcAft>
                          <a:spcPts val="0"/>
                        </a:spcAft>
                      </a:pPr>
                      <a:r>
                        <a:rPr lang="en-US" sz="1100" spc="0">
                          <a:solidFill>
                            <a:srgbClr val="000000"/>
                          </a:solidFill>
                          <a:latin typeface="Arial" panose="22635452340000000000" pitchFamily="2"/>
                        </a:rPr>
                        <a:t>0 </a:t>
                      </a:r>
                    </a:p>
                  </a:txBody>
                  <a:tcPr marL="0" marR="0"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tcPr>
                </a:tc>
                <a:tc>
                  <a:txBody>
                    <a:bodyPr/>
                    <a:lstStyle/>
                    <a:p>
                      <a:pPr marL="0" marR="0" indent="0" algn="ctr">
                        <a:lnSpc>
                          <a:spcPct val="95999"/>
                        </a:lnSpc>
                        <a:spcBef>
                          <a:spcPts val="0"/>
                        </a:spcBef>
                        <a:spcAft>
                          <a:spcPts val="0"/>
                        </a:spcAft>
                      </a:pPr>
                      <a:r>
                        <a:rPr lang="en-US" sz="1100" spc="0">
                          <a:solidFill>
                            <a:srgbClr val="000000"/>
                          </a:solidFill>
                          <a:latin typeface="Arial" panose="22635452340000000000" pitchFamily="2"/>
                        </a:rPr>
                        <a:t>5 </a:t>
                      </a:r>
                    </a:p>
                  </a:txBody>
                  <a:tcPr marL="0" marR="0"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tcPr>
                </a:tc>
                <a:tc>
                  <a:txBody>
                    <a:bodyPr/>
                    <a:lstStyle/>
                    <a:p>
                      <a:pPr marL="0" marR="0" indent="0" algn="ctr">
                        <a:lnSpc>
                          <a:spcPct val="95999"/>
                        </a:lnSpc>
                        <a:spcBef>
                          <a:spcPts val="0"/>
                        </a:spcBef>
                        <a:spcAft>
                          <a:spcPts val="0"/>
                        </a:spcAft>
                      </a:pPr>
                      <a:r>
                        <a:rPr lang="en-US" sz="1100" spc="0" dirty="0">
                          <a:solidFill>
                            <a:srgbClr val="000000"/>
                          </a:solidFill>
                          <a:latin typeface="Arial" panose="22635452340000000000" pitchFamily="2"/>
                        </a:rPr>
                        <a:t>412 </a:t>
                      </a:r>
                    </a:p>
                  </a:txBody>
                  <a:tcPr marL="0" marR="0"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tcPr>
                </a:tc>
                <a:extLst>
                  <a:ext uri="{0D108BD9-81ED-4DB2-BD59-A6C34878D82A}">
                    <a16:rowId xmlns:a16="http://schemas.microsoft.com/office/drawing/2014/main" val="10006"/>
                  </a:ext>
                </a:extLst>
              </a:tr>
              <a:tr h="189230">
                <a:tc vMerge="1">
                  <a:txBody>
                    <a:bodyPr/>
                    <a:lstStyle/>
                    <a:p>
                      <a:pPr algn="l"/>
                      <a:r>
                        <a:rPr lang="en-US" sz="100"/>
                        <a:t> </a:t>
                      </a:r>
                    </a:p>
                  </a:txBody>
                  <a:tcPr marL="0" marR="0" marT="0" marB="0" anchor="ctr">
                    <a:lnL w="6350" cmpd="sng">
                      <a:solidFill>
                        <a:srgbClr val="000000"/>
                      </a:solidFill>
                      <a:prstDash val="solid"/>
                    </a:lnL>
                    <a:lnR w="6350" cmpd="sng">
                      <a:solidFill>
                        <a:srgbClr val="000000"/>
                      </a:solidFill>
                      <a:prstDash val="solid"/>
                    </a:lnR>
                    <a:lnT w="0" cmpd="sng">
                      <a:noFill/>
                      <a:prstDash val="solid"/>
                    </a:lnT>
                    <a:lnB w="0" cmpd="sng">
                      <a:noFill/>
                      <a:prstDash val="solid"/>
                    </a:lnB>
                  </a:tcPr>
                </a:tc>
                <a:tc vMerge="1">
                  <a:txBody>
                    <a:bodyPr/>
                    <a:lstStyle/>
                    <a:p>
                      <a:pPr algn="l"/>
                      <a:r>
                        <a:rPr lang="en-US" sz="100"/>
                        <a:t> </a:t>
                      </a:r>
                    </a:p>
                  </a:txBody>
                  <a:tcPr marL="0" marR="0" marT="0" marB="0" anchor="ctr">
                    <a:lnL w="6350" cmpd="sng">
                      <a:solidFill>
                        <a:srgbClr val="000000"/>
                      </a:solidFill>
                      <a:prstDash val="solid"/>
                    </a:lnL>
                    <a:lnR w="6350" cmpd="sng">
                      <a:solidFill>
                        <a:srgbClr val="000000"/>
                      </a:solidFill>
                      <a:prstDash val="solid"/>
                    </a:lnR>
                    <a:lnT w="0" cmpd="sng">
                      <a:noFill/>
                      <a:prstDash val="solid"/>
                    </a:lnT>
                    <a:lnB w="0" cmpd="sng">
                      <a:noFill/>
                      <a:prstDash val="solid"/>
                    </a:lnB>
                  </a:tcPr>
                </a:tc>
                <a:tc vMerge="1">
                  <a:txBody>
                    <a:bodyPr/>
                    <a:lstStyle/>
                    <a:p>
                      <a:pPr algn="l"/>
                      <a:r>
                        <a:rPr lang="en-US" sz="100"/>
                        <a:t> </a:t>
                      </a:r>
                    </a:p>
                  </a:txBody>
                  <a:tcPr marL="0" marR="0" marT="0" marB="0" anchor="ctr">
                    <a:lnL w="6350" cmpd="sng">
                      <a:solidFill>
                        <a:srgbClr val="000000"/>
                      </a:solidFill>
                      <a:prstDash val="solid"/>
                    </a:lnL>
                    <a:lnR w="6350" cmpd="sng">
                      <a:solidFill>
                        <a:srgbClr val="000000"/>
                      </a:solidFill>
                      <a:prstDash val="solid"/>
                    </a:lnR>
                    <a:lnT w="0" cmpd="sng">
                      <a:noFill/>
                      <a:prstDash val="solid"/>
                    </a:lnT>
                    <a:lnB w="0" cmpd="sng">
                      <a:noFill/>
                      <a:prstDash val="solid"/>
                    </a:lnB>
                  </a:tcPr>
                </a:tc>
                <a:tc>
                  <a:txBody>
                    <a:bodyPr/>
                    <a:lstStyle/>
                    <a:p>
                      <a:pPr marL="0" marR="0" indent="0" algn="ctr">
                        <a:lnSpc>
                          <a:spcPct val="95999"/>
                        </a:lnSpc>
                        <a:spcBef>
                          <a:spcPts val="0"/>
                        </a:spcBef>
                        <a:spcAft>
                          <a:spcPts val="0"/>
                        </a:spcAft>
                      </a:pPr>
                      <a:r>
                        <a:rPr lang="en-US" sz="1100" spc="0">
                          <a:solidFill>
                            <a:srgbClr val="000000"/>
                          </a:solidFill>
                          <a:latin typeface="Arial" panose="22635452340000000000" pitchFamily="2"/>
                        </a:rPr>
                        <a:t>0 </a:t>
                      </a:r>
                    </a:p>
                  </a:txBody>
                  <a:tcPr marL="0" marR="0"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tcPr>
                </a:tc>
                <a:tc>
                  <a:txBody>
                    <a:bodyPr/>
                    <a:lstStyle/>
                    <a:p>
                      <a:pPr marL="0" marR="0" indent="0" algn="ctr">
                        <a:lnSpc>
                          <a:spcPct val="95999"/>
                        </a:lnSpc>
                        <a:spcBef>
                          <a:spcPts val="0"/>
                        </a:spcBef>
                        <a:spcAft>
                          <a:spcPts val="0"/>
                        </a:spcAft>
                      </a:pPr>
                      <a:r>
                        <a:rPr lang="en-US" sz="1100" spc="0">
                          <a:solidFill>
                            <a:srgbClr val="000000"/>
                          </a:solidFill>
                          <a:latin typeface="Arial" panose="22635452340000000000" pitchFamily="2"/>
                        </a:rPr>
                        <a:t>6 </a:t>
                      </a:r>
                    </a:p>
                  </a:txBody>
                  <a:tcPr marL="0" marR="0"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tcPr>
                </a:tc>
                <a:tc>
                  <a:txBody>
                    <a:bodyPr/>
                    <a:lstStyle/>
                    <a:p>
                      <a:pPr marL="0" marR="0" indent="0" algn="ctr">
                        <a:lnSpc>
                          <a:spcPct val="95999"/>
                        </a:lnSpc>
                        <a:spcBef>
                          <a:spcPts val="0"/>
                        </a:spcBef>
                        <a:spcAft>
                          <a:spcPts val="0"/>
                        </a:spcAft>
                      </a:pPr>
                      <a:r>
                        <a:rPr lang="en-US" sz="1100" spc="0" dirty="0">
                          <a:solidFill>
                            <a:srgbClr val="000000"/>
                          </a:solidFill>
                          <a:latin typeface="Arial" panose="22635452340000000000" pitchFamily="2"/>
                        </a:rPr>
                        <a:t>440 </a:t>
                      </a:r>
                    </a:p>
                  </a:txBody>
                  <a:tcPr marL="0" marR="0"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tcPr>
                </a:tc>
                <a:extLst>
                  <a:ext uri="{0D108BD9-81ED-4DB2-BD59-A6C34878D82A}">
                    <a16:rowId xmlns:a16="http://schemas.microsoft.com/office/drawing/2014/main" val="10007"/>
                  </a:ext>
                </a:extLst>
              </a:tr>
              <a:tr h="188595">
                <a:tc vMerge="1">
                  <a:txBody>
                    <a:bodyPr/>
                    <a:lstStyle/>
                    <a:p>
                      <a:pPr algn="l"/>
                      <a:r>
                        <a:rPr lang="en-US" sz="100"/>
                        <a:t> </a:t>
                      </a:r>
                    </a:p>
                  </a:txBody>
                  <a:tcPr marL="0" marR="0" marT="0" marB="0" anchor="ctr">
                    <a:lnL w="6350" cmpd="sng">
                      <a:solidFill>
                        <a:srgbClr val="000000"/>
                      </a:solidFill>
                      <a:prstDash val="solid"/>
                    </a:lnL>
                    <a:lnR w="6350" cmpd="sng">
                      <a:solidFill>
                        <a:srgbClr val="000000"/>
                      </a:solidFill>
                      <a:prstDash val="solid"/>
                    </a:lnR>
                    <a:lnT w="0" cmpd="sng">
                      <a:noFill/>
                      <a:prstDash val="solid"/>
                    </a:lnT>
                    <a:lnB w="0" cmpd="sng">
                      <a:noFill/>
                      <a:prstDash val="solid"/>
                    </a:lnB>
                  </a:tcPr>
                </a:tc>
                <a:tc vMerge="1">
                  <a:txBody>
                    <a:bodyPr/>
                    <a:lstStyle/>
                    <a:p>
                      <a:pPr algn="l"/>
                      <a:r>
                        <a:rPr lang="en-US" sz="100"/>
                        <a:t> </a:t>
                      </a:r>
                    </a:p>
                  </a:txBody>
                  <a:tcPr marL="0" marR="0" marT="0" marB="0" anchor="ctr">
                    <a:lnL w="6350" cmpd="sng">
                      <a:solidFill>
                        <a:srgbClr val="000000"/>
                      </a:solidFill>
                      <a:prstDash val="solid"/>
                    </a:lnL>
                    <a:lnR w="6350" cmpd="sng">
                      <a:solidFill>
                        <a:srgbClr val="000000"/>
                      </a:solidFill>
                      <a:prstDash val="solid"/>
                    </a:lnR>
                    <a:lnT w="0" cmpd="sng">
                      <a:noFill/>
                      <a:prstDash val="solid"/>
                    </a:lnT>
                    <a:lnB w="0" cmpd="sng">
                      <a:noFill/>
                      <a:prstDash val="solid"/>
                    </a:lnB>
                  </a:tcPr>
                </a:tc>
                <a:tc vMerge="1">
                  <a:txBody>
                    <a:bodyPr/>
                    <a:lstStyle/>
                    <a:p>
                      <a:pPr algn="l"/>
                      <a:r>
                        <a:rPr lang="en-US" sz="100"/>
                        <a:t> </a:t>
                      </a:r>
                    </a:p>
                  </a:txBody>
                  <a:tcPr marL="0" marR="0" marT="0" marB="0" anchor="ctr">
                    <a:lnL w="6350" cmpd="sng">
                      <a:solidFill>
                        <a:srgbClr val="000000"/>
                      </a:solidFill>
                      <a:prstDash val="solid"/>
                    </a:lnL>
                    <a:lnR w="6350" cmpd="sng">
                      <a:solidFill>
                        <a:srgbClr val="000000"/>
                      </a:solidFill>
                      <a:prstDash val="solid"/>
                    </a:lnR>
                    <a:lnT w="0" cmpd="sng">
                      <a:noFill/>
                      <a:prstDash val="solid"/>
                    </a:lnT>
                    <a:lnB w="0" cmpd="sng">
                      <a:noFill/>
                      <a:prstDash val="solid"/>
                    </a:lnB>
                  </a:tcPr>
                </a:tc>
                <a:tc>
                  <a:txBody>
                    <a:bodyPr/>
                    <a:lstStyle/>
                    <a:p>
                      <a:pPr marL="0" marR="0" indent="0" algn="ctr">
                        <a:lnSpc>
                          <a:spcPct val="95999"/>
                        </a:lnSpc>
                        <a:spcBef>
                          <a:spcPts val="0"/>
                        </a:spcBef>
                        <a:spcAft>
                          <a:spcPts val="0"/>
                        </a:spcAft>
                      </a:pPr>
                      <a:r>
                        <a:rPr lang="en-US" sz="1100" spc="0">
                          <a:solidFill>
                            <a:srgbClr val="000000"/>
                          </a:solidFill>
                          <a:latin typeface="Arial" panose="22635452340000000000" pitchFamily="2"/>
                        </a:rPr>
                        <a:t>0 </a:t>
                      </a:r>
                    </a:p>
                  </a:txBody>
                  <a:tcPr marL="0" marR="0"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tcPr>
                </a:tc>
                <a:tc>
                  <a:txBody>
                    <a:bodyPr/>
                    <a:lstStyle/>
                    <a:p>
                      <a:pPr marL="0" marR="0" indent="0" algn="ctr">
                        <a:lnSpc>
                          <a:spcPct val="95999"/>
                        </a:lnSpc>
                        <a:spcBef>
                          <a:spcPts val="0"/>
                        </a:spcBef>
                        <a:spcAft>
                          <a:spcPts val="0"/>
                        </a:spcAft>
                      </a:pPr>
                      <a:r>
                        <a:rPr lang="en-US" sz="1100" spc="0">
                          <a:solidFill>
                            <a:srgbClr val="000000"/>
                          </a:solidFill>
                          <a:latin typeface="Arial" panose="22635452340000000000" pitchFamily="2"/>
                        </a:rPr>
                        <a:t>7 </a:t>
                      </a:r>
                    </a:p>
                  </a:txBody>
                  <a:tcPr marL="0" marR="0"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tcPr>
                </a:tc>
                <a:tc>
                  <a:txBody>
                    <a:bodyPr/>
                    <a:lstStyle/>
                    <a:p>
                      <a:pPr marL="0" marR="0" indent="0" algn="ctr">
                        <a:lnSpc>
                          <a:spcPct val="95999"/>
                        </a:lnSpc>
                        <a:spcBef>
                          <a:spcPts val="0"/>
                        </a:spcBef>
                        <a:spcAft>
                          <a:spcPts val="0"/>
                        </a:spcAft>
                      </a:pPr>
                      <a:r>
                        <a:rPr lang="en-US" sz="1100" spc="0" dirty="0">
                          <a:solidFill>
                            <a:srgbClr val="000000"/>
                          </a:solidFill>
                          <a:latin typeface="Arial" panose="22635452340000000000" pitchFamily="2"/>
                        </a:rPr>
                        <a:t>455 </a:t>
                      </a:r>
                    </a:p>
                  </a:txBody>
                  <a:tcPr marL="0" marR="0"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tcPr>
                </a:tc>
                <a:extLst>
                  <a:ext uri="{0D108BD9-81ED-4DB2-BD59-A6C34878D82A}">
                    <a16:rowId xmlns:a16="http://schemas.microsoft.com/office/drawing/2014/main" val="10008"/>
                  </a:ext>
                </a:extLst>
              </a:tr>
              <a:tr h="191770">
                <a:tc vMerge="1">
                  <a:txBody>
                    <a:bodyPr/>
                    <a:lstStyle/>
                    <a:p>
                      <a:pPr algn="l"/>
                      <a:r>
                        <a:rPr lang="en-US" sz="100"/>
                        <a:t> </a:t>
                      </a:r>
                    </a:p>
                  </a:txBody>
                  <a:tcPr marL="0" marR="0" marT="0" marB="0" anchor="ctr">
                    <a:lnL w="6350" cmpd="sng">
                      <a:solidFill>
                        <a:srgbClr val="000000"/>
                      </a:solidFill>
                      <a:prstDash val="solid"/>
                    </a:lnL>
                    <a:lnR w="6350" cmpd="sng">
                      <a:solidFill>
                        <a:srgbClr val="000000"/>
                      </a:solidFill>
                      <a:prstDash val="solid"/>
                    </a:lnR>
                    <a:lnT w="0" cmpd="sng">
                      <a:noFill/>
                      <a:prstDash val="solid"/>
                    </a:lnT>
                    <a:lnB w="6350" cmpd="sng">
                      <a:solidFill>
                        <a:srgbClr val="000000"/>
                      </a:solidFill>
                      <a:prstDash val="solid"/>
                    </a:lnB>
                  </a:tcPr>
                </a:tc>
                <a:tc vMerge="1">
                  <a:txBody>
                    <a:bodyPr/>
                    <a:lstStyle/>
                    <a:p>
                      <a:pPr algn="l"/>
                      <a:r>
                        <a:rPr lang="en-US" sz="100"/>
                        <a:t> </a:t>
                      </a:r>
                    </a:p>
                  </a:txBody>
                  <a:tcPr marL="0" marR="0" marT="0" marB="0" anchor="ctr">
                    <a:lnL w="6350" cmpd="sng">
                      <a:solidFill>
                        <a:srgbClr val="000000"/>
                      </a:solidFill>
                      <a:prstDash val="solid"/>
                    </a:lnL>
                    <a:lnR w="6350" cmpd="sng">
                      <a:solidFill>
                        <a:srgbClr val="000000"/>
                      </a:solidFill>
                      <a:prstDash val="solid"/>
                    </a:lnR>
                    <a:lnT w="0" cmpd="sng">
                      <a:noFill/>
                      <a:prstDash val="solid"/>
                    </a:lnT>
                    <a:lnB w="6350" cmpd="sng">
                      <a:solidFill>
                        <a:srgbClr val="000000"/>
                      </a:solidFill>
                      <a:prstDash val="solid"/>
                    </a:lnB>
                  </a:tcPr>
                </a:tc>
                <a:tc vMerge="1">
                  <a:txBody>
                    <a:bodyPr/>
                    <a:lstStyle/>
                    <a:p>
                      <a:pPr algn="l"/>
                      <a:r>
                        <a:rPr lang="en-US" sz="100"/>
                        <a:t> </a:t>
                      </a:r>
                    </a:p>
                  </a:txBody>
                  <a:tcPr marL="0" marR="0" marT="0" marB="0" anchor="ctr">
                    <a:lnL w="6350" cmpd="sng">
                      <a:solidFill>
                        <a:srgbClr val="000000"/>
                      </a:solidFill>
                      <a:prstDash val="solid"/>
                    </a:lnL>
                    <a:lnR w="6350" cmpd="sng">
                      <a:solidFill>
                        <a:srgbClr val="000000"/>
                      </a:solidFill>
                      <a:prstDash val="solid"/>
                    </a:lnR>
                    <a:lnT w="0" cmpd="sng">
                      <a:noFill/>
                      <a:prstDash val="solid"/>
                    </a:lnT>
                    <a:lnB w="6350" cmpd="sng">
                      <a:solidFill>
                        <a:srgbClr val="000000"/>
                      </a:solidFill>
                      <a:prstDash val="solid"/>
                    </a:lnB>
                  </a:tcPr>
                </a:tc>
                <a:tc>
                  <a:txBody>
                    <a:bodyPr/>
                    <a:lstStyle/>
                    <a:p>
                      <a:pPr marL="0" marR="0" indent="0" algn="ctr">
                        <a:lnSpc>
                          <a:spcPct val="95999"/>
                        </a:lnSpc>
                        <a:spcBef>
                          <a:spcPts val="0"/>
                        </a:spcBef>
                        <a:spcAft>
                          <a:spcPts val="0"/>
                        </a:spcAft>
                      </a:pPr>
                      <a:r>
                        <a:rPr lang="en-US" sz="1100" spc="0">
                          <a:solidFill>
                            <a:srgbClr val="000000"/>
                          </a:solidFill>
                          <a:latin typeface="Arial" panose="22635452340000000000" pitchFamily="2"/>
                        </a:rPr>
                        <a:t>0 </a:t>
                      </a:r>
                    </a:p>
                  </a:txBody>
                  <a:tcPr marL="0" marR="0"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tcPr>
                </a:tc>
                <a:tc>
                  <a:txBody>
                    <a:bodyPr/>
                    <a:lstStyle/>
                    <a:p>
                      <a:pPr marL="0" marR="0" indent="0" algn="ctr">
                        <a:lnSpc>
                          <a:spcPct val="95999"/>
                        </a:lnSpc>
                        <a:spcBef>
                          <a:spcPts val="0"/>
                        </a:spcBef>
                        <a:spcAft>
                          <a:spcPts val="0"/>
                        </a:spcAft>
                      </a:pPr>
                      <a:r>
                        <a:rPr lang="en-US" sz="1100" spc="0">
                          <a:solidFill>
                            <a:srgbClr val="000000"/>
                          </a:solidFill>
                          <a:latin typeface="Arial" panose="22635452340000000000" pitchFamily="2"/>
                        </a:rPr>
                        <a:t>8 </a:t>
                      </a:r>
                    </a:p>
                  </a:txBody>
                  <a:tcPr marL="0" marR="0"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tcPr>
                </a:tc>
                <a:tc>
                  <a:txBody>
                    <a:bodyPr/>
                    <a:lstStyle/>
                    <a:p>
                      <a:pPr marL="0" marR="0" indent="0" algn="ctr">
                        <a:lnSpc>
                          <a:spcPct val="95999"/>
                        </a:lnSpc>
                        <a:spcBef>
                          <a:spcPts val="0"/>
                        </a:spcBef>
                        <a:spcAft>
                          <a:spcPts val="0"/>
                        </a:spcAft>
                      </a:pPr>
                      <a:r>
                        <a:rPr lang="en-US" sz="1100" spc="0" dirty="0">
                          <a:solidFill>
                            <a:srgbClr val="000000"/>
                          </a:solidFill>
                          <a:latin typeface="Arial" panose="22635452340000000000" pitchFamily="2"/>
                        </a:rPr>
                        <a:t>469 </a:t>
                      </a:r>
                    </a:p>
                  </a:txBody>
                  <a:tcPr marL="0" marR="0" marT="0" marB="0" anchor="ctr">
                    <a:lnL w="6350" cmpd="sng">
                      <a:solidFill>
                        <a:srgbClr val="000000"/>
                      </a:solid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419137854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78839"/>
            <a:ext cx="7162800" cy="461665"/>
          </a:xfrm>
          <a:prstGeom prst="rect">
            <a:avLst/>
          </a:prstGeom>
          <a:noFill/>
        </p:spPr>
        <p:txBody>
          <a:bodyPr wrap="square" rtlCol="0">
            <a:spAutoFit/>
          </a:bodyPr>
          <a:lstStyle/>
          <a:p>
            <a:r>
              <a:rPr lang="en-US" sz="2400" b="1" dirty="0">
                <a:solidFill>
                  <a:schemeClr val="bg1"/>
                </a:solidFill>
                <a:latin typeface="Arial" pitchFamily="34" charset="0"/>
                <a:cs typeface="Arial" pitchFamily="34" charset="0"/>
              </a:rPr>
              <a:t>Compressor High Side Control, Heating Mode</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425" y="3914775"/>
            <a:ext cx="7677150"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914400" y="3429000"/>
            <a:ext cx="7391400" cy="307777"/>
          </a:xfrm>
          <a:prstGeom prst="rect">
            <a:avLst/>
          </a:prstGeom>
          <a:noFill/>
        </p:spPr>
        <p:txBody>
          <a:bodyPr wrap="square" rtlCol="0">
            <a:spAutoFit/>
          </a:bodyPr>
          <a:lstStyle/>
          <a:p>
            <a:r>
              <a:rPr lang="en-US" sz="1400" b="0" dirty="0">
                <a:solidFill>
                  <a:schemeClr val="tx1"/>
                </a:solidFill>
                <a:latin typeface="Arial" pitchFamily="34" charset="0"/>
                <a:cs typeface="Arial" pitchFamily="34" charset="0"/>
              </a:rPr>
              <a:t>Snippet from the ODU IOM</a:t>
            </a:r>
          </a:p>
        </p:txBody>
      </p:sp>
      <p:sp>
        <p:nvSpPr>
          <p:cNvPr id="4" name="TextBox 3"/>
          <p:cNvSpPr txBox="1"/>
          <p:nvPr/>
        </p:nvSpPr>
        <p:spPr>
          <a:xfrm>
            <a:off x="533400" y="1143000"/>
            <a:ext cx="8305800" cy="1384995"/>
          </a:xfrm>
          <a:prstGeom prst="rect">
            <a:avLst/>
          </a:prstGeom>
          <a:noFill/>
        </p:spPr>
        <p:txBody>
          <a:bodyPr wrap="square" rtlCol="0">
            <a:spAutoFit/>
          </a:bodyPr>
          <a:lstStyle/>
          <a:p>
            <a:r>
              <a:rPr lang="en-US" sz="1400" b="0" dirty="0">
                <a:solidFill>
                  <a:schemeClr val="tx1"/>
                </a:solidFill>
                <a:latin typeface="Arial" pitchFamily="34" charset="0"/>
                <a:cs typeface="Arial" pitchFamily="34" charset="0"/>
              </a:rPr>
              <a:t>While the system is not in operation (K3 to stop the system) </a:t>
            </a:r>
          </a:p>
          <a:p>
            <a:pPr marL="742950" lvl="1" indent="-285750">
              <a:buFont typeface="Arial" panose="020B0604020202020204" pitchFamily="34" charset="0"/>
              <a:buChar char="•"/>
            </a:pPr>
            <a:r>
              <a:rPr lang="en-US" sz="1400" dirty="0">
                <a:latin typeface="Arial" pitchFamily="34" charset="0"/>
                <a:cs typeface="Arial" pitchFamily="34" charset="0"/>
              </a:rPr>
              <a:t>Push and hold the K2 button until 0000 is displayed on the ODU </a:t>
            </a:r>
          </a:p>
          <a:p>
            <a:pPr marL="742950" lvl="1" indent="-285750">
              <a:buFont typeface="Arial" panose="020B0604020202020204" pitchFamily="34" charset="0"/>
              <a:buChar char="•"/>
            </a:pPr>
            <a:r>
              <a:rPr lang="en-US" sz="1400" b="0" dirty="0">
                <a:solidFill>
                  <a:schemeClr val="tx1"/>
                </a:solidFill>
                <a:latin typeface="Arial" pitchFamily="34" charset="0"/>
                <a:cs typeface="Arial" pitchFamily="34" charset="0"/>
              </a:rPr>
              <a:t>Push the K1 until 02 is displayed on the left hand side of the ODU screen</a:t>
            </a:r>
          </a:p>
          <a:p>
            <a:pPr marL="742950" lvl="1" indent="-285750">
              <a:buFont typeface="Arial" panose="020B0604020202020204" pitchFamily="34" charset="0"/>
              <a:buChar char="•"/>
            </a:pPr>
            <a:r>
              <a:rPr lang="en-US" sz="1400" dirty="0">
                <a:latin typeface="Arial" pitchFamily="34" charset="0"/>
                <a:cs typeface="Arial" pitchFamily="34" charset="0"/>
              </a:rPr>
              <a:t>Push the K2 button tot change the digits on the right hand side of the ODU screen</a:t>
            </a:r>
          </a:p>
          <a:p>
            <a:pPr marL="742950" lvl="1" indent="-285750">
              <a:buFont typeface="Arial" panose="020B0604020202020204" pitchFamily="34" charset="0"/>
              <a:buChar char="•"/>
            </a:pPr>
            <a:endParaRPr lang="en-US" sz="1400" b="0" dirty="0">
              <a:solidFill>
                <a:schemeClr val="tx1"/>
              </a:solidFill>
              <a:latin typeface="Arial" pitchFamily="34" charset="0"/>
              <a:cs typeface="Arial" pitchFamily="34" charset="0"/>
            </a:endParaRPr>
          </a:p>
          <a:p>
            <a:pPr marL="742950" lvl="1" indent="-285750">
              <a:buFont typeface="Arial" panose="020B0604020202020204" pitchFamily="34" charset="0"/>
              <a:buChar char="•"/>
            </a:pPr>
            <a:r>
              <a:rPr lang="en-US" sz="1400" dirty="0">
                <a:latin typeface="Arial" pitchFamily="34" charset="0"/>
                <a:cs typeface="Arial" pitchFamily="34" charset="0"/>
              </a:rPr>
              <a:t>Instruction can be found on page 56 of the ODU IOM</a:t>
            </a:r>
            <a:endParaRPr lang="en-US" sz="1400" b="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7048586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78839"/>
            <a:ext cx="7162800" cy="461665"/>
          </a:xfrm>
          <a:prstGeom prst="rect">
            <a:avLst/>
          </a:prstGeom>
          <a:noFill/>
        </p:spPr>
        <p:txBody>
          <a:bodyPr wrap="square" rtlCol="0">
            <a:spAutoFit/>
          </a:bodyPr>
          <a:lstStyle/>
          <a:p>
            <a:r>
              <a:rPr lang="en-US" sz="2400" b="1" dirty="0">
                <a:solidFill>
                  <a:schemeClr val="bg1"/>
                </a:solidFill>
                <a:latin typeface="Arial" pitchFamily="34" charset="0"/>
                <a:cs typeface="Arial" pitchFamily="34" charset="0"/>
              </a:rPr>
              <a:t>Outdoor Unit Fan Control</a:t>
            </a:r>
          </a:p>
        </p:txBody>
      </p:sp>
      <p:graphicFrame>
        <p:nvGraphicFramePr>
          <p:cNvPr id="5" name="table 13"/>
          <p:cNvGraphicFramePr>
            <a:graphicFrameLocks noGrp="1"/>
          </p:cNvGraphicFramePr>
          <p:nvPr>
            <p:extLst>
              <p:ext uri="{D42A27DB-BD31-4B8C-83A1-F6EECF244321}">
                <p14:modId xmlns:p14="http://schemas.microsoft.com/office/powerpoint/2010/main" val="3135926794"/>
              </p:ext>
            </p:extLst>
          </p:nvPr>
        </p:nvGraphicFramePr>
        <p:xfrm>
          <a:off x="5580857" y="1219200"/>
          <a:ext cx="3468686" cy="1353185"/>
        </p:xfrm>
        <a:graphic>
          <a:graphicData uri="http://schemas.openxmlformats.org/drawingml/2006/table">
            <a:tbl>
              <a:tblPr/>
              <a:tblGrid>
                <a:gridCol w="1703191">
                  <a:extLst>
                    <a:ext uri="{9D8B030D-6E8A-4147-A177-3AD203B41FA5}">
                      <a16:colId xmlns:a16="http://schemas.microsoft.com/office/drawing/2014/main" val="20000"/>
                    </a:ext>
                  </a:extLst>
                </a:gridCol>
                <a:gridCol w="1765495">
                  <a:extLst>
                    <a:ext uri="{9D8B030D-6E8A-4147-A177-3AD203B41FA5}">
                      <a16:colId xmlns:a16="http://schemas.microsoft.com/office/drawing/2014/main" val="20001"/>
                    </a:ext>
                  </a:extLst>
                </a:gridCol>
              </a:tblGrid>
              <a:tr h="522382">
                <a:tc>
                  <a:txBody>
                    <a:bodyPr/>
                    <a:lstStyle/>
                    <a:p>
                      <a:pPr marL="0" marR="0" indent="0" algn="ctr">
                        <a:lnSpc>
                          <a:spcPct val="95999"/>
                        </a:lnSpc>
                        <a:spcBef>
                          <a:spcPts val="0"/>
                        </a:spcBef>
                        <a:spcAft>
                          <a:spcPts val="0"/>
                        </a:spcAft>
                      </a:pPr>
                      <a:r>
                        <a:rPr lang="en-US" sz="1200" spc="0" dirty="0">
                          <a:solidFill>
                            <a:srgbClr val="000000"/>
                          </a:solidFill>
                          <a:latin typeface="Arial" panose="22635452340000000000" pitchFamily="2"/>
                        </a:rPr>
                        <a:t>ODU setting </a:t>
                      </a:r>
                    </a:p>
                  </a:txBody>
                  <a:tcPr marL="0" marR="0" marT="0" marB="0" anchor="ctr">
                    <a:lnL w="12065" cmpd="sng">
                      <a:solidFill>
                        <a:srgbClr val="000000"/>
                      </a:solidFill>
                      <a:prstDash val="solid"/>
                    </a:lnL>
                    <a:lnR w="12065" cmpd="sng">
                      <a:solidFill>
                        <a:srgbClr val="000000"/>
                      </a:solidFill>
                      <a:prstDash val="solid"/>
                    </a:lnR>
                    <a:lnT w="12065" cmpd="sng">
                      <a:solidFill>
                        <a:srgbClr val="000000"/>
                      </a:solidFill>
                      <a:prstDash val="solid"/>
                    </a:lnT>
                    <a:lnB w="12065" cmpd="sng">
                      <a:solidFill>
                        <a:srgbClr val="000000"/>
                      </a:solidFill>
                      <a:prstDash val="solid"/>
                    </a:lnB>
                    <a:solidFill>
                      <a:srgbClr val="D9D9D9"/>
                    </a:solidFill>
                  </a:tcPr>
                </a:tc>
                <a:tc>
                  <a:txBody>
                    <a:bodyPr/>
                    <a:lstStyle/>
                    <a:p>
                      <a:pPr marL="0" marR="0" indent="0" algn="ctr">
                        <a:lnSpc>
                          <a:spcPct val="95999"/>
                        </a:lnSpc>
                        <a:spcBef>
                          <a:spcPts val="360"/>
                        </a:spcBef>
                        <a:spcAft>
                          <a:spcPts val="0"/>
                        </a:spcAft>
                      </a:pPr>
                      <a:r>
                        <a:rPr lang="en-US" sz="1200" spc="-30">
                          <a:solidFill>
                            <a:srgbClr val="000000"/>
                          </a:solidFill>
                          <a:latin typeface="Arial" panose="22635452340000000000" pitchFamily="2"/>
                        </a:rPr>
                        <a:t>Target high pressure </a:t>
                      </a:r>
                      <a:br/>
                      <a:r>
                        <a:rPr lang="en-US" sz="1200" spc="0">
                          <a:solidFill>
                            <a:srgbClr val="000000"/>
                          </a:solidFill>
                          <a:latin typeface="Arial" panose="22635452340000000000" pitchFamily="2"/>
                        </a:rPr>
                        <a:t>for cooling </a:t>
                      </a:r>
                    </a:p>
                  </a:txBody>
                  <a:tcPr marL="0" marR="0" marT="0" marB="0">
                    <a:lnL w="12065" cmpd="sng">
                      <a:solidFill>
                        <a:srgbClr val="000000"/>
                      </a:solidFill>
                      <a:prstDash val="solid"/>
                    </a:lnL>
                    <a:lnR w="12065" cmpd="sng">
                      <a:solidFill>
                        <a:srgbClr val="000000"/>
                      </a:solidFill>
                      <a:prstDash val="solid"/>
                    </a:lnR>
                    <a:lnT w="12065" cmpd="sng">
                      <a:solidFill>
                        <a:srgbClr val="000000"/>
                      </a:solidFill>
                      <a:prstDash val="solid"/>
                    </a:lnT>
                    <a:lnB w="12065" cmpd="sng">
                      <a:solidFill>
                        <a:srgbClr val="000000"/>
                      </a:solidFill>
                      <a:prstDash val="solid"/>
                    </a:lnB>
                    <a:solidFill>
                      <a:srgbClr val="D9D9D9"/>
                    </a:solidFill>
                  </a:tcPr>
                </a:tc>
                <a:extLst>
                  <a:ext uri="{0D108BD9-81ED-4DB2-BD59-A6C34878D82A}">
                    <a16:rowId xmlns:a16="http://schemas.microsoft.com/office/drawing/2014/main" val="10000"/>
                  </a:ext>
                </a:extLst>
              </a:tr>
              <a:tr h="309136">
                <a:tc>
                  <a:txBody>
                    <a:bodyPr/>
                    <a:lstStyle/>
                    <a:p>
                      <a:pPr marL="0" marR="0" indent="0" algn="ctr">
                        <a:lnSpc>
                          <a:spcPct val="95999"/>
                        </a:lnSpc>
                        <a:spcBef>
                          <a:spcPts val="0"/>
                        </a:spcBef>
                        <a:spcAft>
                          <a:spcPts val="0"/>
                        </a:spcAft>
                      </a:pPr>
                      <a:r>
                        <a:rPr lang="en-US" sz="1200" spc="0" dirty="0">
                          <a:solidFill>
                            <a:srgbClr val="000000"/>
                          </a:solidFill>
                          <a:latin typeface="Arial" panose="22635452340000000000" pitchFamily="2"/>
                        </a:rPr>
                        <a:t>Default </a:t>
                      </a:r>
                    </a:p>
                  </a:txBody>
                  <a:tcPr marL="0" marR="0" marT="0" marB="0" anchor="ctr">
                    <a:lnL w="12065" cmpd="sng">
                      <a:solidFill>
                        <a:srgbClr val="000000"/>
                      </a:solidFill>
                      <a:prstDash val="solid"/>
                    </a:lnL>
                    <a:lnR w="12065" cmpd="sng">
                      <a:solidFill>
                        <a:srgbClr val="000000"/>
                      </a:solidFill>
                      <a:prstDash val="solid"/>
                    </a:lnR>
                    <a:lnT w="12065" cmpd="sng">
                      <a:solidFill>
                        <a:srgbClr val="000000"/>
                      </a:solidFill>
                      <a:prstDash val="solid"/>
                    </a:lnT>
                    <a:lnB w="12065" cmpd="sng">
                      <a:solidFill>
                        <a:srgbClr val="000000"/>
                      </a:solidFill>
                      <a:prstDash val="solid"/>
                    </a:lnB>
                    <a:solidFill>
                      <a:srgbClr val="D9D9D9"/>
                    </a:solidFill>
                  </a:tcPr>
                </a:tc>
                <a:tc>
                  <a:txBody>
                    <a:bodyPr/>
                    <a:lstStyle/>
                    <a:p>
                      <a:pPr marL="0" marR="0" indent="0" algn="ctr">
                        <a:lnSpc>
                          <a:spcPct val="95999"/>
                        </a:lnSpc>
                        <a:spcBef>
                          <a:spcPts val="0"/>
                        </a:spcBef>
                        <a:spcAft>
                          <a:spcPts val="0"/>
                        </a:spcAft>
                      </a:pPr>
                      <a:r>
                        <a:rPr lang="en-US" sz="1200" spc="0" dirty="0">
                          <a:solidFill>
                            <a:srgbClr val="000000"/>
                          </a:solidFill>
                          <a:latin typeface="Arial" panose="22635452340000000000" pitchFamily="2"/>
                        </a:rPr>
                        <a:t>355</a:t>
                      </a:r>
                      <a:r>
                        <a:rPr lang="en-US" sz="100" spc="0" dirty="0">
                          <a:solidFill>
                            <a:srgbClr val="000000"/>
                          </a:solidFill>
                          <a:latin typeface="Arial" panose="22635452340000000000" pitchFamily="2"/>
                        </a:rPr>
                        <a:t> </a:t>
                      </a:r>
                    </a:p>
                  </a:txBody>
                  <a:tcPr marL="0" marR="0" marT="0" marB="0" anchor="ctr">
                    <a:lnL w="12065" cmpd="sng">
                      <a:solidFill>
                        <a:srgbClr val="000000"/>
                      </a:solidFill>
                      <a:prstDash val="solid"/>
                    </a:lnL>
                    <a:lnR w="12065" cmpd="sng">
                      <a:solidFill>
                        <a:srgbClr val="000000"/>
                      </a:solidFill>
                      <a:prstDash val="solid"/>
                    </a:lnR>
                    <a:lnT w="12065" cmpd="sng">
                      <a:solidFill>
                        <a:srgbClr val="000000"/>
                      </a:solidFill>
                      <a:prstDash val="solid"/>
                    </a:lnT>
                    <a:lnB w="12065" cmpd="sng">
                      <a:solidFill>
                        <a:srgbClr val="000000"/>
                      </a:solidFill>
                      <a:prstDash val="solid"/>
                    </a:lnB>
                  </a:tcPr>
                </a:tc>
                <a:extLst>
                  <a:ext uri="{0D108BD9-81ED-4DB2-BD59-A6C34878D82A}">
                    <a16:rowId xmlns:a16="http://schemas.microsoft.com/office/drawing/2014/main" val="10001"/>
                  </a:ext>
                </a:extLst>
              </a:tr>
              <a:tr h="521667">
                <a:tc>
                  <a:txBody>
                    <a:bodyPr/>
                    <a:lstStyle/>
                    <a:p>
                      <a:pPr marL="0" marR="0" indent="0" algn="ctr">
                        <a:lnSpc>
                          <a:spcPct val="95999"/>
                        </a:lnSpc>
                        <a:spcBef>
                          <a:spcPts val="360"/>
                        </a:spcBef>
                        <a:spcAft>
                          <a:spcPts val="0"/>
                        </a:spcAft>
                      </a:pPr>
                      <a:r>
                        <a:rPr lang="en-US" sz="1200" spc="-30" dirty="0">
                          <a:solidFill>
                            <a:srgbClr val="000000"/>
                          </a:solidFill>
                          <a:latin typeface="Arial" panose="22635452340000000000" pitchFamily="2"/>
                        </a:rPr>
                        <a:t>ODU lowest setting </a:t>
                      </a:r>
                      <a:br>
                        <a:rPr dirty="0"/>
                      </a:br>
                      <a:r>
                        <a:rPr lang="en-US" sz="1200" spc="-30" dirty="0">
                          <a:solidFill>
                            <a:srgbClr val="000000"/>
                          </a:solidFill>
                          <a:latin typeface="Arial" panose="22635452340000000000" pitchFamily="2"/>
                        </a:rPr>
                        <a:t>Menu08 / value03 </a:t>
                      </a:r>
                    </a:p>
                  </a:txBody>
                  <a:tcPr marL="0" marR="0" marT="0" marB="0">
                    <a:lnL w="12065" cmpd="sng">
                      <a:solidFill>
                        <a:srgbClr val="000000"/>
                      </a:solidFill>
                      <a:prstDash val="solid"/>
                    </a:lnL>
                    <a:lnR w="12065" cmpd="sng">
                      <a:solidFill>
                        <a:srgbClr val="000000"/>
                      </a:solidFill>
                      <a:prstDash val="solid"/>
                    </a:lnR>
                    <a:lnT w="12065" cmpd="sng">
                      <a:solidFill>
                        <a:srgbClr val="000000"/>
                      </a:solidFill>
                      <a:prstDash val="solid"/>
                    </a:lnT>
                    <a:lnB w="12065" cmpd="sng">
                      <a:solidFill>
                        <a:srgbClr val="000000"/>
                      </a:solidFill>
                      <a:prstDash val="solid"/>
                    </a:lnB>
                    <a:solidFill>
                      <a:srgbClr val="D9D9D9"/>
                    </a:solidFill>
                  </a:tcPr>
                </a:tc>
                <a:tc>
                  <a:txBody>
                    <a:bodyPr/>
                    <a:lstStyle/>
                    <a:p>
                      <a:pPr marL="0" marR="0" indent="0" algn="ctr">
                        <a:lnSpc>
                          <a:spcPct val="95999"/>
                        </a:lnSpc>
                        <a:spcBef>
                          <a:spcPts val="0"/>
                        </a:spcBef>
                        <a:spcAft>
                          <a:spcPts val="0"/>
                        </a:spcAft>
                      </a:pPr>
                      <a:r>
                        <a:rPr lang="en-US" sz="1200" spc="0" dirty="0">
                          <a:solidFill>
                            <a:srgbClr val="000000"/>
                          </a:solidFill>
                          <a:latin typeface="Arial" panose="22635452340000000000" pitchFamily="2"/>
                        </a:rPr>
                        <a:t>398</a:t>
                      </a:r>
                      <a:r>
                        <a:rPr lang="en-US" sz="100" spc="0" dirty="0">
                          <a:solidFill>
                            <a:srgbClr val="000000"/>
                          </a:solidFill>
                          <a:latin typeface="Arial" panose="22635452340000000000" pitchFamily="2"/>
                        </a:rPr>
                        <a:t> </a:t>
                      </a:r>
                    </a:p>
                  </a:txBody>
                  <a:tcPr marL="0" marR="0" marT="0" marB="0" anchor="ctr">
                    <a:lnL w="12065" cmpd="sng">
                      <a:solidFill>
                        <a:srgbClr val="000000"/>
                      </a:solidFill>
                      <a:prstDash val="solid"/>
                    </a:lnL>
                    <a:lnR w="12065" cmpd="sng">
                      <a:solidFill>
                        <a:srgbClr val="000000"/>
                      </a:solidFill>
                      <a:prstDash val="solid"/>
                    </a:lnR>
                    <a:lnT w="12065" cmpd="sng">
                      <a:solidFill>
                        <a:srgbClr val="000000"/>
                      </a:solidFill>
                      <a:prstDash val="solid"/>
                    </a:lnT>
                    <a:lnB w="12065" cmpd="sng">
                      <a:solidFill>
                        <a:srgbClr val="000000"/>
                      </a:solidFill>
                      <a:prstDash val="solid"/>
                    </a:lnB>
                  </a:tcPr>
                </a:tc>
                <a:extLst>
                  <a:ext uri="{0D108BD9-81ED-4DB2-BD59-A6C34878D82A}">
                    <a16:rowId xmlns:a16="http://schemas.microsoft.com/office/drawing/2014/main" val="10002"/>
                  </a:ext>
                </a:extLst>
              </a:tr>
            </a:tbl>
          </a:graphicData>
        </a:graphic>
      </p:graphicFrame>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19200"/>
            <a:ext cx="5124450" cy="1650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table 16"/>
          <p:cNvGraphicFramePr>
            <a:graphicFrameLocks noGrp="1"/>
          </p:cNvGraphicFramePr>
          <p:nvPr>
            <p:extLst>
              <p:ext uri="{D42A27DB-BD31-4B8C-83A1-F6EECF244321}">
                <p14:modId xmlns:p14="http://schemas.microsoft.com/office/powerpoint/2010/main" val="3841328442"/>
              </p:ext>
            </p:extLst>
          </p:nvPr>
        </p:nvGraphicFramePr>
        <p:xfrm>
          <a:off x="5638800" y="3934918"/>
          <a:ext cx="3252470" cy="1606550"/>
        </p:xfrm>
        <a:graphic>
          <a:graphicData uri="http://schemas.openxmlformats.org/drawingml/2006/table">
            <a:tbl>
              <a:tblPr/>
              <a:tblGrid>
                <a:gridCol w="1627505">
                  <a:extLst>
                    <a:ext uri="{9D8B030D-6E8A-4147-A177-3AD203B41FA5}">
                      <a16:colId xmlns:a16="http://schemas.microsoft.com/office/drawing/2014/main" val="20000"/>
                    </a:ext>
                  </a:extLst>
                </a:gridCol>
                <a:gridCol w="1624965">
                  <a:extLst>
                    <a:ext uri="{9D8B030D-6E8A-4147-A177-3AD203B41FA5}">
                      <a16:colId xmlns:a16="http://schemas.microsoft.com/office/drawing/2014/main" val="20001"/>
                    </a:ext>
                  </a:extLst>
                </a:gridCol>
              </a:tblGrid>
              <a:tr h="502920">
                <a:tc>
                  <a:txBody>
                    <a:bodyPr/>
                    <a:lstStyle/>
                    <a:p>
                      <a:pPr marL="0" marR="0" indent="0" algn="ctr">
                        <a:lnSpc>
                          <a:spcPct val="95999"/>
                        </a:lnSpc>
                        <a:spcBef>
                          <a:spcPts val="0"/>
                        </a:spcBef>
                        <a:spcAft>
                          <a:spcPts val="0"/>
                        </a:spcAft>
                      </a:pPr>
                      <a:r>
                        <a:rPr lang="en-US" sz="1200" spc="-40" dirty="0">
                          <a:solidFill>
                            <a:srgbClr val="000000"/>
                          </a:solidFill>
                          <a:latin typeface="Arial" panose="22635452340000000000" pitchFamily="2"/>
                        </a:rPr>
                        <a:t>Ambient temp. (°F) </a:t>
                      </a:r>
                    </a:p>
                  </a:txBody>
                  <a:tcPr marL="0" marR="0" marT="0" marB="0" anchor="ctr">
                    <a:lnL w="12065" cmpd="sng">
                      <a:solidFill>
                        <a:srgbClr val="000000"/>
                      </a:solidFill>
                      <a:prstDash val="solid"/>
                    </a:lnL>
                    <a:lnR w="12065" cmpd="sng">
                      <a:solidFill>
                        <a:srgbClr val="000000"/>
                      </a:solidFill>
                      <a:prstDash val="solid"/>
                    </a:lnR>
                    <a:lnT w="12065" cmpd="sng">
                      <a:solidFill>
                        <a:srgbClr val="000000"/>
                      </a:solidFill>
                      <a:prstDash val="solid"/>
                    </a:lnT>
                    <a:lnB w="12065" cmpd="sng">
                      <a:solidFill>
                        <a:srgbClr val="000000"/>
                      </a:solidFill>
                      <a:prstDash val="solid"/>
                    </a:lnB>
                    <a:solidFill>
                      <a:srgbClr val="D9D9D9"/>
                    </a:solidFill>
                  </a:tcPr>
                </a:tc>
                <a:tc>
                  <a:txBody>
                    <a:bodyPr/>
                    <a:lstStyle/>
                    <a:p>
                      <a:pPr marL="0" marR="0" indent="0" algn="ctr">
                        <a:lnSpc>
                          <a:spcPct val="119999"/>
                        </a:lnSpc>
                        <a:spcBef>
                          <a:spcPts val="0"/>
                        </a:spcBef>
                        <a:spcAft>
                          <a:spcPts val="0"/>
                        </a:spcAft>
                      </a:pPr>
                      <a:r>
                        <a:rPr lang="en-US" sz="1200" spc="-30">
                          <a:solidFill>
                            <a:srgbClr val="000000"/>
                          </a:solidFill>
                          <a:latin typeface="Arial" panose="22635452340000000000" pitchFamily="2"/>
                        </a:rPr>
                        <a:t>Target low pressure </a:t>
                      </a:r>
                      <a:br/>
                      <a:r>
                        <a:rPr lang="en-US" sz="1200" spc="0">
                          <a:solidFill>
                            <a:srgbClr val="000000"/>
                          </a:solidFill>
                          <a:latin typeface="Arial" panose="22635452340000000000" pitchFamily="2"/>
                        </a:rPr>
                        <a:t>for heating </a:t>
                      </a:r>
                    </a:p>
                  </a:txBody>
                  <a:tcPr marL="0" marR="0" marT="0" marB="0" anchor="ctr">
                    <a:lnL w="12065" cmpd="sng">
                      <a:solidFill>
                        <a:srgbClr val="000000"/>
                      </a:solidFill>
                      <a:prstDash val="solid"/>
                    </a:lnL>
                    <a:lnR w="12065" cmpd="sng">
                      <a:solidFill>
                        <a:srgbClr val="000000"/>
                      </a:solidFill>
                      <a:prstDash val="solid"/>
                    </a:lnR>
                    <a:lnT w="12065" cmpd="sng">
                      <a:solidFill>
                        <a:srgbClr val="000000"/>
                      </a:solidFill>
                      <a:prstDash val="solid"/>
                    </a:lnT>
                    <a:lnB w="12065" cmpd="sng">
                      <a:solidFill>
                        <a:srgbClr val="000000"/>
                      </a:solidFill>
                      <a:prstDash val="solid"/>
                    </a:lnB>
                    <a:solidFill>
                      <a:srgbClr val="D9D9D9"/>
                    </a:solidFill>
                  </a:tcPr>
                </a:tc>
                <a:extLst>
                  <a:ext uri="{0D108BD9-81ED-4DB2-BD59-A6C34878D82A}">
                    <a16:rowId xmlns:a16="http://schemas.microsoft.com/office/drawing/2014/main" val="10000"/>
                  </a:ext>
                </a:extLst>
              </a:tr>
              <a:tr h="274320">
                <a:tc>
                  <a:txBody>
                    <a:bodyPr/>
                    <a:lstStyle/>
                    <a:p>
                      <a:pPr marL="0" marR="0" indent="0" algn="ctr">
                        <a:lnSpc>
                          <a:spcPct val="95999"/>
                        </a:lnSpc>
                        <a:spcBef>
                          <a:spcPts val="0"/>
                        </a:spcBef>
                        <a:spcAft>
                          <a:spcPts val="0"/>
                        </a:spcAft>
                      </a:pPr>
                      <a:r>
                        <a:rPr lang="en-US" sz="1200" spc="-10" dirty="0">
                          <a:solidFill>
                            <a:srgbClr val="000000"/>
                          </a:solidFill>
                          <a:latin typeface="Arial" panose="22635452340000000000" pitchFamily="2"/>
                        </a:rPr>
                        <a:t>Below 32°F </a:t>
                      </a:r>
                    </a:p>
                  </a:txBody>
                  <a:tcPr marL="0" marR="0" marT="0" marB="0" anchor="ctr">
                    <a:lnL w="12065" cmpd="sng">
                      <a:solidFill>
                        <a:srgbClr val="000000"/>
                      </a:solidFill>
                      <a:prstDash val="solid"/>
                    </a:lnL>
                    <a:lnR w="12065" cmpd="sng">
                      <a:solidFill>
                        <a:srgbClr val="000000"/>
                      </a:solidFill>
                      <a:prstDash val="solid"/>
                    </a:lnR>
                    <a:lnT w="12065" cmpd="sng">
                      <a:solidFill>
                        <a:srgbClr val="000000"/>
                      </a:solidFill>
                      <a:prstDash val="solid"/>
                    </a:lnT>
                    <a:lnB w="12065" cmpd="sng">
                      <a:solidFill>
                        <a:srgbClr val="000000"/>
                      </a:solidFill>
                      <a:prstDash val="solid"/>
                    </a:lnB>
                    <a:solidFill>
                      <a:srgbClr val="D9D9D9"/>
                    </a:solidFill>
                  </a:tcPr>
                </a:tc>
                <a:tc>
                  <a:txBody>
                    <a:bodyPr/>
                    <a:lstStyle/>
                    <a:p>
                      <a:pPr marL="0" marR="0" indent="0" algn="ctr">
                        <a:lnSpc>
                          <a:spcPct val="95999"/>
                        </a:lnSpc>
                        <a:spcBef>
                          <a:spcPts val="0"/>
                        </a:spcBef>
                        <a:spcAft>
                          <a:spcPts val="0"/>
                        </a:spcAft>
                      </a:pPr>
                      <a:r>
                        <a:rPr lang="en-US" sz="1200" spc="-50" dirty="0">
                          <a:solidFill>
                            <a:srgbClr val="000000"/>
                          </a:solidFill>
                          <a:latin typeface="Arial" panose="22635452340000000000" pitchFamily="2"/>
                        </a:rPr>
                        <a:t>106</a:t>
                      </a:r>
                      <a:endParaRPr lang="en-US" sz="100" spc="-50" dirty="0">
                        <a:solidFill>
                          <a:srgbClr val="000000"/>
                        </a:solidFill>
                        <a:latin typeface="Arial" panose="22635452340000000000" pitchFamily="2"/>
                      </a:endParaRPr>
                    </a:p>
                  </a:txBody>
                  <a:tcPr marL="0" marR="0" marT="0" marB="0" anchor="ctr">
                    <a:lnL w="12065" cmpd="sng">
                      <a:solidFill>
                        <a:srgbClr val="000000"/>
                      </a:solidFill>
                      <a:prstDash val="solid"/>
                    </a:lnL>
                    <a:lnR w="12065" cmpd="sng">
                      <a:solidFill>
                        <a:srgbClr val="000000"/>
                      </a:solidFill>
                      <a:prstDash val="solid"/>
                    </a:lnR>
                    <a:lnT w="12065" cmpd="sng">
                      <a:solidFill>
                        <a:srgbClr val="000000"/>
                      </a:solidFill>
                      <a:prstDash val="solid"/>
                    </a:lnT>
                    <a:lnB w="12065" cmpd="sng">
                      <a:solidFill>
                        <a:srgbClr val="000000"/>
                      </a:solidFill>
                      <a:prstDash val="solid"/>
                    </a:lnB>
                  </a:tcPr>
                </a:tc>
                <a:extLst>
                  <a:ext uri="{0D108BD9-81ED-4DB2-BD59-A6C34878D82A}">
                    <a16:rowId xmlns:a16="http://schemas.microsoft.com/office/drawing/2014/main" val="10001"/>
                  </a:ext>
                </a:extLst>
              </a:tr>
              <a:tr h="274320">
                <a:tc>
                  <a:txBody>
                    <a:bodyPr/>
                    <a:lstStyle/>
                    <a:p>
                      <a:pPr marL="0" marR="0" indent="0" algn="ctr">
                        <a:lnSpc>
                          <a:spcPct val="95999"/>
                        </a:lnSpc>
                        <a:spcBef>
                          <a:spcPts val="0"/>
                        </a:spcBef>
                        <a:spcAft>
                          <a:spcPts val="0"/>
                        </a:spcAft>
                      </a:pPr>
                      <a:r>
                        <a:rPr lang="en-US" sz="1200" spc="0" dirty="0">
                          <a:solidFill>
                            <a:srgbClr val="000000"/>
                          </a:solidFill>
                          <a:latin typeface="Arial" panose="22635452340000000000" pitchFamily="2"/>
                        </a:rPr>
                        <a:t>32 ∼ 50°F </a:t>
                      </a:r>
                    </a:p>
                  </a:txBody>
                  <a:tcPr marL="0" marR="0" marT="0" marB="0" anchor="ctr">
                    <a:lnL w="12065" cmpd="sng">
                      <a:solidFill>
                        <a:srgbClr val="000000"/>
                      </a:solidFill>
                      <a:prstDash val="solid"/>
                    </a:lnL>
                    <a:lnR w="12065" cmpd="sng">
                      <a:solidFill>
                        <a:srgbClr val="000000"/>
                      </a:solidFill>
                      <a:prstDash val="solid"/>
                    </a:lnR>
                    <a:lnT w="12065" cmpd="sng">
                      <a:solidFill>
                        <a:srgbClr val="000000"/>
                      </a:solidFill>
                      <a:prstDash val="solid"/>
                    </a:lnT>
                    <a:lnB w="12065" cmpd="sng">
                      <a:solidFill>
                        <a:srgbClr val="000000"/>
                      </a:solidFill>
                      <a:prstDash val="solid"/>
                    </a:lnB>
                    <a:solidFill>
                      <a:srgbClr val="D9D9D9"/>
                    </a:solidFill>
                  </a:tcPr>
                </a:tc>
                <a:tc>
                  <a:txBody>
                    <a:bodyPr/>
                    <a:lstStyle/>
                    <a:p>
                      <a:pPr marL="0" marR="0" indent="0" algn="ctr">
                        <a:lnSpc>
                          <a:spcPct val="95999"/>
                        </a:lnSpc>
                        <a:spcBef>
                          <a:spcPts val="0"/>
                        </a:spcBef>
                        <a:spcAft>
                          <a:spcPts val="0"/>
                        </a:spcAft>
                      </a:pPr>
                      <a:r>
                        <a:rPr lang="en-US" sz="1200" spc="-50" dirty="0">
                          <a:solidFill>
                            <a:srgbClr val="000000"/>
                          </a:solidFill>
                          <a:latin typeface="Arial" panose="22635452340000000000" pitchFamily="2"/>
                        </a:rPr>
                        <a:t>116</a:t>
                      </a:r>
                      <a:r>
                        <a:rPr lang="en-US" sz="100" spc="-50" dirty="0">
                          <a:solidFill>
                            <a:srgbClr val="000000"/>
                          </a:solidFill>
                          <a:latin typeface="Arial" panose="22635452340000000000" pitchFamily="2"/>
                        </a:rPr>
                        <a:t> </a:t>
                      </a:r>
                    </a:p>
                  </a:txBody>
                  <a:tcPr marL="0" marR="0" marT="0" marB="0" anchor="ctr">
                    <a:lnL w="12065" cmpd="sng">
                      <a:solidFill>
                        <a:srgbClr val="000000"/>
                      </a:solidFill>
                      <a:prstDash val="solid"/>
                    </a:lnL>
                    <a:lnR w="12065" cmpd="sng">
                      <a:solidFill>
                        <a:srgbClr val="000000"/>
                      </a:solidFill>
                      <a:prstDash val="solid"/>
                    </a:lnR>
                    <a:lnT w="12065" cmpd="sng">
                      <a:solidFill>
                        <a:srgbClr val="000000"/>
                      </a:solidFill>
                      <a:prstDash val="solid"/>
                    </a:lnT>
                    <a:lnB w="12065" cmpd="sng">
                      <a:solidFill>
                        <a:srgbClr val="000000"/>
                      </a:solidFill>
                      <a:prstDash val="solid"/>
                    </a:lnB>
                  </a:tcPr>
                </a:tc>
                <a:extLst>
                  <a:ext uri="{0D108BD9-81ED-4DB2-BD59-A6C34878D82A}">
                    <a16:rowId xmlns:a16="http://schemas.microsoft.com/office/drawing/2014/main" val="10002"/>
                  </a:ext>
                </a:extLst>
              </a:tr>
              <a:tr h="274320">
                <a:tc>
                  <a:txBody>
                    <a:bodyPr/>
                    <a:lstStyle/>
                    <a:p>
                      <a:pPr marL="0" marR="0" indent="0" algn="ctr">
                        <a:lnSpc>
                          <a:spcPct val="95999"/>
                        </a:lnSpc>
                        <a:spcBef>
                          <a:spcPts val="0"/>
                        </a:spcBef>
                        <a:spcAft>
                          <a:spcPts val="0"/>
                        </a:spcAft>
                      </a:pPr>
                      <a:r>
                        <a:rPr lang="en-US" sz="1200" spc="0" dirty="0">
                          <a:solidFill>
                            <a:srgbClr val="000000"/>
                          </a:solidFill>
                          <a:latin typeface="Arial" panose="22635452340000000000" pitchFamily="2"/>
                        </a:rPr>
                        <a:t>50 ∼ 68°F </a:t>
                      </a:r>
                    </a:p>
                  </a:txBody>
                  <a:tcPr marL="0" marR="0" marT="0" marB="0" anchor="ctr">
                    <a:lnL w="12065" cmpd="sng">
                      <a:solidFill>
                        <a:srgbClr val="000000"/>
                      </a:solidFill>
                      <a:prstDash val="solid"/>
                    </a:lnL>
                    <a:lnR w="12065" cmpd="sng">
                      <a:solidFill>
                        <a:srgbClr val="000000"/>
                      </a:solidFill>
                      <a:prstDash val="solid"/>
                    </a:lnR>
                    <a:lnT w="12065" cmpd="sng">
                      <a:solidFill>
                        <a:srgbClr val="000000"/>
                      </a:solidFill>
                      <a:prstDash val="solid"/>
                    </a:lnT>
                    <a:lnB w="12065" cmpd="sng">
                      <a:solidFill>
                        <a:srgbClr val="000000"/>
                      </a:solidFill>
                      <a:prstDash val="solid"/>
                    </a:lnB>
                    <a:solidFill>
                      <a:srgbClr val="D9D9D9"/>
                    </a:solidFill>
                  </a:tcPr>
                </a:tc>
                <a:tc>
                  <a:txBody>
                    <a:bodyPr/>
                    <a:lstStyle/>
                    <a:p>
                      <a:pPr marL="0" marR="0" indent="0" algn="ctr">
                        <a:lnSpc>
                          <a:spcPct val="95999"/>
                        </a:lnSpc>
                        <a:spcBef>
                          <a:spcPts val="0"/>
                        </a:spcBef>
                        <a:spcAft>
                          <a:spcPts val="0"/>
                        </a:spcAft>
                      </a:pPr>
                      <a:r>
                        <a:rPr lang="en-US" sz="1200" spc="-50" dirty="0">
                          <a:solidFill>
                            <a:srgbClr val="000000"/>
                          </a:solidFill>
                          <a:latin typeface="Arial" panose="22635452340000000000" pitchFamily="2"/>
                        </a:rPr>
                        <a:t>119</a:t>
                      </a:r>
                      <a:r>
                        <a:rPr lang="en-US" sz="100" spc="-50" dirty="0">
                          <a:solidFill>
                            <a:srgbClr val="000000"/>
                          </a:solidFill>
                          <a:latin typeface="Arial" panose="22635452340000000000" pitchFamily="2"/>
                        </a:rPr>
                        <a:t> </a:t>
                      </a:r>
                    </a:p>
                  </a:txBody>
                  <a:tcPr marL="0" marR="0" marT="0" marB="0" anchor="ctr">
                    <a:lnL w="12065" cmpd="sng">
                      <a:solidFill>
                        <a:srgbClr val="000000"/>
                      </a:solidFill>
                      <a:prstDash val="solid"/>
                    </a:lnL>
                    <a:lnR w="12065" cmpd="sng">
                      <a:solidFill>
                        <a:srgbClr val="000000"/>
                      </a:solidFill>
                      <a:prstDash val="solid"/>
                    </a:lnR>
                    <a:lnT w="12065" cmpd="sng">
                      <a:solidFill>
                        <a:srgbClr val="000000"/>
                      </a:solidFill>
                      <a:prstDash val="solid"/>
                    </a:lnT>
                    <a:lnB w="12065" cmpd="sng">
                      <a:solidFill>
                        <a:srgbClr val="000000"/>
                      </a:solidFill>
                      <a:prstDash val="solid"/>
                    </a:lnB>
                  </a:tcPr>
                </a:tc>
                <a:extLst>
                  <a:ext uri="{0D108BD9-81ED-4DB2-BD59-A6C34878D82A}">
                    <a16:rowId xmlns:a16="http://schemas.microsoft.com/office/drawing/2014/main" val="10003"/>
                  </a:ext>
                </a:extLst>
              </a:tr>
              <a:tr h="280670">
                <a:tc>
                  <a:txBody>
                    <a:bodyPr/>
                    <a:lstStyle/>
                    <a:p>
                      <a:pPr marL="0" marR="0" indent="0" algn="ctr">
                        <a:lnSpc>
                          <a:spcPct val="95999"/>
                        </a:lnSpc>
                        <a:spcBef>
                          <a:spcPts val="0"/>
                        </a:spcBef>
                        <a:spcAft>
                          <a:spcPts val="0"/>
                        </a:spcAft>
                      </a:pPr>
                      <a:r>
                        <a:rPr lang="en-US" sz="1200" spc="0" dirty="0">
                          <a:solidFill>
                            <a:srgbClr val="000000"/>
                          </a:solidFill>
                          <a:latin typeface="Arial" panose="22635452340000000000" pitchFamily="2"/>
                        </a:rPr>
                        <a:t>69°F&gt; </a:t>
                      </a:r>
                    </a:p>
                  </a:txBody>
                  <a:tcPr marL="0" marR="0" marT="0" marB="0" anchor="ctr">
                    <a:lnL w="12065" cmpd="sng">
                      <a:solidFill>
                        <a:srgbClr val="000000"/>
                      </a:solidFill>
                      <a:prstDash val="solid"/>
                    </a:lnL>
                    <a:lnR w="12065" cmpd="sng">
                      <a:solidFill>
                        <a:srgbClr val="000000"/>
                      </a:solidFill>
                      <a:prstDash val="solid"/>
                    </a:lnR>
                    <a:lnT w="12065" cmpd="sng">
                      <a:solidFill>
                        <a:srgbClr val="000000"/>
                      </a:solidFill>
                      <a:prstDash val="solid"/>
                    </a:lnT>
                    <a:lnB w="12065" cmpd="sng">
                      <a:solidFill>
                        <a:srgbClr val="000000"/>
                      </a:solidFill>
                      <a:prstDash val="solid"/>
                    </a:lnB>
                    <a:solidFill>
                      <a:srgbClr val="D9D9D9"/>
                    </a:solidFill>
                  </a:tcPr>
                </a:tc>
                <a:tc>
                  <a:txBody>
                    <a:bodyPr/>
                    <a:lstStyle/>
                    <a:p>
                      <a:pPr marL="0" marR="0" indent="0" algn="ctr">
                        <a:lnSpc>
                          <a:spcPct val="95999"/>
                        </a:lnSpc>
                        <a:spcBef>
                          <a:spcPts val="0"/>
                        </a:spcBef>
                        <a:spcAft>
                          <a:spcPts val="0"/>
                        </a:spcAft>
                      </a:pPr>
                      <a:r>
                        <a:rPr lang="en-US" sz="1200" spc="-50" dirty="0">
                          <a:solidFill>
                            <a:srgbClr val="000000"/>
                          </a:solidFill>
                          <a:latin typeface="Arial" panose="22635452340000000000" pitchFamily="2"/>
                        </a:rPr>
                        <a:t>123</a:t>
                      </a:r>
                      <a:r>
                        <a:rPr lang="en-US" sz="100" spc="-50" dirty="0">
                          <a:solidFill>
                            <a:srgbClr val="000000"/>
                          </a:solidFill>
                          <a:latin typeface="Arial" panose="22635452340000000000" pitchFamily="2"/>
                        </a:rPr>
                        <a:t> </a:t>
                      </a:r>
                    </a:p>
                  </a:txBody>
                  <a:tcPr marL="0" marR="0" marT="0" marB="0" anchor="ctr">
                    <a:lnL w="12065" cmpd="sng">
                      <a:solidFill>
                        <a:srgbClr val="000000"/>
                      </a:solidFill>
                      <a:prstDash val="solid"/>
                    </a:lnL>
                    <a:lnR w="12065" cmpd="sng">
                      <a:solidFill>
                        <a:srgbClr val="000000"/>
                      </a:solidFill>
                      <a:prstDash val="solid"/>
                    </a:lnR>
                    <a:lnT w="12065" cmpd="sng">
                      <a:solidFill>
                        <a:srgbClr val="000000"/>
                      </a:solidFill>
                      <a:prstDash val="solid"/>
                    </a:lnT>
                    <a:lnB w="12065" cmpd="sng">
                      <a:solidFill>
                        <a:srgbClr val="000000"/>
                      </a:solidFill>
                      <a:prstDash val="solid"/>
                    </a:lnB>
                  </a:tcPr>
                </a:tc>
                <a:extLst>
                  <a:ext uri="{0D108BD9-81ED-4DB2-BD59-A6C34878D82A}">
                    <a16:rowId xmlns:a16="http://schemas.microsoft.com/office/drawing/2014/main" val="10004"/>
                  </a:ext>
                </a:extLst>
              </a:tr>
            </a:tbl>
          </a:graphicData>
        </a:graphic>
      </p:graphicFrame>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990290"/>
            <a:ext cx="5124450" cy="1953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25603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78839"/>
            <a:ext cx="7162800" cy="461665"/>
          </a:xfrm>
          <a:prstGeom prst="rect">
            <a:avLst/>
          </a:prstGeom>
          <a:noFill/>
        </p:spPr>
        <p:txBody>
          <a:bodyPr wrap="square" rtlCol="0">
            <a:spAutoFit/>
          </a:bodyPr>
          <a:lstStyle/>
          <a:p>
            <a:r>
              <a:rPr lang="en-US" sz="2400" b="1">
                <a:solidFill>
                  <a:schemeClr val="bg1"/>
                </a:solidFill>
                <a:latin typeface="Arial" pitchFamily="34" charset="0"/>
                <a:cs typeface="Arial" pitchFamily="34" charset="0"/>
              </a:rPr>
              <a:t>EVI EEV Control</a:t>
            </a:r>
            <a:endParaRPr lang="en-US" sz="2400" b="1" dirty="0">
              <a:solidFill>
                <a:schemeClr val="bg1"/>
              </a:solidFill>
              <a:latin typeface="Arial" pitchFamily="34" charset="0"/>
              <a:cs typeface="Arial" pitchFamily="34" charset="0"/>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87057"/>
            <a:ext cx="5792787" cy="233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0260" y="953524"/>
            <a:ext cx="3341161" cy="270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0900" y="3657600"/>
            <a:ext cx="2984500" cy="59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4572000"/>
            <a:ext cx="457200" cy="24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5555049"/>
            <a:ext cx="457200" cy="24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95400" y="3123857"/>
            <a:ext cx="6022075" cy="3677723"/>
          </a:xfrm>
          <a:prstGeom prst="rect">
            <a:avLst/>
          </a:prstGeom>
          <a:noFill/>
        </p:spPr>
      </p:pic>
    </p:spTree>
    <p:extLst>
      <p:ext uri="{BB962C8B-B14F-4D97-AF65-F5344CB8AC3E}">
        <p14:creationId xmlns:p14="http://schemas.microsoft.com/office/powerpoint/2010/main" val="307490774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278839"/>
            <a:ext cx="7162800" cy="461665"/>
          </a:xfrm>
          <a:prstGeom prst="rect">
            <a:avLst/>
          </a:prstGeom>
          <a:noFill/>
        </p:spPr>
        <p:txBody>
          <a:bodyPr wrap="square" rtlCol="0">
            <a:spAutoFit/>
          </a:bodyPr>
          <a:lstStyle/>
          <a:p>
            <a:r>
              <a:rPr lang="en-US" sz="2400" b="1">
                <a:solidFill>
                  <a:schemeClr val="bg1"/>
                </a:solidFill>
                <a:latin typeface="Arial" pitchFamily="34" charset="0"/>
                <a:cs typeface="Arial" pitchFamily="34" charset="0"/>
              </a:rPr>
              <a:t>Main EEV Control </a:t>
            </a:r>
            <a:endParaRPr lang="en-US" sz="2400" b="1" dirty="0">
              <a:solidFill>
                <a:schemeClr val="bg1"/>
              </a:solidFill>
              <a:latin typeface="Arial" pitchFamily="34" charset="0"/>
              <a:cs typeface="Arial" pitchFamily="34" charset="0"/>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3" y="811213"/>
            <a:ext cx="8980487" cy="5233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Placeholder 25"/>
          <p:cNvSpPr txBox="1">
            <a:spLocks/>
          </p:cNvSpPr>
          <p:nvPr/>
        </p:nvSpPr>
        <p:spPr>
          <a:xfrm>
            <a:off x="6629400" y="4114800"/>
            <a:ext cx="1283335" cy="472440"/>
          </a:xfrm>
          <a:prstGeom prst="rect">
            <a:avLst/>
          </a:prstGeom>
          <a:solidFill>
            <a:schemeClr val="bg1"/>
          </a:solidFill>
          <a:ln w="0" cmpd="sng">
            <a:noFill/>
            <a:prstDash val="solid"/>
          </a:ln>
        </p:spPr>
        <p:txBody>
          <a:bodyPr vert="horz" lIns="0" tIns="0" rIns="0" bIns="0" anchor="t"/>
          <a:lstStyle>
            <a:lvl1pPr marL="342900" indent="-342900" algn="l" rtl="0" eaLnBrk="1" fontAlgn="base" latinLnBrk="1" hangingPunct="1">
              <a:spcBef>
                <a:spcPct val="20000"/>
              </a:spcBef>
              <a:spcAft>
                <a:spcPct val="0"/>
              </a:spcAft>
              <a:buClr>
                <a:schemeClr val="bg2"/>
              </a:buClr>
              <a:buSzPct val="75000"/>
              <a:buFont typeface="Wingdings" pitchFamily="2" charset="2"/>
              <a:buChar char="n"/>
              <a:defRPr kumimoji="1" sz="3200">
                <a:solidFill>
                  <a:schemeClr val="tx1"/>
                </a:solidFill>
                <a:latin typeface="+mn-lt"/>
                <a:ea typeface="굴림" pitchFamily="34" charset="-127"/>
                <a:cs typeface="+mn-cs"/>
              </a:defRPr>
            </a:lvl1pPr>
            <a:lvl2pPr marL="742950" indent="-285750" algn="l" rtl="0" eaLnBrk="1" fontAlgn="base" latinLnBrk="1" hangingPunct="1">
              <a:spcBef>
                <a:spcPct val="20000"/>
              </a:spcBef>
              <a:spcAft>
                <a:spcPct val="0"/>
              </a:spcAft>
              <a:buClr>
                <a:schemeClr val="accent2"/>
              </a:buClr>
              <a:buSzPct val="80000"/>
              <a:buFont typeface="Wingdings" pitchFamily="2" charset="2"/>
              <a:buChar char="¨"/>
              <a:defRPr kumimoji="1" sz="2800">
                <a:solidFill>
                  <a:schemeClr val="tx1"/>
                </a:solidFill>
                <a:latin typeface="+mn-lt"/>
                <a:ea typeface="굴림" pitchFamily="34" charset="-127"/>
              </a:defRPr>
            </a:lvl2pPr>
            <a:lvl3pPr marL="1143000" indent="-228600" algn="l" rtl="0" eaLnBrk="1" fontAlgn="base" latinLnBrk="1" hangingPunct="1">
              <a:spcBef>
                <a:spcPct val="20000"/>
              </a:spcBef>
              <a:spcAft>
                <a:spcPct val="0"/>
              </a:spcAft>
              <a:buClr>
                <a:schemeClr val="bg2"/>
              </a:buClr>
              <a:buSzPct val="65000"/>
              <a:buFont typeface="Wingdings" pitchFamily="2" charset="2"/>
              <a:buChar char="n"/>
              <a:defRPr kumimoji="1" sz="2400">
                <a:solidFill>
                  <a:schemeClr val="tx1"/>
                </a:solidFill>
                <a:latin typeface="+mn-lt"/>
                <a:ea typeface="굴림" pitchFamily="34" charset="-127"/>
              </a:defRPr>
            </a:lvl3pPr>
            <a:lvl4pPr marL="1600200" indent="-228600" algn="l" rtl="0" eaLnBrk="1" fontAlgn="base" latinLnBrk="1" hangingPunct="1">
              <a:spcBef>
                <a:spcPct val="20000"/>
              </a:spcBef>
              <a:spcAft>
                <a:spcPct val="0"/>
              </a:spcAft>
              <a:buClr>
                <a:schemeClr val="accent2"/>
              </a:buClr>
              <a:buSzPct val="70000"/>
              <a:buFont typeface="Wingdings" pitchFamily="2" charset="2"/>
              <a:buChar char="¨"/>
              <a:defRPr kumimoji="1" sz="2000">
                <a:solidFill>
                  <a:schemeClr val="tx1"/>
                </a:solidFill>
                <a:latin typeface="+mn-lt"/>
                <a:ea typeface="굴림" pitchFamily="34" charset="-127"/>
              </a:defRPr>
            </a:lvl4pPr>
            <a:lvl5pPr marL="20574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굴림" pitchFamily="34" charset="-127"/>
              </a:defRPr>
            </a:lvl5pPr>
            <a:lvl6pPr marL="25146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pPr marL="0" indent="0" algn="ctr">
              <a:lnSpc>
                <a:spcPts val="1500"/>
              </a:lnSpc>
              <a:spcAft>
                <a:spcPts val="0"/>
              </a:spcAft>
            </a:pPr>
            <a:r>
              <a:rPr lang="en-US" sz="1200" kern="0" spc="-25" dirty="0">
                <a:solidFill>
                  <a:srgbClr val="0000FF"/>
                </a:solidFill>
                <a:latin typeface="Arial" panose="22635452340000000000" pitchFamily="2"/>
              </a:rPr>
              <a:t>Target SH control </a:t>
            </a:r>
            <a:br>
              <a:rPr lang="en-US" kern="0" dirty="0"/>
            </a:br>
            <a:r>
              <a:rPr lang="en-US" sz="1200" kern="0" spc="25" dirty="0">
                <a:solidFill>
                  <a:srgbClr val="000000"/>
                </a:solidFill>
                <a:latin typeface="Arial" panose="22635452340000000000" pitchFamily="2"/>
              </a:rPr>
              <a:t>Single install : 3.8</a:t>
            </a:r>
            <a:r>
              <a:rPr lang="en-US" sz="300" kern="0" spc="25" dirty="0">
                <a:solidFill>
                  <a:srgbClr val="000000"/>
                </a:solidFill>
                <a:latin typeface="Arial" panose="22635452340000000000" pitchFamily="2"/>
              </a:rPr>
              <a:t>℃</a:t>
            </a:r>
            <a:r>
              <a:rPr lang="en-US" sz="100" kern="0" spc="25" dirty="0">
                <a:solidFill>
                  <a:srgbClr val="000000"/>
                </a:solidFill>
                <a:latin typeface="Arial" panose="22635452340000000000" pitchFamily="2"/>
              </a:rPr>
              <a:t> </a:t>
            </a:r>
          </a:p>
        </p:txBody>
      </p:sp>
      <p:sp>
        <p:nvSpPr>
          <p:cNvPr id="5" name="Text Placeholder 14"/>
          <p:cNvSpPr txBox="1">
            <a:spLocks/>
          </p:cNvSpPr>
          <p:nvPr/>
        </p:nvSpPr>
        <p:spPr>
          <a:xfrm>
            <a:off x="4343400" y="4849495"/>
            <a:ext cx="1539240" cy="484505"/>
          </a:xfrm>
          <a:prstGeom prst="rect">
            <a:avLst/>
          </a:prstGeom>
          <a:solidFill>
            <a:schemeClr val="bg1"/>
          </a:solidFill>
          <a:ln w="0" cmpd="sng">
            <a:noFill/>
            <a:prstDash val="solid"/>
          </a:ln>
        </p:spPr>
        <p:txBody>
          <a:bodyPr vert="horz" lIns="0" tIns="0" rIns="0" bIns="0" anchor="t"/>
          <a:lstStyle>
            <a:lvl1pPr marL="342900" indent="-342900" algn="l" rtl="0" eaLnBrk="1" fontAlgn="base" latinLnBrk="1" hangingPunct="1">
              <a:spcBef>
                <a:spcPct val="20000"/>
              </a:spcBef>
              <a:spcAft>
                <a:spcPct val="0"/>
              </a:spcAft>
              <a:buClr>
                <a:schemeClr val="bg2"/>
              </a:buClr>
              <a:buSzPct val="75000"/>
              <a:buFont typeface="Wingdings" pitchFamily="2" charset="2"/>
              <a:buChar char="n"/>
              <a:defRPr kumimoji="1" sz="3200">
                <a:solidFill>
                  <a:schemeClr val="tx1"/>
                </a:solidFill>
                <a:latin typeface="+mn-lt"/>
                <a:ea typeface="굴림" pitchFamily="34" charset="-127"/>
                <a:cs typeface="+mn-cs"/>
              </a:defRPr>
            </a:lvl1pPr>
            <a:lvl2pPr marL="742950" indent="-285750" algn="l" rtl="0" eaLnBrk="1" fontAlgn="base" latinLnBrk="1" hangingPunct="1">
              <a:spcBef>
                <a:spcPct val="20000"/>
              </a:spcBef>
              <a:spcAft>
                <a:spcPct val="0"/>
              </a:spcAft>
              <a:buClr>
                <a:schemeClr val="accent2"/>
              </a:buClr>
              <a:buSzPct val="80000"/>
              <a:buFont typeface="Wingdings" pitchFamily="2" charset="2"/>
              <a:buChar char="¨"/>
              <a:defRPr kumimoji="1" sz="2800">
                <a:solidFill>
                  <a:schemeClr val="tx1"/>
                </a:solidFill>
                <a:latin typeface="+mn-lt"/>
                <a:ea typeface="굴림" pitchFamily="34" charset="-127"/>
              </a:defRPr>
            </a:lvl2pPr>
            <a:lvl3pPr marL="1143000" indent="-228600" algn="l" rtl="0" eaLnBrk="1" fontAlgn="base" latinLnBrk="1" hangingPunct="1">
              <a:spcBef>
                <a:spcPct val="20000"/>
              </a:spcBef>
              <a:spcAft>
                <a:spcPct val="0"/>
              </a:spcAft>
              <a:buClr>
                <a:schemeClr val="bg2"/>
              </a:buClr>
              <a:buSzPct val="65000"/>
              <a:buFont typeface="Wingdings" pitchFamily="2" charset="2"/>
              <a:buChar char="n"/>
              <a:defRPr kumimoji="1" sz="2400">
                <a:solidFill>
                  <a:schemeClr val="tx1"/>
                </a:solidFill>
                <a:latin typeface="+mn-lt"/>
                <a:ea typeface="굴림" pitchFamily="34" charset="-127"/>
              </a:defRPr>
            </a:lvl3pPr>
            <a:lvl4pPr marL="1600200" indent="-228600" algn="l" rtl="0" eaLnBrk="1" fontAlgn="base" latinLnBrk="1" hangingPunct="1">
              <a:spcBef>
                <a:spcPct val="20000"/>
              </a:spcBef>
              <a:spcAft>
                <a:spcPct val="0"/>
              </a:spcAft>
              <a:buClr>
                <a:schemeClr val="accent2"/>
              </a:buClr>
              <a:buSzPct val="70000"/>
              <a:buFont typeface="Wingdings" pitchFamily="2" charset="2"/>
              <a:buChar char="¨"/>
              <a:defRPr kumimoji="1" sz="2000">
                <a:solidFill>
                  <a:schemeClr val="tx1"/>
                </a:solidFill>
                <a:latin typeface="+mn-lt"/>
                <a:ea typeface="굴림" pitchFamily="34" charset="-127"/>
              </a:defRPr>
            </a:lvl4pPr>
            <a:lvl5pPr marL="20574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굴림" pitchFamily="34" charset="-127"/>
              </a:defRPr>
            </a:lvl5pPr>
            <a:lvl6pPr marL="25146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pPr marL="0" indent="0" algn="ctr">
              <a:lnSpc>
                <a:spcPts val="1400"/>
              </a:lnSpc>
              <a:spcAft>
                <a:spcPts val="0"/>
              </a:spcAft>
            </a:pPr>
            <a:r>
              <a:rPr lang="en-US" sz="1200" kern="0" spc="-10" dirty="0">
                <a:solidFill>
                  <a:srgbClr val="0000FF"/>
                </a:solidFill>
                <a:latin typeface="Arial" panose="22635452340000000000" pitchFamily="2"/>
              </a:rPr>
              <a:t>Target SH control </a:t>
            </a:r>
            <a:br>
              <a:rPr lang="en-US" kern="0" dirty="0"/>
            </a:br>
            <a:r>
              <a:rPr lang="en-US" sz="1200" kern="0" spc="25" dirty="0">
                <a:solidFill>
                  <a:srgbClr val="000000"/>
                </a:solidFill>
                <a:latin typeface="Arial" panose="22635452340000000000" pitchFamily="2"/>
              </a:rPr>
              <a:t>Module install : 9</a:t>
            </a:r>
            <a:r>
              <a:rPr lang="en-US" sz="300" kern="0" spc="25" dirty="0">
                <a:solidFill>
                  <a:srgbClr val="000000"/>
                </a:solidFill>
                <a:latin typeface="Arial" panose="22635452340000000000" pitchFamily="2"/>
              </a:rPr>
              <a:t>℃</a:t>
            </a:r>
            <a:r>
              <a:rPr lang="en-US" sz="100" kern="0" spc="25" dirty="0">
                <a:solidFill>
                  <a:srgbClr val="000000"/>
                </a:solidFill>
                <a:latin typeface="Arial" panose="22635452340000000000" pitchFamily="2"/>
              </a:rPr>
              <a:t> </a:t>
            </a:r>
          </a:p>
        </p:txBody>
      </p:sp>
    </p:spTree>
    <p:extLst>
      <p:ext uri="{BB962C8B-B14F-4D97-AF65-F5344CB8AC3E}">
        <p14:creationId xmlns:p14="http://schemas.microsoft.com/office/powerpoint/2010/main" val="64619742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78839"/>
            <a:ext cx="7162800" cy="461665"/>
          </a:xfrm>
          <a:prstGeom prst="rect">
            <a:avLst/>
          </a:prstGeom>
          <a:noFill/>
        </p:spPr>
        <p:txBody>
          <a:bodyPr wrap="square" rtlCol="0">
            <a:spAutoFit/>
          </a:bodyPr>
          <a:lstStyle/>
          <a:p>
            <a:r>
              <a:rPr lang="en-US" sz="2400" b="1" dirty="0">
                <a:solidFill>
                  <a:schemeClr val="bg1"/>
                </a:solidFill>
                <a:latin typeface="Arial" pitchFamily="34" charset="0"/>
                <a:cs typeface="Arial" pitchFamily="34" charset="0"/>
              </a:rPr>
              <a:t>Accumulator Oil Return, ARV</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1600"/>
            <a:ext cx="4865687"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146" y="2438400"/>
            <a:ext cx="5526087" cy="229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4025900"/>
            <a:ext cx="3124200" cy="245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8000" y="990600"/>
            <a:ext cx="33274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81000" y="4114800"/>
            <a:ext cx="5105400" cy="276999"/>
          </a:xfrm>
          <a:prstGeom prst="rect">
            <a:avLst/>
          </a:prstGeom>
          <a:solidFill>
            <a:schemeClr val="bg1"/>
          </a:solidFill>
        </p:spPr>
        <p:txBody>
          <a:bodyPr wrap="square" rtlCol="0">
            <a:spAutoFit/>
          </a:bodyPr>
          <a:lstStyle/>
          <a:p>
            <a:r>
              <a:rPr lang="en-US" sz="1200" b="0" dirty="0">
                <a:solidFill>
                  <a:schemeClr val="tx1"/>
                </a:solidFill>
                <a:latin typeface="Arial" pitchFamily="34" charset="0"/>
                <a:cs typeface="Arial" pitchFamily="34" charset="0"/>
              </a:rPr>
              <a:t>*If the oil return line is plugged it can cause the compressor to fail</a:t>
            </a:r>
          </a:p>
        </p:txBody>
      </p:sp>
      <p:sp>
        <p:nvSpPr>
          <p:cNvPr id="4" name="TextBox 3"/>
          <p:cNvSpPr txBox="1"/>
          <p:nvPr/>
        </p:nvSpPr>
        <p:spPr>
          <a:xfrm>
            <a:off x="381000" y="4737100"/>
            <a:ext cx="5105400" cy="954107"/>
          </a:xfrm>
          <a:prstGeom prst="rect">
            <a:avLst/>
          </a:prstGeom>
          <a:noFill/>
        </p:spPr>
        <p:txBody>
          <a:bodyPr wrap="square" rtlCol="0">
            <a:spAutoFit/>
          </a:bodyPr>
          <a:lstStyle/>
          <a:p>
            <a:r>
              <a:rPr lang="en-US" sz="1400" b="0" dirty="0">
                <a:solidFill>
                  <a:schemeClr val="tx1"/>
                </a:solidFill>
                <a:latin typeface="Arial" pitchFamily="34" charset="0"/>
                <a:cs typeface="Arial" pitchFamily="34" charset="0"/>
              </a:rPr>
              <a:t>Discharge temp less than 50°F, ARV closes for 2 minutes then reopens, </a:t>
            </a:r>
            <a:r>
              <a:rPr lang="en-US" sz="1400" dirty="0">
                <a:latin typeface="Arial" pitchFamily="34" charset="0"/>
                <a:cs typeface="Arial" pitchFamily="34" charset="0"/>
              </a:rPr>
              <a:t>will judge the discharge temperature again in 10 minutes</a:t>
            </a:r>
          </a:p>
          <a:p>
            <a:r>
              <a:rPr lang="en-US" sz="1400" b="0" dirty="0">
                <a:solidFill>
                  <a:schemeClr val="tx1"/>
                </a:solidFill>
                <a:latin typeface="Arial" pitchFamily="34" charset="0"/>
                <a:cs typeface="Arial" pitchFamily="34" charset="0"/>
              </a:rPr>
              <a:t>This is to increase discharge temperature.</a:t>
            </a:r>
          </a:p>
        </p:txBody>
      </p:sp>
    </p:spTree>
    <p:extLst>
      <p:ext uri="{BB962C8B-B14F-4D97-AF65-F5344CB8AC3E}">
        <p14:creationId xmlns:p14="http://schemas.microsoft.com/office/powerpoint/2010/main" val="157763012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78839"/>
            <a:ext cx="7162800" cy="461665"/>
          </a:xfrm>
          <a:prstGeom prst="rect">
            <a:avLst/>
          </a:prstGeom>
          <a:noFill/>
        </p:spPr>
        <p:txBody>
          <a:bodyPr wrap="square" rtlCol="0">
            <a:spAutoFit/>
          </a:bodyPr>
          <a:lstStyle/>
          <a:p>
            <a:r>
              <a:rPr lang="en-US" sz="2400" b="1" dirty="0">
                <a:solidFill>
                  <a:schemeClr val="bg1"/>
                </a:solidFill>
                <a:latin typeface="Arial" pitchFamily="34" charset="0"/>
                <a:cs typeface="Arial" pitchFamily="34" charset="0"/>
              </a:rPr>
              <a:t>Hot Gas Bypass Valve  </a:t>
            </a:r>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4347" y="2402162"/>
            <a:ext cx="4799653" cy="4438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table 13"/>
          <p:cNvGraphicFramePr>
            <a:graphicFrameLocks noGrp="1"/>
          </p:cNvGraphicFramePr>
          <p:nvPr>
            <p:extLst>
              <p:ext uri="{D42A27DB-BD31-4B8C-83A1-F6EECF244321}">
                <p14:modId xmlns:p14="http://schemas.microsoft.com/office/powerpoint/2010/main" val="695062247"/>
              </p:ext>
            </p:extLst>
          </p:nvPr>
        </p:nvGraphicFramePr>
        <p:xfrm>
          <a:off x="145576" y="1887027"/>
          <a:ext cx="4148455" cy="905510"/>
        </p:xfrm>
        <a:graphic>
          <a:graphicData uri="http://schemas.openxmlformats.org/drawingml/2006/table">
            <a:tbl>
              <a:tblPr/>
              <a:tblGrid>
                <a:gridCol w="1438910">
                  <a:extLst>
                    <a:ext uri="{9D8B030D-6E8A-4147-A177-3AD203B41FA5}">
                      <a16:colId xmlns:a16="http://schemas.microsoft.com/office/drawing/2014/main" val="20000"/>
                    </a:ext>
                  </a:extLst>
                </a:gridCol>
                <a:gridCol w="1353185">
                  <a:extLst>
                    <a:ext uri="{9D8B030D-6E8A-4147-A177-3AD203B41FA5}">
                      <a16:colId xmlns:a16="http://schemas.microsoft.com/office/drawing/2014/main" val="20001"/>
                    </a:ext>
                  </a:extLst>
                </a:gridCol>
                <a:gridCol w="1356360">
                  <a:extLst>
                    <a:ext uri="{9D8B030D-6E8A-4147-A177-3AD203B41FA5}">
                      <a16:colId xmlns:a16="http://schemas.microsoft.com/office/drawing/2014/main" val="20002"/>
                    </a:ext>
                  </a:extLst>
                </a:gridCol>
              </a:tblGrid>
              <a:tr h="301625">
                <a:tc>
                  <a:txBody>
                    <a:bodyPr/>
                    <a:lstStyle/>
                    <a:p>
                      <a:pPr marL="0" marR="0" indent="0" algn="ctr">
                        <a:lnSpc>
                          <a:spcPct val="95999"/>
                        </a:lnSpc>
                        <a:spcBef>
                          <a:spcPts val="0"/>
                        </a:spcBef>
                        <a:spcAft>
                          <a:spcPts val="0"/>
                        </a:spcAft>
                      </a:pPr>
                      <a:r>
                        <a:rPr lang="en-US" sz="1200" b="1" spc="-30" dirty="0">
                          <a:solidFill>
                            <a:srgbClr val="FFFFFF"/>
                          </a:solidFill>
                          <a:latin typeface="Arial" panose="22635452340000000000" pitchFamily="2"/>
                        </a:rPr>
                        <a:t>Valve control </a:t>
                      </a:r>
                    </a:p>
                  </a:txBody>
                  <a:tcPr marL="0" marR="0" marT="0" marB="0" anchor="ctr">
                    <a:lnL w="8890" cmpd="sng">
                      <a:solidFill>
                        <a:srgbClr val="000000"/>
                      </a:solidFill>
                      <a:prstDash val="solid"/>
                    </a:lnL>
                    <a:lnR w="8890" cmpd="sng">
                      <a:solidFill>
                        <a:srgbClr val="000000"/>
                      </a:solidFill>
                      <a:prstDash val="solid"/>
                    </a:lnR>
                    <a:lnT w="8890" cmpd="sng">
                      <a:solidFill>
                        <a:srgbClr val="000000"/>
                      </a:solidFill>
                      <a:prstDash val="solid"/>
                    </a:lnT>
                    <a:lnB w="8890" cmpd="sng">
                      <a:solidFill>
                        <a:srgbClr val="000000"/>
                      </a:solidFill>
                      <a:prstDash val="solid"/>
                    </a:lnB>
                    <a:solidFill>
                      <a:srgbClr val="333399"/>
                    </a:solidFill>
                  </a:tcPr>
                </a:tc>
                <a:tc>
                  <a:txBody>
                    <a:bodyPr/>
                    <a:lstStyle/>
                    <a:p>
                      <a:pPr marL="0" marR="0" indent="0" algn="ctr">
                        <a:lnSpc>
                          <a:spcPct val="95999"/>
                        </a:lnSpc>
                        <a:spcBef>
                          <a:spcPts val="0"/>
                        </a:spcBef>
                        <a:spcAft>
                          <a:spcPts val="0"/>
                        </a:spcAft>
                      </a:pPr>
                      <a:r>
                        <a:rPr lang="en-US" sz="1200" b="1" spc="0" dirty="0">
                          <a:solidFill>
                            <a:srgbClr val="FFFFFF"/>
                          </a:solidFill>
                          <a:latin typeface="Arial" panose="22635452340000000000" pitchFamily="2"/>
                        </a:rPr>
                        <a:t>Cooling </a:t>
                      </a:r>
                    </a:p>
                  </a:txBody>
                  <a:tcPr marL="0" marR="0" marT="0" marB="0" anchor="ctr">
                    <a:lnL w="8890" cmpd="sng">
                      <a:solidFill>
                        <a:srgbClr val="000000"/>
                      </a:solidFill>
                      <a:prstDash val="solid"/>
                    </a:lnL>
                    <a:lnR w="8890" cmpd="sng">
                      <a:solidFill>
                        <a:srgbClr val="000000"/>
                      </a:solidFill>
                      <a:prstDash val="solid"/>
                    </a:lnR>
                    <a:lnT w="8890" cmpd="sng">
                      <a:solidFill>
                        <a:srgbClr val="000000"/>
                      </a:solidFill>
                      <a:prstDash val="solid"/>
                    </a:lnT>
                    <a:lnB w="8890" cmpd="sng">
                      <a:solidFill>
                        <a:srgbClr val="000000"/>
                      </a:solidFill>
                      <a:prstDash val="solid"/>
                    </a:lnB>
                    <a:solidFill>
                      <a:srgbClr val="333399"/>
                    </a:solidFill>
                  </a:tcPr>
                </a:tc>
                <a:tc>
                  <a:txBody>
                    <a:bodyPr/>
                    <a:lstStyle/>
                    <a:p>
                      <a:pPr marL="0" marR="0" indent="0" algn="ctr">
                        <a:lnSpc>
                          <a:spcPct val="95999"/>
                        </a:lnSpc>
                        <a:spcBef>
                          <a:spcPts val="0"/>
                        </a:spcBef>
                        <a:spcAft>
                          <a:spcPts val="0"/>
                        </a:spcAft>
                      </a:pPr>
                      <a:r>
                        <a:rPr lang="en-US" sz="1200" b="1" spc="0">
                          <a:solidFill>
                            <a:srgbClr val="FFFFFF"/>
                          </a:solidFill>
                          <a:latin typeface="Arial" panose="22635452340000000000" pitchFamily="2"/>
                        </a:rPr>
                        <a:t>Heating </a:t>
                      </a:r>
                    </a:p>
                  </a:txBody>
                  <a:tcPr marL="0" marR="0" marT="0" marB="0" anchor="ctr">
                    <a:lnL w="8890" cmpd="sng">
                      <a:solidFill>
                        <a:srgbClr val="000000"/>
                      </a:solidFill>
                      <a:prstDash val="solid"/>
                    </a:lnL>
                    <a:lnR w="8890" cmpd="sng">
                      <a:solidFill>
                        <a:srgbClr val="000000"/>
                      </a:solidFill>
                      <a:prstDash val="solid"/>
                    </a:lnR>
                    <a:lnT w="8890" cmpd="sng">
                      <a:solidFill>
                        <a:srgbClr val="000000"/>
                      </a:solidFill>
                      <a:prstDash val="solid"/>
                    </a:lnT>
                    <a:lnB w="8890" cmpd="sng">
                      <a:solidFill>
                        <a:srgbClr val="000000"/>
                      </a:solidFill>
                      <a:prstDash val="solid"/>
                    </a:lnB>
                    <a:solidFill>
                      <a:srgbClr val="333399"/>
                    </a:solidFill>
                  </a:tcPr>
                </a:tc>
                <a:extLst>
                  <a:ext uri="{0D108BD9-81ED-4DB2-BD59-A6C34878D82A}">
                    <a16:rowId xmlns:a16="http://schemas.microsoft.com/office/drawing/2014/main" val="10000"/>
                  </a:ext>
                </a:extLst>
              </a:tr>
              <a:tr h="301625">
                <a:tc>
                  <a:txBody>
                    <a:bodyPr/>
                    <a:lstStyle/>
                    <a:p>
                      <a:pPr marL="0" marR="0" indent="0" algn="ctr">
                        <a:lnSpc>
                          <a:spcPct val="95999"/>
                        </a:lnSpc>
                        <a:spcBef>
                          <a:spcPts val="0"/>
                        </a:spcBef>
                        <a:spcAft>
                          <a:spcPts val="0"/>
                        </a:spcAft>
                      </a:pPr>
                      <a:r>
                        <a:rPr lang="en-US" sz="1150" spc="0" dirty="0">
                          <a:solidFill>
                            <a:srgbClr val="000000"/>
                          </a:solidFill>
                          <a:latin typeface="Tahoma" panose="22635452340000000000" pitchFamily="2"/>
                        </a:rPr>
                        <a:t>On</a:t>
                      </a:r>
                    </a:p>
                  </a:txBody>
                  <a:tcPr marL="0" marR="0" marT="0" marB="0" anchor="ctr">
                    <a:lnL w="8890" cmpd="sng">
                      <a:solidFill>
                        <a:srgbClr val="000000"/>
                      </a:solidFill>
                      <a:prstDash val="solid"/>
                    </a:lnL>
                    <a:lnR w="8890" cmpd="sng">
                      <a:solidFill>
                        <a:srgbClr val="000000"/>
                      </a:solidFill>
                      <a:prstDash val="solid"/>
                    </a:lnR>
                    <a:lnT w="8890" cmpd="sng">
                      <a:solidFill>
                        <a:srgbClr val="000000"/>
                      </a:solidFill>
                      <a:prstDash val="solid"/>
                    </a:lnT>
                    <a:lnB w="8890" cmpd="sng">
                      <a:solidFill>
                        <a:srgbClr val="000000"/>
                      </a:solidFill>
                      <a:prstDash val="solid"/>
                    </a:lnB>
                  </a:tcPr>
                </a:tc>
                <a:tc>
                  <a:txBody>
                    <a:bodyPr/>
                    <a:lstStyle/>
                    <a:p>
                      <a:pPr marL="0" marR="0" indent="0" algn="ctr">
                        <a:lnSpc>
                          <a:spcPct val="95999"/>
                        </a:lnSpc>
                        <a:spcBef>
                          <a:spcPts val="0"/>
                        </a:spcBef>
                        <a:spcAft>
                          <a:spcPts val="0"/>
                        </a:spcAft>
                      </a:pPr>
                      <a:r>
                        <a:rPr lang="en-US" sz="1150" spc="0" dirty="0">
                          <a:solidFill>
                            <a:srgbClr val="252525"/>
                          </a:solidFill>
                          <a:latin typeface="Tahoma" panose="22635452340000000000" pitchFamily="2"/>
                        </a:rPr>
                        <a:t>45 psig</a:t>
                      </a:r>
                    </a:p>
                  </a:txBody>
                  <a:tcPr marL="0" marR="0" marT="0" marB="0" anchor="ctr">
                    <a:lnL w="8890" cmpd="sng">
                      <a:solidFill>
                        <a:srgbClr val="000000"/>
                      </a:solidFill>
                      <a:prstDash val="solid"/>
                    </a:lnL>
                    <a:lnR w="8890" cmpd="sng">
                      <a:solidFill>
                        <a:srgbClr val="000000"/>
                      </a:solidFill>
                      <a:prstDash val="solid"/>
                    </a:lnR>
                    <a:lnT w="8890" cmpd="sng">
                      <a:solidFill>
                        <a:srgbClr val="000000"/>
                      </a:solidFill>
                      <a:prstDash val="solid"/>
                    </a:lnT>
                    <a:lnB w="8890" cmpd="sng">
                      <a:solidFill>
                        <a:srgbClr val="000000"/>
                      </a:solidFill>
                      <a:prstDash val="solid"/>
                    </a:lnB>
                  </a:tcPr>
                </a:tc>
                <a:tc>
                  <a:txBody>
                    <a:bodyPr/>
                    <a:lstStyle/>
                    <a:p>
                      <a:pPr marL="0" marR="0" indent="0" algn="ctr">
                        <a:lnSpc>
                          <a:spcPct val="95999"/>
                        </a:lnSpc>
                        <a:spcBef>
                          <a:spcPts val="0"/>
                        </a:spcBef>
                        <a:spcAft>
                          <a:spcPts val="0"/>
                        </a:spcAft>
                      </a:pPr>
                      <a:r>
                        <a:rPr lang="en-US" sz="1150" spc="0" dirty="0">
                          <a:solidFill>
                            <a:srgbClr val="252525"/>
                          </a:solidFill>
                          <a:latin typeface="Tahoma" panose="22635452340000000000" pitchFamily="2"/>
                        </a:rPr>
                        <a:t>19 psig</a:t>
                      </a:r>
                    </a:p>
                  </a:txBody>
                  <a:tcPr marL="0" marR="0" marT="0" marB="0" anchor="ctr">
                    <a:lnL w="8890" cmpd="sng">
                      <a:solidFill>
                        <a:srgbClr val="000000"/>
                      </a:solidFill>
                      <a:prstDash val="solid"/>
                    </a:lnL>
                    <a:lnR w="8890" cmpd="sng">
                      <a:solidFill>
                        <a:srgbClr val="000000"/>
                      </a:solidFill>
                      <a:prstDash val="solid"/>
                    </a:lnR>
                    <a:lnT w="8890" cmpd="sng">
                      <a:solidFill>
                        <a:srgbClr val="000000"/>
                      </a:solidFill>
                      <a:prstDash val="solid"/>
                    </a:lnT>
                    <a:lnB w="8890" cmpd="sng">
                      <a:solidFill>
                        <a:srgbClr val="000000"/>
                      </a:solidFill>
                      <a:prstDash val="solid"/>
                    </a:lnB>
                  </a:tcPr>
                </a:tc>
                <a:extLst>
                  <a:ext uri="{0D108BD9-81ED-4DB2-BD59-A6C34878D82A}">
                    <a16:rowId xmlns:a16="http://schemas.microsoft.com/office/drawing/2014/main" val="10001"/>
                  </a:ext>
                </a:extLst>
              </a:tr>
              <a:tr h="302260">
                <a:tc>
                  <a:txBody>
                    <a:bodyPr/>
                    <a:lstStyle/>
                    <a:p>
                      <a:pPr marL="0" marR="0" indent="0" algn="ctr">
                        <a:lnSpc>
                          <a:spcPct val="95999"/>
                        </a:lnSpc>
                        <a:spcBef>
                          <a:spcPts val="0"/>
                        </a:spcBef>
                        <a:spcAft>
                          <a:spcPts val="0"/>
                        </a:spcAft>
                      </a:pPr>
                      <a:r>
                        <a:rPr lang="en-US" sz="1150" spc="0" dirty="0">
                          <a:solidFill>
                            <a:srgbClr val="000000"/>
                          </a:solidFill>
                          <a:latin typeface="Tahoma" panose="22635452340000000000" pitchFamily="2"/>
                        </a:rPr>
                        <a:t>Off  </a:t>
                      </a:r>
                    </a:p>
                  </a:txBody>
                  <a:tcPr marL="0" marR="0" marT="0" marB="0" anchor="ctr">
                    <a:lnL w="8890" cmpd="sng">
                      <a:solidFill>
                        <a:srgbClr val="000000"/>
                      </a:solidFill>
                      <a:prstDash val="solid"/>
                    </a:lnL>
                    <a:lnR w="8890" cmpd="sng">
                      <a:solidFill>
                        <a:srgbClr val="000000"/>
                      </a:solidFill>
                      <a:prstDash val="solid"/>
                    </a:lnR>
                    <a:lnT w="8890" cmpd="sng">
                      <a:solidFill>
                        <a:srgbClr val="000000"/>
                      </a:solidFill>
                      <a:prstDash val="solid"/>
                    </a:lnT>
                    <a:lnB w="8890" cmpd="sng">
                      <a:solidFill>
                        <a:srgbClr val="000000"/>
                      </a:solidFill>
                      <a:prstDash val="solid"/>
                    </a:lnB>
                  </a:tcPr>
                </a:tc>
                <a:tc>
                  <a:txBody>
                    <a:bodyPr/>
                    <a:lstStyle/>
                    <a:p>
                      <a:pPr marL="0" marR="0" indent="0" algn="ctr">
                        <a:lnSpc>
                          <a:spcPct val="95999"/>
                        </a:lnSpc>
                        <a:spcBef>
                          <a:spcPts val="0"/>
                        </a:spcBef>
                        <a:spcAft>
                          <a:spcPts val="0"/>
                        </a:spcAft>
                      </a:pPr>
                      <a:r>
                        <a:rPr lang="en-US" sz="1150" spc="0" dirty="0">
                          <a:solidFill>
                            <a:srgbClr val="252525"/>
                          </a:solidFill>
                          <a:latin typeface="Tahoma" panose="22635452340000000000" pitchFamily="2"/>
                        </a:rPr>
                        <a:t>59 psig</a:t>
                      </a:r>
                    </a:p>
                  </a:txBody>
                  <a:tcPr marL="0" marR="0" marT="0" marB="0" anchor="ctr">
                    <a:lnL w="8890" cmpd="sng">
                      <a:solidFill>
                        <a:srgbClr val="000000"/>
                      </a:solidFill>
                      <a:prstDash val="solid"/>
                    </a:lnL>
                    <a:lnR w="8890" cmpd="sng">
                      <a:solidFill>
                        <a:srgbClr val="000000"/>
                      </a:solidFill>
                      <a:prstDash val="solid"/>
                    </a:lnR>
                    <a:lnT w="8890" cmpd="sng">
                      <a:solidFill>
                        <a:srgbClr val="000000"/>
                      </a:solidFill>
                      <a:prstDash val="solid"/>
                    </a:lnT>
                    <a:lnB w="8890" cmpd="sng">
                      <a:solidFill>
                        <a:srgbClr val="000000"/>
                      </a:solidFill>
                      <a:prstDash val="solid"/>
                    </a:lnB>
                  </a:tcPr>
                </a:tc>
                <a:tc>
                  <a:txBody>
                    <a:bodyPr/>
                    <a:lstStyle/>
                    <a:p>
                      <a:pPr marL="0" marR="0" indent="0" algn="ctr">
                        <a:lnSpc>
                          <a:spcPct val="95999"/>
                        </a:lnSpc>
                        <a:spcBef>
                          <a:spcPts val="0"/>
                        </a:spcBef>
                        <a:spcAft>
                          <a:spcPts val="0"/>
                        </a:spcAft>
                      </a:pPr>
                      <a:r>
                        <a:rPr lang="en-US" sz="1150" spc="0" dirty="0">
                          <a:solidFill>
                            <a:srgbClr val="252525"/>
                          </a:solidFill>
                          <a:latin typeface="Tahoma" panose="22635452340000000000" pitchFamily="2"/>
                        </a:rPr>
                        <a:t>34</a:t>
                      </a:r>
                      <a:r>
                        <a:rPr lang="en-US" sz="1150" spc="0" baseline="0" dirty="0">
                          <a:solidFill>
                            <a:srgbClr val="252525"/>
                          </a:solidFill>
                          <a:latin typeface="Tahoma" panose="22635452340000000000" pitchFamily="2"/>
                        </a:rPr>
                        <a:t> psig</a:t>
                      </a:r>
                      <a:endParaRPr lang="en-US" sz="1150" spc="0" dirty="0">
                        <a:solidFill>
                          <a:srgbClr val="252525"/>
                        </a:solidFill>
                        <a:latin typeface="Tahoma" panose="22635452340000000000" pitchFamily="2"/>
                      </a:endParaRPr>
                    </a:p>
                  </a:txBody>
                  <a:tcPr marL="0" marR="0" marT="0" marB="0" anchor="ctr">
                    <a:lnL w="8890" cmpd="sng">
                      <a:solidFill>
                        <a:srgbClr val="000000"/>
                      </a:solidFill>
                      <a:prstDash val="solid"/>
                    </a:lnL>
                    <a:lnR w="8890" cmpd="sng">
                      <a:solidFill>
                        <a:srgbClr val="000000"/>
                      </a:solidFill>
                      <a:prstDash val="solid"/>
                    </a:lnR>
                    <a:lnT w="8890" cmpd="sng">
                      <a:solidFill>
                        <a:srgbClr val="000000"/>
                      </a:solidFill>
                      <a:prstDash val="solid"/>
                    </a:lnT>
                    <a:lnB w="8890" cmpd="sng">
                      <a:solidFill>
                        <a:srgbClr val="000000"/>
                      </a:solidFill>
                      <a:prstDash val="solid"/>
                    </a:lnB>
                  </a:tcPr>
                </a:tc>
                <a:extLst>
                  <a:ext uri="{0D108BD9-81ED-4DB2-BD59-A6C34878D82A}">
                    <a16:rowId xmlns:a16="http://schemas.microsoft.com/office/drawing/2014/main" val="10002"/>
                  </a:ext>
                </a:extLst>
              </a:tr>
            </a:tbl>
          </a:graphicData>
        </a:graphic>
      </p:graphicFrame>
      <p:sp>
        <p:nvSpPr>
          <p:cNvPr id="4" name="Rectangle 3"/>
          <p:cNvSpPr/>
          <p:nvPr/>
        </p:nvSpPr>
        <p:spPr>
          <a:xfrm>
            <a:off x="152552" y="990600"/>
            <a:ext cx="8610447" cy="646331"/>
          </a:xfrm>
          <a:prstGeom prst="rect">
            <a:avLst/>
          </a:prstGeom>
        </p:spPr>
        <p:txBody>
          <a:bodyPr wrap="square">
            <a:spAutoFit/>
          </a:bodyPr>
          <a:lstStyle/>
          <a:p>
            <a:r>
              <a:rPr lang="en-US" b="1" dirty="0">
                <a:latin typeface="Calibri" panose="020F0502020204030204" pitchFamily="34" charset="0"/>
                <a:ea typeface="Calibri" panose="020F0502020204030204" pitchFamily="34" charset="0"/>
                <a:cs typeface="Times New Roman" panose="02020603050405020304" pitchFamily="18" charset="0"/>
              </a:rPr>
              <a:t>Hot Gas Bypass Valve 1 (HGBP1) – </a:t>
            </a:r>
            <a:r>
              <a:rPr lang="en-US" dirty="0">
                <a:latin typeface="Calibri" panose="020F0502020204030204" pitchFamily="34" charset="0"/>
                <a:ea typeface="Calibri" panose="020F0502020204030204" pitchFamily="34" charset="0"/>
                <a:cs typeface="Times New Roman" panose="02020603050405020304" pitchFamily="18" charset="0"/>
              </a:rPr>
              <a:t>Used to compensate for an abnormally low suction pressure condition. On during </a:t>
            </a:r>
            <a:r>
              <a:rPr lang="en-US" b="1" dirty="0">
                <a:latin typeface="Calibri" panose="020F0502020204030204" pitchFamily="34" charset="0"/>
                <a:ea typeface="Calibri" panose="020F0502020204030204" pitchFamily="34" charset="0"/>
                <a:cs typeface="Times New Roman" panose="02020603050405020304" pitchFamily="18" charset="0"/>
              </a:rPr>
              <a:t>Safety Start</a:t>
            </a:r>
            <a:r>
              <a:rPr lang="en-US" dirty="0">
                <a:latin typeface="Calibri" panose="020F0502020204030204" pitchFamily="34" charset="0"/>
                <a:ea typeface="Calibri" panose="020F0502020204030204" pitchFamily="34" charset="0"/>
                <a:cs typeface="Times New Roman" panose="02020603050405020304" pitchFamily="18" charset="0"/>
              </a:rPr>
              <a:t>. On during low pressure protection control</a:t>
            </a:r>
            <a:endParaRPr lang="en-US" dirty="0"/>
          </a:p>
        </p:txBody>
      </p:sp>
    </p:spTree>
    <p:extLst>
      <p:ext uri="{BB962C8B-B14F-4D97-AF65-F5344CB8AC3E}">
        <p14:creationId xmlns:p14="http://schemas.microsoft.com/office/powerpoint/2010/main" val="275175726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765175" y="2383790"/>
            <a:ext cx="8339455" cy="4465320"/>
            <a:chOff x="765175" y="2383790"/>
            <a:chExt cx="8339455" cy="4465320"/>
          </a:xfrm>
        </p:grpSpPr>
        <p:pic>
          <p:nvPicPr>
            <p:cNvPr id="3" name="Image.jpg"/>
            <p:cNvPicPr/>
            <p:nvPr/>
          </p:nvPicPr>
          <p:blipFill>
            <a:blip r:embed="rId2">
              <a:extLst>
                <a:ext uri="{28A0092B-C50C-407E-A947-70E740481C1C}">
                  <a14:useLocalDpi xmlns:a14="http://schemas.microsoft.com/office/drawing/2010/main" val="0"/>
                </a:ext>
              </a:extLst>
            </a:blip>
            <a:stretch>
              <a:fillRect/>
            </a:stretch>
          </p:blipFill>
          <p:spPr>
            <a:xfrm>
              <a:off x="765175" y="2383790"/>
              <a:ext cx="8339455" cy="4465320"/>
            </a:xfrm>
            <a:prstGeom prst="rect">
              <a:avLst/>
            </a:prstGeom>
          </p:spPr>
        </p:pic>
        <p:sp>
          <p:nvSpPr>
            <p:cNvPr id="24" name="Rectangle 23"/>
            <p:cNvSpPr/>
            <p:nvPr/>
          </p:nvSpPr>
          <p:spPr>
            <a:xfrm>
              <a:off x="5105400" y="6705600"/>
              <a:ext cx="457200" cy="143510"/>
            </a:xfrm>
            <a:prstGeom prst="rect">
              <a:avLst/>
            </a:prstGeom>
            <a:solidFill>
              <a:schemeClr val="bg1"/>
            </a:solidFill>
            <a:ln>
              <a:noFill/>
            </a:ln>
          </p:spPr>
          <p:txBody>
            <a:bodyPr wrap="none" rtlCol="0" anchor="ctr">
              <a:noAutofit/>
            </a:bodyPr>
            <a:lstStyle/>
            <a:p>
              <a:pPr algn="ctr">
                <a:lnSpc>
                  <a:spcPct val="150000"/>
                </a:lnSpc>
              </a:pPr>
              <a:endParaRPr lang="en-US" sz="1200" b="0" dirty="0">
                <a:solidFill>
                  <a:schemeClr val="tx1"/>
                </a:solidFill>
                <a:latin typeface="Arial" pitchFamily="34" charset="0"/>
                <a:cs typeface="Arial" pitchFamily="34" charset="0"/>
              </a:endParaRPr>
            </a:p>
          </p:txBody>
        </p:sp>
      </p:grpSp>
      <p:pic>
        <p:nvPicPr>
          <p:cNvPr id="2" name="Image.jpg"/>
          <p:cNvPicPr/>
          <p:nvPr/>
        </p:nvPicPr>
        <p:blipFill>
          <a:blip r:embed="rId2">
            <a:extLst>
              <a:ext uri="{28A0092B-C50C-407E-A947-70E740481C1C}">
                <a14:useLocalDpi xmlns:a14="http://schemas.microsoft.com/office/drawing/2010/main" val="0"/>
              </a:ext>
            </a:extLst>
          </a:blip>
          <a:stretch>
            <a:fillRect/>
          </a:stretch>
        </p:blipFill>
        <p:spPr>
          <a:xfrm>
            <a:off x="765175" y="2383790"/>
            <a:ext cx="8339455" cy="4465320"/>
          </a:xfrm>
          <a:prstGeom prst="rect">
            <a:avLst/>
          </a:prstGeom>
        </p:spPr>
      </p:pic>
      <p:sp>
        <p:nvSpPr>
          <p:cNvPr id="4" name="Text Placeholder 11"/>
          <p:cNvSpPr txBox="1">
            <a:spLocks/>
          </p:cNvSpPr>
          <p:nvPr/>
        </p:nvSpPr>
        <p:spPr>
          <a:xfrm>
            <a:off x="765175" y="2810510"/>
            <a:ext cx="1167130" cy="566420"/>
          </a:xfrm>
          <a:prstGeom prst="rect">
            <a:avLst/>
          </a:prstGeom>
          <a:noFill/>
          <a:ln w="12065" cmpd="sng">
            <a:solidFill>
              <a:srgbClr val="000000"/>
            </a:solidFill>
            <a:prstDash val="solid"/>
          </a:ln>
        </p:spPr>
        <p:txBody>
          <a:bodyPr vert="horz" lIns="0" tIns="0" rIns="0" bIns="0" anchor="t">
            <a:normAutofit fontScale="97500"/>
          </a:bodyPr>
          <a:lstStyle>
            <a:lvl1pPr marL="342900" indent="-342900" algn="l" rtl="0" eaLnBrk="1" fontAlgn="base" latinLnBrk="1" hangingPunct="1">
              <a:spcBef>
                <a:spcPct val="20000"/>
              </a:spcBef>
              <a:spcAft>
                <a:spcPct val="0"/>
              </a:spcAft>
              <a:buClr>
                <a:schemeClr val="bg2"/>
              </a:buClr>
              <a:buSzPct val="75000"/>
              <a:buFont typeface="Wingdings" pitchFamily="2" charset="2"/>
              <a:buChar char="n"/>
              <a:defRPr kumimoji="1" sz="3200">
                <a:solidFill>
                  <a:schemeClr val="tx1"/>
                </a:solidFill>
                <a:latin typeface="+mn-lt"/>
                <a:ea typeface="굴림" pitchFamily="34" charset="-127"/>
                <a:cs typeface="+mn-cs"/>
              </a:defRPr>
            </a:lvl1pPr>
            <a:lvl2pPr marL="742950" indent="-285750" algn="l" rtl="0" eaLnBrk="1" fontAlgn="base" latinLnBrk="1" hangingPunct="1">
              <a:spcBef>
                <a:spcPct val="20000"/>
              </a:spcBef>
              <a:spcAft>
                <a:spcPct val="0"/>
              </a:spcAft>
              <a:buClr>
                <a:schemeClr val="accent2"/>
              </a:buClr>
              <a:buSzPct val="80000"/>
              <a:buFont typeface="Wingdings" pitchFamily="2" charset="2"/>
              <a:buChar char="¨"/>
              <a:defRPr kumimoji="1" sz="2800">
                <a:solidFill>
                  <a:schemeClr val="tx1"/>
                </a:solidFill>
                <a:latin typeface="+mn-lt"/>
                <a:ea typeface="굴림" pitchFamily="34" charset="-127"/>
              </a:defRPr>
            </a:lvl2pPr>
            <a:lvl3pPr marL="1143000" indent="-228600" algn="l" rtl="0" eaLnBrk="1" fontAlgn="base" latinLnBrk="1" hangingPunct="1">
              <a:spcBef>
                <a:spcPct val="20000"/>
              </a:spcBef>
              <a:spcAft>
                <a:spcPct val="0"/>
              </a:spcAft>
              <a:buClr>
                <a:schemeClr val="bg2"/>
              </a:buClr>
              <a:buSzPct val="65000"/>
              <a:buFont typeface="Wingdings" pitchFamily="2" charset="2"/>
              <a:buChar char="n"/>
              <a:defRPr kumimoji="1" sz="2400">
                <a:solidFill>
                  <a:schemeClr val="tx1"/>
                </a:solidFill>
                <a:latin typeface="+mn-lt"/>
                <a:ea typeface="굴림" pitchFamily="34" charset="-127"/>
              </a:defRPr>
            </a:lvl3pPr>
            <a:lvl4pPr marL="1600200" indent="-228600" algn="l" rtl="0" eaLnBrk="1" fontAlgn="base" latinLnBrk="1" hangingPunct="1">
              <a:spcBef>
                <a:spcPct val="20000"/>
              </a:spcBef>
              <a:spcAft>
                <a:spcPct val="0"/>
              </a:spcAft>
              <a:buClr>
                <a:schemeClr val="accent2"/>
              </a:buClr>
              <a:buSzPct val="70000"/>
              <a:buFont typeface="Wingdings" pitchFamily="2" charset="2"/>
              <a:buChar char="¨"/>
              <a:defRPr kumimoji="1" sz="2000">
                <a:solidFill>
                  <a:schemeClr val="tx1"/>
                </a:solidFill>
                <a:latin typeface="+mn-lt"/>
                <a:ea typeface="굴림" pitchFamily="34" charset="-127"/>
              </a:defRPr>
            </a:lvl4pPr>
            <a:lvl5pPr marL="20574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굴림" pitchFamily="34" charset="-127"/>
              </a:defRPr>
            </a:lvl5pPr>
            <a:lvl6pPr marL="25146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pPr marL="0" indent="0" algn="ctr">
              <a:lnSpc>
                <a:spcPts val="1800"/>
              </a:lnSpc>
              <a:spcAft>
                <a:spcPts val="720"/>
              </a:spcAft>
            </a:pPr>
            <a:r>
              <a:rPr lang="en-US" sz="1200" kern="0" spc="-40" dirty="0">
                <a:solidFill>
                  <a:srgbClr val="000000"/>
                </a:solidFill>
                <a:latin typeface="Arial" panose="22635452340000000000" pitchFamily="2"/>
              </a:rPr>
              <a:t>High Pressure </a:t>
            </a:r>
            <a:br>
              <a:rPr lang="en-US" kern="0" dirty="0"/>
            </a:br>
            <a:r>
              <a:rPr lang="en-US" sz="1200" kern="0" dirty="0">
                <a:solidFill>
                  <a:srgbClr val="000000"/>
                </a:solidFill>
                <a:latin typeface="Arial" panose="22635452340000000000" pitchFamily="2"/>
              </a:rPr>
              <a:t>568 psig</a:t>
            </a:r>
            <a:r>
              <a:rPr lang="en-US" sz="100" kern="0" dirty="0">
                <a:solidFill>
                  <a:srgbClr val="000000"/>
                </a:solidFill>
                <a:latin typeface="Arial" panose="22635452340000000000" pitchFamily="2"/>
              </a:rPr>
              <a:t> </a:t>
            </a:r>
          </a:p>
        </p:txBody>
      </p:sp>
      <p:sp>
        <p:nvSpPr>
          <p:cNvPr id="5" name="Text Placeholder 12"/>
          <p:cNvSpPr txBox="1">
            <a:spLocks/>
          </p:cNvSpPr>
          <p:nvPr/>
        </p:nvSpPr>
        <p:spPr>
          <a:xfrm>
            <a:off x="765175" y="3532505"/>
            <a:ext cx="1167130" cy="567055"/>
          </a:xfrm>
          <a:prstGeom prst="rect">
            <a:avLst/>
          </a:prstGeom>
          <a:noFill/>
          <a:ln w="12065" cmpd="sng">
            <a:solidFill>
              <a:srgbClr val="000000"/>
            </a:solidFill>
            <a:prstDash val="solid"/>
          </a:ln>
        </p:spPr>
        <p:txBody>
          <a:bodyPr vert="horz" lIns="0" tIns="0" rIns="0" bIns="0" anchor="t">
            <a:normAutofit fontScale="97500"/>
          </a:bodyPr>
          <a:lstStyle>
            <a:lvl1pPr marL="342900" indent="-342900" algn="l" rtl="0" eaLnBrk="1" fontAlgn="base" latinLnBrk="1" hangingPunct="1">
              <a:spcBef>
                <a:spcPct val="20000"/>
              </a:spcBef>
              <a:spcAft>
                <a:spcPct val="0"/>
              </a:spcAft>
              <a:buClr>
                <a:schemeClr val="bg2"/>
              </a:buClr>
              <a:buSzPct val="75000"/>
              <a:buFont typeface="Wingdings" pitchFamily="2" charset="2"/>
              <a:buChar char="n"/>
              <a:defRPr kumimoji="1" sz="3200">
                <a:solidFill>
                  <a:schemeClr val="tx1"/>
                </a:solidFill>
                <a:latin typeface="+mn-lt"/>
                <a:ea typeface="굴림" pitchFamily="34" charset="-127"/>
                <a:cs typeface="+mn-cs"/>
              </a:defRPr>
            </a:lvl1pPr>
            <a:lvl2pPr marL="742950" indent="-285750" algn="l" rtl="0" eaLnBrk="1" fontAlgn="base" latinLnBrk="1" hangingPunct="1">
              <a:spcBef>
                <a:spcPct val="20000"/>
              </a:spcBef>
              <a:spcAft>
                <a:spcPct val="0"/>
              </a:spcAft>
              <a:buClr>
                <a:schemeClr val="accent2"/>
              </a:buClr>
              <a:buSzPct val="80000"/>
              <a:buFont typeface="Wingdings" pitchFamily="2" charset="2"/>
              <a:buChar char="¨"/>
              <a:defRPr kumimoji="1" sz="2800">
                <a:solidFill>
                  <a:schemeClr val="tx1"/>
                </a:solidFill>
                <a:latin typeface="+mn-lt"/>
                <a:ea typeface="굴림" pitchFamily="34" charset="-127"/>
              </a:defRPr>
            </a:lvl2pPr>
            <a:lvl3pPr marL="1143000" indent="-228600" algn="l" rtl="0" eaLnBrk="1" fontAlgn="base" latinLnBrk="1" hangingPunct="1">
              <a:spcBef>
                <a:spcPct val="20000"/>
              </a:spcBef>
              <a:spcAft>
                <a:spcPct val="0"/>
              </a:spcAft>
              <a:buClr>
                <a:schemeClr val="bg2"/>
              </a:buClr>
              <a:buSzPct val="65000"/>
              <a:buFont typeface="Wingdings" pitchFamily="2" charset="2"/>
              <a:buChar char="n"/>
              <a:defRPr kumimoji="1" sz="2400">
                <a:solidFill>
                  <a:schemeClr val="tx1"/>
                </a:solidFill>
                <a:latin typeface="+mn-lt"/>
                <a:ea typeface="굴림" pitchFamily="34" charset="-127"/>
              </a:defRPr>
            </a:lvl3pPr>
            <a:lvl4pPr marL="1600200" indent="-228600" algn="l" rtl="0" eaLnBrk="1" fontAlgn="base" latinLnBrk="1" hangingPunct="1">
              <a:spcBef>
                <a:spcPct val="20000"/>
              </a:spcBef>
              <a:spcAft>
                <a:spcPct val="0"/>
              </a:spcAft>
              <a:buClr>
                <a:schemeClr val="accent2"/>
              </a:buClr>
              <a:buSzPct val="70000"/>
              <a:buFont typeface="Wingdings" pitchFamily="2" charset="2"/>
              <a:buChar char="¨"/>
              <a:defRPr kumimoji="1" sz="2000">
                <a:solidFill>
                  <a:schemeClr val="tx1"/>
                </a:solidFill>
                <a:latin typeface="+mn-lt"/>
                <a:ea typeface="굴림" pitchFamily="34" charset="-127"/>
              </a:defRPr>
            </a:lvl4pPr>
            <a:lvl5pPr marL="20574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굴림" pitchFamily="34" charset="-127"/>
              </a:defRPr>
            </a:lvl5pPr>
            <a:lvl6pPr marL="25146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pPr marL="0" indent="0" algn="ctr">
              <a:lnSpc>
                <a:spcPts val="1800"/>
              </a:lnSpc>
              <a:spcAft>
                <a:spcPts val="720"/>
              </a:spcAft>
            </a:pPr>
            <a:r>
              <a:rPr lang="en-US" sz="1200" kern="0" spc="-40" dirty="0">
                <a:solidFill>
                  <a:srgbClr val="000000"/>
                </a:solidFill>
                <a:latin typeface="Arial" panose="22635452340000000000" pitchFamily="2"/>
              </a:rPr>
              <a:t>High Pressure </a:t>
            </a:r>
            <a:br>
              <a:rPr lang="en-US" kern="0" dirty="0"/>
            </a:br>
            <a:r>
              <a:rPr lang="en-US" sz="1200" kern="0" dirty="0">
                <a:solidFill>
                  <a:srgbClr val="000000"/>
                </a:solidFill>
                <a:latin typeface="Arial" panose="22635452340000000000" pitchFamily="2"/>
              </a:rPr>
              <a:t>540 psig</a:t>
            </a:r>
            <a:endParaRPr lang="en-US" sz="100" kern="0" dirty="0">
              <a:solidFill>
                <a:srgbClr val="000000"/>
              </a:solidFill>
              <a:latin typeface="Arial" panose="22635452340000000000" pitchFamily="2"/>
            </a:endParaRPr>
          </a:p>
        </p:txBody>
      </p:sp>
      <p:sp>
        <p:nvSpPr>
          <p:cNvPr id="6" name="Text Placeholder 13"/>
          <p:cNvSpPr txBox="1">
            <a:spLocks/>
          </p:cNvSpPr>
          <p:nvPr/>
        </p:nvSpPr>
        <p:spPr>
          <a:xfrm>
            <a:off x="765175" y="4251960"/>
            <a:ext cx="1167130" cy="567055"/>
          </a:xfrm>
          <a:prstGeom prst="rect">
            <a:avLst/>
          </a:prstGeom>
          <a:noFill/>
          <a:ln w="12065" cmpd="sng">
            <a:solidFill>
              <a:srgbClr val="000000"/>
            </a:solidFill>
            <a:prstDash val="solid"/>
          </a:ln>
        </p:spPr>
        <p:txBody>
          <a:bodyPr vert="horz" lIns="0" tIns="0" rIns="0" bIns="0" anchor="t">
            <a:normAutofit fontScale="97500"/>
          </a:bodyPr>
          <a:lstStyle>
            <a:lvl1pPr marL="342900" indent="-342900" algn="l" rtl="0" eaLnBrk="1" fontAlgn="base" latinLnBrk="1" hangingPunct="1">
              <a:spcBef>
                <a:spcPct val="20000"/>
              </a:spcBef>
              <a:spcAft>
                <a:spcPct val="0"/>
              </a:spcAft>
              <a:buClr>
                <a:schemeClr val="bg2"/>
              </a:buClr>
              <a:buSzPct val="75000"/>
              <a:buFont typeface="Wingdings" pitchFamily="2" charset="2"/>
              <a:buChar char="n"/>
              <a:defRPr kumimoji="1" sz="3200">
                <a:solidFill>
                  <a:schemeClr val="tx1"/>
                </a:solidFill>
                <a:latin typeface="+mn-lt"/>
                <a:ea typeface="굴림" pitchFamily="34" charset="-127"/>
                <a:cs typeface="+mn-cs"/>
              </a:defRPr>
            </a:lvl1pPr>
            <a:lvl2pPr marL="742950" indent="-285750" algn="l" rtl="0" eaLnBrk="1" fontAlgn="base" latinLnBrk="1" hangingPunct="1">
              <a:spcBef>
                <a:spcPct val="20000"/>
              </a:spcBef>
              <a:spcAft>
                <a:spcPct val="0"/>
              </a:spcAft>
              <a:buClr>
                <a:schemeClr val="accent2"/>
              </a:buClr>
              <a:buSzPct val="80000"/>
              <a:buFont typeface="Wingdings" pitchFamily="2" charset="2"/>
              <a:buChar char="¨"/>
              <a:defRPr kumimoji="1" sz="2800">
                <a:solidFill>
                  <a:schemeClr val="tx1"/>
                </a:solidFill>
                <a:latin typeface="+mn-lt"/>
                <a:ea typeface="굴림" pitchFamily="34" charset="-127"/>
              </a:defRPr>
            </a:lvl2pPr>
            <a:lvl3pPr marL="1143000" indent="-228600" algn="l" rtl="0" eaLnBrk="1" fontAlgn="base" latinLnBrk="1" hangingPunct="1">
              <a:spcBef>
                <a:spcPct val="20000"/>
              </a:spcBef>
              <a:spcAft>
                <a:spcPct val="0"/>
              </a:spcAft>
              <a:buClr>
                <a:schemeClr val="bg2"/>
              </a:buClr>
              <a:buSzPct val="65000"/>
              <a:buFont typeface="Wingdings" pitchFamily="2" charset="2"/>
              <a:buChar char="n"/>
              <a:defRPr kumimoji="1" sz="2400">
                <a:solidFill>
                  <a:schemeClr val="tx1"/>
                </a:solidFill>
                <a:latin typeface="+mn-lt"/>
                <a:ea typeface="굴림" pitchFamily="34" charset="-127"/>
              </a:defRPr>
            </a:lvl3pPr>
            <a:lvl4pPr marL="1600200" indent="-228600" algn="l" rtl="0" eaLnBrk="1" fontAlgn="base" latinLnBrk="1" hangingPunct="1">
              <a:spcBef>
                <a:spcPct val="20000"/>
              </a:spcBef>
              <a:spcAft>
                <a:spcPct val="0"/>
              </a:spcAft>
              <a:buClr>
                <a:schemeClr val="accent2"/>
              </a:buClr>
              <a:buSzPct val="70000"/>
              <a:buFont typeface="Wingdings" pitchFamily="2" charset="2"/>
              <a:buChar char="¨"/>
              <a:defRPr kumimoji="1" sz="2000">
                <a:solidFill>
                  <a:schemeClr val="tx1"/>
                </a:solidFill>
                <a:latin typeface="+mn-lt"/>
                <a:ea typeface="굴림" pitchFamily="34" charset="-127"/>
              </a:defRPr>
            </a:lvl4pPr>
            <a:lvl5pPr marL="20574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굴림" pitchFamily="34" charset="-127"/>
              </a:defRPr>
            </a:lvl5pPr>
            <a:lvl6pPr marL="25146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pPr marL="0" indent="0" algn="ctr">
              <a:lnSpc>
                <a:spcPts val="1800"/>
              </a:lnSpc>
              <a:spcAft>
                <a:spcPts val="720"/>
              </a:spcAft>
            </a:pPr>
            <a:r>
              <a:rPr lang="en-US" sz="1200" kern="0" spc="-40" dirty="0">
                <a:solidFill>
                  <a:srgbClr val="000000"/>
                </a:solidFill>
                <a:latin typeface="Arial" panose="22635452340000000000" pitchFamily="2"/>
              </a:rPr>
              <a:t>High Pressure </a:t>
            </a:r>
            <a:br>
              <a:rPr lang="en-US" kern="0" dirty="0"/>
            </a:br>
            <a:r>
              <a:rPr lang="en-US" sz="1200" kern="0" dirty="0">
                <a:solidFill>
                  <a:srgbClr val="000000"/>
                </a:solidFill>
                <a:latin typeface="Arial" panose="22635452340000000000" pitchFamily="2"/>
              </a:rPr>
              <a:t>526 psig</a:t>
            </a:r>
            <a:r>
              <a:rPr lang="en-US" sz="100" kern="0" dirty="0">
                <a:solidFill>
                  <a:srgbClr val="000000"/>
                </a:solidFill>
                <a:latin typeface="Arial" panose="22635452340000000000" pitchFamily="2"/>
              </a:rPr>
              <a:t> </a:t>
            </a:r>
          </a:p>
        </p:txBody>
      </p:sp>
      <p:sp>
        <p:nvSpPr>
          <p:cNvPr id="7" name="Text Placeholder 14"/>
          <p:cNvSpPr txBox="1">
            <a:spLocks/>
          </p:cNvSpPr>
          <p:nvPr/>
        </p:nvSpPr>
        <p:spPr>
          <a:xfrm>
            <a:off x="5382895" y="4428490"/>
            <a:ext cx="1791970" cy="207645"/>
          </a:xfrm>
          <a:prstGeom prst="rect">
            <a:avLst/>
          </a:prstGeom>
          <a:noFill/>
          <a:ln w="0" cmpd="sng">
            <a:noFill/>
            <a:prstDash val="solid"/>
          </a:ln>
        </p:spPr>
        <p:txBody>
          <a:bodyPr vert="horz" lIns="0" tIns="22860" rIns="0" bIns="0" anchor="t"/>
          <a:lstStyle>
            <a:lvl1pPr marL="342900" indent="-342900" algn="l" rtl="0" eaLnBrk="1" fontAlgn="base" latinLnBrk="1" hangingPunct="1">
              <a:spcBef>
                <a:spcPct val="20000"/>
              </a:spcBef>
              <a:spcAft>
                <a:spcPct val="0"/>
              </a:spcAft>
              <a:buClr>
                <a:schemeClr val="bg2"/>
              </a:buClr>
              <a:buSzPct val="75000"/>
              <a:buFont typeface="Wingdings" pitchFamily="2" charset="2"/>
              <a:buChar char="n"/>
              <a:defRPr kumimoji="1" sz="3200">
                <a:solidFill>
                  <a:schemeClr val="tx1"/>
                </a:solidFill>
                <a:latin typeface="+mn-lt"/>
                <a:ea typeface="굴림" pitchFamily="34" charset="-127"/>
                <a:cs typeface="+mn-cs"/>
              </a:defRPr>
            </a:lvl1pPr>
            <a:lvl2pPr marL="742950" indent="-285750" algn="l" rtl="0" eaLnBrk="1" fontAlgn="base" latinLnBrk="1" hangingPunct="1">
              <a:spcBef>
                <a:spcPct val="20000"/>
              </a:spcBef>
              <a:spcAft>
                <a:spcPct val="0"/>
              </a:spcAft>
              <a:buClr>
                <a:schemeClr val="accent2"/>
              </a:buClr>
              <a:buSzPct val="80000"/>
              <a:buFont typeface="Wingdings" pitchFamily="2" charset="2"/>
              <a:buChar char="¨"/>
              <a:defRPr kumimoji="1" sz="2800">
                <a:solidFill>
                  <a:schemeClr val="tx1"/>
                </a:solidFill>
                <a:latin typeface="+mn-lt"/>
                <a:ea typeface="굴림" pitchFamily="34" charset="-127"/>
              </a:defRPr>
            </a:lvl2pPr>
            <a:lvl3pPr marL="1143000" indent="-228600" algn="l" rtl="0" eaLnBrk="1" fontAlgn="base" latinLnBrk="1" hangingPunct="1">
              <a:spcBef>
                <a:spcPct val="20000"/>
              </a:spcBef>
              <a:spcAft>
                <a:spcPct val="0"/>
              </a:spcAft>
              <a:buClr>
                <a:schemeClr val="bg2"/>
              </a:buClr>
              <a:buSzPct val="65000"/>
              <a:buFont typeface="Wingdings" pitchFamily="2" charset="2"/>
              <a:buChar char="n"/>
              <a:defRPr kumimoji="1" sz="2400">
                <a:solidFill>
                  <a:schemeClr val="tx1"/>
                </a:solidFill>
                <a:latin typeface="+mn-lt"/>
                <a:ea typeface="굴림" pitchFamily="34" charset="-127"/>
              </a:defRPr>
            </a:lvl3pPr>
            <a:lvl4pPr marL="1600200" indent="-228600" algn="l" rtl="0" eaLnBrk="1" fontAlgn="base" latinLnBrk="1" hangingPunct="1">
              <a:spcBef>
                <a:spcPct val="20000"/>
              </a:spcBef>
              <a:spcAft>
                <a:spcPct val="0"/>
              </a:spcAft>
              <a:buClr>
                <a:schemeClr val="accent2"/>
              </a:buClr>
              <a:buSzPct val="70000"/>
              <a:buFont typeface="Wingdings" pitchFamily="2" charset="2"/>
              <a:buChar char="¨"/>
              <a:defRPr kumimoji="1" sz="2000">
                <a:solidFill>
                  <a:schemeClr val="tx1"/>
                </a:solidFill>
                <a:latin typeface="+mn-lt"/>
                <a:ea typeface="굴림" pitchFamily="34" charset="-127"/>
              </a:defRPr>
            </a:lvl4pPr>
            <a:lvl5pPr marL="20574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굴림" pitchFamily="34" charset="-127"/>
              </a:defRPr>
            </a:lvl5pPr>
            <a:lvl6pPr marL="25146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pPr marL="0" indent="0" algn="ctr">
              <a:lnSpc>
                <a:spcPct val="82559"/>
              </a:lnSpc>
              <a:spcAft>
                <a:spcPts val="180"/>
              </a:spcAft>
            </a:pPr>
            <a:r>
              <a:rPr lang="en-US" sz="1200" kern="0" spc="-40">
                <a:solidFill>
                  <a:srgbClr val="000000"/>
                </a:solidFill>
                <a:latin typeface="Arial" panose="22635452340000000000" pitchFamily="2"/>
              </a:rPr>
              <a:t>Hz Down release </a:t>
            </a:r>
          </a:p>
        </p:txBody>
      </p:sp>
      <p:sp>
        <p:nvSpPr>
          <p:cNvPr id="8" name="Text Placeholder 15"/>
          <p:cNvSpPr txBox="1">
            <a:spLocks/>
          </p:cNvSpPr>
          <p:nvPr/>
        </p:nvSpPr>
        <p:spPr>
          <a:xfrm>
            <a:off x="765175" y="4971415"/>
            <a:ext cx="1167130" cy="567055"/>
          </a:xfrm>
          <a:prstGeom prst="rect">
            <a:avLst/>
          </a:prstGeom>
          <a:noFill/>
          <a:ln w="12065" cmpd="sng">
            <a:solidFill>
              <a:srgbClr val="000000"/>
            </a:solidFill>
            <a:prstDash val="solid"/>
          </a:ln>
        </p:spPr>
        <p:txBody>
          <a:bodyPr vert="horz" lIns="0" tIns="0" rIns="0" bIns="0" anchor="t">
            <a:normAutofit fontScale="97500"/>
          </a:bodyPr>
          <a:lstStyle>
            <a:lvl1pPr marL="342900" indent="-342900" algn="l" rtl="0" eaLnBrk="1" fontAlgn="base" latinLnBrk="1" hangingPunct="1">
              <a:spcBef>
                <a:spcPct val="20000"/>
              </a:spcBef>
              <a:spcAft>
                <a:spcPct val="0"/>
              </a:spcAft>
              <a:buClr>
                <a:schemeClr val="bg2"/>
              </a:buClr>
              <a:buSzPct val="75000"/>
              <a:buFont typeface="Wingdings" pitchFamily="2" charset="2"/>
              <a:buChar char="n"/>
              <a:defRPr kumimoji="1" sz="3200">
                <a:solidFill>
                  <a:schemeClr val="tx1"/>
                </a:solidFill>
                <a:latin typeface="+mn-lt"/>
                <a:ea typeface="굴림" pitchFamily="34" charset="-127"/>
                <a:cs typeface="+mn-cs"/>
              </a:defRPr>
            </a:lvl1pPr>
            <a:lvl2pPr marL="742950" indent="-285750" algn="l" rtl="0" eaLnBrk="1" fontAlgn="base" latinLnBrk="1" hangingPunct="1">
              <a:spcBef>
                <a:spcPct val="20000"/>
              </a:spcBef>
              <a:spcAft>
                <a:spcPct val="0"/>
              </a:spcAft>
              <a:buClr>
                <a:schemeClr val="accent2"/>
              </a:buClr>
              <a:buSzPct val="80000"/>
              <a:buFont typeface="Wingdings" pitchFamily="2" charset="2"/>
              <a:buChar char="¨"/>
              <a:defRPr kumimoji="1" sz="2800">
                <a:solidFill>
                  <a:schemeClr val="tx1"/>
                </a:solidFill>
                <a:latin typeface="+mn-lt"/>
                <a:ea typeface="굴림" pitchFamily="34" charset="-127"/>
              </a:defRPr>
            </a:lvl2pPr>
            <a:lvl3pPr marL="1143000" indent="-228600" algn="l" rtl="0" eaLnBrk="1" fontAlgn="base" latinLnBrk="1" hangingPunct="1">
              <a:spcBef>
                <a:spcPct val="20000"/>
              </a:spcBef>
              <a:spcAft>
                <a:spcPct val="0"/>
              </a:spcAft>
              <a:buClr>
                <a:schemeClr val="bg2"/>
              </a:buClr>
              <a:buSzPct val="65000"/>
              <a:buFont typeface="Wingdings" pitchFamily="2" charset="2"/>
              <a:buChar char="n"/>
              <a:defRPr kumimoji="1" sz="2400">
                <a:solidFill>
                  <a:schemeClr val="tx1"/>
                </a:solidFill>
                <a:latin typeface="+mn-lt"/>
                <a:ea typeface="굴림" pitchFamily="34" charset="-127"/>
              </a:defRPr>
            </a:lvl3pPr>
            <a:lvl4pPr marL="1600200" indent="-228600" algn="l" rtl="0" eaLnBrk="1" fontAlgn="base" latinLnBrk="1" hangingPunct="1">
              <a:spcBef>
                <a:spcPct val="20000"/>
              </a:spcBef>
              <a:spcAft>
                <a:spcPct val="0"/>
              </a:spcAft>
              <a:buClr>
                <a:schemeClr val="accent2"/>
              </a:buClr>
              <a:buSzPct val="70000"/>
              <a:buFont typeface="Wingdings" pitchFamily="2" charset="2"/>
              <a:buChar char="¨"/>
              <a:defRPr kumimoji="1" sz="2000">
                <a:solidFill>
                  <a:schemeClr val="tx1"/>
                </a:solidFill>
                <a:latin typeface="+mn-lt"/>
                <a:ea typeface="굴림" pitchFamily="34" charset="-127"/>
              </a:defRPr>
            </a:lvl4pPr>
            <a:lvl5pPr marL="20574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굴림" pitchFamily="34" charset="-127"/>
              </a:defRPr>
            </a:lvl5pPr>
            <a:lvl6pPr marL="25146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pPr marL="0" indent="0" algn="ctr">
              <a:lnSpc>
                <a:spcPts val="1800"/>
              </a:lnSpc>
              <a:spcAft>
                <a:spcPts val="720"/>
              </a:spcAft>
            </a:pPr>
            <a:r>
              <a:rPr lang="en-US" sz="1200" kern="0" spc="-40" dirty="0">
                <a:solidFill>
                  <a:srgbClr val="000000"/>
                </a:solidFill>
                <a:latin typeface="Arial" panose="22635452340000000000" pitchFamily="2"/>
              </a:rPr>
              <a:t>High Pressure </a:t>
            </a:r>
            <a:br>
              <a:rPr lang="en-US" kern="0" dirty="0"/>
            </a:br>
            <a:r>
              <a:rPr lang="en-US" sz="1200" kern="0" dirty="0">
                <a:solidFill>
                  <a:srgbClr val="000000"/>
                </a:solidFill>
                <a:latin typeface="Arial" panose="22635452340000000000" pitchFamily="2"/>
              </a:rPr>
              <a:t>512 psig</a:t>
            </a:r>
            <a:r>
              <a:rPr lang="en-US" sz="100" kern="0" dirty="0">
                <a:solidFill>
                  <a:srgbClr val="000000"/>
                </a:solidFill>
                <a:latin typeface="Arial" panose="22635452340000000000" pitchFamily="2"/>
              </a:rPr>
              <a:t> </a:t>
            </a:r>
          </a:p>
        </p:txBody>
      </p:sp>
      <p:sp>
        <p:nvSpPr>
          <p:cNvPr id="9" name="Text Placeholder 16"/>
          <p:cNvSpPr txBox="1">
            <a:spLocks/>
          </p:cNvSpPr>
          <p:nvPr/>
        </p:nvSpPr>
        <p:spPr>
          <a:xfrm>
            <a:off x="765175" y="5690870"/>
            <a:ext cx="1167130" cy="566420"/>
          </a:xfrm>
          <a:prstGeom prst="rect">
            <a:avLst/>
          </a:prstGeom>
          <a:noFill/>
          <a:ln w="12065" cmpd="sng">
            <a:solidFill>
              <a:srgbClr val="000000"/>
            </a:solidFill>
            <a:prstDash val="solid"/>
          </a:ln>
        </p:spPr>
        <p:txBody>
          <a:bodyPr vert="horz" lIns="0" tIns="0" rIns="0" bIns="0" anchor="t">
            <a:normAutofit fontScale="97500"/>
          </a:bodyPr>
          <a:lstStyle>
            <a:lvl1pPr marL="342900" indent="-342900" algn="l" rtl="0" eaLnBrk="1" fontAlgn="base" latinLnBrk="1" hangingPunct="1">
              <a:spcBef>
                <a:spcPct val="20000"/>
              </a:spcBef>
              <a:spcAft>
                <a:spcPct val="0"/>
              </a:spcAft>
              <a:buClr>
                <a:schemeClr val="bg2"/>
              </a:buClr>
              <a:buSzPct val="75000"/>
              <a:buFont typeface="Wingdings" pitchFamily="2" charset="2"/>
              <a:buChar char="n"/>
              <a:defRPr kumimoji="1" sz="3200">
                <a:solidFill>
                  <a:schemeClr val="tx1"/>
                </a:solidFill>
                <a:latin typeface="+mn-lt"/>
                <a:ea typeface="굴림" pitchFamily="34" charset="-127"/>
                <a:cs typeface="+mn-cs"/>
              </a:defRPr>
            </a:lvl1pPr>
            <a:lvl2pPr marL="742950" indent="-285750" algn="l" rtl="0" eaLnBrk="1" fontAlgn="base" latinLnBrk="1" hangingPunct="1">
              <a:spcBef>
                <a:spcPct val="20000"/>
              </a:spcBef>
              <a:spcAft>
                <a:spcPct val="0"/>
              </a:spcAft>
              <a:buClr>
                <a:schemeClr val="accent2"/>
              </a:buClr>
              <a:buSzPct val="80000"/>
              <a:buFont typeface="Wingdings" pitchFamily="2" charset="2"/>
              <a:buChar char="¨"/>
              <a:defRPr kumimoji="1" sz="2800">
                <a:solidFill>
                  <a:schemeClr val="tx1"/>
                </a:solidFill>
                <a:latin typeface="+mn-lt"/>
                <a:ea typeface="굴림" pitchFamily="34" charset="-127"/>
              </a:defRPr>
            </a:lvl2pPr>
            <a:lvl3pPr marL="1143000" indent="-228600" algn="l" rtl="0" eaLnBrk="1" fontAlgn="base" latinLnBrk="1" hangingPunct="1">
              <a:spcBef>
                <a:spcPct val="20000"/>
              </a:spcBef>
              <a:spcAft>
                <a:spcPct val="0"/>
              </a:spcAft>
              <a:buClr>
                <a:schemeClr val="bg2"/>
              </a:buClr>
              <a:buSzPct val="65000"/>
              <a:buFont typeface="Wingdings" pitchFamily="2" charset="2"/>
              <a:buChar char="n"/>
              <a:defRPr kumimoji="1" sz="2400">
                <a:solidFill>
                  <a:schemeClr val="tx1"/>
                </a:solidFill>
                <a:latin typeface="+mn-lt"/>
                <a:ea typeface="굴림" pitchFamily="34" charset="-127"/>
              </a:defRPr>
            </a:lvl3pPr>
            <a:lvl4pPr marL="1600200" indent="-228600" algn="l" rtl="0" eaLnBrk="1" fontAlgn="base" latinLnBrk="1" hangingPunct="1">
              <a:spcBef>
                <a:spcPct val="20000"/>
              </a:spcBef>
              <a:spcAft>
                <a:spcPct val="0"/>
              </a:spcAft>
              <a:buClr>
                <a:schemeClr val="accent2"/>
              </a:buClr>
              <a:buSzPct val="70000"/>
              <a:buFont typeface="Wingdings" pitchFamily="2" charset="2"/>
              <a:buChar char="¨"/>
              <a:defRPr kumimoji="1" sz="2000">
                <a:solidFill>
                  <a:schemeClr val="tx1"/>
                </a:solidFill>
                <a:latin typeface="+mn-lt"/>
                <a:ea typeface="굴림" pitchFamily="34" charset="-127"/>
              </a:defRPr>
            </a:lvl4pPr>
            <a:lvl5pPr marL="20574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굴림" pitchFamily="34" charset="-127"/>
              </a:defRPr>
            </a:lvl5pPr>
            <a:lvl6pPr marL="25146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pPr marL="0" indent="0" algn="ctr">
              <a:lnSpc>
                <a:spcPts val="1800"/>
              </a:lnSpc>
              <a:spcAft>
                <a:spcPts val="720"/>
              </a:spcAft>
            </a:pPr>
            <a:r>
              <a:rPr lang="en-US" sz="1200" kern="0" spc="-30" dirty="0">
                <a:solidFill>
                  <a:srgbClr val="000000"/>
                </a:solidFill>
                <a:latin typeface="Arial" panose="22635452340000000000" pitchFamily="2"/>
              </a:rPr>
              <a:t>High Pressure </a:t>
            </a:r>
            <a:br>
              <a:rPr lang="en-US" kern="0" dirty="0"/>
            </a:br>
            <a:r>
              <a:rPr lang="en-US" sz="1200" kern="0" dirty="0">
                <a:solidFill>
                  <a:srgbClr val="000000"/>
                </a:solidFill>
                <a:latin typeface="Arial" panose="22635452340000000000" pitchFamily="2"/>
              </a:rPr>
              <a:t>426 psig</a:t>
            </a:r>
            <a:r>
              <a:rPr lang="en-US" sz="100" kern="0" dirty="0">
                <a:solidFill>
                  <a:srgbClr val="000000"/>
                </a:solidFill>
                <a:latin typeface="Arial" panose="22635452340000000000" pitchFamily="2"/>
              </a:rPr>
              <a:t> </a:t>
            </a:r>
          </a:p>
        </p:txBody>
      </p:sp>
      <p:sp>
        <p:nvSpPr>
          <p:cNvPr id="10" name="Text Placeholder 17"/>
          <p:cNvSpPr txBox="1">
            <a:spLocks/>
          </p:cNvSpPr>
          <p:nvPr/>
        </p:nvSpPr>
        <p:spPr>
          <a:xfrm>
            <a:off x="2788920" y="4819015"/>
            <a:ext cx="1432560" cy="191770"/>
          </a:xfrm>
          <a:prstGeom prst="rect">
            <a:avLst/>
          </a:prstGeom>
          <a:noFill/>
          <a:ln w="0" cmpd="sng">
            <a:noFill/>
            <a:prstDash val="solid"/>
          </a:ln>
        </p:spPr>
        <p:txBody>
          <a:bodyPr vert="horz" lIns="0" tIns="22860" rIns="0" bIns="0" anchor="t"/>
          <a:lstStyle>
            <a:lvl1pPr marL="342900" indent="-342900" algn="l" rtl="0" eaLnBrk="1" fontAlgn="base" latinLnBrk="1" hangingPunct="1">
              <a:spcBef>
                <a:spcPct val="20000"/>
              </a:spcBef>
              <a:spcAft>
                <a:spcPct val="0"/>
              </a:spcAft>
              <a:buClr>
                <a:schemeClr val="bg2"/>
              </a:buClr>
              <a:buSzPct val="75000"/>
              <a:buFont typeface="Wingdings" pitchFamily="2" charset="2"/>
              <a:buChar char="n"/>
              <a:defRPr kumimoji="1" sz="3200">
                <a:solidFill>
                  <a:schemeClr val="tx1"/>
                </a:solidFill>
                <a:latin typeface="+mn-lt"/>
                <a:ea typeface="굴림" pitchFamily="34" charset="-127"/>
                <a:cs typeface="+mn-cs"/>
              </a:defRPr>
            </a:lvl1pPr>
            <a:lvl2pPr marL="742950" indent="-285750" algn="l" rtl="0" eaLnBrk="1" fontAlgn="base" latinLnBrk="1" hangingPunct="1">
              <a:spcBef>
                <a:spcPct val="20000"/>
              </a:spcBef>
              <a:spcAft>
                <a:spcPct val="0"/>
              </a:spcAft>
              <a:buClr>
                <a:schemeClr val="accent2"/>
              </a:buClr>
              <a:buSzPct val="80000"/>
              <a:buFont typeface="Wingdings" pitchFamily="2" charset="2"/>
              <a:buChar char="¨"/>
              <a:defRPr kumimoji="1" sz="2800">
                <a:solidFill>
                  <a:schemeClr val="tx1"/>
                </a:solidFill>
                <a:latin typeface="+mn-lt"/>
                <a:ea typeface="굴림" pitchFamily="34" charset="-127"/>
              </a:defRPr>
            </a:lvl2pPr>
            <a:lvl3pPr marL="1143000" indent="-228600" algn="l" rtl="0" eaLnBrk="1" fontAlgn="base" latinLnBrk="1" hangingPunct="1">
              <a:spcBef>
                <a:spcPct val="20000"/>
              </a:spcBef>
              <a:spcAft>
                <a:spcPct val="0"/>
              </a:spcAft>
              <a:buClr>
                <a:schemeClr val="bg2"/>
              </a:buClr>
              <a:buSzPct val="65000"/>
              <a:buFont typeface="Wingdings" pitchFamily="2" charset="2"/>
              <a:buChar char="n"/>
              <a:defRPr kumimoji="1" sz="2400">
                <a:solidFill>
                  <a:schemeClr val="tx1"/>
                </a:solidFill>
                <a:latin typeface="+mn-lt"/>
                <a:ea typeface="굴림" pitchFamily="34" charset="-127"/>
              </a:defRPr>
            </a:lvl3pPr>
            <a:lvl4pPr marL="1600200" indent="-228600" algn="l" rtl="0" eaLnBrk="1" fontAlgn="base" latinLnBrk="1" hangingPunct="1">
              <a:spcBef>
                <a:spcPct val="20000"/>
              </a:spcBef>
              <a:spcAft>
                <a:spcPct val="0"/>
              </a:spcAft>
              <a:buClr>
                <a:schemeClr val="accent2"/>
              </a:buClr>
              <a:buSzPct val="70000"/>
              <a:buFont typeface="Wingdings" pitchFamily="2" charset="2"/>
              <a:buChar char="¨"/>
              <a:defRPr kumimoji="1" sz="2000">
                <a:solidFill>
                  <a:schemeClr val="tx1"/>
                </a:solidFill>
                <a:latin typeface="+mn-lt"/>
                <a:ea typeface="굴림" pitchFamily="34" charset="-127"/>
              </a:defRPr>
            </a:lvl4pPr>
            <a:lvl5pPr marL="20574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굴림" pitchFamily="34" charset="-127"/>
              </a:defRPr>
            </a:lvl5pPr>
            <a:lvl6pPr marL="25146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pPr marL="0" indent="0" algn="ctr">
              <a:lnSpc>
                <a:spcPct val="82559"/>
              </a:lnSpc>
              <a:spcAft>
                <a:spcPts val="0"/>
              </a:spcAft>
            </a:pPr>
            <a:r>
              <a:rPr lang="en-US" sz="1200" kern="0" spc="-40">
                <a:solidFill>
                  <a:srgbClr val="000000"/>
                </a:solidFill>
                <a:latin typeface="Arial" panose="22635452340000000000" pitchFamily="2"/>
              </a:rPr>
              <a:t>Hz Hold area </a:t>
            </a:r>
          </a:p>
        </p:txBody>
      </p:sp>
      <p:sp>
        <p:nvSpPr>
          <p:cNvPr id="11" name="Text Placeholder 18"/>
          <p:cNvSpPr txBox="1">
            <a:spLocks/>
          </p:cNvSpPr>
          <p:nvPr/>
        </p:nvSpPr>
        <p:spPr>
          <a:xfrm>
            <a:off x="5562600" y="5154295"/>
            <a:ext cx="1791970" cy="207010"/>
          </a:xfrm>
          <a:prstGeom prst="rect">
            <a:avLst/>
          </a:prstGeom>
          <a:noFill/>
          <a:ln w="0" cmpd="sng">
            <a:noFill/>
            <a:prstDash val="solid"/>
          </a:ln>
        </p:spPr>
        <p:txBody>
          <a:bodyPr vert="horz" lIns="0" tIns="22860" rIns="0" bIns="0" anchor="t"/>
          <a:lstStyle>
            <a:lvl1pPr marL="342900" indent="-342900" algn="l" rtl="0" eaLnBrk="1" fontAlgn="base" latinLnBrk="1" hangingPunct="1">
              <a:spcBef>
                <a:spcPct val="20000"/>
              </a:spcBef>
              <a:spcAft>
                <a:spcPct val="0"/>
              </a:spcAft>
              <a:buClr>
                <a:schemeClr val="bg2"/>
              </a:buClr>
              <a:buSzPct val="75000"/>
              <a:buFont typeface="Wingdings" pitchFamily="2" charset="2"/>
              <a:buChar char="n"/>
              <a:defRPr kumimoji="1" sz="3200">
                <a:solidFill>
                  <a:schemeClr val="tx1"/>
                </a:solidFill>
                <a:latin typeface="+mn-lt"/>
                <a:ea typeface="굴림" pitchFamily="34" charset="-127"/>
                <a:cs typeface="+mn-cs"/>
              </a:defRPr>
            </a:lvl1pPr>
            <a:lvl2pPr marL="742950" indent="-285750" algn="l" rtl="0" eaLnBrk="1" fontAlgn="base" latinLnBrk="1" hangingPunct="1">
              <a:spcBef>
                <a:spcPct val="20000"/>
              </a:spcBef>
              <a:spcAft>
                <a:spcPct val="0"/>
              </a:spcAft>
              <a:buClr>
                <a:schemeClr val="accent2"/>
              </a:buClr>
              <a:buSzPct val="80000"/>
              <a:buFont typeface="Wingdings" pitchFamily="2" charset="2"/>
              <a:buChar char="¨"/>
              <a:defRPr kumimoji="1" sz="2800">
                <a:solidFill>
                  <a:schemeClr val="tx1"/>
                </a:solidFill>
                <a:latin typeface="+mn-lt"/>
                <a:ea typeface="굴림" pitchFamily="34" charset="-127"/>
              </a:defRPr>
            </a:lvl2pPr>
            <a:lvl3pPr marL="1143000" indent="-228600" algn="l" rtl="0" eaLnBrk="1" fontAlgn="base" latinLnBrk="1" hangingPunct="1">
              <a:spcBef>
                <a:spcPct val="20000"/>
              </a:spcBef>
              <a:spcAft>
                <a:spcPct val="0"/>
              </a:spcAft>
              <a:buClr>
                <a:schemeClr val="bg2"/>
              </a:buClr>
              <a:buSzPct val="65000"/>
              <a:buFont typeface="Wingdings" pitchFamily="2" charset="2"/>
              <a:buChar char="n"/>
              <a:defRPr kumimoji="1" sz="2400">
                <a:solidFill>
                  <a:schemeClr val="tx1"/>
                </a:solidFill>
                <a:latin typeface="+mn-lt"/>
                <a:ea typeface="굴림" pitchFamily="34" charset="-127"/>
              </a:defRPr>
            </a:lvl3pPr>
            <a:lvl4pPr marL="1600200" indent="-228600" algn="l" rtl="0" eaLnBrk="1" fontAlgn="base" latinLnBrk="1" hangingPunct="1">
              <a:spcBef>
                <a:spcPct val="20000"/>
              </a:spcBef>
              <a:spcAft>
                <a:spcPct val="0"/>
              </a:spcAft>
              <a:buClr>
                <a:schemeClr val="accent2"/>
              </a:buClr>
              <a:buSzPct val="70000"/>
              <a:buFont typeface="Wingdings" pitchFamily="2" charset="2"/>
              <a:buChar char="¨"/>
              <a:defRPr kumimoji="1" sz="2000">
                <a:solidFill>
                  <a:schemeClr val="tx1"/>
                </a:solidFill>
                <a:latin typeface="+mn-lt"/>
                <a:ea typeface="굴림" pitchFamily="34" charset="-127"/>
              </a:defRPr>
            </a:lvl4pPr>
            <a:lvl5pPr marL="20574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굴림" pitchFamily="34" charset="-127"/>
              </a:defRPr>
            </a:lvl5pPr>
            <a:lvl6pPr marL="25146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pPr marL="0" indent="0" algn="ctr">
              <a:lnSpc>
                <a:spcPct val="82559"/>
              </a:lnSpc>
              <a:spcAft>
                <a:spcPts val="180"/>
              </a:spcAft>
            </a:pPr>
            <a:r>
              <a:rPr lang="en-US" sz="1200" kern="0" spc="-30">
                <a:solidFill>
                  <a:srgbClr val="000000"/>
                </a:solidFill>
                <a:latin typeface="Arial" panose="22635452340000000000" pitchFamily="2"/>
              </a:rPr>
              <a:t>Hz Hold release </a:t>
            </a:r>
          </a:p>
        </p:txBody>
      </p:sp>
      <p:sp>
        <p:nvSpPr>
          <p:cNvPr id="12" name="Text Placeholder 19"/>
          <p:cNvSpPr txBox="1">
            <a:spLocks/>
          </p:cNvSpPr>
          <p:nvPr/>
        </p:nvSpPr>
        <p:spPr>
          <a:xfrm>
            <a:off x="5742305" y="5882640"/>
            <a:ext cx="2152015" cy="207010"/>
          </a:xfrm>
          <a:prstGeom prst="rect">
            <a:avLst/>
          </a:prstGeom>
          <a:noFill/>
          <a:ln w="0" cmpd="sng">
            <a:noFill/>
            <a:prstDash val="solid"/>
          </a:ln>
        </p:spPr>
        <p:txBody>
          <a:bodyPr vert="horz" lIns="0" tIns="22860" rIns="0" bIns="0" anchor="t"/>
          <a:lstStyle>
            <a:lvl1pPr marL="342900" indent="-342900" algn="l" rtl="0" eaLnBrk="1" fontAlgn="base" latinLnBrk="1" hangingPunct="1">
              <a:spcBef>
                <a:spcPct val="20000"/>
              </a:spcBef>
              <a:spcAft>
                <a:spcPct val="0"/>
              </a:spcAft>
              <a:buClr>
                <a:schemeClr val="bg2"/>
              </a:buClr>
              <a:buSzPct val="75000"/>
              <a:buFont typeface="Wingdings" pitchFamily="2" charset="2"/>
              <a:buChar char="n"/>
              <a:defRPr kumimoji="1" sz="3200">
                <a:solidFill>
                  <a:schemeClr val="tx1"/>
                </a:solidFill>
                <a:latin typeface="+mn-lt"/>
                <a:ea typeface="굴림" pitchFamily="34" charset="-127"/>
                <a:cs typeface="+mn-cs"/>
              </a:defRPr>
            </a:lvl1pPr>
            <a:lvl2pPr marL="742950" indent="-285750" algn="l" rtl="0" eaLnBrk="1" fontAlgn="base" latinLnBrk="1" hangingPunct="1">
              <a:spcBef>
                <a:spcPct val="20000"/>
              </a:spcBef>
              <a:spcAft>
                <a:spcPct val="0"/>
              </a:spcAft>
              <a:buClr>
                <a:schemeClr val="accent2"/>
              </a:buClr>
              <a:buSzPct val="80000"/>
              <a:buFont typeface="Wingdings" pitchFamily="2" charset="2"/>
              <a:buChar char="¨"/>
              <a:defRPr kumimoji="1" sz="2800">
                <a:solidFill>
                  <a:schemeClr val="tx1"/>
                </a:solidFill>
                <a:latin typeface="+mn-lt"/>
                <a:ea typeface="굴림" pitchFamily="34" charset="-127"/>
              </a:defRPr>
            </a:lvl2pPr>
            <a:lvl3pPr marL="1143000" indent="-228600" algn="l" rtl="0" eaLnBrk="1" fontAlgn="base" latinLnBrk="1" hangingPunct="1">
              <a:spcBef>
                <a:spcPct val="20000"/>
              </a:spcBef>
              <a:spcAft>
                <a:spcPct val="0"/>
              </a:spcAft>
              <a:buClr>
                <a:schemeClr val="bg2"/>
              </a:buClr>
              <a:buSzPct val="65000"/>
              <a:buFont typeface="Wingdings" pitchFamily="2" charset="2"/>
              <a:buChar char="n"/>
              <a:defRPr kumimoji="1" sz="2400">
                <a:solidFill>
                  <a:schemeClr val="tx1"/>
                </a:solidFill>
                <a:latin typeface="+mn-lt"/>
                <a:ea typeface="굴림" pitchFamily="34" charset="-127"/>
              </a:defRPr>
            </a:lvl3pPr>
            <a:lvl4pPr marL="1600200" indent="-228600" algn="l" rtl="0" eaLnBrk="1" fontAlgn="base" latinLnBrk="1" hangingPunct="1">
              <a:spcBef>
                <a:spcPct val="20000"/>
              </a:spcBef>
              <a:spcAft>
                <a:spcPct val="0"/>
              </a:spcAft>
              <a:buClr>
                <a:schemeClr val="accent2"/>
              </a:buClr>
              <a:buSzPct val="70000"/>
              <a:buFont typeface="Wingdings" pitchFamily="2" charset="2"/>
              <a:buChar char="¨"/>
              <a:defRPr kumimoji="1" sz="2000">
                <a:solidFill>
                  <a:schemeClr val="tx1"/>
                </a:solidFill>
                <a:latin typeface="+mn-lt"/>
                <a:ea typeface="굴림" pitchFamily="34" charset="-127"/>
              </a:defRPr>
            </a:lvl4pPr>
            <a:lvl5pPr marL="20574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굴림" pitchFamily="34" charset="-127"/>
              </a:defRPr>
            </a:lvl5pPr>
            <a:lvl6pPr marL="25146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pPr marL="0" indent="0" algn="r">
              <a:lnSpc>
                <a:spcPct val="95999"/>
              </a:lnSpc>
              <a:spcAft>
                <a:spcPts val="0"/>
              </a:spcAft>
            </a:pPr>
            <a:r>
              <a:rPr lang="en-US" sz="1200" b="1" kern="0" spc="-30">
                <a:solidFill>
                  <a:srgbClr val="FF0000"/>
                </a:solidFill>
                <a:latin typeface="Arial" panose="22635452340000000000" pitchFamily="2"/>
              </a:rPr>
              <a:t>Compressor Trip release </a:t>
            </a:r>
          </a:p>
        </p:txBody>
      </p:sp>
      <p:sp>
        <p:nvSpPr>
          <p:cNvPr id="13" name="Text Placeholder 21"/>
          <p:cNvSpPr txBox="1">
            <a:spLocks/>
          </p:cNvSpPr>
          <p:nvPr/>
        </p:nvSpPr>
        <p:spPr>
          <a:xfrm>
            <a:off x="3752215" y="2636520"/>
            <a:ext cx="2169795" cy="222250"/>
          </a:xfrm>
          <a:prstGeom prst="rect">
            <a:avLst/>
          </a:prstGeom>
          <a:noFill/>
          <a:ln w="8890" cmpd="sng">
            <a:solidFill>
              <a:srgbClr val="000000"/>
            </a:solidFill>
            <a:prstDash val="solid"/>
          </a:ln>
        </p:spPr>
        <p:txBody>
          <a:bodyPr vert="horz" lIns="0" tIns="22860" rIns="0" bIns="0" anchor="t"/>
          <a:lstStyle>
            <a:lvl1pPr marL="342900" indent="-342900" algn="l" rtl="0" eaLnBrk="1" fontAlgn="base" latinLnBrk="1" hangingPunct="1">
              <a:spcBef>
                <a:spcPct val="20000"/>
              </a:spcBef>
              <a:spcAft>
                <a:spcPct val="0"/>
              </a:spcAft>
              <a:buClr>
                <a:schemeClr val="bg2"/>
              </a:buClr>
              <a:buSzPct val="75000"/>
              <a:buFont typeface="Wingdings" pitchFamily="2" charset="2"/>
              <a:buChar char="n"/>
              <a:defRPr kumimoji="1" sz="3200">
                <a:solidFill>
                  <a:schemeClr val="tx1"/>
                </a:solidFill>
                <a:latin typeface="+mn-lt"/>
                <a:ea typeface="굴림" pitchFamily="34" charset="-127"/>
                <a:cs typeface="+mn-cs"/>
              </a:defRPr>
            </a:lvl1pPr>
            <a:lvl2pPr marL="742950" indent="-285750" algn="l" rtl="0" eaLnBrk="1" fontAlgn="base" latinLnBrk="1" hangingPunct="1">
              <a:spcBef>
                <a:spcPct val="20000"/>
              </a:spcBef>
              <a:spcAft>
                <a:spcPct val="0"/>
              </a:spcAft>
              <a:buClr>
                <a:schemeClr val="accent2"/>
              </a:buClr>
              <a:buSzPct val="80000"/>
              <a:buFont typeface="Wingdings" pitchFamily="2" charset="2"/>
              <a:buChar char="¨"/>
              <a:defRPr kumimoji="1" sz="2800">
                <a:solidFill>
                  <a:schemeClr val="tx1"/>
                </a:solidFill>
                <a:latin typeface="+mn-lt"/>
                <a:ea typeface="굴림" pitchFamily="34" charset="-127"/>
              </a:defRPr>
            </a:lvl2pPr>
            <a:lvl3pPr marL="1143000" indent="-228600" algn="l" rtl="0" eaLnBrk="1" fontAlgn="base" latinLnBrk="1" hangingPunct="1">
              <a:spcBef>
                <a:spcPct val="20000"/>
              </a:spcBef>
              <a:spcAft>
                <a:spcPct val="0"/>
              </a:spcAft>
              <a:buClr>
                <a:schemeClr val="bg2"/>
              </a:buClr>
              <a:buSzPct val="65000"/>
              <a:buFont typeface="Wingdings" pitchFamily="2" charset="2"/>
              <a:buChar char="n"/>
              <a:defRPr kumimoji="1" sz="2400">
                <a:solidFill>
                  <a:schemeClr val="tx1"/>
                </a:solidFill>
                <a:latin typeface="+mn-lt"/>
                <a:ea typeface="굴림" pitchFamily="34" charset="-127"/>
              </a:defRPr>
            </a:lvl3pPr>
            <a:lvl4pPr marL="1600200" indent="-228600" algn="l" rtl="0" eaLnBrk="1" fontAlgn="base" latinLnBrk="1" hangingPunct="1">
              <a:spcBef>
                <a:spcPct val="20000"/>
              </a:spcBef>
              <a:spcAft>
                <a:spcPct val="0"/>
              </a:spcAft>
              <a:buClr>
                <a:schemeClr val="accent2"/>
              </a:buClr>
              <a:buSzPct val="70000"/>
              <a:buFont typeface="Wingdings" pitchFamily="2" charset="2"/>
              <a:buChar char="¨"/>
              <a:defRPr kumimoji="1" sz="2000">
                <a:solidFill>
                  <a:schemeClr val="tx1"/>
                </a:solidFill>
                <a:latin typeface="+mn-lt"/>
                <a:ea typeface="굴림" pitchFamily="34" charset="-127"/>
              </a:defRPr>
            </a:lvl4pPr>
            <a:lvl5pPr marL="20574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굴림" pitchFamily="34" charset="-127"/>
              </a:defRPr>
            </a:lvl5pPr>
            <a:lvl6pPr marL="25146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pPr marL="0" indent="0" algn="r">
              <a:lnSpc>
                <a:spcPct val="95999"/>
              </a:lnSpc>
              <a:spcAft>
                <a:spcPts val="180"/>
              </a:spcAft>
            </a:pPr>
            <a:r>
              <a:rPr lang="en-US" sz="1200" b="1" kern="0" spc="-30">
                <a:solidFill>
                  <a:srgbClr val="FF0000"/>
                </a:solidFill>
                <a:latin typeface="Arial" panose="22635452340000000000" pitchFamily="2"/>
              </a:rPr>
              <a:t>Compressor Trip = E407 </a:t>
            </a:r>
            <a:endParaRPr lang="en-US" sz="1200" b="1" kern="0" spc="-30" dirty="0">
              <a:solidFill>
                <a:srgbClr val="FF0000"/>
              </a:solidFill>
              <a:latin typeface="Arial" panose="22635452340000000000" pitchFamily="2"/>
            </a:endParaRPr>
          </a:p>
        </p:txBody>
      </p:sp>
      <p:sp>
        <p:nvSpPr>
          <p:cNvPr id="14" name="Text Placeholder 22"/>
          <p:cNvSpPr txBox="1">
            <a:spLocks/>
          </p:cNvSpPr>
          <p:nvPr/>
        </p:nvSpPr>
        <p:spPr>
          <a:xfrm>
            <a:off x="3456305" y="3413760"/>
            <a:ext cx="969645" cy="115570"/>
          </a:xfrm>
          <a:prstGeom prst="rect">
            <a:avLst/>
          </a:prstGeom>
          <a:noFill/>
          <a:ln w="0" cmpd="sng">
            <a:noFill/>
            <a:prstDash val="solid"/>
          </a:ln>
        </p:spPr>
        <p:txBody>
          <a:bodyPr vert="horz" lIns="0" tIns="0" rIns="0" bIns="0" anchor="t"/>
          <a:lstStyle>
            <a:lvl1pPr marL="342900" indent="-342900" algn="l" rtl="0" eaLnBrk="1" fontAlgn="base" latinLnBrk="1" hangingPunct="1">
              <a:spcBef>
                <a:spcPct val="20000"/>
              </a:spcBef>
              <a:spcAft>
                <a:spcPct val="0"/>
              </a:spcAft>
              <a:buClr>
                <a:schemeClr val="bg2"/>
              </a:buClr>
              <a:buSzPct val="75000"/>
              <a:buFont typeface="Wingdings" pitchFamily="2" charset="2"/>
              <a:buChar char="n"/>
              <a:defRPr kumimoji="1" sz="3200">
                <a:solidFill>
                  <a:schemeClr val="tx1"/>
                </a:solidFill>
                <a:latin typeface="+mn-lt"/>
                <a:ea typeface="굴림" pitchFamily="34" charset="-127"/>
                <a:cs typeface="+mn-cs"/>
              </a:defRPr>
            </a:lvl1pPr>
            <a:lvl2pPr marL="742950" indent="-285750" algn="l" rtl="0" eaLnBrk="1" fontAlgn="base" latinLnBrk="1" hangingPunct="1">
              <a:spcBef>
                <a:spcPct val="20000"/>
              </a:spcBef>
              <a:spcAft>
                <a:spcPct val="0"/>
              </a:spcAft>
              <a:buClr>
                <a:schemeClr val="accent2"/>
              </a:buClr>
              <a:buSzPct val="80000"/>
              <a:buFont typeface="Wingdings" pitchFamily="2" charset="2"/>
              <a:buChar char="¨"/>
              <a:defRPr kumimoji="1" sz="2800">
                <a:solidFill>
                  <a:schemeClr val="tx1"/>
                </a:solidFill>
                <a:latin typeface="+mn-lt"/>
                <a:ea typeface="굴림" pitchFamily="34" charset="-127"/>
              </a:defRPr>
            </a:lvl2pPr>
            <a:lvl3pPr marL="1143000" indent="-228600" algn="l" rtl="0" eaLnBrk="1" fontAlgn="base" latinLnBrk="1" hangingPunct="1">
              <a:spcBef>
                <a:spcPct val="20000"/>
              </a:spcBef>
              <a:spcAft>
                <a:spcPct val="0"/>
              </a:spcAft>
              <a:buClr>
                <a:schemeClr val="bg2"/>
              </a:buClr>
              <a:buSzPct val="65000"/>
              <a:buFont typeface="Wingdings" pitchFamily="2" charset="2"/>
              <a:buChar char="n"/>
              <a:defRPr kumimoji="1" sz="2400">
                <a:solidFill>
                  <a:schemeClr val="tx1"/>
                </a:solidFill>
                <a:latin typeface="+mn-lt"/>
                <a:ea typeface="굴림" pitchFamily="34" charset="-127"/>
              </a:defRPr>
            </a:lvl3pPr>
            <a:lvl4pPr marL="1600200" indent="-228600" algn="l" rtl="0" eaLnBrk="1" fontAlgn="base" latinLnBrk="1" hangingPunct="1">
              <a:spcBef>
                <a:spcPct val="20000"/>
              </a:spcBef>
              <a:spcAft>
                <a:spcPct val="0"/>
              </a:spcAft>
              <a:buClr>
                <a:schemeClr val="accent2"/>
              </a:buClr>
              <a:buSzPct val="70000"/>
              <a:buFont typeface="Wingdings" pitchFamily="2" charset="2"/>
              <a:buChar char="¨"/>
              <a:defRPr kumimoji="1" sz="2000">
                <a:solidFill>
                  <a:schemeClr val="tx1"/>
                </a:solidFill>
                <a:latin typeface="+mn-lt"/>
                <a:ea typeface="굴림" pitchFamily="34" charset="-127"/>
              </a:defRPr>
            </a:lvl4pPr>
            <a:lvl5pPr marL="20574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굴림" pitchFamily="34" charset="-127"/>
              </a:defRPr>
            </a:lvl5pPr>
            <a:lvl6pPr marL="25146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pPr marL="0" indent="0">
              <a:lnSpc>
                <a:spcPts val="800"/>
              </a:lnSpc>
              <a:spcAft>
                <a:spcPts val="0"/>
              </a:spcAft>
            </a:pPr>
            <a:r>
              <a:rPr lang="en-US" sz="1200" kern="0" spc="-70">
                <a:solidFill>
                  <a:srgbClr val="000000"/>
                </a:solidFill>
                <a:latin typeface="Arial" panose="22635452340000000000" pitchFamily="2"/>
              </a:rPr>
              <a:t>HP Down area </a:t>
            </a:r>
          </a:p>
        </p:txBody>
      </p:sp>
      <p:sp>
        <p:nvSpPr>
          <p:cNvPr id="15" name="Text Placeholder 23"/>
          <p:cNvSpPr txBox="1">
            <a:spLocks/>
          </p:cNvSpPr>
          <p:nvPr/>
        </p:nvSpPr>
        <p:spPr>
          <a:xfrm>
            <a:off x="5203190" y="3696970"/>
            <a:ext cx="1788795" cy="207645"/>
          </a:xfrm>
          <a:prstGeom prst="rect">
            <a:avLst/>
          </a:prstGeom>
          <a:noFill/>
          <a:ln w="0" cmpd="sng">
            <a:noFill/>
            <a:prstDash val="solid"/>
          </a:ln>
        </p:spPr>
        <p:txBody>
          <a:bodyPr vert="horz" lIns="0" tIns="22860" rIns="0" bIns="0" anchor="t"/>
          <a:lstStyle>
            <a:lvl1pPr marL="342900" indent="-342900" algn="l" rtl="0" eaLnBrk="1" fontAlgn="base" latinLnBrk="1" hangingPunct="1">
              <a:spcBef>
                <a:spcPct val="20000"/>
              </a:spcBef>
              <a:spcAft>
                <a:spcPct val="0"/>
              </a:spcAft>
              <a:buClr>
                <a:schemeClr val="bg2"/>
              </a:buClr>
              <a:buSzPct val="75000"/>
              <a:buFont typeface="Wingdings" pitchFamily="2" charset="2"/>
              <a:buChar char="n"/>
              <a:defRPr kumimoji="1" sz="3200">
                <a:solidFill>
                  <a:schemeClr val="tx1"/>
                </a:solidFill>
                <a:latin typeface="+mn-lt"/>
                <a:ea typeface="굴림" pitchFamily="34" charset="-127"/>
                <a:cs typeface="+mn-cs"/>
              </a:defRPr>
            </a:lvl1pPr>
            <a:lvl2pPr marL="742950" indent="-285750" algn="l" rtl="0" eaLnBrk="1" fontAlgn="base" latinLnBrk="1" hangingPunct="1">
              <a:spcBef>
                <a:spcPct val="20000"/>
              </a:spcBef>
              <a:spcAft>
                <a:spcPct val="0"/>
              </a:spcAft>
              <a:buClr>
                <a:schemeClr val="accent2"/>
              </a:buClr>
              <a:buSzPct val="80000"/>
              <a:buFont typeface="Wingdings" pitchFamily="2" charset="2"/>
              <a:buChar char="¨"/>
              <a:defRPr kumimoji="1" sz="2800">
                <a:solidFill>
                  <a:schemeClr val="tx1"/>
                </a:solidFill>
                <a:latin typeface="+mn-lt"/>
                <a:ea typeface="굴림" pitchFamily="34" charset="-127"/>
              </a:defRPr>
            </a:lvl2pPr>
            <a:lvl3pPr marL="1143000" indent="-228600" algn="l" rtl="0" eaLnBrk="1" fontAlgn="base" latinLnBrk="1" hangingPunct="1">
              <a:spcBef>
                <a:spcPct val="20000"/>
              </a:spcBef>
              <a:spcAft>
                <a:spcPct val="0"/>
              </a:spcAft>
              <a:buClr>
                <a:schemeClr val="bg2"/>
              </a:buClr>
              <a:buSzPct val="65000"/>
              <a:buFont typeface="Wingdings" pitchFamily="2" charset="2"/>
              <a:buChar char="n"/>
              <a:defRPr kumimoji="1" sz="2400">
                <a:solidFill>
                  <a:schemeClr val="tx1"/>
                </a:solidFill>
                <a:latin typeface="+mn-lt"/>
                <a:ea typeface="굴림" pitchFamily="34" charset="-127"/>
              </a:defRPr>
            </a:lvl3pPr>
            <a:lvl4pPr marL="1600200" indent="-228600" algn="l" rtl="0" eaLnBrk="1" fontAlgn="base" latinLnBrk="1" hangingPunct="1">
              <a:spcBef>
                <a:spcPct val="20000"/>
              </a:spcBef>
              <a:spcAft>
                <a:spcPct val="0"/>
              </a:spcAft>
              <a:buClr>
                <a:schemeClr val="accent2"/>
              </a:buClr>
              <a:buSzPct val="70000"/>
              <a:buFont typeface="Wingdings" pitchFamily="2" charset="2"/>
              <a:buChar char="¨"/>
              <a:defRPr kumimoji="1" sz="2000">
                <a:solidFill>
                  <a:schemeClr val="tx1"/>
                </a:solidFill>
                <a:latin typeface="+mn-lt"/>
                <a:ea typeface="굴림" pitchFamily="34" charset="-127"/>
              </a:defRPr>
            </a:lvl4pPr>
            <a:lvl5pPr marL="20574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굴림" pitchFamily="34" charset="-127"/>
              </a:defRPr>
            </a:lvl5pPr>
            <a:lvl6pPr marL="25146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pPr marL="0" indent="0" algn="ctr">
              <a:lnSpc>
                <a:spcPct val="83519"/>
              </a:lnSpc>
              <a:spcAft>
                <a:spcPts val="180"/>
              </a:spcAft>
            </a:pPr>
            <a:r>
              <a:rPr lang="en-US" sz="1200" kern="0" spc="-40">
                <a:solidFill>
                  <a:srgbClr val="000000"/>
                </a:solidFill>
                <a:latin typeface="Arial" panose="22635452340000000000" pitchFamily="2"/>
              </a:rPr>
              <a:t>HP Down release </a:t>
            </a:r>
          </a:p>
        </p:txBody>
      </p:sp>
      <p:sp>
        <p:nvSpPr>
          <p:cNvPr id="16" name="Text Placeholder 24"/>
          <p:cNvSpPr txBox="1">
            <a:spLocks/>
          </p:cNvSpPr>
          <p:nvPr/>
        </p:nvSpPr>
        <p:spPr>
          <a:xfrm>
            <a:off x="3005455" y="4084320"/>
            <a:ext cx="1432560" cy="207010"/>
          </a:xfrm>
          <a:prstGeom prst="rect">
            <a:avLst/>
          </a:prstGeom>
          <a:noFill/>
          <a:ln w="0" cmpd="sng">
            <a:noFill/>
            <a:prstDash val="solid"/>
          </a:ln>
        </p:spPr>
        <p:txBody>
          <a:bodyPr vert="horz" lIns="0" tIns="22860" rIns="0" bIns="0" anchor="t"/>
          <a:lstStyle>
            <a:lvl1pPr marL="342900" indent="-342900" algn="l" rtl="0" eaLnBrk="1" fontAlgn="base" latinLnBrk="1" hangingPunct="1">
              <a:spcBef>
                <a:spcPct val="20000"/>
              </a:spcBef>
              <a:spcAft>
                <a:spcPct val="0"/>
              </a:spcAft>
              <a:buClr>
                <a:schemeClr val="bg2"/>
              </a:buClr>
              <a:buSzPct val="75000"/>
              <a:buFont typeface="Wingdings" pitchFamily="2" charset="2"/>
              <a:buChar char="n"/>
              <a:defRPr kumimoji="1" sz="3200">
                <a:solidFill>
                  <a:schemeClr val="tx1"/>
                </a:solidFill>
                <a:latin typeface="+mn-lt"/>
                <a:ea typeface="굴림" pitchFamily="34" charset="-127"/>
                <a:cs typeface="+mn-cs"/>
              </a:defRPr>
            </a:lvl1pPr>
            <a:lvl2pPr marL="742950" indent="-285750" algn="l" rtl="0" eaLnBrk="1" fontAlgn="base" latinLnBrk="1" hangingPunct="1">
              <a:spcBef>
                <a:spcPct val="20000"/>
              </a:spcBef>
              <a:spcAft>
                <a:spcPct val="0"/>
              </a:spcAft>
              <a:buClr>
                <a:schemeClr val="accent2"/>
              </a:buClr>
              <a:buSzPct val="80000"/>
              <a:buFont typeface="Wingdings" pitchFamily="2" charset="2"/>
              <a:buChar char="¨"/>
              <a:defRPr kumimoji="1" sz="2800">
                <a:solidFill>
                  <a:schemeClr val="tx1"/>
                </a:solidFill>
                <a:latin typeface="+mn-lt"/>
                <a:ea typeface="굴림" pitchFamily="34" charset="-127"/>
              </a:defRPr>
            </a:lvl2pPr>
            <a:lvl3pPr marL="1143000" indent="-228600" algn="l" rtl="0" eaLnBrk="1" fontAlgn="base" latinLnBrk="1" hangingPunct="1">
              <a:spcBef>
                <a:spcPct val="20000"/>
              </a:spcBef>
              <a:spcAft>
                <a:spcPct val="0"/>
              </a:spcAft>
              <a:buClr>
                <a:schemeClr val="bg2"/>
              </a:buClr>
              <a:buSzPct val="65000"/>
              <a:buFont typeface="Wingdings" pitchFamily="2" charset="2"/>
              <a:buChar char="n"/>
              <a:defRPr kumimoji="1" sz="2400">
                <a:solidFill>
                  <a:schemeClr val="tx1"/>
                </a:solidFill>
                <a:latin typeface="+mn-lt"/>
                <a:ea typeface="굴림" pitchFamily="34" charset="-127"/>
              </a:defRPr>
            </a:lvl3pPr>
            <a:lvl4pPr marL="1600200" indent="-228600" algn="l" rtl="0" eaLnBrk="1" fontAlgn="base" latinLnBrk="1" hangingPunct="1">
              <a:spcBef>
                <a:spcPct val="20000"/>
              </a:spcBef>
              <a:spcAft>
                <a:spcPct val="0"/>
              </a:spcAft>
              <a:buClr>
                <a:schemeClr val="accent2"/>
              </a:buClr>
              <a:buSzPct val="70000"/>
              <a:buFont typeface="Wingdings" pitchFamily="2" charset="2"/>
              <a:buChar char="¨"/>
              <a:defRPr kumimoji="1" sz="2000">
                <a:solidFill>
                  <a:schemeClr val="tx1"/>
                </a:solidFill>
                <a:latin typeface="+mn-lt"/>
                <a:ea typeface="굴림" pitchFamily="34" charset="-127"/>
              </a:defRPr>
            </a:lvl4pPr>
            <a:lvl5pPr marL="20574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굴림" pitchFamily="34" charset="-127"/>
              </a:defRPr>
            </a:lvl5pPr>
            <a:lvl6pPr marL="25146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pPr marL="0" indent="0" algn="ctr">
              <a:lnSpc>
                <a:spcPct val="83519"/>
              </a:lnSpc>
              <a:spcAft>
                <a:spcPts val="180"/>
              </a:spcAft>
            </a:pPr>
            <a:r>
              <a:rPr lang="en-US" sz="1200" kern="0">
                <a:solidFill>
                  <a:srgbClr val="000000"/>
                </a:solidFill>
                <a:latin typeface="Arial" panose="22635452340000000000" pitchFamily="2"/>
              </a:rPr>
              <a:t>Hz Down area </a:t>
            </a:r>
          </a:p>
        </p:txBody>
      </p:sp>
      <p:sp>
        <p:nvSpPr>
          <p:cNvPr id="17" name="Text Placeholder 25"/>
          <p:cNvSpPr txBox="1">
            <a:spLocks/>
          </p:cNvSpPr>
          <p:nvPr/>
        </p:nvSpPr>
        <p:spPr>
          <a:xfrm>
            <a:off x="2572385" y="5523230"/>
            <a:ext cx="1432560" cy="207010"/>
          </a:xfrm>
          <a:prstGeom prst="rect">
            <a:avLst/>
          </a:prstGeom>
          <a:noFill/>
          <a:ln w="0" cmpd="sng">
            <a:noFill/>
            <a:prstDash val="solid"/>
          </a:ln>
        </p:spPr>
        <p:txBody>
          <a:bodyPr vert="horz" lIns="0" tIns="22860" rIns="0" bIns="0" anchor="t"/>
          <a:lstStyle>
            <a:lvl1pPr marL="342900" indent="-342900" algn="l" rtl="0" eaLnBrk="1" fontAlgn="base" latinLnBrk="1" hangingPunct="1">
              <a:spcBef>
                <a:spcPct val="20000"/>
              </a:spcBef>
              <a:spcAft>
                <a:spcPct val="0"/>
              </a:spcAft>
              <a:buClr>
                <a:schemeClr val="bg2"/>
              </a:buClr>
              <a:buSzPct val="75000"/>
              <a:buFont typeface="Wingdings" pitchFamily="2" charset="2"/>
              <a:buChar char="n"/>
              <a:defRPr kumimoji="1" sz="3200">
                <a:solidFill>
                  <a:schemeClr val="tx1"/>
                </a:solidFill>
                <a:latin typeface="+mn-lt"/>
                <a:ea typeface="굴림" pitchFamily="34" charset="-127"/>
                <a:cs typeface="+mn-cs"/>
              </a:defRPr>
            </a:lvl1pPr>
            <a:lvl2pPr marL="742950" indent="-285750" algn="l" rtl="0" eaLnBrk="1" fontAlgn="base" latinLnBrk="1" hangingPunct="1">
              <a:spcBef>
                <a:spcPct val="20000"/>
              </a:spcBef>
              <a:spcAft>
                <a:spcPct val="0"/>
              </a:spcAft>
              <a:buClr>
                <a:schemeClr val="accent2"/>
              </a:buClr>
              <a:buSzPct val="80000"/>
              <a:buFont typeface="Wingdings" pitchFamily="2" charset="2"/>
              <a:buChar char="¨"/>
              <a:defRPr kumimoji="1" sz="2800">
                <a:solidFill>
                  <a:schemeClr val="tx1"/>
                </a:solidFill>
                <a:latin typeface="+mn-lt"/>
                <a:ea typeface="굴림" pitchFamily="34" charset="-127"/>
              </a:defRPr>
            </a:lvl2pPr>
            <a:lvl3pPr marL="1143000" indent="-228600" algn="l" rtl="0" eaLnBrk="1" fontAlgn="base" latinLnBrk="1" hangingPunct="1">
              <a:spcBef>
                <a:spcPct val="20000"/>
              </a:spcBef>
              <a:spcAft>
                <a:spcPct val="0"/>
              </a:spcAft>
              <a:buClr>
                <a:schemeClr val="bg2"/>
              </a:buClr>
              <a:buSzPct val="65000"/>
              <a:buFont typeface="Wingdings" pitchFamily="2" charset="2"/>
              <a:buChar char="n"/>
              <a:defRPr kumimoji="1" sz="2400">
                <a:solidFill>
                  <a:schemeClr val="tx1"/>
                </a:solidFill>
                <a:latin typeface="+mn-lt"/>
                <a:ea typeface="굴림" pitchFamily="34" charset="-127"/>
              </a:defRPr>
            </a:lvl3pPr>
            <a:lvl4pPr marL="1600200" indent="-228600" algn="l" rtl="0" eaLnBrk="1" fontAlgn="base" latinLnBrk="1" hangingPunct="1">
              <a:spcBef>
                <a:spcPct val="20000"/>
              </a:spcBef>
              <a:spcAft>
                <a:spcPct val="0"/>
              </a:spcAft>
              <a:buClr>
                <a:schemeClr val="accent2"/>
              </a:buClr>
              <a:buSzPct val="70000"/>
              <a:buFont typeface="Wingdings" pitchFamily="2" charset="2"/>
              <a:buChar char="¨"/>
              <a:defRPr kumimoji="1" sz="2000">
                <a:solidFill>
                  <a:schemeClr val="tx1"/>
                </a:solidFill>
                <a:latin typeface="+mn-lt"/>
                <a:ea typeface="굴림" pitchFamily="34" charset="-127"/>
              </a:defRPr>
            </a:lvl4pPr>
            <a:lvl5pPr marL="20574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굴림" pitchFamily="34" charset="-127"/>
              </a:defRPr>
            </a:lvl5pPr>
            <a:lvl6pPr marL="25146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pPr marL="0" indent="0">
              <a:lnSpc>
                <a:spcPct val="95999"/>
              </a:lnSpc>
              <a:spcAft>
                <a:spcPts val="0"/>
              </a:spcAft>
            </a:pPr>
            <a:r>
              <a:rPr lang="en-US" sz="1200" kern="0" spc="-30">
                <a:solidFill>
                  <a:srgbClr val="0066FF"/>
                </a:solidFill>
                <a:latin typeface="Arial" panose="22635452340000000000" pitchFamily="2"/>
              </a:rPr>
              <a:t>Normal operation </a:t>
            </a:r>
          </a:p>
        </p:txBody>
      </p:sp>
      <p:cxnSp>
        <p:nvCxnSpPr>
          <p:cNvPr id="18" name="Straight Connector 17"/>
          <p:cNvCxnSpPr/>
          <p:nvPr/>
        </p:nvCxnSpPr>
        <p:spPr>
          <a:xfrm>
            <a:off x="5382895" y="4428490"/>
            <a:ext cx="1791970" cy="0"/>
          </a:xfrm>
          <a:prstGeom prst="line">
            <a:avLst/>
          </a:prstGeom>
          <a:ln w="8890" cmpd="sng">
            <a:solidFill>
              <a:srgbClr val="000000"/>
            </a:solidFill>
          </a:ln>
        </p:spPr>
      </p:cxnSp>
      <p:cxnSp>
        <p:nvCxnSpPr>
          <p:cNvPr id="19" name="Straight Connector 18"/>
          <p:cNvCxnSpPr/>
          <p:nvPr/>
        </p:nvCxnSpPr>
        <p:spPr>
          <a:xfrm>
            <a:off x="5382895" y="4636135"/>
            <a:ext cx="1791970" cy="0"/>
          </a:xfrm>
          <a:prstGeom prst="line">
            <a:avLst/>
          </a:prstGeom>
          <a:ln w="8890" cmpd="sng">
            <a:solidFill>
              <a:srgbClr val="000000"/>
            </a:solidFill>
          </a:ln>
        </p:spPr>
      </p:cxnSp>
      <p:cxnSp>
        <p:nvCxnSpPr>
          <p:cNvPr id="20" name="Straight Connector 19"/>
          <p:cNvCxnSpPr/>
          <p:nvPr/>
        </p:nvCxnSpPr>
        <p:spPr>
          <a:xfrm>
            <a:off x="5562600" y="5154295"/>
            <a:ext cx="1791970" cy="0"/>
          </a:xfrm>
          <a:prstGeom prst="line">
            <a:avLst/>
          </a:prstGeom>
          <a:ln w="8890" cmpd="sng">
            <a:solidFill>
              <a:srgbClr val="000000"/>
            </a:solidFill>
          </a:ln>
        </p:spPr>
      </p:cxnSp>
      <p:cxnSp>
        <p:nvCxnSpPr>
          <p:cNvPr id="21" name="Straight Connector 20"/>
          <p:cNvCxnSpPr/>
          <p:nvPr/>
        </p:nvCxnSpPr>
        <p:spPr>
          <a:xfrm>
            <a:off x="5562600" y="5361305"/>
            <a:ext cx="1791970" cy="0"/>
          </a:xfrm>
          <a:prstGeom prst="line">
            <a:avLst/>
          </a:prstGeom>
          <a:ln w="8890" cmpd="sng">
            <a:solidFill>
              <a:srgbClr val="000000"/>
            </a:solidFill>
          </a:ln>
        </p:spPr>
      </p:cxnSp>
      <p:cxnSp>
        <p:nvCxnSpPr>
          <p:cNvPr id="22" name="Straight Connector 21"/>
          <p:cNvCxnSpPr/>
          <p:nvPr/>
        </p:nvCxnSpPr>
        <p:spPr>
          <a:xfrm>
            <a:off x="5742305" y="5882640"/>
            <a:ext cx="2152015" cy="0"/>
          </a:xfrm>
          <a:prstGeom prst="line">
            <a:avLst/>
          </a:prstGeom>
          <a:ln w="8890" cmpd="sng">
            <a:solidFill>
              <a:srgbClr val="000000"/>
            </a:solidFill>
          </a:ln>
        </p:spPr>
      </p:cxnSp>
      <p:cxnSp>
        <p:nvCxnSpPr>
          <p:cNvPr id="23" name="Straight Connector 22"/>
          <p:cNvCxnSpPr/>
          <p:nvPr/>
        </p:nvCxnSpPr>
        <p:spPr>
          <a:xfrm>
            <a:off x="5742305" y="6089650"/>
            <a:ext cx="2152015" cy="0"/>
          </a:xfrm>
          <a:prstGeom prst="line">
            <a:avLst/>
          </a:prstGeom>
          <a:ln w="8890" cmpd="sng">
            <a:solidFill>
              <a:srgbClr val="000000"/>
            </a:solidFill>
          </a:ln>
        </p:spPr>
      </p:cxnSp>
      <p:sp>
        <p:nvSpPr>
          <p:cNvPr id="26" name="TextBox 25"/>
          <p:cNvSpPr txBox="1"/>
          <p:nvPr/>
        </p:nvSpPr>
        <p:spPr>
          <a:xfrm>
            <a:off x="152400" y="152400"/>
            <a:ext cx="7162800" cy="461665"/>
          </a:xfrm>
          <a:prstGeom prst="rect">
            <a:avLst/>
          </a:prstGeom>
          <a:noFill/>
        </p:spPr>
        <p:txBody>
          <a:bodyPr wrap="square" rtlCol="0">
            <a:spAutoFit/>
          </a:bodyPr>
          <a:lstStyle/>
          <a:p>
            <a:r>
              <a:rPr lang="en-US" sz="2400" b="1" dirty="0">
                <a:solidFill>
                  <a:schemeClr val="bg1"/>
                </a:solidFill>
                <a:latin typeface="Arial" pitchFamily="34" charset="0"/>
                <a:cs typeface="Arial" pitchFamily="34" charset="0"/>
              </a:rPr>
              <a:t>High Pressure Protection  </a:t>
            </a:r>
          </a:p>
        </p:txBody>
      </p:sp>
      <p:sp>
        <p:nvSpPr>
          <p:cNvPr id="27" name="TextBox 26"/>
          <p:cNvSpPr txBox="1"/>
          <p:nvPr/>
        </p:nvSpPr>
        <p:spPr>
          <a:xfrm>
            <a:off x="304800" y="990600"/>
            <a:ext cx="8305800" cy="738664"/>
          </a:xfrm>
          <a:prstGeom prst="rect">
            <a:avLst/>
          </a:prstGeom>
          <a:noFill/>
        </p:spPr>
        <p:txBody>
          <a:bodyPr wrap="square" rtlCol="0">
            <a:spAutoFit/>
          </a:bodyPr>
          <a:lstStyle/>
          <a:p>
            <a:r>
              <a:rPr lang="en-US" sz="1400" b="0" dirty="0">
                <a:solidFill>
                  <a:schemeClr val="tx1"/>
                </a:solidFill>
                <a:latin typeface="Arial" pitchFamily="34" charset="0"/>
                <a:cs typeface="Arial" pitchFamily="34" charset="0"/>
              </a:rPr>
              <a:t>Prevents high pressure condition, compressor protection</a:t>
            </a:r>
          </a:p>
          <a:p>
            <a:endParaRPr lang="en-US" sz="1400" dirty="0">
              <a:latin typeface="Arial" pitchFamily="34" charset="0"/>
              <a:cs typeface="Arial" pitchFamily="34" charset="0"/>
            </a:endParaRPr>
          </a:p>
          <a:p>
            <a:r>
              <a:rPr lang="en-US" sz="1400" b="0" dirty="0">
                <a:solidFill>
                  <a:schemeClr val="tx1"/>
                </a:solidFill>
                <a:latin typeface="Arial" pitchFamily="34" charset="0"/>
                <a:cs typeface="Arial" pitchFamily="34" charset="0"/>
              </a:rPr>
              <a:t>Process HZ hold	HZ down	     HP down         Comp down E407		</a:t>
            </a:r>
          </a:p>
        </p:txBody>
      </p:sp>
      <p:cxnSp>
        <p:nvCxnSpPr>
          <p:cNvPr id="29" name="Straight Arrow Connector 28"/>
          <p:cNvCxnSpPr/>
          <p:nvPr/>
        </p:nvCxnSpPr>
        <p:spPr bwMode="auto">
          <a:xfrm>
            <a:off x="1774209" y="1589964"/>
            <a:ext cx="304800" cy="0"/>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30" name="Straight Arrow Connector 29"/>
          <p:cNvCxnSpPr/>
          <p:nvPr/>
        </p:nvCxnSpPr>
        <p:spPr bwMode="auto">
          <a:xfrm>
            <a:off x="2983865" y="1589964"/>
            <a:ext cx="304800" cy="0"/>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31" name="Straight Arrow Connector 30"/>
          <p:cNvCxnSpPr/>
          <p:nvPr/>
        </p:nvCxnSpPr>
        <p:spPr bwMode="auto">
          <a:xfrm>
            <a:off x="4152900" y="1589964"/>
            <a:ext cx="304800" cy="0"/>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123927640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6"/>
          <p:cNvGraphicFramePr>
            <a:graphicFrameLocks noGrp="1"/>
          </p:cNvGraphicFramePr>
          <p:nvPr>
            <p:extLst>
              <p:ext uri="{D42A27DB-BD31-4B8C-83A1-F6EECF244321}">
                <p14:modId xmlns:p14="http://schemas.microsoft.com/office/powerpoint/2010/main" val="3851822194"/>
              </p:ext>
            </p:extLst>
          </p:nvPr>
        </p:nvGraphicFramePr>
        <p:xfrm>
          <a:off x="572770" y="2651760"/>
          <a:ext cx="3655060" cy="2959735"/>
        </p:xfrm>
        <a:graphic>
          <a:graphicData uri="http://schemas.openxmlformats.org/drawingml/2006/table">
            <a:tbl>
              <a:tblPr/>
              <a:tblGrid>
                <a:gridCol w="1078865">
                  <a:extLst>
                    <a:ext uri="{9D8B030D-6E8A-4147-A177-3AD203B41FA5}">
                      <a16:colId xmlns:a16="http://schemas.microsoft.com/office/drawing/2014/main" val="20000"/>
                    </a:ext>
                  </a:extLst>
                </a:gridCol>
                <a:gridCol w="1256030">
                  <a:extLst>
                    <a:ext uri="{9D8B030D-6E8A-4147-A177-3AD203B41FA5}">
                      <a16:colId xmlns:a16="http://schemas.microsoft.com/office/drawing/2014/main" val="20001"/>
                    </a:ext>
                  </a:extLst>
                </a:gridCol>
                <a:gridCol w="1320165">
                  <a:extLst>
                    <a:ext uri="{9D8B030D-6E8A-4147-A177-3AD203B41FA5}">
                      <a16:colId xmlns:a16="http://schemas.microsoft.com/office/drawing/2014/main" val="20002"/>
                    </a:ext>
                  </a:extLst>
                </a:gridCol>
              </a:tblGrid>
              <a:tr h="362585">
                <a:tc>
                  <a:txBody>
                    <a:bodyPr/>
                    <a:lstStyle/>
                    <a:p>
                      <a:pPr marL="0" marR="0" indent="0" algn="ctr">
                        <a:lnSpc>
                          <a:spcPct val="95999"/>
                        </a:lnSpc>
                        <a:spcBef>
                          <a:spcPts val="0"/>
                        </a:spcBef>
                        <a:spcAft>
                          <a:spcPts val="0"/>
                        </a:spcAft>
                      </a:pPr>
                      <a:r>
                        <a:rPr lang="en-US" sz="1200" b="1" spc="0" dirty="0">
                          <a:solidFill>
                            <a:srgbClr val="FFFFFF"/>
                          </a:solidFill>
                          <a:latin typeface="Arial" panose="22635452340000000000" pitchFamily="2"/>
                        </a:rPr>
                        <a:t>Operation </a:t>
                      </a:r>
                    </a:p>
                  </a:txBody>
                  <a:tcPr marL="0" marR="0" marT="0" marB="0" anchor="ctr">
                    <a:lnL w="8890" cmpd="sng">
                      <a:solidFill>
                        <a:srgbClr val="000000"/>
                      </a:solidFill>
                      <a:prstDash val="solid"/>
                    </a:lnL>
                    <a:lnR w="8890" cmpd="sng">
                      <a:solidFill>
                        <a:srgbClr val="000000"/>
                      </a:solidFill>
                      <a:prstDash val="solid"/>
                    </a:lnR>
                    <a:lnT w="8890" cmpd="sng">
                      <a:solidFill>
                        <a:srgbClr val="000000"/>
                      </a:solidFill>
                      <a:prstDash val="solid"/>
                    </a:lnT>
                    <a:lnB w="8890" cmpd="sng">
                      <a:solidFill>
                        <a:srgbClr val="000000"/>
                      </a:solidFill>
                      <a:prstDash val="solid"/>
                    </a:lnB>
                    <a:solidFill>
                      <a:schemeClr val="bg2"/>
                    </a:solidFill>
                  </a:tcPr>
                </a:tc>
                <a:tc>
                  <a:txBody>
                    <a:bodyPr/>
                    <a:lstStyle/>
                    <a:p>
                      <a:pPr marL="0" marR="0" indent="0" algn="ctr">
                        <a:lnSpc>
                          <a:spcPct val="95999"/>
                        </a:lnSpc>
                        <a:spcBef>
                          <a:spcPts val="0"/>
                        </a:spcBef>
                        <a:spcAft>
                          <a:spcPts val="0"/>
                        </a:spcAft>
                      </a:pPr>
                      <a:r>
                        <a:rPr lang="en-US" sz="1200" b="1" spc="0" dirty="0">
                          <a:solidFill>
                            <a:srgbClr val="FFFFFF"/>
                          </a:solidFill>
                          <a:latin typeface="Arial" panose="22635452340000000000" pitchFamily="2"/>
                        </a:rPr>
                        <a:t>Outdoor temp. </a:t>
                      </a:r>
                    </a:p>
                  </a:txBody>
                  <a:tcPr marL="0" marR="0" marT="0" marB="0" anchor="ctr">
                    <a:lnL w="8890" cmpd="sng">
                      <a:solidFill>
                        <a:srgbClr val="000000"/>
                      </a:solidFill>
                      <a:prstDash val="solid"/>
                    </a:lnL>
                    <a:lnR w="8890" cmpd="sng">
                      <a:solidFill>
                        <a:srgbClr val="000000"/>
                      </a:solidFill>
                      <a:prstDash val="solid"/>
                    </a:lnR>
                    <a:lnT w="8890" cmpd="sng">
                      <a:solidFill>
                        <a:srgbClr val="000000"/>
                      </a:solidFill>
                      <a:prstDash val="solid"/>
                    </a:lnT>
                    <a:lnB w="8890" cmpd="sng">
                      <a:solidFill>
                        <a:srgbClr val="000000"/>
                      </a:solidFill>
                      <a:prstDash val="solid"/>
                    </a:lnB>
                    <a:solidFill>
                      <a:schemeClr val="bg2"/>
                    </a:solidFill>
                  </a:tcPr>
                </a:tc>
                <a:tc>
                  <a:txBody>
                    <a:bodyPr/>
                    <a:lstStyle/>
                    <a:p>
                      <a:pPr marL="0" marR="0" indent="0" algn="ctr">
                        <a:lnSpc>
                          <a:spcPct val="95999"/>
                        </a:lnSpc>
                        <a:spcBef>
                          <a:spcPts val="0"/>
                        </a:spcBef>
                        <a:spcAft>
                          <a:spcPts val="0"/>
                        </a:spcAft>
                      </a:pPr>
                      <a:r>
                        <a:rPr lang="en-US" sz="1200" b="1" spc="-30" dirty="0">
                          <a:solidFill>
                            <a:srgbClr val="FFFFFF"/>
                          </a:solidFill>
                          <a:latin typeface="Arial" panose="22635452340000000000" pitchFamily="2"/>
                        </a:rPr>
                        <a:t>Pressure  </a:t>
                      </a:r>
                    </a:p>
                  </a:txBody>
                  <a:tcPr marL="0" marR="0" marT="0" marB="0" anchor="ctr">
                    <a:lnL w="8890" cmpd="sng">
                      <a:solidFill>
                        <a:srgbClr val="000000"/>
                      </a:solidFill>
                      <a:prstDash val="solid"/>
                    </a:lnL>
                    <a:lnR w="8890" cmpd="sng">
                      <a:solidFill>
                        <a:srgbClr val="000000"/>
                      </a:solidFill>
                      <a:prstDash val="solid"/>
                    </a:lnR>
                    <a:lnT w="8890" cmpd="sng">
                      <a:solidFill>
                        <a:srgbClr val="000000"/>
                      </a:solidFill>
                      <a:prstDash val="solid"/>
                    </a:lnT>
                    <a:lnB w="8890" cmpd="sng">
                      <a:solidFill>
                        <a:srgbClr val="000000"/>
                      </a:solidFill>
                      <a:prstDash val="solid"/>
                    </a:lnB>
                    <a:solidFill>
                      <a:schemeClr val="bg2"/>
                    </a:solidFill>
                  </a:tcPr>
                </a:tc>
                <a:extLst>
                  <a:ext uri="{0D108BD9-81ED-4DB2-BD59-A6C34878D82A}">
                    <a16:rowId xmlns:a16="http://schemas.microsoft.com/office/drawing/2014/main" val="10000"/>
                  </a:ext>
                </a:extLst>
              </a:tr>
              <a:tr h="368935">
                <a:tc rowSpan="2">
                  <a:txBody>
                    <a:bodyPr/>
                    <a:lstStyle/>
                    <a:p>
                      <a:pPr marL="0" marR="0" indent="0" algn="ctr">
                        <a:lnSpc>
                          <a:spcPct val="95999"/>
                        </a:lnSpc>
                        <a:spcBef>
                          <a:spcPts val="0"/>
                        </a:spcBef>
                        <a:spcAft>
                          <a:spcPts val="0"/>
                        </a:spcAft>
                      </a:pPr>
                      <a:r>
                        <a:rPr lang="en-US" sz="1200" spc="0" dirty="0">
                          <a:solidFill>
                            <a:srgbClr val="000000"/>
                          </a:solidFill>
                          <a:latin typeface="Arial" panose="22635452340000000000" pitchFamily="2"/>
                        </a:rPr>
                        <a:t>Hz Hold </a:t>
                      </a:r>
                    </a:p>
                  </a:txBody>
                  <a:tcPr marL="0" marR="0" marT="0" marB="0" anchor="ctr">
                    <a:lnL w="8890" cmpd="sng">
                      <a:solidFill>
                        <a:srgbClr val="000000"/>
                      </a:solidFill>
                      <a:prstDash val="solid"/>
                    </a:lnL>
                    <a:lnR w="8890" cmpd="sng">
                      <a:solidFill>
                        <a:srgbClr val="000000"/>
                      </a:solidFill>
                      <a:prstDash val="solid"/>
                    </a:lnR>
                    <a:lnT w="8890" cmpd="sng">
                      <a:solidFill>
                        <a:srgbClr val="000000"/>
                      </a:solidFill>
                      <a:prstDash val="solid"/>
                    </a:lnT>
                    <a:lnB w="0" cmpd="sng">
                      <a:noFill/>
                      <a:prstDash val="solid"/>
                    </a:lnB>
                    <a:solidFill>
                      <a:srgbClr val="92D050"/>
                    </a:solidFill>
                  </a:tcPr>
                </a:tc>
                <a:tc>
                  <a:txBody>
                    <a:bodyPr/>
                    <a:lstStyle/>
                    <a:p>
                      <a:pPr marL="0" marR="0" indent="0" algn="ctr">
                        <a:lnSpc>
                          <a:spcPct val="95999"/>
                        </a:lnSpc>
                        <a:spcBef>
                          <a:spcPts val="0"/>
                        </a:spcBef>
                        <a:spcAft>
                          <a:spcPts val="0"/>
                        </a:spcAft>
                      </a:pPr>
                      <a:r>
                        <a:rPr lang="en-US" sz="1200" spc="0" dirty="0">
                          <a:solidFill>
                            <a:srgbClr val="000000"/>
                          </a:solidFill>
                          <a:latin typeface="Arial" panose="22635452340000000000" pitchFamily="2"/>
                        </a:rPr>
                        <a:t>Over 59</a:t>
                      </a:r>
                      <a:r>
                        <a:rPr lang="en-US" sz="2100" spc="0" dirty="0">
                          <a:solidFill>
                            <a:srgbClr val="000000"/>
                          </a:solidFill>
                          <a:latin typeface="Arial" panose="22635452340000000000" pitchFamily="2"/>
                        </a:rPr>
                        <a:t>° </a:t>
                      </a:r>
                    </a:p>
                  </a:txBody>
                  <a:tcPr marL="0" marR="0" marT="0" marB="0" anchor="ctr">
                    <a:lnL w="8890" cmpd="sng">
                      <a:solidFill>
                        <a:srgbClr val="000000"/>
                      </a:solidFill>
                      <a:prstDash val="solid"/>
                    </a:lnL>
                    <a:lnR w="8890" cmpd="sng">
                      <a:solidFill>
                        <a:srgbClr val="000000"/>
                      </a:solidFill>
                      <a:prstDash val="solid"/>
                    </a:lnR>
                    <a:lnT w="8890" cmpd="sng">
                      <a:solidFill>
                        <a:srgbClr val="000000"/>
                      </a:solidFill>
                      <a:prstDash val="solid"/>
                    </a:lnT>
                    <a:lnB w="8890" cmpd="sng">
                      <a:solidFill>
                        <a:srgbClr val="000000"/>
                      </a:solidFill>
                      <a:prstDash val="solid"/>
                    </a:lnB>
                    <a:solidFill>
                      <a:srgbClr val="92D050"/>
                    </a:solidFill>
                  </a:tcPr>
                </a:tc>
                <a:tc>
                  <a:txBody>
                    <a:bodyPr/>
                    <a:lstStyle/>
                    <a:p>
                      <a:pPr marL="0" marR="0" indent="0" algn="ctr">
                        <a:lnSpc>
                          <a:spcPct val="95999"/>
                        </a:lnSpc>
                        <a:spcBef>
                          <a:spcPts val="0"/>
                        </a:spcBef>
                        <a:spcAft>
                          <a:spcPts val="0"/>
                        </a:spcAft>
                      </a:pPr>
                      <a:r>
                        <a:rPr lang="en-US" sz="1200" spc="0" dirty="0">
                          <a:solidFill>
                            <a:srgbClr val="000000"/>
                          </a:solidFill>
                          <a:latin typeface="Arial" panose="22635452340000000000" pitchFamily="2"/>
                        </a:rPr>
                        <a:t>56 </a:t>
                      </a:r>
                    </a:p>
                  </a:txBody>
                  <a:tcPr marL="0" marR="0" marT="0" marB="0" anchor="ctr">
                    <a:lnL w="8890" cmpd="sng">
                      <a:solidFill>
                        <a:srgbClr val="000000"/>
                      </a:solidFill>
                      <a:prstDash val="solid"/>
                    </a:lnL>
                    <a:lnR w="8890" cmpd="sng">
                      <a:solidFill>
                        <a:srgbClr val="000000"/>
                      </a:solidFill>
                      <a:prstDash val="solid"/>
                    </a:lnR>
                    <a:lnT w="8890" cmpd="sng">
                      <a:solidFill>
                        <a:srgbClr val="000000"/>
                      </a:solidFill>
                      <a:prstDash val="solid"/>
                    </a:lnT>
                    <a:lnB w="8890" cmpd="sng">
                      <a:solidFill>
                        <a:srgbClr val="000000"/>
                      </a:solidFill>
                      <a:prstDash val="solid"/>
                    </a:lnB>
                    <a:solidFill>
                      <a:srgbClr val="92D050"/>
                    </a:solidFill>
                  </a:tcPr>
                </a:tc>
                <a:extLst>
                  <a:ext uri="{0D108BD9-81ED-4DB2-BD59-A6C34878D82A}">
                    <a16:rowId xmlns:a16="http://schemas.microsoft.com/office/drawing/2014/main" val="10001"/>
                  </a:ext>
                </a:extLst>
              </a:tr>
              <a:tr h="372110">
                <a:tc vMerge="1">
                  <a:txBody>
                    <a:bodyPr/>
                    <a:lstStyle/>
                    <a:p>
                      <a:pPr algn="l"/>
                      <a:r>
                        <a:rPr lang="en-US" sz="100"/>
                        <a:t> </a:t>
                      </a:r>
                    </a:p>
                  </a:txBody>
                  <a:tcPr marL="0" marR="0" marT="0" marB="0" anchor="ctr">
                    <a:lnL w="8890" cmpd="sng">
                      <a:solidFill>
                        <a:srgbClr val="000000"/>
                      </a:solidFill>
                      <a:prstDash val="solid"/>
                    </a:lnL>
                    <a:lnR w="8890" cmpd="sng">
                      <a:solidFill>
                        <a:srgbClr val="000000"/>
                      </a:solidFill>
                      <a:prstDash val="solid"/>
                    </a:lnR>
                    <a:lnT w="0" cmpd="sng">
                      <a:noFill/>
                      <a:prstDash val="solid"/>
                    </a:lnT>
                    <a:lnB w="8890" cmpd="sng">
                      <a:solidFill>
                        <a:srgbClr val="000000"/>
                      </a:solidFill>
                      <a:prstDash val="solid"/>
                    </a:lnB>
                  </a:tcPr>
                </a:tc>
                <a:tc>
                  <a:txBody>
                    <a:bodyPr/>
                    <a:lstStyle/>
                    <a:p>
                      <a:pPr marL="0" marR="0" indent="0" algn="ctr">
                        <a:lnSpc>
                          <a:spcPct val="95999"/>
                        </a:lnSpc>
                        <a:spcBef>
                          <a:spcPts val="0"/>
                        </a:spcBef>
                        <a:spcAft>
                          <a:spcPts val="0"/>
                        </a:spcAft>
                      </a:pPr>
                      <a:r>
                        <a:rPr lang="en-US" sz="1200" spc="-50" dirty="0">
                          <a:solidFill>
                            <a:srgbClr val="000000"/>
                          </a:solidFill>
                          <a:latin typeface="Arial" panose="22635452340000000000" pitchFamily="2"/>
                        </a:rPr>
                        <a:t>Less than 59</a:t>
                      </a:r>
                      <a:r>
                        <a:rPr lang="en-US" sz="2100" spc="-50" dirty="0">
                          <a:solidFill>
                            <a:srgbClr val="000000"/>
                          </a:solidFill>
                          <a:latin typeface="Arial" panose="22635452340000000000" pitchFamily="2"/>
                        </a:rPr>
                        <a:t>° </a:t>
                      </a:r>
                    </a:p>
                  </a:txBody>
                  <a:tcPr marL="0" marR="0" marT="0" marB="0" anchor="ctr">
                    <a:lnL w="8890" cmpd="sng">
                      <a:solidFill>
                        <a:srgbClr val="000000"/>
                      </a:solidFill>
                      <a:prstDash val="solid"/>
                    </a:lnL>
                    <a:lnR w="8890" cmpd="sng">
                      <a:solidFill>
                        <a:srgbClr val="000000"/>
                      </a:solidFill>
                      <a:prstDash val="solid"/>
                    </a:lnR>
                    <a:lnT w="8890" cmpd="sng">
                      <a:solidFill>
                        <a:srgbClr val="000000"/>
                      </a:solidFill>
                      <a:prstDash val="solid"/>
                    </a:lnT>
                    <a:lnB w="8890" cmpd="sng">
                      <a:solidFill>
                        <a:srgbClr val="000000"/>
                      </a:solidFill>
                      <a:prstDash val="solid"/>
                    </a:lnB>
                    <a:solidFill>
                      <a:srgbClr val="92D050"/>
                    </a:solidFill>
                  </a:tcPr>
                </a:tc>
                <a:tc>
                  <a:txBody>
                    <a:bodyPr/>
                    <a:lstStyle/>
                    <a:p>
                      <a:pPr marL="0" marR="0" indent="0" algn="ctr">
                        <a:lnSpc>
                          <a:spcPct val="95999"/>
                        </a:lnSpc>
                        <a:spcBef>
                          <a:spcPts val="0"/>
                        </a:spcBef>
                        <a:spcAft>
                          <a:spcPts val="0"/>
                        </a:spcAft>
                      </a:pPr>
                      <a:r>
                        <a:rPr lang="en-US" sz="1200" spc="0" dirty="0">
                          <a:solidFill>
                            <a:srgbClr val="000000"/>
                          </a:solidFill>
                          <a:latin typeface="Arial" panose="22635452340000000000" pitchFamily="2"/>
                        </a:rPr>
                        <a:t>42 </a:t>
                      </a:r>
                    </a:p>
                  </a:txBody>
                  <a:tcPr marL="0" marR="0" marT="0" marB="0" anchor="ctr">
                    <a:lnL w="8890" cmpd="sng">
                      <a:solidFill>
                        <a:srgbClr val="000000"/>
                      </a:solidFill>
                      <a:prstDash val="solid"/>
                    </a:lnL>
                    <a:lnR w="8890" cmpd="sng">
                      <a:solidFill>
                        <a:srgbClr val="000000"/>
                      </a:solidFill>
                      <a:prstDash val="solid"/>
                    </a:lnR>
                    <a:lnT w="8890" cmpd="sng">
                      <a:solidFill>
                        <a:srgbClr val="000000"/>
                      </a:solidFill>
                      <a:prstDash val="solid"/>
                    </a:lnT>
                    <a:lnB w="8890" cmpd="sng">
                      <a:solidFill>
                        <a:srgbClr val="000000"/>
                      </a:solidFill>
                      <a:prstDash val="solid"/>
                    </a:lnB>
                    <a:solidFill>
                      <a:srgbClr val="92D050"/>
                    </a:solidFill>
                  </a:tcPr>
                </a:tc>
                <a:extLst>
                  <a:ext uri="{0D108BD9-81ED-4DB2-BD59-A6C34878D82A}">
                    <a16:rowId xmlns:a16="http://schemas.microsoft.com/office/drawing/2014/main" val="10002"/>
                  </a:ext>
                </a:extLst>
              </a:tr>
              <a:tr h="371475">
                <a:tc rowSpan="2">
                  <a:txBody>
                    <a:bodyPr/>
                    <a:lstStyle/>
                    <a:p>
                      <a:pPr marL="0" marR="0" indent="0" algn="ctr">
                        <a:lnSpc>
                          <a:spcPct val="95999"/>
                        </a:lnSpc>
                        <a:spcBef>
                          <a:spcPts val="0"/>
                        </a:spcBef>
                        <a:spcAft>
                          <a:spcPts val="0"/>
                        </a:spcAft>
                      </a:pPr>
                      <a:r>
                        <a:rPr lang="en-US" sz="1200" spc="0" dirty="0">
                          <a:solidFill>
                            <a:srgbClr val="000000"/>
                          </a:solidFill>
                          <a:latin typeface="Arial" panose="22635452340000000000" pitchFamily="2"/>
                        </a:rPr>
                        <a:t>Hz Down </a:t>
                      </a:r>
                    </a:p>
                  </a:txBody>
                  <a:tcPr marL="0" marR="0" marT="0" marB="0" anchor="ctr">
                    <a:lnL w="8890" cmpd="sng">
                      <a:solidFill>
                        <a:srgbClr val="000000"/>
                      </a:solidFill>
                      <a:prstDash val="solid"/>
                    </a:lnL>
                    <a:lnR w="8890" cmpd="sng">
                      <a:solidFill>
                        <a:srgbClr val="000000"/>
                      </a:solidFill>
                      <a:prstDash val="solid"/>
                    </a:lnR>
                    <a:lnT w="8890" cmpd="sng">
                      <a:noFill/>
                      <a:prstDash val="solid"/>
                    </a:lnT>
                    <a:lnB w="0" cmpd="sng">
                      <a:noFill/>
                      <a:prstDash val="solid"/>
                    </a:lnB>
                    <a:solidFill>
                      <a:srgbClr val="FFC000"/>
                    </a:solidFill>
                  </a:tcPr>
                </a:tc>
                <a:tc>
                  <a:txBody>
                    <a:bodyPr/>
                    <a:lstStyle/>
                    <a:p>
                      <a:pPr marL="0" marR="0" indent="0" algn="ctr">
                        <a:lnSpc>
                          <a:spcPct val="95999"/>
                        </a:lnSpc>
                        <a:spcBef>
                          <a:spcPts val="0"/>
                        </a:spcBef>
                        <a:spcAft>
                          <a:spcPts val="0"/>
                        </a:spcAft>
                      </a:pPr>
                      <a:r>
                        <a:rPr lang="en-US" sz="1200" spc="0" dirty="0">
                          <a:solidFill>
                            <a:srgbClr val="000000"/>
                          </a:solidFill>
                          <a:latin typeface="Arial" panose="22635452340000000000" pitchFamily="2"/>
                        </a:rPr>
                        <a:t>Over 59</a:t>
                      </a:r>
                      <a:r>
                        <a:rPr lang="en-US" sz="2100" spc="0" dirty="0">
                          <a:solidFill>
                            <a:srgbClr val="000000"/>
                          </a:solidFill>
                          <a:latin typeface="Arial" panose="22635452340000000000" pitchFamily="2"/>
                        </a:rPr>
                        <a:t>° </a:t>
                      </a:r>
                    </a:p>
                  </a:txBody>
                  <a:tcPr marL="0" marR="0" marT="0" marB="0" anchor="ctr">
                    <a:lnL w="8890" cmpd="sng">
                      <a:solidFill>
                        <a:srgbClr val="000000"/>
                      </a:solidFill>
                      <a:prstDash val="solid"/>
                    </a:lnL>
                    <a:lnR w="8890" cmpd="sng">
                      <a:solidFill>
                        <a:srgbClr val="000000"/>
                      </a:solidFill>
                      <a:prstDash val="solid"/>
                    </a:lnR>
                    <a:lnT w="8890" cmpd="sng">
                      <a:solidFill>
                        <a:srgbClr val="000000"/>
                      </a:solidFill>
                      <a:prstDash val="solid"/>
                    </a:lnT>
                    <a:lnB w="8890" cmpd="sng">
                      <a:solidFill>
                        <a:srgbClr val="000000"/>
                      </a:solidFill>
                      <a:prstDash val="solid"/>
                    </a:lnB>
                    <a:solidFill>
                      <a:srgbClr val="FFC000"/>
                    </a:solidFill>
                  </a:tcPr>
                </a:tc>
                <a:tc>
                  <a:txBody>
                    <a:bodyPr/>
                    <a:lstStyle/>
                    <a:p>
                      <a:pPr marL="0" marR="0" indent="0" algn="ctr">
                        <a:lnSpc>
                          <a:spcPct val="95999"/>
                        </a:lnSpc>
                        <a:spcBef>
                          <a:spcPts val="0"/>
                        </a:spcBef>
                        <a:spcAft>
                          <a:spcPts val="0"/>
                        </a:spcAft>
                        <a:tabLst>
                          <a:tab pos="661035" algn="dec"/>
                        </a:tabLst>
                      </a:pPr>
                      <a:r>
                        <a:rPr lang="en-US" sz="1200" spc="0" dirty="0">
                          <a:solidFill>
                            <a:srgbClr val="000000"/>
                          </a:solidFill>
                          <a:latin typeface="Arial" panose="22635452340000000000" pitchFamily="2"/>
                        </a:rPr>
                        <a:t>49</a:t>
                      </a:r>
                    </a:p>
                  </a:txBody>
                  <a:tcPr marL="0" marR="0" marT="0" marB="0" anchor="ctr">
                    <a:lnL w="8890" cmpd="sng">
                      <a:solidFill>
                        <a:srgbClr val="000000"/>
                      </a:solidFill>
                      <a:prstDash val="solid"/>
                    </a:lnL>
                    <a:lnR w="8890" cmpd="sng">
                      <a:solidFill>
                        <a:srgbClr val="000000"/>
                      </a:solidFill>
                      <a:prstDash val="solid"/>
                    </a:lnR>
                    <a:lnT w="8890" cmpd="sng">
                      <a:solidFill>
                        <a:srgbClr val="000000"/>
                      </a:solidFill>
                      <a:prstDash val="solid"/>
                    </a:lnT>
                    <a:lnB w="8890" cmpd="sng">
                      <a:solidFill>
                        <a:srgbClr val="000000"/>
                      </a:solidFill>
                      <a:prstDash val="solid"/>
                    </a:lnB>
                    <a:solidFill>
                      <a:srgbClr val="FFC000"/>
                    </a:solidFill>
                  </a:tcPr>
                </a:tc>
                <a:extLst>
                  <a:ext uri="{0D108BD9-81ED-4DB2-BD59-A6C34878D82A}">
                    <a16:rowId xmlns:a16="http://schemas.microsoft.com/office/drawing/2014/main" val="10003"/>
                  </a:ext>
                </a:extLst>
              </a:tr>
              <a:tr h="368935">
                <a:tc vMerge="1">
                  <a:txBody>
                    <a:bodyPr/>
                    <a:lstStyle/>
                    <a:p>
                      <a:pPr algn="l"/>
                      <a:r>
                        <a:rPr lang="en-US" sz="100"/>
                        <a:t> </a:t>
                      </a:r>
                    </a:p>
                  </a:txBody>
                  <a:tcPr marL="0" marR="0" marT="0" marB="0" anchor="ctr">
                    <a:lnL w="8890" cmpd="sng">
                      <a:solidFill>
                        <a:srgbClr val="000000"/>
                      </a:solidFill>
                      <a:prstDash val="solid"/>
                    </a:lnL>
                    <a:lnR w="8890" cmpd="sng">
                      <a:solidFill>
                        <a:srgbClr val="000000"/>
                      </a:solidFill>
                      <a:prstDash val="solid"/>
                    </a:lnR>
                    <a:lnT w="0" cmpd="sng">
                      <a:noFill/>
                      <a:prstDash val="solid"/>
                    </a:lnT>
                    <a:lnB w="8890" cmpd="sng">
                      <a:solidFill>
                        <a:srgbClr val="000000"/>
                      </a:solidFill>
                      <a:prstDash val="solid"/>
                    </a:lnB>
                  </a:tcPr>
                </a:tc>
                <a:tc>
                  <a:txBody>
                    <a:bodyPr/>
                    <a:lstStyle/>
                    <a:p>
                      <a:pPr marL="0" marR="0" indent="0" algn="ctr">
                        <a:lnSpc>
                          <a:spcPct val="95999"/>
                        </a:lnSpc>
                        <a:spcBef>
                          <a:spcPts val="0"/>
                        </a:spcBef>
                        <a:spcAft>
                          <a:spcPts val="0"/>
                        </a:spcAft>
                      </a:pPr>
                      <a:r>
                        <a:rPr lang="en-US" sz="1200" spc="-50" dirty="0">
                          <a:solidFill>
                            <a:srgbClr val="000000"/>
                          </a:solidFill>
                          <a:latin typeface="Arial" panose="22635452340000000000" pitchFamily="2"/>
                        </a:rPr>
                        <a:t>Less than 59</a:t>
                      </a:r>
                      <a:r>
                        <a:rPr lang="en-US" sz="2100" spc="-50" dirty="0">
                          <a:solidFill>
                            <a:srgbClr val="000000"/>
                          </a:solidFill>
                          <a:latin typeface="Arial" panose="22635452340000000000" pitchFamily="2"/>
                        </a:rPr>
                        <a:t>° </a:t>
                      </a:r>
                    </a:p>
                  </a:txBody>
                  <a:tcPr marL="0" marR="0" marT="0" marB="0" anchor="ctr">
                    <a:lnL w="8890" cmpd="sng">
                      <a:solidFill>
                        <a:srgbClr val="000000"/>
                      </a:solidFill>
                      <a:prstDash val="solid"/>
                    </a:lnL>
                    <a:lnR w="8890" cmpd="sng">
                      <a:solidFill>
                        <a:srgbClr val="000000"/>
                      </a:solidFill>
                      <a:prstDash val="solid"/>
                    </a:lnR>
                    <a:lnT w="8890" cmpd="sng">
                      <a:solidFill>
                        <a:srgbClr val="000000"/>
                      </a:solidFill>
                      <a:prstDash val="solid"/>
                    </a:lnT>
                    <a:lnB w="8890" cmpd="sng">
                      <a:solidFill>
                        <a:srgbClr val="000000"/>
                      </a:solidFill>
                      <a:prstDash val="solid"/>
                    </a:lnB>
                    <a:solidFill>
                      <a:srgbClr val="FFC000"/>
                    </a:solidFill>
                  </a:tcPr>
                </a:tc>
                <a:tc>
                  <a:txBody>
                    <a:bodyPr/>
                    <a:lstStyle/>
                    <a:p>
                      <a:pPr marL="0" marR="0" indent="0" algn="ctr">
                        <a:lnSpc>
                          <a:spcPct val="95999"/>
                        </a:lnSpc>
                        <a:spcBef>
                          <a:spcPts val="0"/>
                        </a:spcBef>
                        <a:spcAft>
                          <a:spcPts val="0"/>
                        </a:spcAft>
                        <a:tabLst>
                          <a:tab pos="661035" algn="dec"/>
                        </a:tabLst>
                      </a:pPr>
                      <a:r>
                        <a:rPr lang="en-US" sz="1200" spc="0" dirty="0">
                          <a:solidFill>
                            <a:srgbClr val="000000"/>
                          </a:solidFill>
                          <a:latin typeface="Arial" panose="22635452340000000000" pitchFamily="2"/>
                        </a:rPr>
                        <a:t>35</a:t>
                      </a:r>
                    </a:p>
                  </a:txBody>
                  <a:tcPr marL="0" marR="0" marT="0" marB="0" anchor="ctr">
                    <a:lnL w="8890" cmpd="sng">
                      <a:solidFill>
                        <a:srgbClr val="000000"/>
                      </a:solidFill>
                      <a:prstDash val="solid"/>
                    </a:lnL>
                    <a:lnR w="8890" cmpd="sng">
                      <a:solidFill>
                        <a:srgbClr val="000000"/>
                      </a:solidFill>
                      <a:prstDash val="solid"/>
                    </a:lnR>
                    <a:lnT w="8890" cmpd="sng">
                      <a:solidFill>
                        <a:srgbClr val="000000"/>
                      </a:solidFill>
                      <a:prstDash val="solid"/>
                    </a:lnT>
                    <a:lnB w="8890" cmpd="sng">
                      <a:solidFill>
                        <a:srgbClr val="000000"/>
                      </a:solidFill>
                      <a:prstDash val="solid"/>
                    </a:lnB>
                    <a:solidFill>
                      <a:srgbClr val="FFC000"/>
                    </a:solidFill>
                  </a:tcPr>
                </a:tc>
                <a:extLst>
                  <a:ext uri="{0D108BD9-81ED-4DB2-BD59-A6C34878D82A}">
                    <a16:rowId xmlns:a16="http://schemas.microsoft.com/office/drawing/2014/main" val="10004"/>
                  </a:ext>
                </a:extLst>
              </a:tr>
              <a:tr h="372110">
                <a:tc rowSpan="2">
                  <a:txBody>
                    <a:bodyPr/>
                    <a:lstStyle/>
                    <a:p>
                      <a:pPr marL="0" marR="0" indent="0" algn="ctr">
                        <a:lnSpc>
                          <a:spcPct val="95999"/>
                        </a:lnSpc>
                        <a:spcBef>
                          <a:spcPts val="0"/>
                        </a:spcBef>
                        <a:spcAft>
                          <a:spcPts val="0"/>
                        </a:spcAft>
                      </a:pPr>
                      <a:r>
                        <a:rPr lang="en-US" sz="1200" spc="0" dirty="0">
                          <a:solidFill>
                            <a:srgbClr val="000000"/>
                          </a:solidFill>
                          <a:latin typeface="Arial" panose="22635452340000000000" pitchFamily="2"/>
                        </a:rPr>
                        <a:t>HP Down </a:t>
                      </a:r>
                    </a:p>
                  </a:txBody>
                  <a:tcPr marL="0" marR="0" marT="0" marB="0" anchor="ctr">
                    <a:lnL w="8890" cmpd="sng">
                      <a:solidFill>
                        <a:srgbClr val="000000"/>
                      </a:solidFill>
                      <a:prstDash val="solid"/>
                    </a:lnL>
                    <a:lnR w="8890" cmpd="sng">
                      <a:solidFill>
                        <a:srgbClr val="000000"/>
                      </a:solidFill>
                      <a:prstDash val="solid"/>
                    </a:lnR>
                    <a:lnT w="8890" cmpd="sng">
                      <a:noFill/>
                      <a:prstDash val="solid"/>
                    </a:lnT>
                    <a:lnB w="0" cmpd="sng">
                      <a:noFill/>
                      <a:prstDash val="solid"/>
                    </a:lnB>
                    <a:solidFill>
                      <a:srgbClr val="CCFFFF"/>
                    </a:solidFill>
                  </a:tcPr>
                </a:tc>
                <a:tc>
                  <a:txBody>
                    <a:bodyPr/>
                    <a:lstStyle/>
                    <a:p>
                      <a:pPr marL="0" marR="0" indent="0" algn="ctr">
                        <a:lnSpc>
                          <a:spcPct val="95999"/>
                        </a:lnSpc>
                        <a:spcBef>
                          <a:spcPts val="0"/>
                        </a:spcBef>
                        <a:spcAft>
                          <a:spcPts val="0"/>
                        </a:spcAft>
                      </a:pPr>
                      <a:r>
                        <a:rPr lang="en-US" sz="1200" spc="0" dirty="0">
                          <a:solidFill>
                            <a:srgbClr val="000000"/>
                          </a:solidFill>
                          <a:latin typeface="Arial" panose="22635452340000000000" pitchFamily="2"/>
                        </a:rPr>
                        <a:t>Over 59</a:t>
                      </a:r>
                      <a:r>
                        <a:rPr lang="en-US" sz="2100" spc="0" dirty="0">
                          <a:solidFill>
                            <a:srgbClr val="000000"/>
                          </a:solidFill>
                          <a:latin typeface="Arial" panose="22635452340000000000" pitchFamily="2"/>
                        </a:rPr>
                        <a:t>° </a:t>
                      </a:r>
                    </a:p>
                  </a:txBody>
                  <a:tcPr marL="0" marR="0" marT="0" marB="0" anchor="ctr">
                    <a:lnL w="8890" cmpd="sng">
                      <a:solidFill>
                        <a:srgbClr val="000000"/>
                      </a:solidFill>
                      <a:prstDash val="solid"/>
                    </a:lnL>
                    <a:lnR w="8890" cmpd="sng">
                      <a:solidFill>
                        <a:srgbClr val="000000"/>
                      </a:solidFill>
                      <a:prstDash val="solid"/>
                    </a:lnR>
                    <a:lnT w="8890" cmpd="sng">
                      <a:solidFill>
                        <a:srgbClr val="000000"/>
                      </a:solidFill>
                      <a:prstDash val="solid"/>
                    </a:lnT>
                    <a:lnB w="8890" cmpd="sng">
                      <a:solidFill>
                        <a:srgbClr val="000000"/>
                      </a:solidFill>
                      <a:prstDash val="solid"/>
                    </a:lnB>
                    <a:solidFill>
                      <a:srgbClr val="CCFFFF"/>
                    </a:solidFill>
                  </a:tcPr>
                </a:tc>
                <a:tc>
                  <a:txBody>
                    <a:bodyPr/>
                    <a:lstStyle/>
                    <a:p>
                      <a:pPr marL="0" marR="0" indent="0" algn="ctr">
                        <a:lnSpc>
                          <a:spcPct val="95999"/>
                        </a:lnSpc>
                        <a:spcBef>
                          <a:spcPts val="0"/>
                        </a:spcBef>
                        <a:spcAft>
                          <a:spcPts val="0"/>
                        </a:spcAft>
                        <a:tabLst>
                          <a:tab pos="661035" algn="dec"/>
                        </a:tabLst>
                      </a:pPr>
                      <a:r>
                        <a:rPr lang="en-US" sz="1200" spc="0" dirty="0">
                          <a:solidFill>
                            <a:srgbClr val="000000"/>
                          </a:solidFill>
                          <a:latin typeface="Arial" panose="22635452340000000000" pitchFamily="2"/>
                        </a:rPr>
                        <a:t>37 </a:t>
                      </a:r>
                    </a:p>
                  </a:txBody>
                  <a:tcPr marL="0" marR="0" marT="0" marB="0" anchor="ctr">
                    <a:lnL w="8890" cmpd="sng">
                      <a:solidFill>
                        <a:srgbClr val="000000"/>
                      </a:solidFill>
                      <a:prstDash val="solid"/>
                    </a:lnL>
                    <a:lnR w="8890" cmpd="sng">
                      <a:solidFill>
                        <a:srgbClr val="000000"/>
                      </a:solidFill>
                      <a:prstDash val="solid"/>
                    </a:lnR>
                    <a:lnT w="8890" cmpd="sng">
                      <a:solidFill>
                        <a:srgbClr val="000000"/>
                      </a:solidFill>
                      <a:prstDash val="solid"/>
                    </a:lnT>
                    <a:lnB w="8890" cmpd="sng">
                      <a:solidFill>
                        <a:srgbClr val="000000"/>
                      </a:solidFill>
                      <a:prstDash val="solid"/>
                    </a:lnB>
                    <a:solidFill>
                      <a:srgbClr val="CCFFFF"/>
                    </a:solidFill>
                  </a:tcPr>
                </a:tc>
                <a:extLst>
                  <a:ext uri="{0D108BD9-81ED-4DB2-BD59-A6C34878D82A}">
                    <a16:rowId xmlns:a16="http://schemas.microsoft.com/office/drawing/2014/main" val="10005"/>
                  </a:ext>
                </a:extLst>
              </a:tr>
              <a:tr h="371475">
                <a:tc vMerge="1">
                  <a:txBody>
                    <a:bodyPr/>
                    <a:lstStyle/>
                    <a:p>
                      <a:pPr algn="l"/>
                      <a:r>
                        <a:rPr lang="en-US" sz="100"/>
                        <a:t> </a:t>
                      </a:r>
                    </a:p>
                  </a:txBody>
                  <a:tcPr marL="0" marR="0" marT="0" marB="0" anchor="ctr">
                    <a:lnL w="8890" cmpd="sng">
                      <a:solidFill>
                        <a:srgbClr val="000000"/>
                      </a:solidFill>
                      <a:prstDash val="solid"/>
                    </a:lnL>
                    <a:lnR w="8890" cmpd="sng">
                      <a:solidFill>
                        <a:srgbClr val="000000"/>
                      </a:solidFill>
                      <a:prstDash val="solid"/>
                    </a:lnR>
                    <a:lnT w="0" cmpd="sng">
                      <a:noFill/>
                      <a:prstDash val="solid"/>
                    </a:lnT>
                    <a:lnB w="8890" cmpd="sng">
                      <a:solidFill>
                        <a:srgbClr val="000000"/>
                      </a:solidFill>
                      <a:prstDash val="solid"/>
                    </a:lnB>
                  </a:tcPr>
                </a:tc>
                <a:tc>
                  <a:txBody>
                    <a:bodyPr/>
                    <a:lstStyle/>
                    <a:p>
                      <a:pPr marL="0" marR="0" indent="0" algn="ctr">
                        <a:lnSpc>
                          <a:spcPct val="95999"/>
                        </a:lnSpc>
                        <a:spcBef>
                          <a:spcPts val="0"/>
                        </a:spcBef>
                        <a:spcAft>
                          <a:spcPts val="0"/>
                        </a:spcAft>
                      </a:pPr>
                      <a:r>
                        <a:rPr lang="en-US" sz="1200" spc="-50" dirty="0">
                          <a:solidFill>
                            <a:srgbClr val="000000"/>
                          </a:solidFill>
                          <a:latin typeface="Arial" panose="22635452340000000000" pitchFamily="2"/>
                        </a:rPr>
                        <a:t>Less than 59</a:t>
                      </a:r>
                      <a:r>
                        <a:rPr lang="en-US" sz="2100" spc="-50" dirty="0">
                          <a:solidFill>
                            <a:srgbClr val="000000"/>
                          </a:solidFill>
                          <a:latin typeface="Arial" panose="22635452340000000000" pitchFamily="2"/>
                        </a:rPr>
                        <a:t>° </a:t>
                      </a:r>
                    </a:p>
                  </a:txBody>
                  <a:tcPr marL="0" marR="0" marT="0" marB="0" anchor="ctr">
                    <a:lnL w="8890" cmpd="sng">
                      <a:solidFill>
                        <a:srgbClr val="000000"/>
                      </a:solidFill>
                      <a:prstDash val="solid"/>
                    </a:lnL>
                    <a:lnR w="8890" cmpd="sng">
                      <a:solidFill>
                        <a:srgbClr val="000000"/>
                      </a:solidFill>
                      <a:prstDash val="solid"/>
                    </a:lnR>
                    <a:lnT w="8890" cmpd="sng">
                      <a:solidFill>
                        <a:srgbClr val="000000"/>
                      </a:solidFill>
                      <a:prstDash val="solid"/>
                    </a:lnT>
                    <a:lnB w="8890" cmpd="sng">
                      <a:solidFill>
                        <a:srgbClr val="000000"/>
                      </a:solidFill>
                      <a:prstDash val="solid"/>
                    </a:lnB>
                    <a:solidFill>
                      <a:srgbClr val="CCFFFF"/>
                    </a:solidFill>
                  </a:tcPr>
                </a:tc>
                <a:tc>
                  <a:txBody>
                    <a:bodyPr/>
                    <a:lstStyle/>
                    <a:p>
                      <a:pPr marL="0" marR="0" indent="0" algn="ctr">
                        <a:lnSpc>
                          <a:spcPct val="95999"/>
                        </a:lnSpc>
                        <a:spcBef>
                          <a:spcPts val="0"/>
                        </a:spcBef>
                        <a:spcAft>
                          <a:spcPts val="0"/>
                        </a:spcAft>
                        <a:tabLst>
                          <a:tab pos="661035" algn="dec"/>
                        </a:tabLst>
                      </a:pPr>
                      <a:r>
                        <a:rPr lang="en-US" sz="1200" spc="0" dirty="0">
                          <a:solidFill>
                            <a:srgbClr val="000000"/>
                          </a:solidFill>
                          <a:latin typeface="Arial" panose="22635452340000000000" pitchFamily="2"/>
                        </a:rPr>
                        <a:t>23</a:t>
                      </a:r>
                    </a:p>
                  </a:txBody>
                  <a:tcPr marL="0" marR="0" marT="0" marB="0" anchor="ctr">
                    <a:lnL w="8890" cmpd="sng">
                      <a:solidFill>
                        <a:srgbClr val="000000"/>
                      </a:solidFill>
                      <a:prstDash val="solid"/>
                    </a:lnL>
                    <a:lnR w="8890" cmpd="sng">
                      <a:solidFill>
                        <a:srgbClr val="000000"/>
                      </a:solidFill>
                      <a:prstDash val="solid"/>
                    </a:lnR>
                    <a:lnT w="8890" cmpd="sng">
                      <a:solidFill>
                        <a:srgbClr val="000000"/>
                      </a:solidFill>
                      <a:prstDash val="solid"/>
                    </a:lnT>
                    <a:lnB w="8890" cmpd="sng">
                      <a:solidFill>
                        <a:srgbClr val="000000"/>
                      </a:solidFill>
                      <a:prstDash val="solid"/>
                    </a:lnB>
                    <a:solidFill>
                      <a:srgbClr val="CCFFFF"/>
                    </a:solidFill>
                  </a:tcPr>
                </a:tc>
                <a:extLst>
                  <a:ext uri="{0D108BD9-81ED-4DB2-BD59-A6C34878D82A}">
                    <a16:rowId xmlns:a16="http://schemas.microsoft.com/office/drawing/2014/main" val="10006"/>
                  </a:ext>
                </a:extLst>
              </a:tr>
              <a:tr h="372110">
                <a:tc gridSpan="2">
                  <a:txBody>
                    <a:bodyPr/>
                    <a:lstStyle/>
                    <a:p>
                      <a:pPr marL="0" marR="0" indent="0" algn="ctr">
                        <a:lnSpc>
                          <a:spcPct val="95999"/>
                        </a:lnSpc>
                        <a:spcBef>
                          <a:spcPts val="0"/>
                        </a:spcBef>
                        <a:spcAft>
                          <a:spcPts val="0"/>
                        </a:spcAft>
                      </a:pPr>
                      <a:r>
                        <a:rPr lang="en-US" sz="1200" spc="-30" dirty="0">
                          <a:solidFill>
                            <a:schemeClr val="bg1"/>
                          </a:solidFill>
                          <a:latin typeface="Arial" panose="22635452340000000000" pitchFamily="2"/>
                        </a:rPr>
                        <a:t>Comp Down [E410] </a:t>
                      </a:r>
                    </a:p>
                  </a:txBody>
                  <a:tcPr marL="0" marR="0" marT="0" marB="0" anchor="ctr">
                    <a:lnL w="8890" cmpd="sng">
                      <a:solidFill>
                        <a:srgbClr val="000000"/>
                      </a:solidFill>
                      <a:prstDash val="solid"/>
                    </a:lnL>
                    <a:lnR w="8890" cmpd="sng">
                      <a:solidFill>
                        <a:srgbClr val="000000"/>
                      </a:solidFill>
                      <a:prstDash val="solid"/>
                    </a:lnR>
                    <a:lnT w="8890" cmpd="sng">
                      <a:noFill/>
                      <a:prstDash val="solid"/>
                    </a:lnT>
                    <a:lnB w="8890" cmpd="sng">
                      <a:solidFill>
                        <a:srgbClr val="000000"/>
                      </a:solidFill>
                      <a:prstDash val="solid"/>
                    </a:lnB>
                    <a:solidFill>
                      <a:srgbClr val="C00000"/>
                    </a:solidFill>
                  </a:tcPr>
                </a:tc>
                <a:tc hMerge="1">
                  <a:txBody>
                    <a:bodyPr/>
                    <a:lstStyle/>
                    <a:p>
                      <a:pPr algn="l"/>
                      <a:r>
                        <a:rPr lang="en-US" sz="100"/>
                        <a:t> </a:t>
                      </a:r>
                    </a:p>
                  </a:txBody>
                  <a:tcPr/>
                </a:tc>
                <a:tc>
                  <a:txBody>
                    <a:bodyPr/>
                    <a:lstStyle/>
                    <a:p>
                      <a:pPr marL="0" marR="0" indent="0" algn="ctr">
                        <a:lnSpc>
                          <a:spcPct val="95999"/>
                        </a:lnSpc>
                        <a:spcBef>
                          <a:spcPts val="0"/>
                        </a:spcBef>
                        <a:spcAft>
                          <a:spcPts val="0"/>
                        </a:spcAft>
                        <a:tabLst>
                          <a:tab pos="661035" algn="dec"/>
                        </a:tabLst>
                      </a:pPr>
                      <a:r>
                        <a:rPr lang="en-US" sz="1200" spc="0" dirty="0">
                          <a:solidFill>
                            <a:schemeClr val="bg1"/>
                          </a:solidFill>
                          <a:latin typeface="Arial" panose="22635452340000000000" pitchFamily="2"/>
                        </a:rPr>
                        <a:t>11</a:t>
                      </a:r>
                    </a:p>
                  </a:txBody>
                  <a:tcPr marL="0" marR="0" marT="0" marB="0" anchor="ctr">
                    <a:lnL w="8890" cmpd="sng">
                      <a:solidFill>
                        <a:srgbClr val="000000"/>
                      </a:solidFill>
                      <a:prstDash val="solid"/>
                    </a:lnL>
                    <a:lnR w="8890" cmpd="sng">
                      <a:solidFill>
                        <a:srgbClr val="000000"/>
                      </a:solidFill>
                      <a:prstDash val="solid"/>
                    </a:lnR>
                    <a:lnT w="8890" cmpd="sng">
                      <a:solidFill>
                        <a:srgbClr val="000000"/>
                      </a:solidFill>
                      <a:prstDash val="solid"/>
                    </a:lnT>
                    <a:lnB w="8890" cmpd="sng">
                      <a:solidFill>
                        <a:srgbClr val="000000"/>
                      </a:solidFill>
                      <a:prstDash val="solid"/>
                    </a:lnB>
                    <a:solidFill>
                      <a:srgbClr val="C00000"/>
                    </a:solidFill>
                  </a:tcPr>
                </a:tc>
                <a:extLst>
                  <a:ext uri="{0D108BD9-81ED-4DB2-BD59-A6C34878D82A}">
                    <a16:rowId xmlns:a16="http://schemas.microsoft.com/office/drawing/2014/main" val="10007"/>
                  </a:ext>
                </a:extLst>
              </a:tr>
            </a:tbl>
          </a:graphicData>
        </a:graphic>
      </p:graphicFrame>
      <p:graphicFrame>
        <p:nvGraphicFramePr>
          <p:cNvPr id="3" name="table 16"/>
          <p:cNvGraphicFramePr>
            <a:graphicFrameLocks noGrp="1"/>
          </p:cNvGraphicFramePr>
          <p:nvPr>
            <p:extLst>
              <p:ext uri="{D42A27DB-BD31-4B8C-83A1-F6EECF244321}">
                <p14:modId xmlns:p14="http://schemas.microsoft.com/office/powerpoint/2010/main" val="3883436766"/>
              </p:ext>
            </p:extLst>
          </p:nvPr>
        </p:nvGraphicFramePr>
        <p:xfrm>
          <a:off x="4700270" y="2651760"/>
          <a:ext cx="3886200" cy="3690493"/>
        </p:xfrm>
        <a:graphic>
          <a:graphicData uri="http://schemas.openxmlformats.org/drawingml/2006/table">
            <a:tbl>
              <a:tblPr/>
              <a:tblGrid>
                <a:gridCol w="1130935">
                  <a:extLst>
                    <a:ext uri="{9D8B030D-6E8A-4147-A177-3AD203B41FA5}">
                      <a16:colId xmlns:a16="http://schemas.microsoft.com/office/drawing/2014/main" val="20000"/>
                    </a:ext>
                  </a:extLst>
                </a:gridCol>
                <a:gridCol w="1383665">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tblGrid>
              <a:tr h="362585">
                <a:tc>
                  <a:txBody>
                    <a:bodyPr/>
                    <a:lstStyle/>
                    <a:p>
                      <a:pPr marL="0" marR="0" indent="0" algn="ctr">
                        <a:lnSpc>
                          <a:spcPct val="95999"/>
                        </a:lnSpc>
                        <a:spcBef>
                          <a:spcPts val="0"/>
                        </a:spcBef>
                        <a:spcAft>
                          <a:spcPts val="0"/>
                        </a:spcAft>
                      </a:pPr>
                      <a:r>
                        <a:rPr lang="en-US" sz="1200" b="1" spc="0" dirty="0">
                          <a:solidFill>
                            <a:srgbClr val="FFFFFF"/>
                          </a:solidFill>
                          <a:latin typeface="Arial" panose="22635452340000000000" pitchFamily="2"/>
                        </a:rPr>
                        <a:t>Operation </a:t>
                      </a:r>
                    </a:p>
                  </a:txBody>
                  <a:tcPr marL="0" marR="0" marT="0" marB="0" anchor="ctr">
                    <a:lnL w="0" cmpd="sng">
                      <a:noFill/>
                      <a:prstDash val="solid"/>
                    </a:lnL>
                    <a:lnR w="6350" cmpd="sng">
                      <a:solidFill>
                        <a:srgbClr val="000000"/>
                      </a:solidFill>
                      <a:prstDash val="solid"/>
                    </a:lnR>
                    <a:lnT w="6350" cmpd="sng">
                      <a:solidFill>
                        <a:srgbClr val="000000"/>
                      </a:solidFill>
                      <a:prstDash val="solid"/>
                    </a:lnT>
                    <a:lnB w="6350" cmpd="sng">
                      <a:solidFill>
                        <a:srgbClr val="000000"/>
                      </a:solidFill>
                      <a:prstDash val="solid"/>
                    </a:lnB>
                    <a:solidFill>
                      <a:srgbClr val="002060"/>
                    </a:solidFill>
                  </a:tcPr>
                </a:tc>
                <a:tc>
                  <a:txBody>
                    <a:bodyPr/>
                    <a:lstStyle/>
                    <a:p>
                      <a:pPr marL="0" marR="0" indent="0" algn="ctr">
                        <a:lnSpc>
                          <a:spcPct val="95999"/>
                        </a:lnSpc>
                        <a:spcBef>
                          <a:spcPts val="0"/>
                        </a:spcBef>
                        <a:spcAft>
                          <a:spcPts val="0"/>
                        </a:spcAft>
                      </a:pPr>
                      <a:r>
                        <a:rPr lang="en-US" sz="1200" b="1" spc="0" dirty="0">
                          <a:solidFill>
                            <a:srgbClr val="FFFFFF"/>
                          </a:solidFill>
                          <a:latin typeface="Arial" panose="22635452340000000000" pitchFamily="2"/>
                        </a:rPr>
                        <a:t>Outdoor temp. </a:t>
                      </a:r>
                    </a:p>
                  </a:txBody>
                  <a:tcPr marL="0" marR="0" marT="0" marB="0" anchor="ctr">
                    <a:lnL w="6350" cmpd="sng">
                      <a:solidFill>
                        <a:srgbClr val="000000"/>
                      </a:solidFill>
                      <a:prstDash val="solid"/>
                    </a:lnL>
                    <a:lnR w="0" cmpd="sng">
                      <a:noFill/>
                      <a:prstDash val="solid"/>
                    </a:lnR>
                    <a:lnT w="6350" cmpd="sng">
                      <a:solidFill>
                        <a:srgbClr val="000000"/>
                      </a:solidFill>
                      <a:prstDash val="solid"/>
                    </a:lnT>
                    <a:lnB w="6350" cmpd="sng">
                      <a:solidFill>
                        <a:srgbClr val="000000"/>
                      </a:solidFill>
                      <a:prstDash val="solid"/>
                    </a:lnB>
                    <a:solidFill>
                      <a:srgbClr val="002060"/>
                    </a:solidFill>
                  </a:tcPr>
                </a:tc>
                <a:tc>
                  <a:txBody>
                    <a:bodyPr/>
                    <a:lstStyle/>
                    <a:p>
                      <a:pPr marL="0" marR="0" indent="0" algn="ctr">
                        <a:lnSpc>
                          <a:spcPct val="95999"/>
                        </a:lnSpc>
                        <a:spcBef>
                          <a:spcPts val="0"/>
                        </a:spcBef>
                        <a:spcAft>
                          <a:spcPts val="0"/>
                        </a:spcAft>
                      </a:pPr>
                      <a:r>
                        <a:rPr lang="en-US" sz="1200" b="1" spc="-30" dirty="0">
                          <a:solidFill>
                            <a:srgbClr val="FFFFFF"/>
                          </a:solidFill>
                          <a:latin typeface="Arial" panose="22635452340000000000" pitchFamily="2"/>
                        </a:rPr>
                        <a:t>Pressure  </a:t>
                      </a:r>
                    </a:p>
                  </a:txBody>
                  <a:tcPr marL="0" marR="0" marT="0" marB="0" anchor="ctr">
                    <a:lnL w="0" cmpd="sng">
                      <a:noFill/>
                      <a:prstDash val="solid"/>
                    </a:lnL>
                    <a:lnR w="0" cmpd="sng">
                      <a:noFill/>
                      <a:prstDash val="solid"/>
                    </a:lnR>
                    <a:lnT w="6350" cmpd="sng">
                      <a:solidFill>
                        <a:srgbClr val="000000"/>
                      </a:solidFill>
                      <a:prstDash val="solid"/>
                    </a:lnT>
                    <a:lnB w="6350" cmpd="sng">
                      <a:solidFill>
                        <a:srgbClr val="000000"/>
                      </a:solidFill>
                      <a:prstDash val="solid"/>
                    </a:lnB>
                    <a:solidFill>
                      <a:srgbClr val="002060"/>
                    </a:solidFill>
                  </a:tcPr>
                </a:tc>
                <a:extLst>
                  <a:ext uri="{0D108BD9-81ED-4DB2-BD59-A6C34878D82A}">
                    <a16:rowId xmlns:a16="http://schemas.microsoft.com/office/drawing/2014/main" val="10000"/>
                  </a:ext>
                </a:extLst>
              </a:tr>
              <a:tr h="274320">
                <a:tc rowSpan="3">
                  <a:txBody>
                    <a:bodyPr/>
                    <a:lstStyle/>
                    <a:p>
                      <a:pPr marL="0" marR="0" indent="0" algn="ctr">
                        <a:lnSpc>
                          <a:spcPct val="95999"/>
                        </a:lnSpc>
                        <a:spcBef>
                          <a:spcPts val="0"/>
                        </a:spcBef>
                        <a:spcAft>
                          <a:spcPts val="0"/>
                        </a:spcAft>
                      </a:pPr>
                      <a:r>
                        <a:rPr lang="en-US" sz="1200" spc="0" dirty="0">
                          <a:solidFill>
                            <a:srgbClr val="000000"/>
                          </a:solidFill>
                          <a:latin typeface="Arial" panose="22635452340000000000" pitchFamily="2"/>
                        </a:rPr>
                        <a:t>Hz Hold </a:t>
                      </a:r>
                    </a:p>
                  </a:txBody>
                  <a:tcPr marL="0" marR="0" marT="0" marB="0" anchor="ctr">
                    <a:lnL w="0" cmpd="sng">
                      <a:noFill/>
                      <a:prstDash val="solid"/>
                    </a:lnL>
                    <a:lnR w="6350" cmpd="sng">
                      <a:solidFill>
                        <a:srgbClr val="000000"/>
                      </a:solidFill>
                      <a:prstDash val="solid"/>
                    </a:lnR>
                    <a:lnT w="6350" cap="flat" cmpd="sng" algn="ctr">
                      <a:solidFill>
                        <a:srgbClr val="000000"/>
                      </a:solidFill>
                      <a:prstDash val="solid"/>
                      <a:round/>
                      <a:headEnd type="none" w="med" len="med"/>
                      <a:tailEnd type="none" w="med" len="med"/>
                    </a:lnT>
                    <a:lnB w="0" cmpd="sng">
                      <a:noFill/>
                      <a:prstDash val="solid"/>
                    </a:lnB>
                    <a:solidFill>
                      <a:srgbClr val="92D050"/>
                    </a:solidFill>
                  </a:tcPr>
                </a:tc>
                <a:tc>
                  <a:txBody>
                    <a:bodyPr/>
                    <a:lstStyle/>
                    <a:p>
                      <a:pPr marL="0" marR="0" indent="0" algn="ctr">
                        <a:lnSpc>
                          <a:spcPct val="95999"/>
                        </a:lnSpc>
                        <a:spcBef>
                          <a:spcPts val="0"/>
                        </a:spcBef>
                        <a:spcAft>
                          <a:spcPts val="0"/>
                        </a:spcAft>
                      </a:pPr>
                      <a:r>
                        <a:rPr lang="en-US" sz="1200" spc="0" dirty="0">
                          <a:solidFill>
                            <a:srgbClr val="000000"/>
                          </a:solidFill>
                          <a:latin typeface="Arial" panose="22635452340000000000" pitchFamily="2"/>
                        </a:rPr>
                        <a:t>Over 32</a:t>
                      </a:r>
                      <a:r>
                        <a:rPr lang="en-US" sz="2100" spc="0" dirty="0">
                          <a:solidFill>
                            <a:srgbClr val="000000"/>
                          </a:solidFill>
                          <a:latin typeface="Arial" panose="22635452340000000000" pitchFamily="2"/>
                        </a:rPr>
                        <a:t>° </a:t>
                      </a:r>
                    </a:p>
                  </a:txBody>
                  <a:tcPr marL="0" marR="0" marT="0" marB="0" anchor="ctr">
                    <a:lnL w="6350" cmpd="sng">
                      <a:solidFill>
                        <a:srgbClr val="000000"/>
                      </a:solidFill>
                      <a:prstDash val="solid"/>
                    </a:lnL>
                    <a:lnR w="0" cmpd="sng">
                      <a:noFill/>
                      <a:prstDash val="solid"/>
                    </a:lnR>
                    <a:lnT w="6350" cap="flat" cmpd="sng" algn="ctr">
                      <a:solidFill>
                        <a:srgbClr val="000000"/>
                      </a:solidFill>
                      <a:prstDash val="solid"/>
                      <a:round/>
                      <a:headEnd type="none" w="med" len="med"/>
                      <a:tailEnd type="none" w="med" len="med"/>
                    </a:lnT>
                    <a:lnB w="6350" cmpd="sng">
                      <a:solidFill>
                        <a:srgbClr val="000000"/>
                      </a:solidFill>
                      <a:prstDash val="solid"/>
                    </a:lnB>
                    <a:solidFill>
                      <a:srgbClr val="92D050"/>
                    </a:solidFill>
                  </a:tcPr>
                </a:tc>
                <a:tc>
                  <a:txBody>
                    <a:bodyPr/>
                    <a:lstStyle/>
                    <a:p>
                      <a:pPr marL="0" marR="0" indent="0" algn="ctr">
                        <a:lnSpc>
                          <a:spcPct val="95999"/>
                        </a:lnSpc>
                        <a:spcBef>
                          <a:spcPts val="0"/>
                        </a:spcBef>
                        <a:spcAft>
                          <a:spcPts val="0"/>
                        </a:spcAft>
                        <a:tabLst>
                          <a:tab pos="712470" algn="dec"/>
                        </a:tabLst>
                      </a:pPr>
                      <a:r>
                        <a:rPr lang="en-US" sz="1200" spc="0" dirty="0">
                          <a:solidFill>
                            <a:srgbClr val="000000"/>
                          </a:solidFill>
                          <a:latin typeface="Arial" panose="22635452340000000000" pitchFamily="2"/>
                        </a:rPr>
                        <a:t>42</a:t>
                      </a:r>
                    </a:p>
                  </a:txBody>
                  <a:tcPr marL="0" marR="0" marT="0" marB="0" anchor="ctr">
                    <a:lnL w="0" cmpd="sng">
                      <a:noFill/>
                      <a:prstDash val="solid"/>
                    </a:lnL>
                    <a:lnR w="0" cmpd="sng">
                      <a:noFill/>
                      <a:prstDash val="solid"/>
                    </a:lnR>
                    <a:lnT w="6350" cap="flat" cmpd="sng" algn="ctr">
                      <a:solidFill>
                        <a:srgbClr val="000000"/>
                      </a:solidFill>
                      <a:prstDash val="solid"/>
                      <a:round/>
                      <a:headEnd type="none" w="med" len="med"/>
                      <a:tailEnd type="none" w="med" len="med"/>
                    </a:lnT>
                    <a:lnB w="6350" cmpd="sng">
                      <a:solidFill>
                        <a:srgbClr val="000000"/>
                      </a:solidFill>
                      <a:prstDash val="solid"/>
                    </a:lnB>
                    <a:solidFill>
                      <a:srgbClr val="92D050"/>
                    </a:solidFill>
                  </a:tcPr>
                </a:tc>
                <a:extLst>
                  <a:ext uri="{0D108BD9-81ED-4DB2-BD59-A6C34878D82A}">
                    <a16:rowId xmlns:a16="http://schemas.microsoft.com/office/drawing/2014/main" val="10001"/>
                  </a:ext>
                </a:extLst>
              </a:tr>
              <a:tr h="274320">
                <a:tc vMerge="1">
                  <a:txBody>
                    <a:bodyPr/>
                    <a:lstStyle/>
                    <a:p>
                      <a:pPr algn="l"/>
                      <a:r>
                        <a:rPr lang="en-US" sz="100"/>
                        <a:t> </a:t>
                      </a:r>
                    </a:p>
                  </a:txBody>
                  <a:tcPr marL="0" marR="0" marT="0" marB="0" anchor="ctr">
                    <a:lnL w="0" cmpd="sng">
                      <a:noFill/>
                      <a:prstDash val="solid"/>
                    </a:lnL>
                    <a:lnR w="6350" cmpd="sng">
                      <a:solidFill>
                        <a:srgbClr val="000000"/>
                      </a:solidFill>
                      <a:prstDash val="solid"/>
                    </a:lnR>
                    <a:lnT w="0" cmpd="sng">
                      <a:noFill/>
                      <a:prstDash val="solid"/>
                    </a:lnT>
                    <a:lnB w="0" cmpd="sng">
                      <a:noFill/>
                      <a:prstDash val="solid"/>
                    </a:lnB>
                  </a:tcPr>
                </a:tc>
                <a:tc>
                  <a:txBody>
                    <a:bodyPr/>
                    <a:lstStyle/>
                    <a:p>
                      <a:pPr marL="0" marR="0" indent="0" algn="ctr">
                        <a:lnSpc>
                          <a:spcPct val="95999"/>
                        </a:lnSpc>
                        <a:spcBef>
                          <a:spcPts val="0"/>
                        </a:spcBef>
                        <a:spcAft>
                          <a:spcPts val="0"/>
                        </a:spcAft>
                      </a:pPr>
                      <a:r>
                        <a:rPr lang="en-US" sz="1200" spc="-30" dirty="0">
                          <a:solidFill>
                            <a:srgbClr val="000000"/>
                          </a:solidFill>
                          <a:latin typeface="Arial" panose="22635452340000000000" pitchFamily="2"/>
                        </a:rPr>
                        <a:t>32</a:t>
                      </a:r>
                      <a:r>
                        <a:rPr lang="en-US" sz="2100" spc="-30" dirty="0">
                          <a:solidFill>
                            <a:srgbClr val="000000"/>
                          </a:solidFill>
                          <a:latin typeface="Arial" panose="22635452340000000000" pitchFamily="2"/>
                        </a:rPr>
                        <a:t>°</a:t>
                      </a:r>
                      <a:r>
                        <a:rPr lang="en-US" sz="1200" spc="-30" dirty="0">
                          <a:solidFill>
                            <a:srgbClr val="000000"/>
                          </a:solidFill>
                          <a:latin typeface="Arial" panose="22635452340000000000" pitchFamily="2"/>
                        </a:rPr>
                        <a:t>~</a:t>
                      </a:r>
                      <a:r>
                        <a:rPr lang="en-US" sz="1200" spc="-30" baseline="0" dirty="0">
                          <a:solidFill>
                            <a:srgbClr val="000000"/>
                          </a:solidFill>
                          <a:latin typeface="Arial" panose="22635452340000000000" pitchFamily="2"/>
                        </a:rPr>
                        <a:t> 14</a:t>
                      </a:r>
                      <a:r>
                        <a:rPr lang="en-US" sz="2100" spc="-30" dirty="0">
                          <a:solidFill>
                            <a:srgbClr val="000000"/>
                          </a:solidFill>
                          <a:latin typeface="Arial" panose="22635452340000000000" pitchFamily="2"/>
                        </a:rPr>
                        <a:t>° </a:t>
                      </a:r>
                    </a:p>
                  </a:txBody>
                  <a:tcPr marL="0" marR="0" marT="0" marB="0" anchor="ctr">
                    <a:lnL w="6350" cmpd="sng">
                      <a:solidFill>
                        <a:srgbClr val="000000"/>
                      </a:solidFill>
                      <a:prstDash val="solid"/>
                    </a:lnL>
                    <a:lnR w="0" cmpd="sng">
                      <a:noFill/>
                      <a:prstDash val="solid"/>
                    </a:lnR>
                    <a:lnT w="6350" cmpd="sng">
                      <a:solidFill>
                        <a:srgbClr val="000000"/>
                      </a:solidFill>
                      <a:prstDash val="solid"/>
                    </a:lnT>
                    <a:lnB w="6350" cmpd="sng">
                      <a:solidFill>
                        <a:srgbClr val="000000"/>
                      </a:solidFill>
                      <a:prstDash val="solid"/>
                    </a:lnB>
                    <a:solidFill>
                      <a:srgbClr val="92D050"/>
                    </a:solidFill>
                  </a:tcPr>
                </a:tc>
                <a:tc>
                  <a:txBody>
                    <a:bodyPr/>
                    <a:lstStyle/>
                    <a:p>
                      <a:pPr marL="0" marR="0" indent="0" algn="ctr">
                        <a:lnSpc>
                          <a:spcPct val="95999"/>
                        </a:lnSpc>
                        <a:spcBef>
                          <a:spcPts val="0"/>
                        </a:spcBef>
                        <a:spcAft>
                          <a:spcPts val="0"/>
                        </a:spcAft>
                        <a:tabLst>
                          <a:tab pos="712470" algn="dec"/>
                        </a:tabLst>
                      </a:pPr>
                      <a:r>
                        <a:rPr lang="en-US" sz="1200" spc="0" dirty="0">
                          <a:solidFill>
                            <a:srgbClr val="000000"/>
                          </a:solidFill>
                          <a:latin typeface="Arial" panose="22635452340000000000" pitchFamily="2"/>
                        </a:rPr>
                        <a:t>28 </a:t>
                      </a:r>
                    </a:p>
                  </a:txBody>
                  <a:tcPr marL="0" marR="0" marT="0" marB="0" anchor="ctr">
                    <a:lnL w="0" cmpd="sng">
                      <a:noFill/>
                      <a:prstDash val="solid"/>
                    </a:lnL>
                    <a:lnR w="0" cmpd="sng">
                      <a:noFill/>
                      <a:prstDash val="solid"/>
                    </a:lnR>
                    <a:lnT w="6350" cmpd="sng">
                      <a:solidFill>
                        <a:srgbClr val="000000"/>
                      </a:solidFill>
                      <a:prstDash val="solid"/>
                    </a:lnT>
                    <a:lnB w="6350" cmpd="sng">
                      <a:solidFill>
                        <a:srgbClr val="000000"/>
                      </a:solidFill>
                      <a:prstDash val="solid"/>
                    </a:lnB>
                    <a:solidFill>
                      <a:srgbClr val="92D050"/>
                    </a:solidFill>
                  </a:tcPr>
                </a:tc>
                <a:extLst>
                  <a:ext uri="{0D108BD9-81ED-4DB2-BD59-A6C34878D82A}">
                    <a16:rowId xmlns:a16="http://schemas.microsoft.com/office/drawing/2014/main" val="10002"/>
                  </a:ext>
                </a:extLst>
              </a:tr>
              <a:tr h="368935">
                <a:tc vMerge="1">
                  <a:txBody>
                    <a:bodyPr/>
                    <a:lstStyle/>
                    <a:p>
                      <a:pPr algn="l"/>
                      <a:r>
                        <a:rPr lang="en-US" sz="100"/>
                        <a:t> </a:t>
                      </a:r>
                    </a:p>
                  </a:txBody>
                  <a:tcPr marL="0" marR="0" marT="0" marB="0" anchor="ctr">
                    <a:lnL w="0" cmpd="sng">
                      <a:noFill/>
                      <a:prstDash val="solid"/>
                    </a:lnL>
                    <a:lnR w="6350" cmpd="sng">
                      <a:solidFill>
                        <a:srgbClr val="000000"/>
                      </a:solidFill>
                      <a:prstDash val="solid"/>
                    </a:lnR>
                    <a:lnT w="0" cmpd="sng">
                      <a:noFill/>
                      <a:prstDash val="solid"/>
                    </a:lnT>
                    <a:lnB w="6350" cmpd="sng">
                      <a:solidFill>
                        <a:srgbClr val="000000"/>
                      </a:solidFill>
                      <a:prstDash val="solid"/>
                    </a:lnB>
                  </a:tcPr>
                </a:tc>
                <a:tc>
                  <a:txBody>
                    <a:bodyPr/>
                    <a:lstStyle/>
                    <a:p>
                      <a:pPr marL="0" marR="0" indent="0" algn="ctr">
                        <a:lnSpc>
                          <a:spcPct val="95999"/>
                        </a:lnSpc>
                        <a:spcBef>
                          <a:spcPts val="0"/>
                        </a:spcBef>
                        <a:spcAft>
                          <a:spcPts val="0"/>
                        </a:spcAft>
                      </a:pPr>
                      <a:r>
                        <a:rPr lang="en-US" sz="1200" spc="-50" dirty="0">
                          <a:solidFill>
                            <a:srgbClr val="000000"/>
                          </a:solidFill>
                          <a:latin typeface="Arial" panose="22635452340000000000" pitchFamily="2"/>
                        </a:rPr>
                        <a:t>Less than 14</a:t>
                      </a:r>
                      <a:r>
                        <a:rPr lang="en-US" sz="2100" spc="-50" dirty="0">
                          <a:solidFill>
                            <a:srgbClr val="000000"/>
                          </a:solidFill>
                          <a:latin typeface="Arial" panose="22635452340000000000" pitchFamily="2"/>
                        </a:rPr>
                        <a:t>°</a:t>
                      </a:r>
                    </a:p>
                  </a:txBody>
                  <a:tcPr marL="0" marR="0" marT="0" marB="0" anchor="ctr">
                    <a:lnL w="6350" cmpd="sng">
                      <a:solidFill>
                        <a:srgbClr val="000000"/>
                      </a:solidFill>
                      <a:prstDash val="solid"/>
                    </a:lnL>
                    <a:lnR w="0" cmpd="sng">
                      <a:noFill/>
                      <a:prstDash val="solid"/>
                    </a:lnR>
                    <a:lnT w="6350" cmpd="sng">
                      <a:solidFill>
                        <a:srgbClr val="000000"/>
                      </a:solidFill>
                      <a:prstDash val="solid"/>
                    </a:lnT>
                    <a:lnB w="6350" cmpd="sng">
                      <a:solidFill>
                        <a:srgbClr val="000000"/>
                      </a:solidFill>
                      <a:prstDash val="solid"/>
                    </a:lnB>
                    <a:solidFill>
                      <a:srgbClr val="92D050"/>
                    </a:solidFill>
                  </a:tcPr>
                </a:tc>
                <a:tc>
                  <a:txBody>
                    <a:bodyPr/>
                    <a:lstStyle/>
                    <a:p>
                      <a:pPr marL="0" marR="0" indent="0" algn="ctr">
                        <a:lnSpc>
                          <a:spcPct val="95999"/>
                        </a:lnSpc>
                        <a:spcBef>
                          <a:spcPts val="0"/>
                        </a:spcBef>
                        <a:spcAft>
                          <a:spcPts val="0"/>
                        </a:spcAft>
                        <a:tabLst>
                          <a:tab pos="712470" algn="dec"/>
                        </a:tabLst>
                      </a:pPr>
                      <a:r>
                        <a:rPr lang="en-US" sz="1200" spc="0" dirty="0">
                          <a:solidFill>
                            <a:srgbClr val="000000"/>
                          </a:solidFill>
                          <a:latin typeface="Arial" panose="22635452340000000000" pitchFamily="2"/>
                        </a:rPr>
                        <a:t>25 </a:t>
                      </a:r>
                    </a:p>
                  </a:txBody>
                  <a:tcPr marL="0" marR="0" marT="0" marB="0" anchor="ctr">
                    <a:lnL w="0" cmpd="sng">
                      <a:noFill/>
                      <a:prstDash val="solid"/>
                    </a:lnL>
                    <a:lnR w="0" cmpd="sng">
                      <a:noFill/>
                      <a:prstDash val="solid"/>
                    </a:lnR>
                    <a:lnT w="6350" cmpd="sng">
                      <a:solidFill>
                        <a:srgbClr val="000000"/>
                      </a:solidFill>
                      <a:prstDash val="solid"/>
                    </a:lnT>
                    <a:lnB w="6350" cmpd="sng">
                      <a:solidFill>
                        <a:srgbClr val="000000"/>
                      </a:solidFill>
                      <a:prstDash val="solid"/>
                    </a:lnB>
                    <a:solidFill>
                      <a:srgbClr val="92D050"/>
                    </a:solidFill>
                  </a:tcPr>
                </a:tc>
                <a:extLst>
                  <a:ext uri="{0D108BD9-81ED-4DB2-BD59-A6C34878D82A}">
                    <a16:rowId xmlns:a16="http://schemas.microsoft.com/office/drawing/2014/main" val="10003"/>
                  </a:ext>
                </a:extLst>
              </a:tr>
              <a:tr h="274320">
                <a:tc rowSpan="3">
                  <a:txBody>
                    <a:bodyPr/>
                    <a:lstStyle/>
                    <a:p>
                      <a:pPr marL="0" marR="0" indent="0" algn="ctr">
                        <a:lnSpc>
                          <a:spcPct val="95999"/>
                        </a:lnSpc>
                        <a:spcBef>
                          <a:spcPts val="0"/>
                        </a:spcBef>
                        <a:spcAft>
                          <a:spcPts val="0"/>
                        </a:spcAft>
                      </a:pPr>
                      <a:r>
                        <a:rPr lang="en-US" sz="1200" spc="0" dirty="0">
                          <a:solidFill>
                            <a:srgbClr val="000000"/>
                          </a:solidFill>
                          <a:latin typeface="Arial" panose="22635452340000000000" pitchFamily="2"/>
                        </a:rPr>
                        <a:t>Hz Down </a:t>
                      </a:r>
                    </a:p>
                  </a:txBody>
                  <a:tcPr marL="0" marR="0" marT="0" marB="0" anchor="ctr">
                    <a:lnL w="0" cmpd="sng">
                      <a:noFill/>
                      <a:prstDash val="solid"/>
                    </a:lnL>
                    <a:lnR w="6350" cmpd="sng">
                      <a:solidFill>
                        <a:srgbClr val="000000"/>
                      </a:solidFill>
                      <a:prstDash val="solid"/>
                    </a:lnR>
                    <a:lnT w="6350" cmpd="sng">
                      <a:noFill/>
                      <a:prstDash val="solid"/>
                    </a:lnT>
                    <a:lnB w="0" cmpd="sng">
                      <a:noFill/>
                      <a:prstDash val="solid"/>
                    </a:lnB>
                    <a:solidFill>
                      <a:srgbClr val="FFC000"/>
                    </a:solidFill>
                  </a:tcPr>
                </a:tc>
                <a:tc>
                  <a:txBody>
                    <a:bodyPr/>
                    <a:lstStyle/>
                    <a:p>
                      <a:pPr marL="0" marR="0" indent="0" algn="ctr">
                        <a:lnSpc>
                          <a:spcPct val="95999"/>
                        </a:lnSpc>
                        <a:spcBef>
                          <a:spcPts val="0"/>
                        </a:spcBef>
                        <a:spcAft>
                          <a:spcPts val="0"/>
                        </a:spcAft>
                      </a:pPr>
                      <a:r>
                        <a:rPr lang="en-US" sz="1200" spc="0" dirty="0">
                          <a:solidFill>
                            <a:srgbClr val="000000"/>
                          </a:solidFill>
                          <a:latin typeface="Arial" panose="22635452340000000000" pitchFamily="2"/>
                        </a:rPr>
                        <a:t>Over 32</a:t>
                      </a:r>
                      <a:r>
                        <a:rPr lang="en-US" sz="2100" spc="0" dirty="0">
                          <a:solidFill>
                            <a:srgbClr val="000000"/>
                          </a:solidFill>
                          <a:latin typeface="Arial" panose="22635452340000000000" pitchFamily="2"/>
                        </a:rPr>
                        <a:t>° </a:t>
                      </a:r>
                    </a:p>
                  </a:txBody>
                  <a:tcPr marL="0" marR="0" marT="0" marB="0" anchor="ctr">
                    <a:lnL w="6350" cmpd="sng">
                      <a:solidFill>
                        <a:srgbClr val="000000"/>
                      </a:solidFill>
                      <a:prstDash val="solid"/>
                    </a:lnL>
                    <a:lnR w="0" cmpd="sng">
                      <a:noFill/>
                      <a:prstDash val="solid"/>
                    </a:lnR>
                    <a:lnT w="6350" cmpd="sng">
                      <a:solidFill>
                        <a:srgbClr val="000000"/>
                      </a:solidFill>
                      <a:prstDash val="solid"/>
                    </a:lnT>
                    <a:lnB w="6350" cmpd="sng">
                      <a:solidFill>
                        <a:srgbClr val="000000"/>
                      </a:solidFill>
                      <a:prstDash val="solid"/>
                    </a:lnB>
                    <a:solidFill>
                      <a:srgbClr val="FFC000"/>
                    </a:solidFill>
                  </a:tcPr>
                </a:tc>
                <a:tc>
                  <a:txBody>
                    <a:bodyPr/>
                    <a:lstStyle/>
                    <a:p>
                      <a:pPr marL="0" marR="0" indent="0" algn="ctr">
                        <a:lnSpc>
                          <a:spcPct val="95999"/>
                        </a:lnSpc>
                        <a:spcBef>
                          <a:spcPts val="0"/>
                        </a:spcBef>
                        <a:spcAft>
                          <a:spcPts val="0"/>
                        </a:spcAft>
                        <a:tabLst>
                          <a:tab pos="712470" algn="dec"/>
                        </a:tabLst>
                      </a:pPr>
                      <a:r>
                        <a:rPr lang="en-US" sz="1200" spc="0" dirty="0">
                          <a:solidFill>
                            <a:srgbClr val="000000"/>
                          </a:solidFill>
                          <a:latin typeface="Arial" panose="22635452340000000000" pitchFamily="2"/>
                        </a:rPr>
                        <a:t>31</a:t>
                      </a:r>
                    </a:p>
                  </a:txBody>
                  <a:tcPr marL="0" marR="0" marT="0" marB="0" anchor="ctr">
                    <a:lnL w="0" cmpd="sng">
                      <a:noFill/>
                      <a:prstDash val="solid"/>
                    </a:lnL>
                    <a:lnR w="0" cmpd="sng">
                      <a:noFill/>
                      <a:prstDash val="solid"/>
                    </a:lnR>
                    <a:lnT w="6350" cmpd="sng">
                      <a:solidFill>
                        <a:srgbClr val="000000"/>
                      </a:solidFill>
                      <a:prstDash val="solid"/>
                    </a:lnT>
                    <a:lnB w="6350" cmpd="sng">
                      <a:solidFill>
                        <a:srgbClr val="000000"/>
                      </a:solidFill>
                      <a:prstDash val="solid"/>
                    </a:lnB>
                    <a:solidFill>
                      <a:srgbClr val="FFC000"/>
                    </a:solidFill>
                  </a:tcPr>
                </a:tc>
                <a:extLst>
                  <a:ext uri="{0D108BD9-81ED-4DB2-BD59-A6C34878D82A}">
                    <a16:rowId xmlns:a16="http://schemas.microsoft.com/office/drawing/2014/main" val="10004"/>
                  </a:ext>
                </a:extLst>
              </a:tr>
              <a:tr h="274320">
                <a:tc vMerge="1">
                  <a:txBody>
                    <a:bodyPr/>
                    <a:lstStyle/>
                    <a:p>
                      <a:pPr algn="l"/>
                      <a:r>
                        <a:rPr lang="en-US" sz="100"/>
                        <a:t> </a:t>
                      </a:r>
                    </a:p>
                  </a:txBody>
                  <a:tcPr marL="0" marR="0" marT="0" marB="0" anchor="ctr">
                    <a:lnL w="0" cmpd="sng">
                      <a:noFill/>
                      <a:prstDash val="solid"/>
                    </a:lnL>
                    <a:lnR w="6350" cmpd="sng">
                      <a:solidFill>
                        <a:srgbClr val="000000"/>
                      </a:solidFill>
                      <a:prstDash val="solid"/>
                    </a:lnR>
                    <a:lnT w="0" cmpd="sng">
                      <a:noFill/>
                      <a:prstDash val="solid"/>
                    </a:lnT>
                    <a:lnB w="0" cmpd="sng">
                      <a:noFill/>
                      <a:prstDash val="solid"/>
                    </a:lnB>
                  </a:tcPr>
                </a:tc>
                <a:tc>
                  <a:txBody>
                    <a:bodyPr/>
                    <a:lstStyle/>
                    <a:p>
                      <a:pPr marL="0" marR="0" indent="0" algn="ctr">
                        <a:lnSpc>
                          <a:spcPct val="95999"/>
                        </a:lnSpc>
                        <a:spcBef>
                          <a:spcPts val="0"/>
                        </a:spcBef>
                        <a:spcAft>
                          <a:spcPts val="0"/>
                        </a:spcAft>
                      </a:pPr>
                      <a:r>
                        <a:rPr lang="en-US" sz="1200" spc="-30" dirty="0">
                          <a:solidFill>
                            <a:srgbClr val="000000"/>
                          </a:solidFill>
                          <a:latin typeface="Arial" panose="22635452340000000000" pitchFamily="2"/>
                        </a:rPr>
                        <a:t>32</a:t>
                      </a:r>
                      <a:r>
                        <a:rPr lang="en-US" sz="2100" spc="-30" dirty="0">
                          <a:solidFill>
                            <a:srgbClr val="000000"/>
                          </a:solidFill>
                          <a:latin typeface="Arial" panose="22635452340000000000" pitchFamily="2"/>
                        </a:rPr>
                        <a:t>°</a:t>
                      </a:r>
                      <a:r>
                        <a:rPr lang="en-US" sz="1200" spc="-30" dirty="0">
                          <a:solidFill>
                            <a:srgbClr val="000000"/>
                          </a:solidFill>
                          <a:latin typeface="Arial" panose="22635452340000000000" pitchFamily="2"/>
                        </a:rPr>
                        <a:t>~14</a:t>
                      </a:r>
                      <a:r>
                        <a:rPr lang="en-US" sz="2100" spc="-30" dirty="0">
                          <a:solidFill>
                            <a:srgbClr val="000000"/>
                          </a:solidFill>
                          <a:latin typeface="Arial" panose="22635452340000000000" pitchFamily="2"/>
                        </a:rPr>
                        <a:t>° </a:t>
                      </a:r>
                    </a:p>
                  </a:txBody>
                  <a:tcPr marL="0" marR="0" marT="0" marB="0" anchor="ctr">
                    <a:lnL w="6350" cmpd="sng">
                      <a:solidFill>
                        <a:srgbClr val="000000"/>
                      </a:solidFill>
                      <a:prstDash val="solid"/>
                    </a:lnL>
                    <a:lnR w="0" cmpd="sng">
                      <a:noFill/>
                      <a:prstDash val="solid"/>
                    </a:lnR>
                    <a:lnT w="6350" cmpd="sng">
                      <a:solidFill>
                        <a:srgbClr val="000000"/>
                      </a:solidFill>
                      <a:prstDash val="solid"/>
                    </a:lnT>
                    <a:lnB w="6350" cmpd="sng">
                      <a:solidFill>
                        <a:srgbClr val="000000"/>
                      </a:solidFill>
                      <a:prstDash val="solid"/>
                    </a:lnB>
                    <a:solidFill>
                      <a:srgbClr val="FFC000"/>
                    </a:solidFill>
                  </a:tcPr>
                </a:tc>
                <a:tc>
                  <a:txBody>
                    <a:bodyPr/>
                    <a:lstStyle/>
                    <a:p>
                      <a:pPr marL="0" marR="0" indent="0" algn="ctr">
                        <a:lnSpc>
                          <a:spcPct val="95999"/>
                        </a:lnSpc>
                        <a:spcBef>
                          <a:spcPts val="0"/>
                        </a:spcBef>
                        <a:spcAft>
                          <a:spcPts val="0"/>
                        </a:spcAft>
                        <a:tabLst>
                          <a:tab pos="712470" algn="dec"/>
                        </a:tabLst>
                      </a:pPr>
                      <a:r>
                        <a:rPr lang="en-US" sz="1200" spc="0" dirty="0">
                          <a:solidFill>
                            <a:srgbClr val="000000"/>
                          </a:solidFill>
                          <a:latin typeface="Arial" panose="22635452340000000000" pitchFamily="2"/>
                        </a:rPr>
                        <a:t>22</a:t>
                      </a:r>
                    </a:p>
                  </a:txBody>
                  <a:tcPr marL="0" marR="0" marT="0" marB="0" anchor="ctr">
                    <a:lnL w="0" cmpd="sng">
                      <a:noFill/>
                      <a:prstDash val="solid"/>
                    </a:lnL>
                    <a:lnR w="0" cmpd="sng">
                      <a:noFill/>
                      <a:prstDash val="solid"/>
                    </a:lnR>
                    <a:lnT w="6350" cmpd="sng">
                      <a:solidFill>
                        <a:srgbClr val="000000"/>
                      </a:solidFill>
                      <a:prstDash val="solid"/>
                    </a:lnT>
                    <a:lnB w="6350" cmpd="sng">
                      <a:solidFill>
                        <a:srgbClr val="000000"/>
                      </a:solidFill>
                      <a:prstDash val="solid"/>
                    </a:lnB>
                    <a:solidFill>
                      <a:srgbClr val="FFC000"/>
                    </a:solidFill>
                  </a:tcPr>
                </a:tc>
                <a:extLst>
                  <a:ext uri="{0D108BD9-81ED-4DB2-BD59-A6C34878D82A}">
                    <a16:rowId xmlns:a16="http://schemas.microsoft.com/office/drawing/2014/main" val="10005"/>
                  </a:ext>
                </a:extLst>
              </a:tr>
              <a:tr h="372110">
                <a:tc vMerge="1">
                  <a:txBody>
                    <a:bodyPr/>
                    <a:lstStyle/>
                    <a:p>
                      <a:pPr algn="l"/>
                      <a:r>
                        <a:rPr lang="en-US" sz="100"/>
                        <a:t> </a:t>
                      </a:r>
                    </a:p>
                  </a:txBody>
                  <a:tcPr marL="0" marR="0" marT="0" marB="0" anchor="ctr">
                    <a:lnL w="0" cmpd="sng">
                      <a:noFill/>
                      <a:prstDash val="solid"/>
                    </a:lnL>
                    <a:lnR w="6350" cmpd="sng">
                      <a:solidFill>
                        <a:srgbClr val="000000"/>
                      </a:solidFill>
                      <a:prstDash val="solid"/>
                    </a:lnR>
                    <a:lnT w="0" cmpd="sng">
                      <a:noFill/>
                      <a:prstDash val="solid"/>
                    </a:lnT>
                    <a:lnB w="6350" cmpd="sng">
                      <a:solidFill>
                        <a:srgbClr val="000000"/>
                      </a:solidFill>
                      <a:prstDash val="solid"/>
                    </a:lnB>
                  </a:tcPr>
                </a:tc>
                <a:tc>
                  <a:txBody>
                    <a:bodyPr/>
                    <a:lstStyle/>
                    <a:p>
                      <a:pPr marL="0" marR="0" indent="0" algn="ctr">
                        <a:lnSpc>
                          <a:spcPct val="95999"/>
                        </a:lnSpc>
                        <a:spcBef>
                          <a:spcPts val="0"/>
                        </a:spcBef>
                        <a:spcAft>
                          <a:spcPts val="0"/>
                        </a:spcAft>
                      </a:pPr>
                      <a:r>
                        <a:rPr lang="en-US" sz="1200" spc="-50" dirty="0">
                          <a:solidFill>
                            <a:srgbClr val="000000"/>
                          </a:solidFill>
                          <a:latin typeface="Arial" panose="22635452340000000000" pitchFamily="2"/>
                        </a:rPr>
                        <a:t>Less than 14</a:t>
                      </a:r>
                      <a:r>
                        <a:rPr lang="en-US" sz="2100" spc="-50" dirty="0">
                          <a:solidFill>
                            <a:srgbClr val="000000"/>
                          </a:solidFill>
                          <a:latin typeface="Arial" panose="22635452340000000000" pitchFamily="2"/>
                        </a:rPr>
                        <a:t>° </a:t>
                      </a:r>
                    </a:p>
                  </a:txBody>
                  <a:tcPr marL="0" marR="0" marT="0" marB="0" anchor="ctr">
                    <a:lnL w="6350" cmpd="sng">
                      <a:solidFill>
                        <a:srgbClr val="000000"/>
                      </a:solidFill>
                      <a:prstDash val="solid"/>
                    </a:lnL>
                    <a:lnR w="0" cmpd="sng">
                      <a:noFill/>
                      <a:prstDash val="solid"/>
                    </a:lnR>
                    <a:lnT w="6350" cmpd="sng">
                      <a:solidFill>
                        <a:srgbClr val="000000"/>
                      </a:solidFill>
                      <a:prstDash val="solid"/>
                    </a:lnT>
                    <a:lnB w="6350" cmpd="sng">
                      <a:solidFill>
                        <a:srgbClr val="000000"/>
                      </a:solidFill>
                      <a:prstDash val="solid"/>
                    </a:lnB>
                    <a:solidFill>
                      <a:srgbClr val="FFC000"/>
                    </a:solidFill>
                  </a:tcPr>
                </a:tc>
                <a:tc>
                  <a:txBody>
                    <a:bodyPr/>
                    <a:lstStyle/>
                    <a:p>
                      <a:pPr marL="0" marR="0" indent="0" algn="ctr">
                        <a:lnSpc>
                          <a:spcPct val="95999"/>
                        </a:lnSpc>
                        <a:spcBef>
                          <a:spcPts val="0"/>
                        </a:spcBef>
                        <a:spcAft>
                          <a:spcPts val="0"/>
                        </a:spcAft>
                        <a:tabLst>
                          <a:tab pos="712470" algn="dec"/>
                        </a:tabLst>
                      </a:pPr>
                      <a:r>
                        <a:rPr lang="en-US" sz="1200" spc="0" dirty="0">
                          <a:solidFill>
                            <a:srgbClr val="000000"/>
                          </a:solidFill>
                          <a:latin typeface="Arial" panose="22635452340000000000" pitchFamily="2"/>
                        </a:rPr>
                        <a:t>17</a:t>
                      </a:r>
                    </a:p>
                  </a:txBody>
                  <a:tcPr marL="0" marR="0" marT="0" marB="0" anchor="ctr">
                    <a:lnL w="0" cmpd="sng">
                      <a:noFill/>
                      <a:prstDash val="solid"/>
                    </a:lnL>
                    <a:lnR w="0" cmpd="sng">
                      <a:noFill/>
                      <a:prstDash val="solid"/>
                    </a:lnR>
                    <a:lnT w="6350" cmpd="sng">
                      <a:solidFill>
                        <a:srgbClr val="000000"/>
                      </a:solidFill>
                      <a:prstDash val="solid"/>
                    </a:lnT>
                    <a:lnB w="6350" cmpd="sng">
                      <a:solidFill>
                        <a:srgbClr val="000000"/>
                      </a:solidFill>
                      <a:prstDash val="solid"/>
                    </a:lnB>
                    <a:solidFill>
                      <a:srgbClr val="FFC000"/>
                    </a:solidFill>
                  </a:tcPr>
                </a:tc>
                <a:extLst>
                  <a:ext uri="{0D108BD9-81ED-4DB2-BD59-A6C34878D82A}">
                    <a16:rowId xmlns:a16="http://schemas.microsoft.com/office/drawing/2014/main" val="10006"/>
                  </a:ext>
                </a:extLst>
              </a:tr>
              <a:tr h="274320">
                <a:tc rowSpan="3">
                  <a:txBody>
                    <a:bodyPr/>
                    <a:lstStyle/>
                    <a:p>
                      <a:pPr marL="0" marR="0" indent="0" algn="ctr">
                        <a:lnSpc>
                          <a:spcPct val="95999"/>
                        </a:lnSpc>
                        <a:spcBef>
                          <a:spcPts val="0"/>
                        </a:spcBef>
                        <a:spcAft>
                          <a:spcPts val="0"/>
                        </a:spcAft>
                      </a:pPr>
                      <a:r>
                        <a:rPr lang="en-US" sz="1200" spc="0" dirty="0">
                          <a:solidFill>
                            <a:srgbClr val="000000"/>
                          </a:solidFill>
                          <a:latin typeface="Arial" panose="22635452340000000000" pitchFamily="2"/>
                        </a:rPr>
                        <a:t>HP Down </a:t>
                      </a:r>
                    </a:p>
                  </a:txBody>
                  <a:tcPr marL="0" marR="0" marT="0" marB="0" anchor="ctr">
                    <a:lnL w="0" cmpd="sng">
                      <a:noFill/>
                      <a:prstDash val="solid"/>
                    </a:lnL>
                    <a:lnR w="6350" cmpd="sng">
                      <a:solidFill>
                        <a:srgbClr val="000000"/>
                      </a:solidFill>
                      <a:prstDash val="solid"/>
                    </a:lnR>
                    <a:lnT w="6350" cmpd="sng">
                      <a:noFill/>
                      <a:prstDash val="solid"/>
                    </a:lnT>
                    <a:lnB w="0" cmpd="sng">
                      <a:noFill/>
                      <a:prstDash val="solid"/>
                    </a:lnB>
                    <a:solidFill>
                      <a:srgbClr val="CCFFFF"/>
                    </a:solidFill>
                  </a:tcPr>
                </a:tc>
                <a:tc>
                  <a:txBody>
                    <a:bodyPr/>
                    <a:lstStyle/>
                    <a:p>
                      <a:pPr marL="0" marR="0" indent="0" algn="ctr">
                        <a:lnSpc>
                          <a:spcPct val="95999"/>
                        </a:lnSpc>
                        <a:spcBef>
                          <a:spcPts val="0"/>
                        </a:spcBef>
                        <a:spcAft>
                          <a:spcPts val="0"/>
                        </a:spcAft>
                      </a:pPr>
                      <a:r>
                        <a:rPr lang="en-US" sz="1200" spc="0" dirty="0">
                          <a:solidFill>
                            <a:srgbClr val="000000"/>
                          </a:solidFill>
                          <a:latin typeface="Arial" panose="22635452340000000000" pitchFamily="2"/>
                        </a:rPr>
                        <a:t>Over 32</a:t>
                      </a:r>
                      <a:r>
                        <a:rPr lang="en-US" sz="2100" spc="0" dirty="0">
                          <a:solidFill>
                            <a:srgbClr val="000000"/>
                          </a:solidFill>
                          <a:latin typeface="Arial" panose="22635452340000000000" pitchFamily="2"/>
                        </a:rPr>
                        <a:t>° </a:t>
                      </a:r>
                    </a:p>
                  </a:txBody>
                  <a:tcPr marL="0" marR="0" marT="0" marB="0" anchor="ctr">
                    <a:lnL w="6350" cmpd="sng">
                      <a:solidFill>
                        <a:srgbClr val="000000"/>
                      </a:solidFill>
                      <a:prstDash val="solid"/>
                    </a:lnL>
                    <a:lnR w="0" cmpd="sng">
                      <a:noFill/>
                      <a:prstDash val="solid"/>
                    </a:lnR>
                    <a:lnT w="6350" cmpd="sng">
                      <a:solidFill>
                        <a:srgbClr val="000000"/>
                      </a:solidFill>
                      <a:prstDash val="solid"/>
                    </a:lnT>
                    <a:lnB w="6350" cmpd="sng">
                      <a:solidFill>
                        <a:srgbClr val="000000"/>
                      </a:solidFill>
                      <a:prstDash val="solid"/>
                    </a:lnB>
                    <a:solidFill>
                      <a:srgbClr val="CCFFFF"/>
                    </a:solidFill>
                  </a:tcPr>
                </a:tc>
                <a:tc>
                  <a:txBody>
                    <a:bodyPr/>
                    <a:lstStyle/>
                    <a:p>
                      <a:pPr marL="0" marR="0" indent="0" algn="ctr">
                        <a:lnSpc>
                          <a:spcPct val="95999"/>
                        </a:lnSpc>
                        <a:spcBef>
                          <a:spcPts val="0"/>
                        </a:spcBef>
                        <a:spcAft>
                          <a:spcPts val="0"/>
                        </a:spcAft>
                        <a:tabLst>
                          <a:tab pos="712470" algn="dec"/>
                        </a:tabLst>
                      </a:pPr>
                      <a:r>
                        <a:rPr lang="en-US" sz="1200" spc="0" dirty="0">
                          <a:solidFill>
                            <a:srgbClr val="000000"/>
                          </a:solidFill>
                          <a:latin typeface="Arial" panose="22635452340000000000" pitchFamily="2"/>
                        </a:rPr>
                        <a:t>25 </a:t>
                      </a:r>
                    </a:p>
                  </a:txBody>
                  <a:tcPr marL="0" marR="0" marT="0" marB="0" anchor="ctr">
                    <a:lnL w="0" cmpd="sng">
                      <a:noFill/>
                      <a:prstDash val="solid"/>
                    </a:lnL>
                    <a:lnR w="0" cmpd="sng">
                      <a:noFill/>
                      <a:prstDash val="solid"/>
                    </a:lnR>
                    <a:lnT w="6350" cmpd="sng">
                      <a:solidFill>
                        <a:srgbClr val="000000"/>
                      </a:solidFill>
                      <a:prstDash val="solid"/>
                    </a:lnT>
                    <a:lnB w="6350" cmpd="sng">
                      <a:solidFill>
                        <a:srgbClr val="000000"/>
                      </a:solidFill>
                      <a:prstDash val="solid"/>
                    </a:lnB>
                    <a:solidFill>
                      <a:srgbClr val="CCFFFF"/>
                    </a:solidFill>
                  </a:tcPr>
                </a:tc>
                <a:extLst>
                  <a:ext uri="{0D108BD9-81ED-4DB2-BD59-A6C34878D82A}">
                    <a16:rowId xmlns:a16="http://schemas.microsoft.com/office/drawing/2014/main" val="10007"/>
                  </a:ext>
                </a:extLst>
              </a:tr>
              <a:tr h="274320">
                <a:tc vMerge="1">
                  <a:txBody>
                    <a:bodyPr/>
                    <a:lstStyle/>
                    <a:p>
                      <a:pPr algn="l"/>
                      <a:r>
                        <a:rPr lang="en-US" sz="100"/>
                        <a:t> </a:t>
                      </a:r>
                    </a:p>
                  </a:txBody>
                  <a:tcPr marL="0" marR="0" marT="0" marB="0" anchor="ctr">
                    <a:lnL w="0" cmpd="sng">
                      <a:noFill/>
                      <a:prstDash val="solid"/>
                    </a:lnL>
                    <a:lnR w="6350" cmpd="sng">
                      <a:solidFill>
                        <a:srgbClr val="000000"/>
                      </a:solidFill>
                      <a:prstDash val="solid"/>
                    </a:lnR>
                    <a:lnT w="0" cmpd="sng">
                      <a:noFill/>
                      <a:prstDash val="solid"/>
                    </a:lnT>
                    <a:lnB w="0" cmpd="sng">
                      <a:noFill/>
                      <a:prstDash val="solid"/>
                    </a:lnB>
                  </a:tcPr>
                </a:tc>
                <a:tc>
                  <a:txBody>
                    <a:bodyPr/>
                    <a:lstStyle/>
                    <a:p>
                      <a:pPr marL="0" marR="0" indent="0" algn="ctr">
                        <a:lnSpc>
                          <a:spcPct val="95999"/>
                        </a:lnSpc>
                        <a:spcBef>
                          <a:spcPts val="0"/>
                        </a:spcBef>
                        <a:spcAft>
                          <a:spcPts val="0"/>
                        </a:spcAft>
                      </a:pPr>
                      <a:r>
                        <a:rPr lang="en-US" sz="1200" spc="-30" dirty="0">
                          <a:solidFill>
                            <a:srgbClr val="000000"/>
                          </a:solidFill>
                          <a:latin typeface="Arial" panose="22635452340000000000" pitchFamily="2"/>
                        </a:rPr>
                        <a:t>32</a:t>
                      </a:r>
                      <a:r>
                        <a:rPr lang="en-US" sz="2100" spc="-30" dirty="0">
                          <a:solidFill>
                            <a:srgbClr val="000000"/>
                          </a:solidFill>
                          <a:latin typeface="Arial" panose="22635452340000000000" pitchFamily="2"/>
                        </a:rPr>
                        <a:t>°</a:t>
                      </a:r>
                      <a:r>
                        <a:rPr lang="en-US" sz="1200" spc="-30" dirty="0">
                          <a:solidFill>
                            <a:srgbClr val="000000"/>
                          </a:solidFill>
                          <a:latin typeface="Arial" panose="22635452340000000000" pitchFamily="2"/>
                        </a:rPr>
                        <a:t>~</a:t>
                      </a:r>
                      <a:r>
                        <a:rPr lang="en-US" sz="1200" spc="-30" baseline="0" dirty="0">
                          <a:solidFill>
                            <a:srgbClr val="000000"/>
                          </a:solidFill>
                          <a:latin typeface="Arial" panose="22635452340000000000" pitchFamily="2"/>
                        </a:rPr>
                        <a:t> 14</a:t>
                      </a:r>
                      <a:r>
                        <a:rPr lang="en-US" sz="2100" spc="-30" dirty="0">
                          <a:solidFill>
                            <a:srgbClr val="000000"/>
                          </a:solidFill>
                          <a:latin typeface="Arial" panose="22635452340000000000" pitchFamily="2"/>
                        </a:rPr>
                        <a:t>° </a:t>
                      </a:r>
                    </a:p>
                  </a:txBody>
                  <a:tcPr marL="0" marR="0" marT="0" marB="0" anchor="ctr">
                    <a:lnL w="6350" cmpd="sng">
                      <a:solidFill>
                        <a:srgbClr val="000000"/>
                      </a:solidFill>
                      <a:prstDash val="solid"/>
                    </a:lnL>
                    <a:lnR w="0" cmpd="sng">
                      <a:noFill/>
                      <a:prstDash val="solid"/>
                    </a:lnR>
                    <a:lnT w="6350" cmpd="sng">
                      <a:solidFill>
                        <a:srgbClr val="000000"/>
                      </a:solidFill>
                      <a:prstDash val="solid"/>
                    </a:lnT>
                    <a:lnB w="6350" cmpd="sng">
                      <a:solidFill>
                        <a:srgbClr val="000000"/>
                      </a:solidFill>
                      <a:prstDash val="solid"/>
                    </a:lnB>
                    <a:solidFill>
                      <a:srgbClr val="CCFFFF"/>
                    </a:solidFill>
                  </a:tcPr>
                </a:tc>
                <a:tc>
                  <a:txBody>
                    <a:bodyPr/>
                    <a:lstStyle/>
                    <a:p>
                      <a:pPr marL="0" marR="0" indent="0" algn="ctr">
                        <a:lnSpc>
                          <a:spcPct val="95999"/>
                        </a:lnSpc>
                        <a:spcBef>
                          <a:spcPts val="0"/>
                        </a:spcBef>
                        <a:spcAft>
                          <a:spcPts val="0"/>
                        </a:spcAft>
                        <a:tabLst>
                          <a:tab pos="712470" algn="dec"/>
                        </a:tabLst>
                      </a:pPr>
                      <a:r>
                        <a:rPr lang="en-US" sz="1200" spc="0" dirty="0">
                          <a:solidFill>
                            <a:srgbClr val="000000"/>
                          </a:solidFill>
                          <a:latin typeface="Arial" panose="22635452340000000000" pitchFamily="2"/>
                        </a:rPr>
                        <a:t>17 </a:t>
                      </a:r>
                    </a:p>
                  </a:txBody>
                  <a:tcPr marL="0" marR="0" marT="0" marB="0" anchor="ctr">
                    <a:lnL w="0" cmpd="sng">
                      <a:noFill/>
                      <a:prstDash val="solid"/>
                    </a:lnL>
                    <a:lnR w="0" cmpd="sng">
                      <a:noFill/>
                      <a:prstDash val="solid"/>
                    </a:lnR>
                    <a:lnT w="6350" cmpd="sng">
                      <a:solidFill>
                        <a:srgbClr val="000000"/>
                      </a:solidFill>
                      <a:prstDash val="solid"/>
                    </a:lnT>
                    <a:lnB w="6350" cmpd="sng">
                      <a:solidFill>
                        <a:srgbClr val="000000"/>
                      </a:solidFill>
                      <a:prstDash val="solid"/>
                    </a:lnB>
                    <a:solidFill>
                      <a:srgbClr val="CCFFFF"/>
                    </a:solidFill>
                  </a:tcPr>
                </a:tc>
                <a:extLst>
                  <a:ext uri="{0D108BD9-81ED-4DB2-BD59-A6C34878D82A}">
                    <a16:rowId xmlns:a16="http://schemas.microsoft.com/office/drawing/2014/main" val="10008"/>
                  </a:ext>
                </a:extLst>
              </a:tr>
              <a:tr h="371475">
                <a:tc vMerge="1">
                  <a:txBody>
                    <a:bodyPr/>
                    <a:lstStyle/>
                    <a:p>
                      <a:pPr algn="l"/>
                      <a:r>
                        <a:rPr lang="en-US" sz="100"/>
                        <a:t> </a:t>
                      </a:r>
                    </a:p>
                  </a:txBody>
                  <a:tcPr marL="0" marR="0" marT="0" marB="0" anchor="ctr">
                    <a:lnL w="0" cmpd="sng">
                      <a:noFill/>
                      <a:prstDash val="solid"/>
                    </a:lnL>
                    <a:lnR w="6350" cmpd="sng">
                      <a:solidFill>
                        <a:srgbClr val="000000"/>
                      </a:solidFill>
                      <a:prstDash val="solid"/>
                    </a:lnR>
                    <a:lnT w="0" cmpd="sng">
                      <a:noFill/>
                      <a:prstDash val="solid"/>
                    </a:lnT>
                    <a:lnB w="6350" cmpd="sng">
                      <a:solidFill>
                        <a:srgbClr val="000000"/>
                      </a:solidFill>
                      <a:prstDash val="solid"/>
                    </a:lnB>
                  </a:tcPr>
                </a:tc>
                <a:tc>
                  <a:txBody>
                    <a:bodyPr/>
                    <a:lstStyle/>
                    <a:p>
                      <a:pPr marL="0" marR="0" indent="0" algn="ctr">
                        <a:lnSpc>
                          <a:spcPct val="95999"/>
                        </a:lnSpc>
                        <a:spcBef>
                          <a:spcPts val="0"/>
                        </a:spcBef>
                        <a:spcAft>
                          <a:spcPts val="0"/>
                        </a:spcAft>
                      </a:pPr>
                      <a:r>
                        <a:rPr lang="en-US" sz="1200" spc="-50" dirty="0">
                          <a:solidFill>
                            <a:srgbClr val="000000"/>
                          </a:solidFill>
                          <a:latin typeface="Arial" panose="22635452340000000000" pitchFamily="2"/>
                        </a:rPr>
                        <a:t>Less than </a:t>
                      </a:r>
                      <a:r>
                        <a:rPr lang="en-US" sz="1200" spc="-50" baseline="0" dirty="0">
                          <a:solidFill>
                            <a:srgbClr val="000000"/>
                          </a:solidFill>
                          <a:latin typeface="Arial" panose="22635452340000000000" pitchFamily="2"/>
                        </a:rPr>
                        <a:t> 14</a:t>
                      </a:r>
                      <a:r>
                        <a:rPr lang="en-US" sz="2100" spc="-50" dirty="0">
                          <a:solidFill>
                            <a:srgbClr val="000000"/>
                          </a:solidFill>
                          <a:latin typeface="Arial" panose="22635452340000000000" pitchFamily="2"/>
                        </a:rPr>
                        <a:t>° </a:t>
                      </a:r>
                    </a:p>
                  </a:txBody>
                  <a:tcPr marL="0" marR="0" marT="0" marB="0" anchor="ctr">
                    <a:lnL w="6350" cmpd="sng">
                      <a:solidFill>
                        <a:srgbClr val="000000"/>
                      </a:solidFill>
                      <a:prstDash val="solid"/>
                    </a:lnL>
                    <a:lnR w="0" cmpd="sng">
                      <a:noFill/>
                      <a:prstDash val="solid"/>
                    </a:lnR>
                    <a:lnT w="6350" cmpd="sng">
                      <a:solidFill>
                        <a:srgbClr val="000000"/>
                      </a:solidFill>
                      <a:prstDash val="solid"/>
                    </a:lnT>
                    <a:lnB w="6350" cmpd="sng">
                      <a:solidFill>
                        <a:srgbClr val="000000"/>
                      </a:solidFill>
                      <a:prstDash val="solid"/>
                    </a:lnB>
                    <a:solidFill>
                      <a:srgbClr val="CCFFFF"/>
                    </a:solidFill>
                  </a:tcPr>
                </a:tc>
                <a:tc>
                  <a:txBody>
                    <a:bodyPr/>
                    <a:lstStyle/>
                    <a:p>
                      <a:pPr marL="0" marR="0" indent="0" algn="ctr">
                        <a:lnSpc>
                          <a:spcPct val="95999"/>
                        </a:lnSpc>
                        <a:spcBef>
                          <a:spcPts val="0"/>
                        </a:spcBef>
                        <a:spcAft>
                          <a:spcPts val="0"/>
                        </a:spcAft>
                        <a:tabLst>
                          <a:tab pos="712470" algn="dec"/>
                        </a:tabLst>
                      </a:pPr>
                      <a:r>
                        <a:rPr lang="en-US" sz="1200" spc="0" dirty="0">
                          <a:solidFill>
                            <a:srgbClr val="000000"/>
                          </a:solidFill>
                          <a:latin typeface="Arial" panose="22635452340000000000" pitchFamily="2"/>
                        </a:rPr>
                        <a:t>11 </a:t>
                      </a:r>
                    </a:p>
                  </a:txBody>
                  <a:tcPr marL="0" marR="0" marT="0" marB="0" anchor="ctr">
                    <a:lnL w="0" cmpd="sng">
                      <a:noFill/>
                      <a:prstDash val="solid"/>
                    </a:lnL>
                    <a:lnR w="0" cmpd="sng">
                      <a:noFill/>
                      <a:prstDash val="solid"/>
                    </a:lnR>
                    <a:lnT w="6350" cmpd="sng">
                      <a:solidFill>
                        <a:srgbClr val="000000"/>
                      </a:solidFill>
                      <a:prstDash val="solid"/>
                    </a:lnT>
                    <a:lnB w="6350" cmpd="sng">
                      <a:solidFill>
                        <a:srgbClr val="000000"/>
                      </a:solidFill>
                      <a:prstDash val="solid"/>
                    </a:lnB>
                    <a:solidFill>
                      <a:srgbClr val="CCFFFF"/>
                    </a:solidFill>
                  </a:tcPr>
                </a:tc>
                <a:extLst>
                  <a:ext uri="{0D108BD9-81ED-4DB2-BD59-A6C34878D82A}">
                    <a16:rowId xmlns:a16="http://schemas.microsoft.com/office/drawing/2014/main" val="10009"/>
                  </a:ext>
                </a:extLst>
              </a:tr>
              <a:tr h="372110">
                <a:tc gridSpan="2">
                  <a:txBody>
                    <a:bodyPr/>
                    <a:lstStyle/>
                    <a:p>
                      <a:pPr marL="0" marR="553720" indent="0" algn="r">
                        <a:lnSpc>
                          <a:spcPct val="95999"/>
                        </a:lnSpc>
                        <a:spcBef>
                          <a:spcPts val="0"/>
                        </a:spcBef>
                        <a:spcAft>
                          <a:spcPts val="0"/>
                        </a:spcAft>
                      </a:pPr>
                      <a:r>
                        <a:rPr lang="en-US" sz="1200" spc="-30" dirty="0">
                          <a:solidFill>
                            <a:schemeClr val="bg1"/>
                          </a:solidFill>
                          <a:latin typeface="Arial" panose="22635452340000000000" pitchFamily="2"/>
                        </a:rPr>
                        <a:t>Comp Down [E410] </a:t>
                      </a:r>
                    </a:p>
                  </a:txBody>
                  <a:tcPr marL="0" marR="0" marT="0" marB="0" anchor="ctr">
                    <a:lnL w="0" cmpd="sng">
                      <a:noFill/>
                      <a:prstDash val="solid"/>
                    </a:lnL>
                    <a:lnR w="0" cmpd="sng">
                      <a:noFill/>
                      <a:prstDash val="solid"/>
                    </a:lnR>
                    <a:lnT w="6350" cmpd="sng">
                      <a:noFill/>
                      <a:prstDash val="solid"/>
                    </a:lnT>
                    <a:lnB w="6350" cmpd="sng">
                      <a:solidFill>
                        <a:srgbClr val="000000"/>
                      </a:solidFill>
                      <a:prstDash val="solid"/>
                    </a:lnB>
                    <a:solidFill>
                      <a:srgbClr val="C00000"/>
                    </a:solidFill>
                  </a:tcPr>
                </a:tc>
                <a:tc hMerge="1">
                  <a:txBody>
                    <a:bodyPr/>
                    <a:lstStyle/>
                    <a:p>
                      <a:pPr algn="l"/>
                      <a:r>
                        <a:rPr lang="en-US" sz="100"/>
                        <a:t> </a:t>
                      </a:r>
                    </a:p>
                  </a:txBody>
                  <a:tcPr/>
                </a:tc>
                <a:tc>
                  <a:txBody>
                    <a:bodyPr/>
                    <a:lstStyle/>
                    <a:p>
                      <a:pPr marL="0" marR="0" indent="0" algn="ctr">
                        <a:lnSpc>
                          <a:spcPct val="95999"/>
                        </a:lnSpc>
                        <a:spcBef>
                          <a:spcPts val="0"/>
                        </a:spcBef>
                        <a:spcAft>
                          <a:spcPts val="0"/>
                        </a:spcAft>
                        <a:tabLst>
                          <a:tab pos="712470" algn="dec"/>
                        </a:tabLst>
                      </a:pPr>
                      <a:r>
                        <a:rPr lang="en-US" sz="1200" spc="0" dirty="0">
                          <a:solidFill>
                            <a:schemeClr val="bg1"/>
                          </a:solidFill>
                          <a:latin typeface="Arial" panose="22635452340000000000" pitchFamily="2"/>
                        </a:rPr>
                        <a:t>11</a:t>
                      </a:r>
                    </a:p>
                  </a:txBody>
                  <a:tcPr marL="0" marR="0" marT="0" marB="0" anchor="ctr">
                    <a:lnL w="0" cmpd="sng">
                      <a:noFill/>
                      <a:prstDash val="solid"/>
                    </a:lnL>
                    <a:lnR w="0" cmpd="sng">
                      <a:noFill/>
                      <a:prstDash val="solid"/>
                    </a:lnR>
                    <a:lnT w="6350" cmpd="sng">
                      <a:solidFill>
                        <a:srgbClr val="000000"/>
                      </a:solidFill>
                      <a:prstDash val="solid"/>
                    </a:lnT>
                    <a:lnB w="6350" cmpd="sng">
                      <a:solidFill>
                        <a:srgbClr val="000000"/>
                      </a:solidFill>
                      <a:prstDash val="solid"/>
                    </a:lnB>
                    <a:solidFill>
                      <a:srgbClr val="C00000"/>
                    </a:solidFill>
                  </a:tcPr>
                </a:tc>
                <a:extLst>
                  <a:ext uri="{0D108BD9-81ED-4DB2-BD59-A6C34878D82A}">
                    <a16:rowId xmlns:a16="http://schemas.microsoft.com/office/drawing/2014/main" val="10010"/>
                  </a:ext>
                </a:extLst>
              </a:tr>
            </a:tbl>
          </a:graphicData>
        </a:graphic>
      </p:graphicFrame>
      <p:sp>
        <p:nvSpPr>
          <p:cNvPr id="4" name="Rectangle 3"/>
          <p:cNvSpPr/>
          <p:nvPr/>
        </p:nvSpPr>
        <p:spPr>
          <a:xfrm>
            <a:off x="4648200" y="2667000"/>
            <a:ext cx="3962400" cy="3657600"/>
          </a:xfrm>
          <a:prstGeom prst="rect">
            <a:avLst/>
          </a:prstGeom>
          <a:noFill/>
          <a:ln w="50800">
            <a:solidFill>
              <a:schemeClr val="tx1"/>
            </a:solidFill>
          </a:ln>
        </p:spPr>
        <p:txBody>
          <a:bodyPr wrap="none" rtlCol="0" anchor="ctr">
            <a:noAutofit/>
          </a:bodyPr>
          <a:lstStyle/>
          <a:p>
            <a:pPr algn="ctr">
              <a:lnSpc>
                <a:spcPct val="150000"/>
              </a:lnSpc>
            </a:pPr>
            <a:endParaRPr lang="en-US" sz="1200" b="0" dirty="0">
              <a:solidFill>
                <a:schemeClr val="tx1"/>
              </a:solidFill>
              <a:latin typeface="Arial" pitchFamily="34" charset="0"/>
              <a:cs typeface="Arial" pitchFamily="34" charset="0"/>
            </a:endParaRPr>
          </a:p>
        </p:txBody>
      </p:sp>
      <p:sp>
        <p:nvSpPr>
          <p:cNvPr id="5" name="Rectangle 4"/>
          <p:cNvSpPr/>
          <p:nvPr/>
        </p:nvSpPr>
        <p:spPr>
          <a:xfrm>
            <a:off x="533400" y="2667000"/>
            <a:ext cx="3733800" cy="2971800"/>
          </a:xfrm>
          <a:prstGeom prst="rect">
            <a:avLst/>
          </a:prstGeom>
          <a:noFill/>
          <a:ln w="50800">
            <a:solidFill>
              <a:schemeClr val="tx1"/>
            </a:solidFill>
          </a:ln>
        </p:spPr>
        <p:txBody>
          <a:bodyPr wrap="none" rtlCol="0" anchor="ctr">
            <a:noAutofit/>
          </a:bodyPr>
          <a:lstStyle/>
          <a:p>
            <a:pPr algn="ctr">
              <a:lnSpc>
                <a:spcPct val="150000"/>
              </a:lnSpc>
            </a:pPr>
            <a:endParaRPr lang="en-US" sz="1200" b="0" dirty="0">
              <a:solidFill>
                <a:schemeClr val="tx1"/>
              </a:solidFill>
              <a:latin typeface="Arial" pitchFamily="34" charset="0"/>
              <a:cs typeface="Arial" pitchFamily="34" charset="0"/>
            </a:endParaRPr>
          </a:p>
        </p:txBody>
      </p:sp>
      <p:sp>
        <p:nvSpPr>
          <p:cNvPr id="6" name="Text Placeholder 26"/>
          <p:cNvSpPr txBox="1">
            <a:spLocks/>
          </p:cNvSpPr>
          <p:nvPr/>
        </p:nvSpPr>
        <p:spPr>
          <a:xfrm>
            <a:off x="572770" y="5715000"/>
            <a:ext cx="3694430" cy="286385"/>
          </a:xfrm>
          <a:prstGeom prst="rect">
            <a:avLst/>
          </a:prstGeom>
          <a:noFill/>
          <a:ln w="8890" cmpd="sng">
            <a:solidFill>
              <a:srgbClr val="F2F3F9"/>
            </a:solidFill>
            <a:prstDash val="solid"/>
          </a:ln>
        </p:spPr>
        <p:txBody>
          <a:bodyPr vert="horz" lIns="0" tIns="45720" rIns="0" bIns="0" anchor="t"/>
          <a:lstStyle>
            <a:lvl1pPr marL="342900" indent="-342900" algn="l" rtl="0" eaLnBrk="1" fontAlgn="base" latinLnBrk="1" hangingPunct="1">
              <a:spcBef>
                <a:spcPct val="20000"/>
              </a:spcBef>
              <a:spcAft>
                <a:spcPct val="0"/>
              </a:spcAft>
              <a:buClr>
                <a:schemeClr val="bg2"/>
              </a:buClr>
              <a:buSzPct val="75000"/>
              <a:buFont typeface="Wingdings" pitchFamily="2" charset="2"/>
              <a:buChar char="n"/>
              <a:defRPr kumimoji="1" sz="3200">
                <a:solidFill>
                  <a:schemeClr val="tx1"/>
                </a:solidFill>
                <a:latin typeface="+mn-lt"/>
                <a:ea typeface="굴림" pitchFamily="34" charset="-127"/>
                <a:cs typeface="+mn-cs"/>
              </a:defRPr>
            </a:lvl1pPr>
            <a:lvl2pPr marL="742950" indent="-285750" algn="l" rtl="0" eaLnBrk="1" fontAlgn="base" latinLnBrk="1" hangingPunct="1">
              <a:spcBef>
                <a:spcPct val="20000"/>
              </a:spcBef>
              <a:spcAft>
                <a:spcPct val="0"/>
              </a:spcAft>
              <a:buClr>
                <a:schemeClr val="accent2"/>
              </a:buClr>
              <a:buSzPct val="80000"/>
              <a:buFont typeface="Wingdings" pitchFamily="2" charset="2"/>
              <a:buChar char="¨"/>
              <a:defRPr kumimoji="1" sz="2800">
                <a:solidFill>
                  <a:schemeClr val="tx1"/>
                </a:solidFill>
                <a:latin typeface="+mn-lt"/>
                <a:ea typeface="굴림" pitchFamily="34" charset="-127"/>
              </a:defRPr>
            </a:lvl2pPr>
            <a:lvl3pPr marL="1143000" indent="-228600" algn="l" rtl="0" eaLnBrk="1" fontAlgn="base" latinLnBrk="1" hangingPunct="1">
              <a:spcBef>
                <a:spcPct val="20000"/>
              </a:spcBef>
              <a:spcAft>
                <a:spcPct val="0"/>
              </a:spcAft>
              <a:buClr>
                <a:schemeClr val="bg2"/>
              </a:buClr>
              <a:buSzPct val="65000"/>
              <a:buFont typeface="Wingdings" pitchFamily="2" charset="2"/>
              <a:buChar char="n"/>
              <a:defRPr kumimoji="1" sz="2400">
                <a:solidFill>
                  <a:schemeClr val="tx1"/>
                </a:solidFill>
                <a:latin typeface="+mn-lt"/>
                <a:ea typeface="굴림" pitchFamily="34" charset="-127"/>
              </a:defRPr>
            </a:lvl3pPr>
            <a:lvl4pPr marL="1600200" indent="-228600" algn="l" rtl="0" eaLnBrk="1" fontAlgn="base" latinLnBrk="1" hangingPunct="1">
              <a:spcBef>
                <a:spcPct val="20000"/>
              </a:spcBef>
              <a:spcAft>
                <a:spcPct val="0"/>
              </a:spcAft>
              <a:buClr>
                <a:schemeClr val="accent2"/>
              </a:buClr>
              <a:buSzPct val="70000"/>
              <a:buFont typeface="Wingdings" pitchFamily="2" charset="2"/>
              <a:buChar char="¨"/>
              <a:defRPr kumimoji="1" sz="2000">
                <a:solidFill>
                  <a:schemeClr val="tx1"/>
                </a:solidFill>
                <a:latin typeface="+mn-lt"/>
                <a:ea typeface="굴림" pitchFamily="34" charset="-127"/>
              </a:defRPr>
            </a:lvl4pPr>
            <a:lvl5pPr marL="20574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굴림" pitchFamily="34" charset="-127"/>
              </a:defRPr>
            </a:lvl5pPr>
            <a:lvl6pPr marL="25146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pPr marL="0" indent="0">
              <a:lnSpc>
                <a:spcPct val="105599"/>
              </a:lnSpc>
              <a:spcAft>
                <a:spcPts val="360"/>
              </a:spcAft>
            </a:pPr>
            <a:r>
              <a:rPr lang="en-US" sz="300" kern="0" spc="-5" dirty="0">
                <a:solidFill>
                  <a:srgbClr val="000000"/>
                </a:solidFill>
                <a:latin typeface="Arial" panose="22635452340000000000" pitchFamily="2"/>
              </a:rPr>
              <a:t>※</a:t>
            </a:r>
            <a:r>
              <a:rPr lang="en-US" sz="1200" kern="0" spc="-5" dirty="0">
                <a:solidFill>
                  <a:srgbClr val="FF0000"/>
                </a:solidFill>
                <a:latin typeface="Arial" panose="22635452340000000000" pitchFamily="2"/>
              </a:rPr>
              <a:t> [45 psig</a:t>
            </a:r>
            <a:r>
              <a:rPr lang="en-US" sz="1200" kern="0" spc="-5" dirty="0">
                <a:solidFill>
                  <a:srgbClr val="000000"/>
                </a:solidFill>
                <a:latin typeface="Arial" panose="22635452340000000000" pitchFamily="2"/>
              </a:rPr>
              <a:t> ] : HGV On /</a:t>
            </a:r>
            <a:r>
              <a:rPr lang="en-US" sz="1200" kern="0" spc="-5" dirty="0">
                <a:solidFill>
                  <a:srgbClr val="FF0000"/>
                </a:solidFill>
                <a:latin typeface="Arial" panose="22635452340000000000" pitchFamily="2"/>
              </a:rPr>
              <a:t> [59 psig</a:t>
            </a:r>
            <a:r>
              <a:rPr lang="en-US" sz="1200" kern="0" spc="-5" dirty="0">
                <a:solidFill>
                  <a:srgbClr val="000000"/>
                </a:solidFill>
                <a:latin typeface="Arial" panose="22635452340000000000" pitchFamily="2"/>
              </a:rPr>
              <a:t> ] : HGV Off </a:t>
            </a:r>
          </a:p>
        </p:txBody>
      </p:sp>
      <p:sp>
        <p:nvSpPr>
          <p:cNvPr id="7" name="Text Placeholder 16"/>
          <p:cNvSpPr txBox="1">
            <a:spLocks/>
          </p:cNvSpPr>
          <p:nvPr/>
        </p:nvSpPr>
        <p:spPr>
          <a:xfrm>
            <a:off x="4754880" y="6363970"/>
            <a:ext cx="3453130" cy="189230"/>
          </a:xfrm>
          <a:prstGeom prst="rect">
            <a:avLst/>
          </a:prstGeom>
          <a:noFill/>
          <a:ln w="0" cmpd="sng">
            <a:noFill/>
            <a:prstDash val="solid"/>
          </a:ln>
        </p:spPr>
        <p:txBody>
          <a:bodyPr vert="horz" lIns="0" tIns="0" rIns="0" bIns="0" anchor="t"/>
          <a:lstStyle>
            <a:lvl1pPr marL="342900" indent="-342900" algn="l" rtl="0" eaLnBrk="1" fontAlgn="base" latinLnBrk="1" hangingPunct="1">
              <a:spcBef>
                <a:spcPct val="20000"/>
              </a:spcBef>
              <a:spcAft>
                <a:spcPct val="0"/>
              </a:spcAft>
              <a:buClr>
                <a:schemeClr val="bg2"/>
              </a:buClr>
              <a:buSzPct val="75000"/>
              <a:buFont typeface="Wingdings" pitchFamily="2" charset="2"/>
              <a:buChar char="n"/>
              <a:defRPr kumimoji="1" sz="3200">
                <a:solidFill>
                  <a:schemeClr val="tx1"/>
                </a:solidFill>
                <a:latin typeface="+mn-lt"/>
                <a:ea typeface="굴림" pitchFamily="34" charset="-127"/>
                <a:cs typeface="+mn-cs"/>
              </a:defRPr>
            </a:lvl1pPr>
            <a:lvl2pPr marL="742950" indent="-285750" algn="l" rtl="0" eaLnBrk="1" fontAlgn="base" latinLnBrk="1" hangingPunct="1">
              <a:spcBef>
                <a:spcPct val="20000"/>
              </a:spcBef>
              <a:spcAft>
                <a:spcPct val="0"/>
              </a:spcAft>
              <a:buClr>
                <a:schemeClr val="accent2"/>
              </a:buClr>
              <a:buSzPct val="80000"/>
              <a:buFont typeface="Wingdings" pitchFamily="2" charset="2"/>
              <a:buChar char="¨"/>
              <a:defRPr kumimoji="1" sz="2800">
                <a:solidFill>
                  <a:schemeClr val="tx1"/>
                </a:solidFill>
                <a:latin typeface="+mn-lt"/>
                <a:ea typeface="굴림" pitchFamily="34" charset="-127"/>
              </a:defRPr>
            </a:lvl2pPr>
            <a:lvl3pPr marL="1143000" indent="-228600" algn="l" rtl="0" eaLnBrk="1" fontAlgn="base" latinLnBrk="1" hangingPunct="1">
              <a:spcBef>
                <a:spcPct val="20000"/>
              </a:spcBef>
              <a:spcAft>
                <a:spcPct val="0"/>
              </a:spcAft>
              <a:buClr>
                <a:schemeClr val="bg2"/>
              </a:buClr>
              <a:buSzPct val="65000"/>
              <a:buFont typeface="Wingdings" pitchFamily="2" charset="2"/>
              <a:buChar char="n"/>
              <a:defRPr kumimoji="1" sz="2400">
                <a:solidFill>
                  <a:schemeClr val="tx1"/>
                </a:solidFill>
                <a:latin typeface="+mn-lt"/>
                <a:ea typeface="굴림" pitchFamily="34" charset="-127"/>
              </a:defRPr>
            </a:lvl3pPr>
            <a:lvl4pPr marL="1600200" indent="-228600" algn="l" rtl="0" eaLnBrk="1" fontAlgn="base" latinLnBrk="1" hangingPunct="1">
              <a:spcBef>
                <a:spcPct val="20000"/>
              </a:spcBef>
              <a:spcAft>
                <a:spcPct val="0"/>
              </a:spcAft>
              <a:buClr>
                <a:schemeClr val="accent2"/>
              </a:buClr>
              <a:buSzPct val="70000"/>
              <a:buFont typeface="Wingdings" pitchFamily="2" charset="2"/>
              <a:buChar char="¨"/>
              <a:defRPr kumimoji="1" sz="2000">
                <a:solidFill>
                  <a:schemeClr val="tx1"/>
                </a:solidFill>
                <a:latin typeface="+mn-lt"/>
                <a:ea typeface="굴림" pitchFamily="34" charset="-127"/>
              </a:defRPr>
            </a:lvl4pPr>
            <a:lvl5pPr marL="20574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굴림" pitchFamily="34" charset="-127"/>
              </a:defRPr>
            </a:lvl5pPr>
            <a:lvl6pPr marL="25146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pPr marL="0" indent="0">
              <a:lnSpc>
                <a:spcPct val="95999"/>
              </a:lnSpc>
              <a:spcAft>
                <a:spcPts val="0"/>
              </a:spcAft>
            </a:pPr>
            <a:r>
              <a:rPr lang="en-US" sz="300" kern="0" spc="-10" dirty="0">
                <a:solidFill>
                  <a:srgbClr val="000000"/>
                </a:solidFill>
                <a:latin typeface="Arial" panose="22635452340000000000" pitchFamily="2"/>
              </a:rPr>
              <a:t>※</a:t>
            </a:r>
            <a:r>
              <a:rPr lang="en-US" sz="1200" kern="0" spc="-10" dirty="0">
                <a:solidFill>
                  <a:srgbClr val="FF0000"/>
                </a:solidFill>
                <a:latin typeface="Arial" panose="22635452340000000000" pitchFamily="2"/>
              </a:rPr>
              <a:t> [19 psig</a:t>
            </a:r>
            <a:r>
              <a:rPr lang="en-US" sz="1200" kern="0" spc="-10" dirty="0">
                <a:solidFill>
                  <a:srgbClr val="000000"/>
                </a:solidFill>
                <a:latin typeface="Arial" panose="22635452340000000000" pitchFamily="2"/>
              </a:rPr>
              <a:t> ] : HGV On /</a:t>
            </a:r>
            <a:r>
              <a:rPr lang="en-US" sz="1200" kern="0" spc="-10" dirty="0">
                <a:solidFill>
                  <a:srgbClr val="FF0000"/>
                </a:solidFill>
                <a:latin typeface="Arial" panose="22635452340000000000" pitchFamily="2"/>
              </a:rPr>
              <a:t> [34 psig</a:t>
            </a:r>
            <a:r>
              <a:rPr lang="en-US" sz="1200" kern="0" spc="-10" dirty="0">
                <a:solidFill>
                  <a:srgbClr val="000000"/>
                </a:solidFill>
                <a:latin typeface="Arial" panose="22635452340000000000" pitchFamily="2"/>
              </a:rPr>
              <a:t> ] : HGV Off </a:t>
            </a:r>
          </a:p>
        </p:txBody>
      </p:sp>
      <p:sp>
        <p:nvSpPr>
          <p:cNvPr id="8" name="Text Placeholder 22"/>
          <p:cNvSpPr txBox="1">
            <a:spLocks/>
          </p:cNvSpPr>
          <p:nvPr/>
        </p:nvSpPr>
        <p:spPr>
          <a:xfrm>
            <a:off x="1935480" y="2209800"/>
            <a:ext cx="887095" cy="381000"/>
          </a:xfrm>
          <a:prstGeom prst="rect">
            <a:avLst/>
          </a:prstGeom>
          <a:solidFill>
            <a:srgbClr val="7093FE"/>
          </a:solidFill>
          <a:ln w="0" cmpd="sng">
            <a:noFill/>
            <a:prstDash val="solid"/>
          </a:ln>
        </p:spPr>
        <p:txBody>
          <a:bodyPr vert="horz" lIns="0" tIns="137160" rIns="0" bIns="0" anchor="t">
            <a:normAutofit fontScale="97500"/>
          </a:bodyPr>
          <a:lstStyle>
            <a:lvl1pPr marL="342900" indent="-342900" algn="l" rtl="0" eaLnBrk="1" fontAlgn="base" latinLnBrk="1" hangingPunct="1">
              <a:spcBef>
                <a:spcPct val="20000"/>
              </a:spcBef>
              <a:spcAft>
                <a:spcPct val="0"/>
              </a:spcAft>
              <a:buClr>
                <a:schemeClr val="bg2"/>
              </a:buClr>
              <a:buSzPct val="75000"/>
              <a:buFont typeface="Wingdings" pitchFamily="2" charset="2"/>
              <a:buChar char="n"/>
              <a:defRPr kumimoji="1" sz="3200">
                <a:solidFill>
                  <a:schemeClr val="tx1"/>
                </a:solidFill>
                <a:latin typeface="+mn-lt"/>
                <a:ea typeface="굴림" pitchFamily="34" charset="-127"/>
                <a:cs typeface="+mn-cs"/>
              </a:defRPr>
            </a:lvl1pPr>
            <a:lvl2pPr marL="742950" indent="-285750" algn="l" rtl="0" eaLnBrk="1" fontAlgn="base" latinLnBrk="1" hangingPunct="1">
              <a:spcBef>
                <a:spcPct val="20000"/>
              </a:spcBef>
              <a:spcAft>
                <a:spcPct val="0"/>
              </a:spcAft>
              <a:buClr>
                <a:schemeClr val="accent2"/>
              </a:buClr>
              <a:buSzPct val="80000"/>
              <a:buFont typeface="Wingdings" pitchFamily="2" charset="2"/>
              <a:buChar char="¨"/>
              <a:defRPr kumimoji="1" sz="2800">
                <a:solidFill>
                  <a:schemeClr val="tx1"/>
                </a:solidFill>
                <a:latin typeface="+mn-lt"/>
                <a:ea typeface="굴림" pitchFamily="34" charset="-127"/>
              </a:defRPr>
            </a:lvl2pPr>
            <a:lvl3pPr marL="1143000" indent="-228600" algn="l" rtl="0" eaLnBrk="1" fontAlgn="base" latinLnBrk="1" hangingPunct="1">
              <a:spcBef>
                <a:spcPct val="20000"/>
              </a:spcBef>
              <a:spcAft>
                <a:spcPct val="0"/>
              </a:spcAft>
              <a:buClr>
                <a:schemeClr val="bg2"/>
              </a:buClr>
              <a:buSzPct val="65000"/>
              <a:buFont typeface="Wingdings" pitchFamily="2" charset="2"/>
              <a:buChar char="n"/>
              <a:defRPr kumimoji="1" sz="2400">
                <a:solidFill>
                  <a:schemeClr val="tx1"/>
                </a:solidFill>
                <a:latin typeface="+mn-lt"/>
                <a:ea typeface="굴림" pitchFamily="34" charset="-127"/>
              </a:defRPr>
            </a:lvl3pPr>
            <a:lvl4pPr marL="1600200" indent="-228600" algn="l" rtl="0" eaLnBrk="1" fontAlgn="base" latinLnBrk="1" hangingPunct="1">
              <a:spcBef>
                <a:spcPct val="20000"/>
              </a:spcBef>
              <a:spcAft>
                <a:spcPct val="0"/>
              </a:spcAft>
              <a:buClr>
                <a:schemeClr val="accent2"/>
              </a:buClr>
              <a:buSzPct val="70000"/>
              <a:buFont typeface="Wingdings" pitchFamily="2" charset="2"/>
              <a:buChar char="¨"/>
              <a:defRPr kumimoji="1" sz="2000">
                <a:solidFill>
                  <a:schemeClr val="tx1"/>
                </a:solidFill>
                <a:latin typeface="+mn-lt"/>
                <a:ea typeface="굴림" pitchFamily="34" charset="-127"/>
              </a:defRPr>
            </a:lvl4pPr>
            <a:lvl5pPr marL="20574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굴림" pitchFamily="34" charset="-127"/>
              </a:defRPr>
            </a:lvl5pPr>
            <a:lvl6pPr marL="25146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pPr marL="0" indent="0" algn="ctr">
              <a:lnSpc>
                <a:spcPct val="95999"/>
              </a:lnSpc>
              <a:spcAft>
                <a:spcPts val="0"/>
              </a:spcAft>
              <a:buNone/>
            </a:pPr>
            <a:r>
              <a:rPr lang="en-US" sz="1200" b="1" kern="0" dirty="0">
                <a:solidFill>
                  <a:srgbClr val="000000"/>
                </a:solidFill>
                <a:latin typeface="Arial" panose="22635452340000000000" pitchFamily="2"/>
              </a:rPr>
              <a:t>Cooling </a:t>
            </a:r>
          </a:p>
        </p:txBody>
      </p:sp>
      <p:sp>
        <p:nvSpPr>
          <p:cNvPr id="10" name="Text Placeholder 22"/>
          <p:cNvSpPr txBox="1">
            <a:spLocks/>
          </p:cNvSpPr>
          <p:nvPr/>
        </p:nvSpPr>
        <p:spPr>
          <a:xfrm>
            <a:off x="6185852" y="2209800"/>
            <a:ext cx="887095" cy="381000"/>
          </a:xfrm>
          <a:prstGeom prst="rect">
            <a:avLst/>
          </a:prstGeom>
          <a:solidFill>
            <a:srgbClr val="F4220C"/>
          </a:solidFill>
          <a:ln w="0" cmpd="sng">
            <a:noFill/>
            <a:prstDash val="solid"/>
          </a:ln>
        </p:spPr>
        <p:txBody>
          <a:bodyPr vert="horz" lIns="0" tIns="137160" rIns="0" bIns="0" anchor="t">
            <a:normAutofit fontScale="97500"/>
          </a:bodyPr>
          <a:lstStyle>
            <a:lvl1pPr marL="342900" indent="-342900" algn="l" rtl="0" eaLnBrk="1" fontAlgn="base" latinLnBrk="1" hangingPunct="1">
              <a:spcBef>
                <a:spcPct val="20000"/>
              </a:spcBef>
              <a:spcAft>
                <a:spcPct val="0"/>
              </a:spcAft>
              <a:buClr>
                <a:schemeClr val="bg2"/>
              </a:buClr>
              <a:buSzPct val="75000"/>
              <a:buFont typeface="Wingdings" pitchFamily="2" charset="2"/>
              <a:buChar char="n"/>
              <a:defRPr kumimoji="1" sz="3200">
                <a:solidFill>
                  <a:schemeClr val="tx1"/>
                </a:solidFill>
                <a:latin typeface="+mn-lt"/>
                <a:ea typeface="굴림" pitchFamily="34" charset="-127"/>
                <a:cs typeface="+mn-cs"/>
              </a:defRPr>
            </a:lvl1pPr>
            <a:lvl2pPr marL="742950" indent="-285750" algn="l" rtl="0" eaLnBrk="1" fontAlgn="base" latinLnBrk="1" hangingPunct="1">
              <a:spcBef>
                <a:spcPct val="20000"/>
              </a:spcBef>
              <a:spcAft>
                <a:spcPct val="0"/>
              </a:spcAft>
              <a:buClr>
                <a:schemeClr val="accent2"/>
              </a:buClr>
              <a:buSzPct val="80000"/>
              <a:buFont typeface="Wingdings" pitchFamily="2" charset="2"/>
              <a:buChar char="¨"/>
              <a:defRPr kumimoji="1" sz="2800">
                <a:solidFill>
                  <a:schemeClr val="tx1"/>
                </a:solidFill>
                <a:latin typeface="+mn-lt"/>
                <a:ea typeface="굴림" pitchFamily="34" charset="-127"/>
              </a:defRPr>
            </a:lvl2pPr>
            <a:lvl3pPr marL="1143000" indent="-228600" algn="l" rtl="0" eaLnBrk="1" fontAlgn="base" latinLnBrk="1" hangingPunct="1">
              <a:spcBef>
                <a:spcPct val="20000"/>
              </a:spcBef>
              <a:spcAft>
                <a:spcPct val="0"/>
              </a:spcAft>
              <a:buClr>
                <a:schemeClr val="bg2"/>
              </a:buClr>
              <a:buSzPct val="65000"/>
              <a:buFont typeface="Wingdings" pitchFamily="2" charset="2"/>
              <a:buChar char="n"/>
              <a:defRPr kumimoji="1" sz="2400">
                <a:solidFill>
                  <a:schemeClr val="tx1"/>
                </a:solidFill>
                <a:latin typeface="+mn-lt"/>
                <a:ea typeface="굴림" pitchFamily="34" charset="-127"/>
              </a:defRPr>
            </a:lvl3pPr>
            <a:lvl4pPr marL="1600200" indent="-228600" algn="l" rtl="0" eaLnBrk="1" fontAlgn="base" latinLnBrk="1" hangingPunct="1">
              <a:spcBef>
                <a:spcPct val="20000"/>
              </a:spcBef>
              <a:spcAft>
                <a:spcPct val="0"/>
              </a:spcAft>
              <a:buClr>
                <a:schemeClr val="accent2"/>
              </a:buClr>
              <a:buSzPct val="70000"/>
              <a:buFont typeface="Wingdings" pitchFamily="2" charset="2"/>
              <a:buChar char="¨"/>
              <a:defRPr kumimoji="1" sz="2000">
                <a:solidFill>
                  <a:schemeClr val="tx1"/>
                </a:solidFill>
                <a:latin typeface="+mn-lt"/>
                <a:ea typeface="굴림" pitchFamily="34" charset="-127"/>
              </a:defRPr>
            </a:lvl4pPr>
            <a:lvl5pPr marL="20574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굴림" pitchFamily="34" charset="-127"/>
              </a:defRPr>
            </a:lvl5pPr>
            <a:lvl6pPr marL="25146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pPr marL="0" indent="0" algn="ctr">
              <a:lnSpc>
                <a:spcPct val="95999"/>
              </a:lnSpc>
              <a:spcAft>
                <a:spcPts val="0"/>
              </a:spcAft>
              <a:buNone/>
            </a:pPr>
            <a:r>
              <a:rPr lang="en-US" sz="1200" b="1" kern="0" dirty="0">
                <a:solidFill>
                  <a:srgbClr val="000000"/>
                </a:solidFill>
                <a:latin typeface="Arial" panose="22635452340000000000" pitchFamily="2"/>
              </a:rPr>
              <a:t>Heating </a:t>
            </a:r>
          </a:p>
        </p:txBody>
      </p:sp>
      <p:sp>
        <p:nvSpPr>
          <p:cNvPr id="11" name="TextBox 10"/>
          <p:cNvSpPr txBox="1"/>
          <p:nvPr/>
        </p:nvSpPr>
        <p:spPr>
          <a:xfrm>
            <a:off x="152400" y="152400"/>
            <a:ext cx="7162800" cy="461665"/>
          </a:xfrm>
          <a:prstGeom prst="rect">
            <a:avLst/>
          </a:prstGeom>
          <a:noFill/>
        </p:spPr>
        <p:txBody>
          <a:bodyPr wrap="square" rtlCol="0">
            <a:spAutoFit/>
          </a:bodyPr>
          <a:lstStyle/>
          <a:p>
            <a:r>
              <a:rPr lang="en-US" sz="2400" b="1" dirty="0">
                <a:solidFill>
                  <a:schemeClr val="bg1"/>
                </a:solidFill>
                <a:latin typeface="Arial" pitchFamily="34" charset="0"/>
                <a:cs typeface="Arial" pitchFamily="34" charset="0"/>
              </a:rPr>
              <a:t> Low Pressure Protection</a:t>
            </a:r>
          </a:p>
        </p:txBody>
      </p:sp>
      <p:sp>
        <p:nvSpPr>
          <p:cNvPr id="12" name="TextBox 11"/>
          <p:cNvSpPr txBox="1"/>
          <p:nvPr/>
        </p:nvSpPr>
        <p:spPr>
          <a:xfrm>
            <a:off x="152400" y="990600"/>
            <a:ext cx="8055610" cy="738664"/>
          </a:xfrm>
          <a:prstGeom prst="rect">
            <a:avLst/>
          </a:prstGeom>
          <a:noFill/>
        </p:spPr>
        <p:txBody>
          <a:bodyPr wrap="square" rtlCol="0">
            <a:spAutoFit/>
          </a:bodyPr>
          <a:lstStyle/>
          <a:p>
            <a:r>
              <a:rPr lang="en-US" sz="1400" b="0" dirty="0">
                <a:solidFill>
                  <a:schemeClr val="tx1"/>
                </a:solidFill>
                <a:latin typeface="Arial" pitchFamily="34" charset="0"/>
                <a:cs typeface="Arial" pitchFamily="34" charset="0"/>
              </a:rPr>
              <a:t>Protects the compressor form low pressure condition </a:t>
            </a:r>
          </a:p>
          <a:p>
            <a:endParaRPr lang="en-US" sz="1400" dirty="0">
              <a:latin typeface="Arial" pitchFamily="34" charset="0"/>
              <a:cs typeface="Arial" pitchFamily="34" charset="0"/>
            </a:endParaRPr>
          </a:p>
          <a:p>
            <a:r>
              <a:rPr lang="en-US" sz="1400" b="0" dirty="0">
                <a:solidFill>
                  <a:schemeClr val="tx1"/>
                </a:solidFill>
                <a:latin typeface="Arial" pitchFamily="34" charset="0"/>
                <a:cs typeface="Arial" pitchFamily="34" charset="0"/>
              </a:rPr>
              <a:t>Process: HZ hold 	HZ down	     HP down        Comp down E407</a:t>
            </a:r>
          </a:p>
        </p:txBody>
      </p:sp>
      <p:cxnSp>
        <p:nvCxnSpPr>
          <p:cNvPr id="13" name="Straight Arrow Connector 12"/>
          <p:cNvCxnSpPr/>
          <p:nvPr/>
        </p:nvCxnSpPr>
        <p:spPr bwMode="auto">
          <a:xfrm>
            <a:off x="1676400" y="1589964"/>
            <a:ext cx="304800" cy="0"/>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14" name="Straight Arrow Connector 13"/>
          <p:cNvCxnSpPr/>
          <p:nvPr/>
        </p:nvCxnSpPr>
        <p:spPr bwMode="auto">
          <a:xfrm>
            <a:off x="2822575" y="1589964"/>
            <a:ext cx="304800" cy="0"/>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15" name="Straight Arrow Connector 14"/>
          <p:cNvCxnSpPr/>
          <p:nvPr/>
        </p:nvCxnSpPr>
        <p:spPr bwMode="auto">
          <a:xfrm>
            <a:off x="3962400" y="1589964"/>
            <a:ext cx="304800" cy="0"/>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378121815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765175" y="2115185"/>
            <a:ext cx="8339455" cy="4733925"/>
            <a:chOff x="765175" y="2115185"/>
            <a:chExt cx="8339455" cy="4733925"/>
          </a:xfrm>
        </p:grpSpPr>
        <p:grpSp>
          <p:nvGrpSpPr>
            <p:cNvPr id="26" name="Group 25"/>
            <p:cNvGrpSpPr/>
            <p:nvPr/>
          </p:nvGrpSpPr>
          <p:grpSpPr>
            <a:xfrm>
              <a:off x="765175" y="2115185"/>
              <a:ext cx="8339455" cy="4733925"/>
              <a:chOff x="765175" y="2115185"/>
              <a:chExt cx="8339455" cy="4733925"/>
            </a:xfrm>
          </p:grpSpPr>
          <p:pic>
            <p:nvPicPr>
              <p:cNvPr id="2" name="Image.jpg"/>
              <p:cNvPicPr/>
              <p:nvPr/>
            </p:nvPicPr>
            <p:blipFill>
              <a:blip r:embed="rId2">
                <a:extLst>
                  <a:ext uri="{28A0092B-C50C-407E-A947-70E740481C1C}">
                    <a14:useLocalDpi xmlns:a14="http://schemas.microsoft.com/office/drawing/2010/main" val="0"/>
                  </a:ext>
                </a:extLst>
              </a:blip>
              <a:stretch>
                <a:fillRect/>
              </a:stretch>
            </p:blipFill>
            <p:spPr>
              <a:xfrm>
                <a:off x="765175" y="2115185"/>
                <a:ext cx="8339455" cy="4733925"/>
              </a:xfrm>
              <a:prstGeom prst="rect">
                <a:avLst/>
              </a:prstGeom>
            </p:spPr>
          </p:pic>
          <p:sp>
            <p:nvSpPr>
              <p:cNvPr id="25" name="Rectangle 24"/>
              <p:cNvSpPr/>
              <p:nvPr/>
            </p:nvSpPr>
            <p:spPr>
              <a:xfrm>
                <a:off x="5029200" y="6705600"/>
                <a:ext cx="579120" cy="143510"/>
              </a:xfrm>
              <a:prstGeom prst="rect">
                <a:avLst/>
              </a:prstGeom>
              <a:solidFill>
                <a:schemeClr val="bg1"/>
              </a:solidFill>
              <a:ln>
                <a:noFill/>
              </a:ln>
            </p:spPr>
            <p:txBody>
              <a:bodyPr wrap="none" rtlCol="0" anchor="ctr">
                <a:noAutofit/>
              </a:bodyPr>
              <a:lstStyle/>
              <a:p>
                <a:pPr algn="ctr">
                  <a:lnSpc>
                    <a:spcPct val="150000"/>
                  </a:lnSpc>
                </a:pPr>
                <a:endParaRPr lang="en-US" sz="1200" b="0" dirty="0">
                  <a:solidFill>
                    <a:schemeClr val="tx1"/>
                  </a:solidFill>
                  <a:latin typeface="Arial" pitchFamily="34" charset="0"/>
                  <a:cs typeface="Arial" pitchFamily="34" charset="0"/>
                </a:endParaRPr>
              </a:p>
            </p:txBody>
          </p:sp>
        </p:grpSp>
        <p:sp>
          <p:nvSpPr>
            <p:cNvPr id="24" name="Rectangle 23"/>
            <p:cNvSpPr/>
            <p:nvPr/>
          </p:nvSpPr>
          <p:spPr>
            <a:xfrm>
              <a:off x="5455920" y="2115185"/>
              <a:ext cx="3648710" cy="664845"/>
            </a:xfrm>
            <a:prstGeom prst="rect">
              <a:avLst/>
            </a:prstGeom>
            <a:solidFill>
              <a:schemeClr val="bg1"/>
            </a:solidFill>
            <a:ln>
              <a:noFill/>
            </a:ln>
          </p:spPr>
          <p:txBody>
            <a:bodyPr wrap="none" rtlCol="0" anchor="ctr">
              <a:noAutofit/>
            </a:bodyPr>
            <a:lstStyle/>
            <a:p>
              <a:pPr algn="ctr">
                <a:lnSpc>
                  <a:spcPct val="150000"/>
                </a:lnSpc>
              </a:pPr>
              <a:endParaRPr lang="en-US" sz="1200" b="0" dirty="0">
                <a:solidFill>
                  <a:schemeClr val="tx1"/>
                </a:solidFill>
                <a:latin typeface="Arial" pitchFamily="34" charset="0"/>
                <a:cs typeface="Arial" pitchFamily="34" charset="0"/>
              </a:endParaRPr>
            </a:p>
          </p:txBody>
        </p:sp>
      </p:grpSp>
      <p:sp>
        <p:nvSpPr>
          <p:cNvPr id="3" name="Text Placeholder 11"/>
          <p:cNvSpPr txBox="1">
            <a:spLocks/>
          </p:cNvSpPr>
          <p:nvPr/>
        </p:nvSpPr>
        <p:spPr>
          <a:xfrm>
            <a:off x="3752215" y="2780030"/>
            <a:ext cx="2169795" cy="222250"/>
          </a:xfrm>
          <a:prstGeom prst="rect">
            <a:avLst/>
          </a:prstGeom>
          <a:noFill/>
          <a:ln w="8890" cmpd="sng">
            <a:solidFill>
              <a:srgbClr val="000000"/>
            </a:solidFill>
            <a:prstDash val="solid"/>
          </a:ln>
        </p:spPr>
        <p:txBody>
          <a:bodyPr vert="horz" lIns="0" tIns="22860" rIns="0" bIns="0" anchor="t"/>
          <a:lstStyle>
            <a:lvl1pPr marL="342900" indent="-342900" algn="l" rtl="0" eaLnBrk="1" fontAlgn="base" latinLnBrk="1" hangingPunct="1">
              <a:spcBef>
                <a:spcPct val="20000"/>
              </a:spcBef>
              <a:spcAft>
                <a:spcPct val="0"/>
              </a:spcAft>
              <a:buClr>
                <a:schemeClr val="bg2"/>
              </a:buClr>
              <a:buSzPct val="75000"/>
              <a:buFont typeface="Wingdings" pitchFamily="2" charset="2"/>
              <a:buChar char="n"/>
              <a:defRPr kumimoji="1" sz="3200">
                <a:solidFill>
                  <a:schemeClr val="tx1"/>
                </a:solidFill>
                <a:latin typeface="+mn-lt"/>
                <a:ea typeface="굴림" pitchFamily="34" charset="-127"/>
                <a:cs typeface="+mn-cs"/>
              </a:defRPr>
            </a:lvl1pPr>
            <a:lvl2pPr marL="742950" indent="-285750" algn="l" rtl="0" eaLnBrk="1" fontAlgn="base" latinLnBrk="1" hangingPunct="1">
              <a:spcBef>
                <a:spcPct val="20000"/>
              </a:spcBef>
              <a:spcAft>
                <a:spcPct val="0"/>
              </a:spcAft>
              <a:buClr>
                <a:schemeClr val="accent2"/>
              </a:buClr>
              <a:buSzPct val="80000"/>
              <a:buFont typeface="Wingdings" pitchFamily="2" charset="2"/>
              <a:buChar char="¨"/>
              <a:defRPr kumimoji="1" sz="2800">
                <a:solidFill>
                  <a:schemeClr val="tx1"/>
                </a:solidFill>
                <a:latin typeface="+mn-lt"/>
                <a:ea typeface="굴림" pitchFamily="34" charset="-127"/>
              </a:defRPr>
            </a:lvl2pPr>
            <a:lvl3pPr marL="1143000" indent="-228600" algn="l" rtl="0" eaLnBrk="1" fontAlgn="base" latinLnBrk="1" hangingPunct="1">
              <a:spcBef>
                <a:spcPct val="20000"/>
              </a:spcBef>
              <a:spcAft>
                <a:spcPct val="0"/>
              </a:spcAft>
              <a:buClr>
                <a:schemeClr val="bg2"/>
              </a:buClr>
              <a:buSzPct val="65000"/>
              <a:buFont typeface="Wingdings" pitchFamily="2" charset="2"/>
              <a:buChar char="n"/>
              <a:defRPr kumimoji="1" sz="2400">
                <a:solidFill>
                  <a:schemeClr val="tx1"/>
                </a:solidFill>
                <a:latin typeface="+mn-lt"/>
                <a:ea typeface="굴림" pitchFamily="34" charset="-127"/>
              </a:defRPr>
            </a:lvl3pPr>
            <a:lvl4pPr marL="1600200" indent="-228600" algn="l" rtl="0" eaLnBrk="1" fontAlgn="base" latinLnBrk="1" hangingPunct="1">
              <a:spcBef>
                <a:spcPct val="20000"/>
              </a:spcBef>
              <a:spcAft>
                <a:spcPct val="0"/>
              </a:spcAft>
              <a:buClr>
                <a:schemeClr val="accent2"/>
              </a:buClr>
              <a:buSzPct val="70000"/>
              <a:buFont typeface="Wingdings" pitchFamily="2" charset="2"/>
              <a:buChar char="¨"/>
              <a:defRPr kumimoji="1" sz="2000">
                <a:solidFill>
                  <a:schemeClr val="tx1"/>
                </a:solidFill>
                <a:latin typeface="+mn-lt"/>
                <a:ea typeface="굴림" pitchFamily="34" charset="-127"/>
              </a:defRPr>
            </a:lvl4pPr>
            <a:lvl5pPr marL="20574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굴림" pitchFamily="34" charset="-127"/>
              </a:defRPr>
            </a:lvl5pPr>
            <a:lvl6pPr marL="25146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pPr marL="0" indent="0" algn="r">
              <a:lnSpc>
                <a:spcPct val="95999"/>
              </a:lnSpc>
              <a:spcAft>
                <a:spcPts val="180"/>
              </a:spcAft>
            </a:pPr>
            <a:r>
              <a:rPr lang="en-US" sz="1200" b="1" kern="0" spc="-30">
                <a:solidFill>
                  <a:srgbClr val="FF0000"/>
                </a:solidFill>
                <a:latin typeface="Arial" panose="22635452340000000000" pitchFamily="2"/>
              </a:rPr>
              <a:t>Compressor Trip = E416 </a:t>
            </a:r>
          </a:p>
        </p:txBody>
      </p:sp>
      <p:sp>
        <p:nvSpPr>
          <p:cNvPr id="4" name="Text Placeholder 15"/>
          <p:cNvSpPr txBox="1">
            <a:spLocks/>
          </p:cNvSpPr>
          <p:nvPr/>
        </p:nvSpPr>
        <p:spPr>
          <a:xfrm>
            <a:off x="5742305" y="6026150"/>
            <a:ext cx="2152015" cy="207010"/>
          </a:xfrm>
          <a:prstGeom prst="rect">
            <a:avLst/>
          </a:prstGeom>
          <a:noFill/>
          <a:ln w="0" cmpd="sng">
            <a:noFill/>
            <a:prstDash val="solid"/>
          </a:ln>
        </p:spPr>
        <p:txBody>
          <a:bodyPr vert="horz" lIns="0" tIns="22860" rIns="0" bIns="0" anchor="t"/>
          <a:lstStyle>
            <a:lvl1pPr marL="342900" indent="-342900" algn="l" rtl="0" eaLnBrk="1" fontAlgn="base" latinLnBrk="1" hangingPunct="1">
              <a:spcBef>
                <a:spcPct val="20000"/>
              </a:spcBef>
              <a:spcAft>
                <a:spcPct val="0"/>
              </a:spcAft>
              <a:buClr>
                <a:schemeClr val="bg2"/>
              </a:buClr>
              <a:buSzPct val="75000"/>
              <a:buFont typeface="Wingdings" pitchFamily="2" charset="2"/>
              <a:buChar char="n"/>
              <a:defRPr kumimoji="1" sz="3200">
                <a:solidFill>
                  <a:schemeClr val="tx1"/>
                </a:solidFill>
                <a:latin typeface="+mn-lt"/>
                <a:ea typeface="굴림" pitchFamily="34" charset="-127"/>
                <a:cs typeface="+mn-cs"/>
              </a:defRPr>
            </a:lvl1pPr>
            <a:lvl2pPr marL="742950" indent="-285750" algn="l" rtl="0" eaLnBrk="1" fontAlgn="base" latinLnBrk="1" hangingPunct="1">
              <a:spcBef>
                <a:spcPct val="20000"/>
              </a:spcBef>
              <a:spcAft>
                <a:spcPct val="0"/>
              </a:spcAft>
              <a:buClr>
                <a:schemeClr val="accent2"/>
              </a:buClr>
              <a:buSzPct val="80000"/>
              <a:buFont typeface="Wingdings" pitchFamily="2" charset="2"/>
              <a:buChar char="¨"/>
              <a:defRPr kumimoji="1" sz="2800">
                <a:solidFill>
                  <a:schemeClr val="tx1"/>
                </a:solidFill>
                <a:latin typeface="+mn-lt"/>
                <a:ea typeface="굴림" pitchFamily="34" charset="-127"/>
              </a:defRPr>
            </a:lvl2pPr>
            <a:lvl3pPr marL="1143000" indent="-228600" algn="l" rtl="0" eaLnBrk="1" fontAlgn="base" latinLnBrk="1" hangingPunct="1">
              <a:spcBef>
                <a:spcPct val="20000"/>
              </a:spcBef>
              <a:spcAft>
                <a:spcPct val="0"/>
              </a:spcAft>
              <a:buClr>
                <a:schemeClr val="bg2"/>
              </a:buClr>
              <a:buSzPct val="65000"/>
              <a:buFont typeface="Wingdings" pitchFamily="2" charset="2"/>
              <a:buChar char="n"/>
              <a:defRPr kumimoji="1" sz="2400">
                <a:solidFill>
                  <a:schemeClr val="tx1"/>
                </a:solidFill>
                <a:latin typeface="+mn-lt"/>
                <a:ea typeface="굴림" pitchFamily="34" charset="-127"/>
              </a:defRPr>
            </a:lvl3pPr>
            <a:lvl4pPr marL="1600200" indent="-228600" algn="l" rtl="0" eaLnBrk="1" fontAlgn="base" latinLnBrk="1" hangingPunct="1">
              <a:spcBef>
                <a:spcPct val="20000"/>
              </a:spcBef>
              <a:spcAft>
                <a:spcPct val="0"/>
              </a:spcAft>
              <a:buClr>
                <a:schemeClr val="accent2"/>
              </a:buClr>
              <a:buSzPct val="70000"/>
              <a:buFont typeface="Wingdings" pitchFamily="2" charset="2"/>
              <a:buChar char="¨"/>
              <a:defRPr kumimoji="1" sz="2000">
                <a:solidFill>
                  <a:schemeClr val="tx1"/>
                </a:solidFill>
                <a:latin typeface="+mn-lt"/>
                <a:ea typeface="굴림" pitchFamily="34" charset="-127"/>
              </a:defRPr>
            </a:lvl4pPr>
            <a:lvl5pPr marL="20574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굴림" pitchFamily="34" charset="-127"/>
              </a:defRPr>
            </a:lvl5pPr>
            <a:lvl6pPr marL="25146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pPr marL="0" indent="0" algn="r">
              <a:lnSpc>
                <a:spcPct val="95999"/>
              </a:lnSpc>
              <a:spcAft>
                <a:spcPts val="0"/>
              </a:spcAft>
            </a:pPr>
            <a:r>
              <a:rPr lang="en-US" sz="1200" b="1" kern="0" spc="-30">
                <a:solidFill>
                  <a:srgbClr val="FF0000"/>
                </a:solidFill>
                <a:latin typeface="Arial" panose="22635452340000000000" pitchFamily="2"/>
              </a:rPr>
              <a:t>Compressor Trip release </a:t>
            </a:r>
          </a:p>
        </p:txBody>
      </p:sp>
      <p:sp>
        <p:nvSpPr>
          <p:cNvPr id="5" name="Text Placeholder 16"/>
          <p:cNvSpPr txBox="1">
            <a:spLocks/>
          </p:cNvSpPr>
          <p:nvPr/>
        </p:nvSpPr>
        <p:spPr>
          <a:xfrm>
            <a:off x="5382895" y="4572000"/>
            <a:ext cx="1791970" cy="207010"/>
          </a:xfrm>
          <a:prstGeom prst="rect">
            <a:avLst/>
          </a:prstGeom>
          <a:noFill/>
          <a:ln w="0" cmpd="sng">
            <a:noFill/>
            <a:prstDash val="solid"/>
          </a:ln>
        </p:spPr>
        <p:txBody>
          <a:bodyPr vert="horz" lIns="0" tIns="22860" rIns="0" bIns="0" anchor="t"/>
          <a:lstStyle>
            <a:lvl1pPr marL="342900" indent="-342900" algn="l" rtl="0" eaLnBrk="1" fontAlgn="base" latinLnBrk="1" hangingPunct="1">
              <a:spcBef>
                <a:spcPct val="20000"/>
              </a:spcBef>
              <a:spcAft>
                <a:spcPct val="0"/>
              </a:spcAft>
              <a:buClr>
                <a:schemeClr val="bg2"/>
              </a:buClr>
              <a:buSzPct val="75000"/>
              <a:buFont typeface="Wingdings" pitchFamily="2" charset="2"/>
              <a:buChar char="n"/>
              <a:defRPr kumimoji="1" sz="3200">
                <a:solidFill>
                  <a:schemeClr val="tx1"/>
                </a:solidFill>
                <a:latin typeface="+mn-lt"/>
                <a:ea typeface="굴림" pitchFamily="34" charset="-127"/>
                <a:cs typeface="+mn-cs"/>
              </a:defRPr>
            </a:lvl1pPr>
            <a:lvl2pPr marL="742950" indent="-285750" algn="l" rtl="0" eaLnBrk="1" fontAlgn="base" latinLnBrk="1" hangingPunct="1">
              <a:spcBef>
                <a:spcPct val="20000"/>
              </a:spcBef>
              <a:spcAft>
                <a:spcPct val="0"/>
              </a:spcAft>
              <a:buClr>
                <a:schemeClr val="accent2"/>
              </a:buClr>
              <a:buSzPct val="80000"/>
              <a:buFont typeface="Wingdings" pitchFamily="2" charset="2"/>
              <a:buChar char="¨"/>
              <a:defRPr kumimoji="1" sz="2800">
                <a:solidFill>
                  <a:schemeClr val="tx1"/>
                </a:solidFill>
                <a:latin typeface="+mn-lt"/>
                <a:ea typeface="굴림" pitchFamily="34" charset="-127"/>
              </a:defRPr>
            </a:lvl2pPr>
            <a:lvl3pPr marL="1143000" indent="-228600" algn="l" rtl="0" eaLnBrk="1" fontAlgn="base" latinLnBrk="1" hangingPunct="1">
              <a:spcBef>
                <a:spcPct val="20000"/>
              </a:spcBef>
              <a:spcAft>
                <a:spcPct val="0"/>
              </a:spcAft>
              <a:buClr>
                <a:schemeClr val="bg2"/>
              </a:buClr>
              <a:buSzPct val="65000"/>
              <a:buFont typeface="Wingdings" pitchFamily="2" charset="2"/>
              <a:buChar char="n"/>
              <a:defRPr kumimoji="1" sz="2400">
                <a:solidFill>
                  <a:schemeClr val="tx1"/>
                </a:solidFill>
                <a:latin typeface="+mn-lt"/>
                <a:ea typeface="굴림" pitchFamily="34" charset="-127"/>
              </a:defRPr>
            </a:lvl3pPr>
            <a:lvl4pPr marL="1600200" indent="-228600" algn="l" rtl="0" eaLnBrk="1" fontAlgn="base" latinLnBrk="1" hangingPunct="1">
              <a:spcBef>
                <a:spcPct val="20000"/>
              </a:spcBef>
              <a:spcAft>
                <a:spcPct val="0"/>
              </a:spcAft>
              <a:buClr>
                <a:schemeClr val="accent2"/>
              </a:buClr>
              <a:buSzPct val="70000"/>
              <a:buFont typeface="Wingdings" pitchFamily="2" charset="2"/>
              <a:buChar char="¨"/>
              <a:defRPr kumimoji="1" sz="2000">
                <a:solidFill>
                  <a:schemeClr val="tx1"/>
                </a:solidFill>
                <a:latin typeface="+mn-lt"/>
                <a:ea typeface="굴림" pitchFamily="34" charset="-127"/>
              </a:defRPr>
            </a:lvl4pPr>
            <a:lvl5pPr marL="20574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굴림" pitchFamily="34" charset="-127"/>
              </a:defRPr>
            </a:lvl5pPr>
            <a:lvl6pPr marL="25146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pPr marL="0" indent="0" algn="ctr">
              <a:lnSpc>
                <a:spcPct val="81599"/>
              </a:lnSpc>
              <a:spcAft>
                <a:spcPts val="180"/>
              </a:spcAft>
            </a:pPr>
            <a:r>
              <a:rPr lang="en-US" sz="1200" kern="0" spc="-40">
                <a:solidFill>
                  <a:srgbClr val="000000"/>
                </a:solidFill>
                <a:latin typeface="Arial" panose="22635452340000000000" pitchFamily="2"/>
              </a:rPr>
              <a:t>Hz Down release </a:t>
            </a:r>
          </a:p>
        </p:txBody>
      </p:sp>
      <p:sp>
        <p:nvSpPr>
          <p:cNvPr id="6" name="Text Placeholder 17"/>
          <p:cNvSpPr txBox="1">
            <a:spLocks/>
          </p:cNvSpPr>
          <p:nvPr/>
        </p:nvSpPr>
        <p:spPr>
          <a:xfrm>
            <a:off x="2788920" y="4946650"/>
            <a:ext cx="1432560" cy="207645"/>
          </a:xfrm>
          <a:prstGeom prst="rect">
            <a:avLst/>
          </a:prstGeom>
          <a:noFill/>
          <a:ln w="0" cmpd="sng">
            <a:noFill/>
            <a:prstDash val="solid"/>
          </a:ln>
        </p:spPr>
        <p:txBody>
          <a:bodyPr vert="horz" lIns="0" tIns="22860" rIns="0" bIns="0" anchor="t"/>
          <a:lstStyle>
            <a:lvl1pPr marL="342900" indent="-342900" algn="l" rtl="0" eaLnBrk="1" fontAlgn="base" latinLnBrk="1" hangingPunct="1">
              <a:spcBef>
                <a:spcPct val="20000"/>
              </a:spcBef>
              <a:spcAft>
                <a:spcPct val="0"/>
              </a:spcAft>
              <a:buClr>
                <a:schemeClr val="bg2"/>
              </a:buClr>
              <a:buSzPct val="75000"/>
              <a:buFont typeface="Wingdings" pitchFamily="2" charset="2"/>
              <a:buChar char="n"/>
              <a:defRPr kumimoji="1" sz="3200">
                <a:solidFill>
                  <a:schemeClr val="tx1"/>
                </a:solidFill>
                <a:latin typeface="+mn-lt"/>
                <a:ea typeface="굴림" pitchFamily="34" charset="-127"/>
                <a:cs typeface="+mn-cs"/>
              </a:defRPr>
            </a:lvl1pPr>
            <a:lvl2pPr marL="742950" indent="-285750" algn="l" rtl="0" eaLnBrk="1" fontAlgn="base" latinLnBrk="1" hangingPunct="1">
              <a:spcBef>
                <a:spcPct val="20000"/>
              </a:spcBef>
              <a:spcAft>
                <a:spcPct val="0"/>
              </a:spcAft>
              <a:buClr>
                <a:schemeClr val="accent2"/>
              </a:buClr>
              <a:buSzPct val="80000"/>
              <a:buFont typeface="Wingdings" pitchFamily="2" charset="2"/>
              <a:buChar char="¨"/>
              <a:defRPr kumimoji="1" sz="2800">
                <a:solidFill>
                  <a:schemeClr val="tx1"/>
                </a:solidFill>
                <a:latin typeface="+mn-lt"/>
                <a:ea typeface="굴림" pitchFamily="34" charset="-127"/>
              </a:defRPr>
            </a:lvl2pPr>
            <a:lvl3pPr marL="1143000" indent="-228600" algn="l" rtl="0" eaLnBrk="1" fontAlgn="base" latinLnBrk="1" hangingPunct="1">
              <a:spcBef>
                <a:spcPct val="20000"/>
              </a:spcBef>
              <a:spcAft>
                <a:spcPct val="0"/>
              </a:spcAft>
              <a:buClr>
                <a:schemeClr val="bg2"/>
              </a:buClr>
              <a:buSzPct val="65000"/>
              <a:buFont typeface="Wingdings" pitchFamily="2" charset="2"/>
              <a:buChar char="n"/>
              <a:defRPr kumimoji="1" sz="2400">
                <a:solidFill>
                  <a:schemeClr val="tx1"/>
                </a:solidFill>
                <a:latin typeface="+mn-lt"/>
                <a:ea typeface="굴림" pitchFamily="34" charset="-127"/>
              </a:defRPr>
            </a:lvl3pPr>
            <a:lvl4pPr marL="1600200" indent="-228600" algn="l" rtl="0" eaLnBrk="1" fontAlgn="base" latinLnBrk="1" hangingPunct="1">
              <a:spcBef>
                <a:spcPct val="20000"/>
              </a:spcBef>
              <a:spcAft>
                <a:spcPct val="0"/>
              </a:spcAft>
              <a:buClr>
                <a:schemeClr val="accent2"/>
              </a:buClr>
              <a:buSzPct val="70000"/>
              <a:buFont typeface="Wingdings" pitchFamily="2" charset="2"/>
              <a:buChar char="¨"/>
              <a:defRPr kumimoji="1" sz="2000">
                <a:solidFill>
                  <a:schemeClr val="tx1"/>
                </a:solidFill>
                <a:latin typeface="+mn-lt"/>
                <a:ea typeface="굴림" pitchFamily="34" charset="-127"/>
              </a:defRPr>
            </a:lvl4pPr>
            <a:lvl5pPr marL="20574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굴림" pitchFamily="34" charset="-127"/>
              </a:defRPr>
            </a:lvl5pPr>
            <a:lvl6pPr marL="25146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pPr marL="0" indent="0" algn="ctr">
              <a:lnSpc>
                <a:spcPct val="95999"/>
              </a:lnSpc>
              <a:spcAft>
                <a:spcPts val="0"/>
              </a:spcAft>
            </a:pPr>
            <a:r>
              <a:rPr lang="en-US" sz="1200" kern="0">
                <a:solidFill>
                  <a:srgbClr val="000000"/>
                </a:solidFill>
                <a:latin typeface="Arial" panose="22635452340000000000" pitchFamily="2"/>
              </a:rPr>
              <a:t>EVI EEV open </a:t>
            </a:r>
            <a:endParaRPr lang="en-US" sz="1200" kern="0" dirty="0">
              <a:solidFill>
                <a:srgbClr val="000000"/>
              </a:solidFill>
              <a:latin typeface="Arial" panose="22635452340000000000" pitchFamily="2"/>
            </a:endParaRPr>
          </a:p>
        </p:txBody>
      </p:sp>
      <p:sp>
        <p:nvSpPr>
          <p:cNvPr id="7" name="Text Placeholder 18"/>
          <p:cNvSpPr txBox="1">
            <a:spLocks/>
          </p:cNvSpPr>
          <p:nvPr/>
        </p:nvSpPr>
        <p:spPr>
          <a:xfrm>
            <a:off x="5760720" y="5297170"/>
            <a:ext cx="1593850" cy="207645"/>
          </a:xfrm>
          <a:prstGeom prst="rect">
            <a:avLst/>
          </a:prstGeom>
          <a:noFill/>
          <a:ln w="0" cmpd="sng">
            <a:noFill/>
            <a:prstDash val="solid"/>
          </a:ln>
        </p:spPr>
        <p:txBody>
          <a:bodyPr vert="horz" lIns="0" tIns="22860" rIns="0" bIns="0" anchor="t"/>
          <a:lstStyle>
            <a:lvl1pPr marL="342900" indent="-342900" algn="l" rtl="0" eaLnBrk="1" fontAlgn="base" latinLnBrk="1" hangingPunct="1">
              <a:spcBef>
                <a:spcPct val="20000"/>
              </a:spcBef>
              <a:spcAft>
                <a:spcPct val="0"/>
              </a:spcAft>
              <a:buClr>
                <a:schemeClr val="bg2"/>
              </a:buClr>
              <a:buSzPct val="75000"/>
              <a:buFont typeface="Wingdings" pitchFamily="2" charset="2"/>
              <a:buChar char="n"/>
              <a:defRPr kumimoji="1" sz="3200">
                <a:solidFill>
                  <a:schemeClr val="tx1"/>
                </a:solidFill>
                <a:latin typeface="+mn-lt"/>
                <a:ea typeface="굴림" pitchFamily="34" charset="-127"/>
                <a:cs typeface="+mn-cs"/>
              </a:defRPr>
            </a:lvl1pPr>
            <a:lvl2pPr marL="742950" indent="-285750" algn="l" rtl="0" eaLnBrk="1" fontAlgn="base" latinLnBrk="1" hangingPunct="1">
              <a:spcBef>
                <a:spcPct val="20000"/>
              </a:spcBef>
              <a:spcAft>
                <a:spcPct val="0"/>
              </a:spcAft>
              <a:buClr>
                <a:schemeClr val="accent2"/>
              </a:buClr>
              <a:buSzPct val="80000"/>
              <a:buFont typeface="Wingdings" pitchFamily="2" charset="2"/>
              <a:buChar char="¨"/>
              <a:defRPr kumimoji="1" sz="2800">
                <a:solidFill>
                  <a:schemeClr val="tx1"/>
                </a:solidFill>
                <a:latin typeface="+mn-lt"/>
                <a:ea typeface="굴림" pitchFamily="34" charset="-127"/>
              </a:defRPr>
            </a:lvl2pPr>
            <a:lvl3pPr marL="1143000" indent="-228600" algn="l" rtl="0" eaLnBrk="1" fontAlgn="base" latinLnBrk="1" hangingPunct="1">
              <a:spcBef>
                <a:spcPct val="20000"/>
              </a:spcBef>
              <a:spcAft>
                <a:spcPct val="0"/>
              </a:spcAft>
              <a:buClr>
                <a:schemeClr val="bg2"/>
              </a:buClr>
              <a:buSzPct val="65000"/>
              <a:buFont typeface="Wingdings" pitchFamily="2" charset="2"/>
              <a:buChar char="n"/>
              <a:defRPr kumimoji="1" sz="2400">
                <a:solidFill>
                  <a:schemeClr val="tx1"/>
                </a:solidFill>
                <a:latin typeface="+mn-lt"/>
                <a:ea typeface="굴림" pitchFamily="34" charset="-127"/>
              </a:defRPr>
            </a:lvl3pPr>
            <a:lvl4pPr marL="1600200" indent="-228600" algn="l" rtl="0" eaLnBrk="1" fontAlgn="base" latinLnBrk="1" hangingPunct="1">
              <a:spcBef>
                <a:spcPct val="20000"/>
              </a:spcBef>
              <a:spcAft>
                <a:spcPct val="0"/>
              </a:spcAft>
              <a:buClr>
                <a:schemeClr val="accent2"/>
              </a:buClr>
              <a:buSzPct val="70000"/>
              <a:buFont typeface="Wingdings" pitchFamily="2" charset="2"/>
              <a:buChar char="¨"/>
              <a:defRPr kumimoji="1" sz="2000">
                <a:solidFill>
                  <a:schemeClr val="tx1"/>
                </a:solidFill>
                <a:latin typeface="+mn-lt"/>
                <a:ea typeface="굴림" pitchFamily="34" charset="-127"/>
              </a:defRPr>
            </a:lvl4pPr>
            <a:lvl5pPr marL="20574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굴림" pitchFamily="34" charset="-127"/>
              </a:defRPr>
            </a:lvl5pPr>
            <a:lvl6pPr marL="25146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pPr marL="0" indent="0" algn="ctr">
              <a:lnSpc>
                <a:spcPct val="82559"/>
              </a:lnSpc>
              <a:spcAft>
                <a:spcPts val="180"/>
              </a:spcAft>
            </a:pPr>
            <a:r>
              <a:rPr lang="en-US" sz="1200" kern="0" spc="-30">
                <a:solidFill>
                  <a:srgbClr val="000000"/>
                </a:solidFill>
                <a:latin typeface="Arial" panose="22635452340000000000" pitchFamily="2"/>
              </a:rPr>
              <a:t>Hz Hold release </a:t>
            </a:r>
          </a:p>
        </p:txBody>
      </p:sp>
      <p:sp>
        <p:nvSpPr>
          <p:cNvPr id="8" name="Text Placeholder 19"/>
          <p:cNvSpPr txBox="1">
            <a:spLocks/>
          </p:cNvSpPr>
          <p:nvPr/>
        </p:nvSpPr>
        <p:spPr>
          <a:xfrm>
            <a:off x="2572385" y="5666105"/>
            <a:ext cx="1432560" cy="207645"/>
          </a:xfrm>
          <a:prstGeom prst="rect">
            <a:avLst/>
          </a:prstGeom>
          <a:noFill/>
          <a:ln w="0" cmpd="sng">
            <a:noFill/>
            <a:prstDash val="solid"/>
          </a:ln>
        </p:spPr>
        <p:txBody>
          <a:bodyPr vert="horz" lIns="0" tIns="22860" rIns="0" bIns="0" anchor="t"/>
          <a:lstStyle>
            <a:lvl1pPr marL="342900" indent="-342900" algn="l" rtl="0" eaLnBrk="1" fontAlgn="base" latinLnBrk="1" hangingPunct="1">
              <a:spcBef>
                <a:spcPct val="20000"/>
              </a:spcBef>
              <a:spcAft>
                <a:spcPct val="0"/>
              </a:spcAft>
              <a:buClr>
                <a:schemeClr val="bg2"/>
              </a:buClr>
              <a:buSzPct val="75000"/>
              <a:buFont typeface="Wingdings" pitchFamily="2" charset="2"/>
              <a:buChar char="n"/>
              <a:defRPr kumimoji="1" sz="3200">
                <a:solidFill>
                  <a:schemeClr val="tx1"/>
                </a:solidFill>
                <a:latin typeface="+mn-lt"/>
                <a:ea typeface="굴림" pitchFamily="34" charset="-127"/>
                <a:cs typeface="+mn-cs"/>
              </a:defRPr>
            </a:lvl1pPr>
            <a:lvl2pPr marL="742950" indent="-285750" algn="l" rtl="0" eaLnBrk="1" fontAlgn="base" latinLnBrk="1" hangingPunct="1">
              <a:spcBef>
                <a:spcPct val="20000"/>
              </a:spcBef>
              <a:spcAft>
                <a:spcPct val="0"/>
              </a:spcAft>
              <a:buClr>
                <a:schemeClr val="accent2"/>
              </a:buClr>
              <a:buSzPct val="80000"/>
              <a:buFont typeface="Wingdings" pitchFamily="2" charset="2"/>
              <a:buChar char="¨"/>
              <a:defRPr kumimoji="1" sz="2800">
                <a:solidFill>
                  <a:schemeClr val="tx1"/>
                </a:solidFill>
                <a:latin typeface="+mn-lt"/>
                <a:ea typeface="굴림" pitchFamily="34" charset="-127"/>
              </a:defRPr>
            </a:lvl2pPr>
            <a:lvl3pPr marL="1143000" indent="-228600" algn="l" rtl="0" eaLnBrk="1" fontAlgn="base" latinLnBrk="1" hangingPunct="1">
              <a:spcBef>
                <a:spcPct val="20000"/>
              </a:spcBef>
              <a:spcAft>
                <a:spcPct val="0"/>
              </a:spcAft>
              <a:buClr>
                <a:schemeClr val="bg2"/>
              </a:buClr>
              <a:buSzPct val="65000"/>
              <a:buFont typeface="Wingdings" pitchFamily="2" charset="2"/>
              <a:buChar char="n"/>
              <a:defRPr kumimoji="1" sz="2400">
                <a:solidFill>
                  <a:schemeClr val="tx1"/>
                </a:solidFill>
                <a:latin typeface="+mn-lt"/>
                <a:ea typeface="굴림" pitchFamily="34" charset="-127"/>
              </a:defRPr>
            </a:lvl3pPr>
            <a:lvl4pPr marL="1600200" indent="-228600" algn="l" rtl="0" eaLnBrk="1" fontAlgn="base" latinLnBrk="1" hangingPunct="1">
              <a:spcBef>
                <a:spcPct val="20000"/>
              </a:spcBef>
              <a:spcAft>
                <a:spcPct val="0"/>
              </a:spcAft>
              <a:buClr>
                <a:schemeClr val="accent2"/>
              </a:buClr>
              <a:buSzPct val="70000"/>
              <a:buFont typeface="Wingdings" pitchFamily="2" charset="2"/>
              <a:buChar char="¨"/>
              <a:defRPr kumimoji="1" sz="2000">
                <a:solidFill>
                  <a:schemeClr val="tx1"/>
                </a:solidFill>
                <a:latin typeface="+mn-lt"/>
                <a:ea typeface="굴림" pitchFamily="34" charset="-127"/>
              </a:defRPr>
            </a:lvl4pPr>
            <a:lvl5pPr marL="20574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굴림" pitchFamily="34" charset="-127"/>
              </a:defRPr>
            </a:lvl5pPr>
            <a:lvl6pPr marL="25146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pPr marL="0" indent="0">
              <a:lnSpc>
                <a:spcPct val="95999"/>
              </a:lnSpc>
              <a:spcAft>
                <a:spcPts val="0"/>
              </a:spcAft>
            </a:pPr>
            <a:r>
              <a:rPr lang="en-US" sz="1200" kern="0" spc="-30">
                <a:solidFill>
                  <a:srgbClr val="0066FF"/>
                </a:solidFill>
                <a:latin typeface="Arial" panose="22635452340000000000" pitchFamily="2"/>
              </a:rPr>
              <a:t>Normal operation </a:t>
            </a:r>
          </a:p>
        </p:txBody>
      </p:sp>
      <p:sp>
        <p:nvSpPr>
          <p:cNvPr id="9" name="Text Placeholder 20"/>
          <p:cNvSpPr txBox="1">
            <a:spLocks/>
          </p:cNvSpPr>
          <p:nvPr/>
        </p:nvSpPr>
        <p:spPr>
          <a:xfrm>
            <a:off x="3298190" y="3557270"/>
            <a:ext cx="1285875" cy="115570"/>
          </a:xfrm>
          <a:prstGeom prst="rect">
            <a:avLst/>
          </a:prstGeom>
          <a:noFill/>
          <a:ln w="0" cmpd="sng">
            <a:noFill/>
            <a:prstDash val="solid"/>
          </a:ln>
        </p:spPr>
        <p:txBody>
          <a:bodyPr vert="horz" lIns="0" tIns="0" rIns="0" bIns="0" anchor="t"/>
          <a:lstStyle>
            <a:lvl1pPr marL="342900" indent="-342900" algn="l" rtl="0" eaLnBrk="1" fontAlgn="base" latinLnBrk="1" hangingPunct="1">
              <a:spcBef>
                <a:spcPct val="20000"/>
              </a:spcBef>
              <a:spcAft>
                <a:spcPct val="0"/>
              </a:spcAft>
              <a:buClr>
                <a:schemeClr val="bg2"/>
              </a:buClr>
              <a:buSzPct val="75000"/>
              <a:buFont typeface="Wingdings" pitchFamily="2" charset="2"/>
              <a:buChar char="n"/>
              <a:defRPr kumimoji="1" sz="3200">
                <a:solidFill>
                  <a:schemeClr val="tx1"/>
                </a:solidFill>
                <a:latin typeface="+mn-lt"/>
                <a:ea typeface="굴림" pitchFamily="34" charset="-127"/>
                <a:cs typeface="+mn-cs"/>
              </a:defRPr>
            </a:lvl1pPr>
            <a:lvl2pPr marL="742950" indent="-285750" algn="l" rtl="0" eaLnBrk="1" fontAlgn="base" latinLnBrk="1" hangingPunct="1">
              <a:spcBef>
                <a:spcPct val="20000"/>
              </a:spcBef>
              <a:spcAft>
                <a:spcPct val="0"/>
              </a:spcAft>
              <a:buClr>
                <a:schemeClr val="accent2"/>
              </a:buClr>
              <a:buSzPct val="80000"/>
              <a:buFont typeface="Wingdings" pitchFamily="2" charset="2"/>
              <a:buChar char="¨"/>
              <a:defRPr kumimoji="1" sz="2800">
                <a:solidFill>
                  <a:schemeClr val="tx1"/>
                </a:solidFill>
                <a:latin typeface="+mn-lt"/>
                <a:ea typeface="굴림" pitchFamily="34" charset="-127"/>
              </a:defRPr>
            </a:lvl2pPr>
            <a:lvl3pPr marL="1143000" indent="-228600" algn="l" rtl="0" eaLnBrk="1" fontAlgn="base" latinLnBrk="1" hangingPunct="1">
              <a:spcBef>
                <a:spcPct val="20000"/>
              </a:spcBef>
              <a:spcAft>
                <a:spcPct val="0"/>
              </a:spcAft>
              <a:buClr>
                <a:schemeClr val="bg2"/>
              </a:buClr>
              <a:buSzPct val="65000"/>
              <a:buFont typeface="Wingdings" pitchFamily="2" charset="2"/>
              <a:buChar char="n"/>
              <a:defRPr kumimoji="1" sz="2400">
                <a:solidFill>
                  <a:schemeClr val="tx1"/>
                </a:solidFill>
                <a:latin typeface="+mn-lt"/>
                <a:ea typeface="굴림" pitchFamily="34" charset="-127"/>
              </a:defRPr>
            </a:lvl3pPr>
            <a:lvl4pPr marL="1600200" indent="-228600" algn="l" rtl="0" eaLnBrk="1" fontAlgn="base" latinLnBrk="1" hangingPunct="1">
              <a:spcBef>
                <a:spcPct val="20000"/>
              </a:spcBef>
              <a:spcAft>
                <a:spcPct val="0"/>
              </a:spcAft>
              <a:buClr>
                <a:schemeClr val="accent2"/>
              </a:buClr>
              <a:buSzPct val="70000"/>
              <a:buFont typeface="Wingdings" pitchFamily="2" charset="2"/>
              <a:buChar char="¨"/>
              <a:defRPr kumimoji="1" sz="2000">
                <a:solidFill>
                  <a:schemeClr val="tx1"/>
                </a:solidFill>
                <a:latin typeface="+mn-lt"/>
                <a:ea typeface="굴림" pitchFamily="34" charset="-127"/>
              </a:defRPr>
            </a:lvl4pPr>
            <a:lvl5pPr marL="20574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굴림" pitchFamily="34" charset="-127"/>
              </a:defRPr>
            </a:lvl5pPr>
            <a:lvl6pPr marL="25146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pPr marL="0" indent="0">
              <a:lnSpc>
                <a:spcPts val="800"/>
              </a:lnSpc>
              <a:spcAft>
                <a:spcPts val="0"/>
              </a:spcAft>
            </a:pPr>
            <a:r>
              <a:rPr lang="en-US" sz="1200" kern="0" spc="-60" dirty="0">
                <a:solidFill>
                  <a:srgbClr val="000000"/>
                </a:solidFill>
                <a:latin typeface="Arial" panose="22635452340000000000" pitchFamily="2"/>
              </a:rPr>
              <a:t>HP / Hz Down area </a:t>
            </a:r>
          </a:p>
        </p:txBody>
      </p:sp>
      <p:sp>
        <p:nvSpPr>
          <p:cNvPr id="10" name="Text Placeholder 21"/>
          <p:cNvSpPr txBox="1">
            <a:spLocks/>
          </p:cNvSpPr>
          <p:nvPr/>
        </p:nvSpPr>
        <p:spPr>
          <a:xfrm>
            <a:off x="5203190" y="3840480"/>
            <a:ext cx="1788795" cy="207010"/>
          </a:xfrm>
          <a:prstGeom prst="rect">
            <a:avLst/>
          </a:prstGeom>
          <a:noFill/>
          <a:ln w="0" cmpd="sng">
            <a:noFill/>
            <a:prstDash val="solid"/>
          </a:ln>
        </p:spPr>
        <p:txBody>
          <a:bodyPr vert="horz" lIns="0" tIns="22860" rIns="0" bIns="0" anchor="t"/>
          <a:lstStyle>
            <a:lvl1pPr marL="342900" indent="-342900" algn="l" rtl="0" eaLnBrk="1" fontAlgn="base" latinLnBrk="1" hangingPunct="1">
              <a:spcBef>
                <a:spcPct val="20000"/>
              </a:spcBef>
              <a:spcAft>
                <a:spcPct val="0"/>
              </a:spcAft>
              <a:buClr>
                <a:schemeClr val="bg2"/>
              </a:buClr>
              <a:buSzPct val="75000"/>
              <a:buFont typeface="Wingdings" pitchFamily="2" charset="2"/>
              <a:buChar char="n"/>
              <a:defRPr kumimoji="1" sz="3200">
                <a:solidFill>
                  <a:schemeClr val="tx1"/>
                </a:solidFill>
                <a:latin typeface="+mn-lt"/>
                <a:ea typeface="굴림" pitchFamily="34" charset="-127"/>
                <a:cs typeface="+mn-cs"/>
              </a:defRPr>
            </a:lvl1pPr>
            <a:lvl2pPr marL="742950" indent="-285750" algn="l" rtl="0" eaLnBrk="1" fontAlgn="base" latinLnBrk="1" hangingPunct="1">
              <a:spcBef>
                <a:spcPct val="20000"/>
              </a:spcBef>
              <a:spcAft>
                <a:spcPct val="0"/>
              </a:spcAft>
              <a:buClr>
                <a:schemeClr val="accent2"/>
              </a:buClr>
              <a:buSzPct val="80000"/>
              <a:buFont typeface="Wingdings" pitchFamily="2" charset="2"/>
              <a:buChar char="¨"/>
              <a:defRPr kumimoji="1" sz="2800">
                <a:solidFill>
                  <a:schemeClr val="tx1"/>
                </a:solidFill>
                <a:latin typeface="+mn-lt"/>
                <a:ea typeface="굴림" pitchFamily="34" charset="-127"/>
              </a:defRPr>
            </a:lvl2pPr>
            <a:lvl3pPr marL="1143000" indent="-228600" algn="l" rtl="0" eaLnBrk="1" fontAlgn="base" latinLnBrk="1" hangingPunct="1">
              <a:spcBef>
                <a:spcPct val="20000"/>
              </a:spcBef>
              <a:spcAft>
                <a:spcPct val="0"/>
              </a:spcAft>
              <a:buClr>
                <a:schemeClr val="bg2"/>
              </a:buClr>
              <a:buSzPct val="65000"/>
              <a:buFont typeface="Wingdings" pitchFamily="2" charset="2"/>
              <a:buChar char="n"/>
              <a:defRPr kumimoji="1" sz="2400">
                <a:solidFill>
                  <a:schemeClr val="tx1"/>
                </a:solidFill>
                <a:latin typeface="+mn-lt"/>
                <a:ea typeface="굴림" pitchFamily="34" charset="-127"/>
              </a:defRPr>
            </a:lvl3pPr>
            <a:lvl4pPr marL="1600200" indent="-228600" algn="l" rtl="0" eaLnBrk="1" fontAlgn="base" latinLnBrk="1" hangingPunct="1">
              <a:spcBef>
                <a:spcPct val="20000"/>
              </a:spcBef>
              <a:spcAft>
                <a:spcPct val="0"/>
              </a:spcAft>
              <a:buClr>
                <a:schemeClr val="accent2"/>
              </a:buClr>
              <a:buSzPct val="70000"/>
              <a:buFont typeface="Wingdings" pitchFamily="2" charset="2"/>
              <a:buChar char="¨"/>
              <a:defRPr kumimoji="1" sz="2000">
                <a:solidFill>
                  <a:schemeClr val="tx1"/>
                </a:solidFill>
                <a:latin typeface="+mn-lt"/>
                <a:ea typeface="굴림" pitchFamily="34" charset="-127"/>
              </a:defRPr>
            </a:lvl4pPr>
            <a:lvl5pPr marL="20574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굴림" pitchFamily="34" charset="-127"/>
              </a:defRPr>
            </a:lvl5pPr>
            <a:lvl6pPr marL="25146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pPr marL="0" indent="0" algn="ctr">
              <a:lnSpc>
                <a:spcPct val="83519"/>
              </a:lnSpc>
              <a:spcAft>
                <a:spcPts val="180"/>
              </a:spcAft>
            </a:pPr>
            <a:r>
              <a:rPr lang="en-US" sz="1200" kern="0" spc="-40">
                <a:solidFill>
                  <a:srgbClr val="000000"/>
                </a:solidFill>
                <a:latin typeface="Arial" panose="22635452340000000000" pitchFamily="2"/>
              </a:rPr>
              <a:t>HP Down release </a:t>
            </a:r>
          </a:p>
        </p:txBody>
      </p:sp>
      <p:sp>
        <p:nvSpPr>
          <p:cNvPr id="11" name="Text Placeholder 22"/>
          <p:cNvSpPr txBox="1">
            <a:spLocks/>
          </p:cNvSpPr>
          <p:nvPr/>
        </p:nvSpPr>
        <p:spPr>
          <a:xfrm>
            <a:off x="3005455" y="4227830"/>
            <a:ext cx="1432560" cy="207010"/>
          </a:xfrm>
          <a:prstGeom prst="rect">
            <a:avLst/>
          </a:prstGeom>
          <a:noFill/>
          <a:ln w="0" cmpd="sng">
            <a:noFill/>
            <a:prstDash val="solid"/>
          </a:ln>
        </p:spPr>
        <p:txBody>
          <a:bodyPr vert="horz" lIns="0" tIns="22860" rIns="0" bIns="0" anchor="t"/>
          <a:lstStyle>
            <a:lvl1pPr marL="342900" indent="-342900" algn="l" rtl="0" eaLnBrk="1" fontAlgn="base" latinLnBrk="1" hangingPunct="1">
              <a:spcBef>
                <a:spcPct val="20000"/>
              </a:spcBef>
              <a:spcAft>
                <a:spcPct val="0"/>
              </a:spcAft>
              <a:buClr>
                <a:schemeClr val="bg2"/>
              </a:buClr>
              <a:buSzPct val="75000"/>
              <a:buFont typeface="Wingdings" pitchFamily="2" charset="2"/>
              <a:buChar char="n"/>
              <a:defRPr kumimoji="1" sz="3200">
                <a:solidFill>
                  <a:schemeClr val="tx1"/>
                </a:solidFill>
                <a:latin typeface="+mn-lt"/>
                <a:ea typeface="굴림" pitchFamily="34" charset="-127"/>
                <a:cs typeface="+mn-cs"/>
              </a:defRPr>
            </a:lvl1pPr>
            <a:lvl2pPr marL="742950" indent="-285750" algn="l" rtl="0" eaLnBrk="1" fontAlgn="base" latinLnBrk="1" hangingPunct="1">
              <a:spcBef>
                <a:spcPct val="20000"/>
              </a:spcBef>
              <a:spcAft>
                <a:spcPct val="0"/>
              </a:spcAft>
              <a:buClr>
                <a:schemeClr val="accent2"/>
              </a:buClr>
              <a:buSzPct val="80000"/>
              <a:buFont typeface="Wingdings" pitchFamily="2" charset="2"/>
              <a:buChar char="¨"/>
              <a:defRPr kumimoji="1" sz="2800">
                <a:solidFill>
                  <a:schemeClr val="tx1"/>
                </a:solidFill>
                <a:latin typeface="+mn-lt"/>
                <a:ea typeface="굴림" pitchFamily="34" charset="-127"/>
              </a:defRPr>
            </a:lvl2pPr>
            <a:lvl3pPr marL="1143000" indent="-228600" algn="l" rtl="0" eaLnBrk="1" fontAlgn="base" latinLnBrk="1" hangingPunct="1">
              <a:spcBef>
                <a:spcPct val="20000"/>
              </a:spcBef>
              <a:spcAft>
                <a:spcPct val="0"/>
              </a:spcAft>
              <a:buClr>
                <a:schemeClr val="bg2"/>
              </a:buClr>
              <a:buSzPct val="65000"/>
              <a:buFont typeface="Wingdings" pitchFamily="2" charset="2"/>
              <a:buChar char="n"/>
              <a:defRPr kumimoji="1" sz="2400">
                <a:solidFill>
                  <a:schemeClr val="tx1"/>
                </a:solidFill>
                <a:latin typeface="+mn-lt"/>
                <a:ea typeface="굴림" pitchFamily="34" charset="-127"/>
              </a:defRPr>
            </a:lvl3pPr>
            <a:lvl4pPr marL="1600200" indent="-228600" algn="l" rtl="0" eaLnBrk="1" fontAlgn="base" latinLnBrk="1" hangingPunct="1">
              <a:spcBef>
                <a:spcPct val="20000"/>
              </a:spcBef>
              <a:spcAft>
                <a:spcPct val="0"/>
              </a:spcAft>
              <a:buClr>
                <a:schemeClr val="accent2"/>
              </a:buClr>
              <a:buSzPct val="70000"/>
              <a:buFont typeface="Wingdings" pitchFamily="2" charset="2"/>
              <a:buChar char="¨"/>
              <a:defRPr kumimoji="1" sz="2000">
                <a:solidFill>
                  <a:schemeClr val="tx1"/>
                </a:solidFill>
                <a:latin typeface="+mn-lt"/>
                <a:ea typeface="굴림" pitchFamily="34" charset="-127"/>
              </a:defRPr>
            </a:lvl4pPr>
            <a:lvl5pPr marL="20574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굴림" pitchFamily="34" charset="-127"/>
              </a:defRPr>
            </a:lvl5pPr>
            <a:lvl6pPr marL="25146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pPr marL="0" indent="0" algn="ctr">
              <a:lnSpc>
                <a:spcPct val="83519"/>
              </a:lnSpc>
              <a:spcAft>
                <a:spcPts val="180"/>
              </a:spcAft>
            </a:pPr>
            <a:r>
              <a:rPr lang="en-US" sz="1200" kern="0" spc="-30">
                <a:solidFill>
                  <a:srgbClr val="000000"/>
                </a:solidFill>
                <a:latin typeface="Arial" panose="22635452340000000000" pitchFamily="2"/>
              </a:rPr>
              <a:t>Hz hold area </a:t>
            </a:r>
          </a:p>
        </p:txBody>
      </p:sp>
      <p:sp>
        <p:nvSpPr>
          <p:cNvPr id="12" name="Text Placeholder 23"/>
          <p:cNvSpPr txBox="1">
            <a:spLocks/>
          </p:cNvSpPr>
          <p:nvPr/>
        </p:nvSpPr>
        <p:spPr>
          <a:xfrm>
            <a:off x="765175" y="2953385"/>
            <a:ext cx="1167130" cy="475615"/>
          </a:xfrm>
          <a:prstGeom prst="rect">
            <a:avLst/>
          </a:prstGeom>
          <a:noFill/>
          <a:ln w="12065" cmpd="sng">
            <a:solidFill>
              <a:srgbClr val="000000"/>
            </a:solidFill>
            <a:prstDash val="solid"/>
          </a:ln>
        </p:spPr>
        <p:txBody>
          <a:bodyPr vert="horz" lIns="0" tIns="45720" rIns="0" bIns="0" anchor="t"/>
          <a:lstStyle>
            <a:lvl1pPr marL="342900" indent="-342900" algn="l" rtl="0" eaLnBrk="1" fontAlgn="base" latinLnBrk="1" hangingPunct="1">
              <a:spcBef>
                <a:spcPct val="20000"/>
              </a:spcBef>
              <a:spcAft>
                <a:spcPct val="0"/>
              </a:spcAft>
              <a:buClr>
                <a:schemeClr val="bg2"/>
              </a:buClr>
              <a:buSzPct val="75000"/>
              <a:buFont typeface="Wingdings" pitchFamily="2" charset="2"/>
              <a:buChar char="n"/>
              <a:defRPr kumimoji="1" sz="3200">
                <a:solidFill>
                  <a:schemeClr val="tx1"/>
                </a:solidFill>
                <a:latin typeface="+mn-lt"/>
                <a:ea typeface="굴림" pitchFamily="34" charset="-127"/>
                <a:cs typeface="+mn-cs"/>
              </a:defRPr>
            </a:lvl1pPr>
            <a:lvl2pPr marL="742950" indent="-285750" algn="l" rtl="0" eaLnBrk="1" fontAlgn="base" latinLnBrk="1" hangingPunct="1">
              <a:spcBef>
                <a:spcPct val="20000"/>
              </a:spcBef>
              <a:spcAft>
                <a:spcPct val="0"/>
              </a:spcAft>
              <a:buClr>
                <a:schemeClr val="accent2"/>
              </a:buClr>
              <a:buSzPct val="80000"/>
              <a:buFont typeface="Wingdings" pitchFamily="2" charset="2"/>
              <a:buChar char="¨"/>
              <a:defRPr kumimoji="1" sz="2800">
                <a:solidFill>
                  <a:schemeClr val="tx1"/>
                </a:solidFill>
                <a:latin typeface="+mn-lt"/>
                <a:ea typeface="굴림" pitchFamily="34" charset="-127"/>
              </a:defRPr>
            </a:lvl2pPr>
            <a:lvl3pPr marL="1143000" indent="-228600" algn="l" rtl="0" eaLnBrk="1" fontAlgn="base" latinLnBrk="1" hangingPunct="1">
              <a:spcBef>
                <a:spcPct val="20000"/>
              </a:spcBef>
              <a:spcAft>
                <a:spcPct val="0"/>
              </a:spcAft>
              <a:buClr>
                <a:schemeClr val="bg2"/>
              </a:buClr>
              <a:buSzPct val="65000"/>
              <a:buFont typeface="Wingdings" pitchFamily="2" charset="2"/>
              <a:buChar char="n"/>
              <a:defRPr kumimoji="1" sz="2400">
                <a:solidFill>
                  <a:schemeClr val="tx1"/>
                </a:solidFill>
                <a:latin typeface="+mn-lt"/>
                <a:ea typeface="굴림" pitchFamily="34" charset="-127"/>
              </a:defRPr>
            </a:lvl3pPr>
            <a:lvl4pPr marL="1600200" indent="-228600" algn="l" rtl="0" eaLnBrk="1" fontAlgn="base" latinLnBrk="1" hangingPunct="1">
              <a:spcBef>
                <a:spcPct val="20000"/>
              </a:spcBef>
              <a:spcAft>
                <a:spcPct val="0"/>
              </a:spcAft>
              <a:buClr>
                <a:schemeClr val="accent2"/>
              </a:buClr>
              <a:buSzPct val="70000"/>
              <a:buFont typeface="Wingdings" pitchFamily="2" charset="2"/>
              <a:buChar char="¨"/>
              <a:defRPr kumimoji="1" sz="2000">
                <a:solidFill>
                  <a:schemeClr val="tx1"/>
                </a:solidFill>
                <a:latin typeface="+mn-lt"/>
                <a:ea typeface="굴림" pitchFamily="34" charset="-127"/>
              </a:defRPr>
            </a:lvl4pPr>
            <a:lvl5pPr marL="20574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굴림" pitchFamily="34" charset="-127"/>
              </a:defRPr>
            </a:lvl5pPr>
            <a:lvl6pPr marL="25146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pPr marL="0" indent="0" algn="ctr">
              <a:lnSpc>
                <a:spcPct val="95999"/>
              </a:lnSpc>
              <a:spcAft>
                <a:spcPts val="540"/>
              </a:spcAft>
              <a:buNone/>
            </a:pPr>
            <a:r>
              <a:rPr lang="en-US" sz="1200" kern="0" dirty="0">
                <a:solidFill>
                  <a:srgbClr val="000000"/>
                </a:solidFill>
                <a:latin typeface="Arial" panose="22635452340000000000" pitchFamily="2"/>
              </a:rPr>
              <a:t>Discharge </a:t>
            </a:r>
            <a:br>
              <a:rPr lang="en-US" kern="0" dirty="0"/>
            </a:br>
            <a:r>
              <a:rPr lang="en-US" sz="1200" kern="0" dirty="0">
                <a:solidFill>
                  <a:srgbClr val="000000"/>
                </a:solidFill>
                <a:latin typeface="Arial" panose="22635452340000000000" pitchFamily="2"/>
              </a:rPr>
              <a:t>Temp. 248</a:t>
            </a:r>
            <a:r>
              <a:rPr lang="en-US" sz="100" kern="0" dirty="0">
                <a:solidFill>
                  <a:srgbClr val="000000"/>
                </a:solidFill>
                <a:latin typeface="Arial" panose="22635452340000000000" pitchFamily="2"/>
              </a:rPr>
              <a:t> </a:t>
            </a:r>
          </a:p>
        </p:txBody>
      </p:sp>
      <p:sp>
        <p:nvSpPr>
          <p:cNvPr id="13" name="Text Placeholder 24"/>
          <p:cNvSpPr txBox="1">
            <a:spLocks/>
          </p:cNvSpPr>
          <p:nvPr/>
        </p:nvSpPr>
        <p:spPr>
          <a:xfrm>
            <a:off x="765175" y="3676015"/>
            <a:ext cx="1167130" cy="472440"/>
          </a:xfrm>
          <a:prstGeom prst="rect">
            <a:avLst/>
          </a:prstGeom>
          <a:noFill/>
          <a:ln w="12065" cmpd="sng">
            <a:solidFill>
              <a:srgbClr val="000000"/>
            </a:solidFill>
            <a:prstDash val="solid"/>
          </a:ln>
        </p:spPr>
        <p:txBody>
          <a:bodyPr vert="horz" lIns="0" tIns="45720" rIns="0" bIns="0" anchor="t"/>
          <a:lstStyle>
            <a:lvl1pPr marL="342900" indent="-342900" algn="l" rtl="0" eaLnBrk="1" fontAlgn="base" latinLnBrk="1" hangingPunct="1">
              <a:spcBef>
                <a:spcPct val="20000"/>
              </a:spcBef>
              <a:spcAft>
                <a:spcPct val="0"/>
              </a:spcAft>
              <a:buClr>
                <a:schemeClr val="bg2"/>
              </a:buClr>
              <a:buSzPct val="75000"/>
              <a:buFont typeface="Wingdings" pitchFamily="2" charset="2"/>
              <a:buChar char="n"/>
              <a:defRPr kumimoji="1" sz="3200">
                <a:solidFill>
                  <a:schemeClr val="tx1"/>
                </a:solidFill>
                <a:latin typeface="+mn-lt"/>
                <a:ea typeface="굴림" pitchFamily="34" charset="-127"/>
                <a:cs typeface="+mn-cs"/>
              </a:defRPr>
            </a:lvl1pPr>
            <a:lvl2pPr marL="742950" indent="-285750" algn="l" rtl="0" eaLnBrk="1" fontAlgn="base" latinLnBrk="1" hangingPunct="1">
              <a:spcBef>
                <a:spcPct val="20000"/>
              </a:spcBef>
              <a:spcAft>
                <a:spcPct val="0"/>
              </a:spcAft>
              <a:buClr>
                <a:schemeClr val="accent2"/>
              </a:buClr>
              <a:buSzPct val="80000"/>
              <a:buFont typeface="Wingdings" pitchFamily="2" charset="2"/>
              <a:buChar char="¨"/>
              <a:defRPr kumimoji="1" sz="2800">
                <a:solidFill>
                  <a:schemeClr val="tx1"/>
                </a:solidFill>
                <a:latin typeface="+mn-lt"/>
                <a:ea typeface="굴림" pitchFamily="34" charset="-127"/>
              </a:defRPr>
            </a:lvl2pPr>
            <a:lvl3pPr marL="1143000" indent="-228600" algn="l" rtl="0" eaLnBrk="1" fontAlgn="base" latinLnBrk="1" hangingPunct="1">
              <a:spcBef>
                <a:spcPct val="20000"/>
              </a:spcBef>
              <a:spcAft>
                <a:spcPct val="0"/>
              </a:spcAft>
              <a:buClr>
                <a:schemeClr val="bg2"/>
              </a:buClr>
              <a:buSzPct val="65000"/>
              <a:buFont typeface="Wingdings" pitchFamily="2" charset="2"/>
              <a:buChar char="n"/>
              <a:defRPr kumimoji="1" sz="2400">
                <a:solidFill>
                  <a:schemeClr val="tx1"/>
                </a:solidFill>
                <a:latin typeface="+mn-lt"/>
                <a:ea typeface="굴림" pitchFamily="34" charset="-127"/>
              </a:defRPr>
            </a:lvl3pPr>
            <a:lvl4pPr marL="1600200" indent="-228600" algn="l" rtl="0" eaLnBrk="1" fontAlgn="base" latinLnBrk="1" hangingPunct="1">
              <a:spcBef>
                <a:spcPct val="20000"/>
              </a:spcBef>
              <a:spcAft>
                <a:spcPct val="0"/>
              </a:spcAft>
              <a:buClr>
                <a:schemeClr val="accent2"/>
              </a:buClr>
              <a:buSzPct val="70000"/>
              <a:buFont typeface="Wingdings" pitchFamily="2" charset="2"/>
              <a:buChar char="¨"/>
              <a:defRPr kumimoji="1" sz="2000">
                <a:solidFill>
                  <a:schemeClr val="tx1"/>
                </a:solidFill>
                <a:latin typeface="+mn-lt"/>
                <a:ea typeface="굴림" pitchFamily="34" charset="-127"/>
              </a:defRPr>
            </a:lvl4pPr>
            <a:lvl5pPr marL="20574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굴림" pitchFamily="34" charset="-127"/>
              </a:defRPr>
            </a:lvl5pPr>
            <a:lvl6pPr marL="25146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pPr marL="0" indent="0" algn="ctr">
              <a:lnSpc>
                <a:spcPct val="95999"/>
              </a:lnSpc>
              <a:spcAft>
                <a:spcPts val="540"/>
              </a:spcAft>
              <a:buNone/>
            </a:pPr>
            <a:r>
              <a:rPr lang="en-US" sz="1200" kern="0" dirty="0">
                <a:solidFill>
                  <a:srgbClr val="000000"/>
                </a:solidFill>
                <a:latin typeface="Arial" panose="22635452340000000000" pitchFamily="2"/>
              </a:rPr>
              <a:t>Discharge </a:t>
            </a:r>
            <a:br>
              <a:rPr lang="en-US" kern="0" dirty="0"/>
            </a:br>
            <a:r>
              <a:rPr lang="en-US" sz="1200" kern="0" dirty="0">
                <a:solidFill>
                  <a:srgbClr val="000000"/>
                </a:solidFill>
                <a:latin typeface="Arial" panose="22635452340000000000" pitchFamily="2"/>
              </a:rPr>
              <a:t>Temp. 221</a:t>
            </a:r>
            <a:r>
              <a:rPr lang="en-US" sz="100" kern="0" dirty="0">
                <a:solidFill>
                  <a:srgbClr val="000000"/>
                </a:solidFill>
                <a:latin typeface="Arial" panose="22635452340000000000" pitchFamily="2"/>
              </a:rPr>
              <a:t> </a:t>
            </a:r>
          </a:p>
        </p:txBody>
      </p:sp>
      <p:sp>
        <p:nvSpPr>
          <p:cNvPr id="14" name="Text Placeholder 25"/>
          <p:cNvSpPr txBox="1">
            <a:spLocks/>
          </p:cNvSpPr>
          <p:nvPr/>
        </p:nvSpPr>
        <p:spPr>
          <a:xfrm>
            <a:off x="765175" y="4395470"/>
            <a:ext cx="1167130" cy="472440"/>
          </a:xfrm>
          <a:prstGeom prst="rect">
            <a:avLst/>
          </a:prstGeom>
          <a:noFill/>
          <a:ln w="12065" cmpd="sng">
            <a:solidFill>
              <a:srgbClr val="000000"/>
            </a:solidFill>
            <a:prstDash val="solid"/>
          </a:ln>
        </p:spPr>
        <p:txBody>
          <a:bodyPr vert="horz" lIns="0" tIns="45720" rIns="0" bIns="0" anchor="t"/>
          <a:lstStyle>
            <a:lvl1pPr marL="342900" indent="-342900" algn="l" rtl="0" eaLnBrk="1" fontAlgn="base" latinLnBrk="1" hangingPunct="1">
              <a:spcBef>
                <a:spcPct val="20000"/>
              </a:spcBef>
              <a:spcAft>
                <a:spcPct val="0"/>
              </a:spcAft>
              <a:buClr>
                <a:schemeClr val="bg2"/>
              </a:buClr>
              <a:buSzPct val="75000"/>
              <a:buFont typeface="Wingdings" pitchFamily="2" charset="2"/>
              <a:buChar char="n"/>
              <a:defRPr kumimoji="1" sz="3200">
                <a:solidFill>
                  <a:schemeClr val="tx1"/>
                </a:solidFill>
                <a:latin typeface="+mn-lt"/>
                <a:ea typeface="굴림" pitchFamily="34" charset="-127"/>
                <a:cs typeface="+mn-cs"/>
              </a:defRPr>
            </a:lvl1pPr>
            <a:lvl2pPr marL="742950" indent="-285750" algn="l" rtl="0" eaLnBrk="1" fontAlgn="base" latinLnBrk="1" hangingPunct="1">
              <a:spcBef>
                <a:spcPct val="20000"/>
              </a:spcBef>
              <a:spcAft>
                <a:spcPct val="0"/>
              </a:spcAft>
              <a:buClr>
                <a:schemeClr val="accent2"/>
              </a:buClr>
              <a:buSzPct val="80000"/>
              <a:buFont typeface="Wingdings" pitchFamily="2" charset="2"/>
              <a:buChar char="¨"/>
              <a:defRPr kumimoji="1" sz="2800">
                <a:solidFill>
                  <a:schemeClr val="tx1"/>
                </a:solidFill>
                <a:latin typeface="+mn-lt"/>
                <a:ea typeface="굴림" pitchFamily="34" charset="-127"/>
              </a:defRPr>
            </a:lvl2pPr>
            <a:lvl3pPr marL="1143000" indent="-228600" algn="l" rtl="0" eaLnBrk="1" fontAlgn="base" latinLnBrk="1" hangingPunct="1">
              <a:spcBef>
                <a:spcPct val="20000"/>
              </a:spcBef>
              <a:spcAft>
                <a:spcPct val="0"/>
              </a:spcAft>
              <a:buClr>
                <a:schemeClr val="bg2"/>
              </a:buClr>
              <a:buSzPct val="65000"/>
              <a:buFont typeface="Wingdings" pitchFamily="2" charset="2"/>
              <a:buChar char="n"/>
              <a:defRPr kumimoji="1" sz="2400">
                <a:solidFill>
                  <a:schemeClr val="tx1"/>
                </a:solidFill>
                <a:latin typeface="+mn-lt"/>
                <a:ea typeface="굴림" pitchFamily="34" charset="-127"/>
              </a:defRPr>
            </a:lvl3pPr>
            <a:lvl4pPr marL="1600200" indent="-228600" algn="l" rtl="0" eaLnBrk="1" fontAlgn="base" latinLnBrk="1" hangingPunct="1">
              <a:spcBef>
                <a:spcPct val="20000"/>
              </a:spcBef>
              <a:spcAft>
                <a:spcPct val="0"/>
              </a:spcAft>
              <a:buClr>
                <a:schemeClr val="accent2"/>
              </a:buClr>
              <a:buSzPct val="70000"/>
              <a:buFont typeface="Wingdings" pitchFamily="2" charset="2"/>
              <a:buChar char="¨"/>
              <a:defRPr kumimoji="1" sz="2000">
                <a:solidFill>
                  <a:schemeClr val="tx1"/>
                </a:solidFill>
                <a:latin typeface="+mn-lt"/>
                <a:ea typeface="굴림" pitchFamily="34" charset="-127"/>
              </a:defRPr>
            </a:lvl4pPr>
            <a:lvl5pPr marL="20574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굴림" pitchFamily="34" charset="-127"/>
              </a:defRPr>
            </a:lvl5pPr>
            <a:lvl6pPr marL="25146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pPr marL="0" indent="0" algn="ctr">
              <a:lnSpc>
                <a:spcPct val="95999"/>
              </a:lnSpc>
              <a:spcAft>
                <a:spcPts val="540"/>
              </a:spcAft>
              <a:buNone/>
            </a:pPr>
            <a:r>
              <a:rPr lang="en-US" sz="1200" kern="0" dirty="0">
                <a:solidFill>
                  <a:srgbClr val="000000"/>
                </a:solidFill>
                <a:latin typeface="Arial" panose="22635452340000000000" pitchFamily="2"/>
              </a:rPr>
              <a:t>Discharge </a:t>
            </a:r>
            <a:br>
              <a:rPr lang="en-US" kern="0" dirty="0"/>
            </a:br>
            <a:r>
              <a:rPr lang="en-US" sz="1200" kern="0" dirty="0">
                <a:solidFill>
                  <a:srgbClr val="000000"/>
                </a:solidFill>
                <a:latin typeface="Arial" panose="22635452340000000000" pitchFamily="2"/>
              </a:rPr>
              <a:t>Temp. 212</a:t>
            </a:r>
            <a:r>
              <a:rPr lang="en-US" sz="100" kern="0" dirty="0">
                <a:solidFill>
                  <a:srgbClr val="000000"/>
                </a:solidFill>
                <a:latin typeface="Arial" panose="22635452340000000000" pitchFamily="2"/>
              </a:rPr>
              <a:t> </a:t>
            </a:r>
          </a:p>
        </p:txBody>
      </p:sp>
      <p:sp>
        <p:nvSpPr>
          <p:cNvPr id="15" name="Text Placeholder 26"/>
          <p:cNvSpPr txBox="1">
            <a:spLocks/>
          </p:cNvSpPr>
          <p:nvPr/>
        </p:nvSpPr>
        <p:spPr>
          <a:xfrm>
            <a:off x="765175" y="5114290"/>
            <a:ext cx="1167130" cy="475615"/>
          </a:xfrm>
          <a:prstGeom prst="rect">
            <a:avLst/>
          </a:prstGeom>
          <a:noFill/>
          <a:ln w="12065" cmpd="sng">
            <a:solidFill>
              <a:srgbClr val="000000"/>
            </a:solidFill>
            <a:prstDash val="solid"/>
          </a:ln>
        </p:spPr>
        <p:txBody>
          <a:bodyPr vert="horz" lIns="0" tIns="45720" rIns="0" bIns="0" anchor="t"/>
          <a:lstStyle>
            <a:lvl1pPr marL="342900" indent="-342900" algn="l" rtl="0" eaLnBrk="1" fontAlgn="base" latinLnBrk="1" hangingPunct="1">
              <a:spcBef>
                <a:spcPct val="20000"/>
              </a:spcBef>
              <a:spcAft>
                <a:spcPct val="0"/>
              </a:spcAft>
              <a:buClr>
                <a:schemeClr val="bg2"/>
              </a:buClr>
              <a:buSzPct val="75000"/>
              <a:buFont typeface="Wingdings" pitchFamily="2" charset="2"/>
              <a:buChar char="n"/>
              <a:defRPr kumimoji="1" sz="3200">
                <a:solidFill>
                  <a:schemeClr val="tx1"/>
                </a:solidFill>
                <a:latin typeface="+mn-lt"/>
                <a:ea typeface="굴림" pitchFamily="34" charset="-127"/>
                <a:cs typeface="+mn-cs"/>
              </a:defRPr>
            </a:lvl1pPr>
            <a:lvl2pPr marL="742950" indent="-285750" algn="l" rtl="0" eaLnBrk="1" fontAlgn="base" latinLnBrk="1" hangingPunct="1">
              <a:spcBef>
                <a:spcPct val="20000"/>
              </a:spcBef>
              <a:spcAft>
                <a:spcPct val="0"/>
              </a:spcAft>
              <a:buClr>
                <a:schemeClr val="accent2"/>
              </a:buClr>
              <a:buSzPct val="80000"/>
              <a:buFont typeface="Wingdings" pitchFamily="2" charset="2"/>
              <a:buChar char="¨"/>
              <a:defRPr kumimoji="1" sz="2800">
                <a:solidFill>
                  <a:schemeClr val="tx1"/>
                </a:solidFill>
                <a:latin typeface="+mn-lt"/>
                <a:ea typeface="굴림" pitchFamily="34" charset="-127"/>
              </a:defRPr>
            </a:lvl2pPr>
            <a:lvl3pPr marL="1143000" indent="-228600" algn="l" rtl="0" eaLnBrk="1" fontAlgn="base" latinLnBrk="1" hangingPunct="1">
              <a:spcBef>
                <a:spcPct val="20000"/>
              </a:spcBef>
              <a:spcAft>
                <a:spcPct val="0"/>
              </a:spcAft>
              <a:buClr>
                <a:schemeClr val="bg2"/>
              </a:buClr>
              <a:buSzPct val="65000"/>
              <a:buFont typeface="Wingdings" pitchFamily="2" charset="2"/>
              <a:buChar char="n"/>
              <a:defRPr kumimoji="1" sz="2400">
                <a:solidFill>
                  <a:schemeClr val="tx1"/>
                </a:solidFill>
                <a:latin typeface="+mn-lt"/>
                <a:ea typeface="굴림" pitchFamily="34" charset="-127"/>
              </a:defRPr>
            </a:lvl3pPr>
            <a:lvl4pPr marL="1600200" indent="-228600" algn="l" rtl="0" eaLnBrk="1" fontAlgn="base" latinLnBrk="1" hangingPunct="1">
              <a:spcBef>
                <a:spcPct val="20000"/>
              </a:spcBef>
              <a:spcAft>
                <a:spcPct val="0"/>
              </a:spcAft>
              <a:buClr>
                <a:schemeClr val="accent2"/>
              </a:buClr>
              <a:buSzPct val="70000"/>
              <a:buFont typeface="Wingdings" pitchFamily="2" charset="2"/>
              <a:buChar char="¨"/>
              <a:defRPr kumimoji="1" sz="2000">
                <a:solidFill>
                  <a:schemeClr val="tx1"/>
                </a:solidFill>
                <a:latin typeface="+mn-lt"/>
                <a:ea typeface="굴림" pitchFamily="34" charset="-127"/>
              </a:defRPr>
            </a:lvl4pPr>
            <a:lvl5pPr marL="20574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굴림" pitchFamily="34" charset="-127"/>
              </a:defRPr>
            </a:lvl5pPr>
            <a:lvl6pPr marL="25146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pPr marL="0" indent="0" algn="ctr">
              <a:lnSpc>
                <a:spcPct val="95999"/>
              </a:lnSpc>
              <a:spcAft>
                <a:spcPts val="540"/>
              </a:spcAft>
              <a:buNone/>
            </a:pPr>
            <a:r>
              <a:rPr lang="en-US" sz="1200" kern="0" dirty="0">
                <a:solidFill>
                  <a:srgbClr val="000000"/>
                </a:solidFill>
                <a:latin typeface="Arial" panose="22635452340000000000" pitchFamily="2"/>
              </a:rPr>
              <a:t>Discharge </a:t>
            </a:r>
            <a:br>
              <a:rPr lang="en-US" kern="0" dirty="0"/>
            </a:br>
            <a:r>
              <a:rPr lang="en-US" sz="1200" kern="0" dirty="0">
                <a:solidFill>
                  <a:srgbClr val="000000"/>
                </a:solidFill>
                <a:latin typeface="Arial" panose="22635452340000000000" pitchFamily="2"/>
              </a:rPr>
              <a:t>Temp. 203</a:t>
            </a:r>
            <a:r>
              <a:rPr lang="en-US" sz="100" kern="0" dirty="0">
                <a:solidFill>
                  <a:srgbClr val="000000"/>
                </a:solidFill>
                <a:latin typeface="Arial" panose="22635452340000000000" pitchFamily="2"/>
              </a:rPr>
              <a:t> </a:t>
            </a:r>
          </a:p>
        </p:txBody>
      </p:sp>
      <p:sp>
        <p:nvSpPr>
          <p:cNvPr id="16" name="Text Placeholder 27"/>
          <p:cNvSpPr txBox="1">
            <a:spLocks/>
          </p:cNvSpPr>
          <p:nvPr/>
        </p:nvSpPr>
        <p:spPr>
          <a:xfrm>
            <a:off x="765175" y="5833745"/>
            <a:ext cx="1167130" cy="475615"/>
          </a:xfrm>
          <a:prstGeom prst="rect">
            <a:avLst/>
          </a:prstGeom>
          <a:noFill/>
          <a:ln w="12065" cmpd="sng">
            <a:solidFill>
              <a:srgbClr val="000000"/>
            </a:solidFill>
            <a:prstDash val="solid"/>
          </a:ln>
        </p:spPr>
        <p:txBody>
          <a:bodyPr vert="horz" lIns="0" tIns="45720" rIns="0" bIns="0" anchor="t"/>
          <a:lstStyle>
            <a:lvl1pPr marL="342900" indent="-342900" algn="l" rtl="0" eaLnBrk="1" fontAlgn="base" latinLnBrk="1" hangingPunct="1">
              <a:spcBef>
                <a:spcPct val="20000"/>
              </a:spcBef>
              <a:spcAft>
                <a:spcPct val="0"/>
              </a:spcAft>
              <a:buClr>
                <a:schemeClr val="bg2"/>
              </a:buClr>
              <a:buSzPct val="75000"/>
              <a:buFont typeface="Wingdings" pitchFamily="2" charset="2"/>
              <a:buChar char="n"/>
              <a:defRPr kumimoji="1" sz="3200">
                <a:solidFill>
                  <a:schemeClr val="tx1"/>
                </a:solidFill>
                <a:latin typeface="+mn-lt"/>
                <a:ea typeface="굴림" pitchFamily="34" charset="-127"/>
                <a:cs typeface="+mn-cs"/>
              </a:defRPr>
            </a:lvl1pPr>
            <a:lvl2pPr marL="742950" indent="-285750" algn="l" rtl="0" eaLnBrk="1" fontAlgn="base" latinLnBrk="1" hangingPunct="1">
              <a:spcBef>
                <a:spcPct val="20000"/>
              </a:spcBef>
              <a:spcAft>
                <a:spcPct val="0"/>
              </a:spcAft>
              <a:buClr>
                <a:schemeClr val="accent2"/>
              </a:buClr>
              <a:buSzPct val="80000"/>
              <a:buFont typeface="Wingdings" pitchFamily="2" charset="2"/>
              <a:buChar char="¨"/>
              <a:defRPr kumimoji="1" sz="2800">
                <a:solidFill>
                  <a:schemeClr val="tx1"/>
                </a:solidFill>
                <a:latin typeface="+mn-lt"/>
                <a:ea typeface="굴림" pitchFamily="34" charset="-127"/>
              </a:defRPr>
            </a:lvl2pPr>
            <a:lvl3pPr marL="1143000" indent="-228600" algn="l" rtl="0" eaLnBrk="1" fontAlgn="base" latinLnBrk="1" hangingPunct="1">
              <a:spcBef>
                <a:spcPct val="20000"/>
              </a:spcBef>
              <a:spcAft>
                <a:spcPct val="0"/>
              </a:spcAft>
              <a:buClr>
                <a:schemeClr val="bg2"/>
              </a:buClr>
              <a:buSzPct val="65000"/>
              <a:buFont typeface="Wingdings" pitchFamily="2" charset="2"/>
              <a:buChar char="n"/>
              <a:defRPr kumimoji="1" sz="2400">
                <a:solidFill>
                  <a:schemeClr val="tx1"/>
                </a:solidFill>
                <a:latin typeface="+mn-lt"/>
                <a:ea typeface="굴림" pitchFamily="34" charset="-127"/>
              </a:defRPr>
            </a:lvl3pPr>
            <a:lvl4pPr marL="1600200" indent="-228600" algn="l" rtl="0" eaLnBrk="1" fontAlgn="base" latinLnBrk="1" hangingPunct="1">
              <a:spcBef>
                <a:spcPct val="20000"/>
              </a:spcBef>
              <a:spcAft>
                <a:spcPct val="0"/>
              </a:spcAft>
              <a:buClr>
                <a:schemeClr val="accent2"/>
              </a:buClr>
              <a:buSzPct val="70000"/>
              <a:buFont typeface="Wingdings" pitchFamily="2" charset="2"/>
              <a:buChar char="¨"/>
              <a:defRPr kumimoji="1" sz="2000">
                <a:solidFill>
                  <a:schemeClr val="tx1"/>
                </a:solidFill>
                <a:latin typeface="+mn-lt"/>
                <a:ea typeface="굴림" pitchFamily="34" charset="-127"/>
              </a:defRPr>
            </a:lvl4pPr>
            <a:lvl5pPr marL="20574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굴림" pitchFamily="34" charset="-127"/>
              </a:defRPr>
            </a:lvl5pPr>
            <a:lvl6pPr marL="25146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eaLnBrk="1" fontAlgn="base" latinLnBrk="1" hangingPunct="1">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pPr marL="0" indent="0" algn="ctr">
              <a:lnSpc>
                <a:spcPct val="95999"/>
              </a:lnSpc>
              <a:spcAft>
                <a:spcPts val="540"/>
              </a:spcAft>
              <a:buNone/>
            </a:pPr>
            <a:r>
              <a:rPr lang="en-US" sz="1200" kern="0" dirty="0">
                <a:solidFill>
                  <a:srgbClr val="000000"/>
                </a:solidFill>
                <a:latin typeface="Arial" panose="22635452340000000000" pitchFamily="2"/>
              </a:rPr>
              <a:t>Discharge </a:t>
            </a:r>
            <a:br>
              <a:rPr lang="en-US" kern="0" dirty="0"/>
            </a:br>
            <a:r>
              <a:rPr lang="en-US" sz="1200" kern="0" dirty="0">
                <a:solidFill>
                  <a:srgbClr val="000000"/>
                </a:solidFill>
                <a:latin typeface="Arial" panose="22635452340000000000" pitchFamily="2"/>
              </a:rPr>
              <a:t>Temp. 176 </a:t>
            </a:r>
            <a:r>
              <a:rPr lang="en-US" sz="300" kern="0" dirty="0">
                <a:solidFill>
                  <a:srgbClr val="000000"/>
                </a:solidFill>
                <a:latin typeface="Arial" panose="22635452340000000000" pitchFamily="2"/>
              </a:rPr>
              <a:t> </a:t>
            </a:r>
          </a:p>
        </p:txBody>
      </p:sp>
      <p:cxnSp>
        <p:nvCxnSpPr>
          <p:cNvPr id="17" name="Straight Connector 16"/>
          <p:cNvCxnSpPr/>
          <p:nvPr/>
        </p:nvCxnSpPr>
        <p:spPr>
          <a:xfrm>
            <a:off x="5382895" y="4572000"/>
            <a:ext cx="1791970" cy="0"/>
          </a:xfrm>
          <a:prstGeom prst="line">
            <a:avLst/>
          </a:prstGeom>
          <a:ln w="8890" cmpd="sng">
            <a:solidFill>
              <a:srgbClr val="000000"/>
            </a:solidFill>
          </a:ln>
        </p:spPr>
      </p:cxnSp>
      <p:sp>
        <p:nvSpPr>
          <p:cNvPr id="18" name="TextBox 17"/>
          <p:cNvSpPr txBox="1"/>
          <p:nvPr/>
        </p:nvSpPr>
        <p:spPr>
          <a:xfrm>
            <a:off x="152400" y="152400"/>
            <a:ext cx="7162800" cy="461665"/>
          </a:xfrm>
          <a:prstGeom prst="rect">
            <a:avLst/>
          </a:prstGeom>
          <a:noFill/>
        </p:spPr>
        <p:txBody>
          <a:bodyPr wrap="square" rtlCol="0">
            <a:spAutoFit/>
          </a:bodyPr>
          <a:lstStyle/>
          <a:p>
            <a:r>
              <a:rPr lang="en-US" sz="2400" b="1" dirty="0">
                <a:solidFill>
                  <a:schemeClr val="bg1"/>
                </a:solidFill>
                <a:latin typeface="Arial" pitchFamily="34" charset="0"/>
                <a:cs typeface="Arial" pitchFamily="34" charset="0"/>
              </a:rPr>
              <a:t>Discharge Temperature Protection </a:t>
            </a:r>
          </a:p>
        </p:txBody>
      </p:sp>
      <p:sp>
        <p:nvSpPr>
          <p:cNvPr id="19" name="TextBox 18"/>
          <p:cNvSpPr txBox="1"/>
          <p:nvPr/>
        </p:nvSpPr>
        <p:spPr>
          <a:xfrm>
            <a:off x="152400" y="990600"/>
            <a:ext cx="8763000" cy="738664"/>
          </a:xfrm>
          <a:prstGeom prst="rect">
            <a:avLst/>
          </a:prstGeom>
          <a:noFill/>
        </p:spPr>
        <p:txBody>
          <a:bodyPr wrap="square" rtlCol="0">
            <a:spAutoFit/>
          </a:bodyPr>
          <a:lstStyle/>
          <a:p>
            <a:r>
              <a:rPr lang="en-US" sz="1400" b="0" dirty="0">
                <a:solidFill>
                  <a:schemeClr val="tx1"/>
                </a:solidFill>
                <a:latin typeface="Arial" pitchFamily="34" charset="0"/>
                <a:cs typeface="Arial" pitchFamily="34" charset="0"/>
              </a:rPr>
              <a:t>Purpose to prevent abnormal discharge temperature, protect the compressor and the system</a:t>
            </a:r>
          </a:p>
          <a:p>
            <a:endParaRPr lang="en-US" sz="1400" dirty="0">
              <a:latin typeface="Arial" pitchFamily="34" charset="0"/>
              <a:cs typeface="Arial" pitchFamily="34" charset="0"/>
            </a:endParaRPr>
          </a:p>
          <a:p>
            <a:r>
              <a:rPr lang="en-US" sz="1400" b="0" dirty="0">
                <a:solidFill>
                  <a:schemeClr val="tx1"/>
                </a:solidFill>
                <a:latin typeface="Arial" pitchFamily="34" charset="0"/>
                <a:cs typeface="Arial" pitchFamily="34" charset="0"/>
              </a:rPr>
              <a:t>Process </a:t>
            </a:r>
            <a:r>
              <a:rPr lang="en-US" sz="1400" b="0">
                <a:solidFill>
                  <a:schemeClr val="tx1"/>
                </a:solidFill>
                <a:latin typeface="Arial" pitchFamily="34" charset="0"/>
                <a:cs typeface="Arial" pitchFamily="34" charset="0"/>
              </a:rPr>
              <a:t>ESC EEV open        </a:t>
            </a:r>
            <a:r>
              <a:rPr lang="en-US" sz="1400" b="0" dirty="0">
                <a:solidFill>
                  <a:schemeClr val="tx1"/>
                </a:solidFill>
                <a:latin typeface="Arial" pitchFamily="34" charset="0"/>
                <a:cs typeface="Arial" pitchFamily="34" charset="0"/>
              </a:rPr>
              <a:t>HZ hold        HZ down         HP down        System down E416</a:t>
            </a:r>
          </a:p>
        </p:txBody>
      </p:sp>
      <p:cxnSp>
        <p:nvCxnSpPr>
          <p:cNvPr id="20" name="Straight Arrow Connector 19"/>
          <p:cNvCxnSpPr/>
          <p:nvPr/>
        </p:nvCxnSpPr>
        <p:spPr bwMode="auto">
          <a:xfrm>
            <a:off x="2209800" y="1589963"/>
            <a:ext cx="304800" cy="0"/>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21" name="Straight Arrow Connector 20"/>
          <p:cNvCxnSpPr/>
          <p:nvPr/>
        </p:nvCxnSpPr>
        <p:spPr bwMode="auto">
          <a:xfrm>
            <a:off x="3200400" y="1589963"/>
            <a:ext cx="304800" cy="0"/>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22" name="Straight Arrow Connector 21"/>
          <p:cNvCxnSpPr/>
          <p:nvPr/>
        </p:nvCxnSpPr>
        <p:spPr bwMode="auto">
          <a:xfrm>
            <a:off x="4342831" y="1589964"/>
            <a:ext cx="304800" cy="0"/>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23" name="Straight Arrow Connector 22"/>
          <p:cNvCxnSpPr/>
          <p:nvPr/>
        </p:nvCxnSpPr>
        <p:spPr bwMode="auto">
          <a:xfrm>
            <a:off x="5455920" y="1583139"/>
            <a:ext cx="304800" cy="0"/>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292430162"/>
      </p:ext>
    </p:extLst>
  </p:cSld>
  <p:clrMapOvr>
    <a:masterClrMapping/>
  </p:clrMapOvr>
</p:sld>
</file>

<file path=ppt/theme/theme1.xml><?xml version="1.0" encoding="utf-8"?>
<a:theme xmlns:a="http://schemas.openxmlformats.org/drawingml/2006/main" name="VRF 1-day Tech Trng">
  <a:themeElements>
    <a:clrScheme name="모자이크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모자이크">
      <a:majorFont>
        <a:latin typeface="굴림"/>
        <a:ea typeface="굴림"/>
        <a:cs typeface=""/>
      </a:majorFont>
      <a:minorFont>
        <a:latin typeface="Arial"/>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spPr>
      <a:bodyPr wrap="none" rtlCol="0" anchor="ctr">
        <a:noAutofit/>
      </a:bodyPr>
      <a:lstStyle>
        <a:defPPr algn="ctr">
          <a:lnSpc>
            <a:spcPct val="150000"/>
          </a:lnSpc>
          <a:defRPr sz="1200" b="0" dirty="0" smtClean="0">
            <a:solidFill>
              <a:schemeClr val="tx1"/>
            </a:solidFill>
            <a:latin typeface="Arial" pitchFamily="34" charset="0"/>
            <a:cs typeface="Arial" pitchFamily="34" charset="0"/>
          </a:defRPr>
        </a:defPPr>
      </a:lstStyle>
    </a:spDef>
    <a:lnDef>
      <a:spPr bwMode="auto">
        <a:solidFill>
          <a:schemeClr val="accent1"/>
        </a:solidFill>
        <a:ln w="9525" cap="flat" cmpd="sng" algn="ctr">
          <a:solidFill>
            <a:srgbClr val="FF0000"/>
          </a:solidFill>
          <a:prstDash val="solid"/>
          <a:round/>
          <a:headEnd type="none" w="med" len="med"/>
          <a:tailEnd type="none" w="med" len="med"/>
        </a:ln>
        <a:effectLst/>
      </a:spPr>
      <a:bodyPr/>
      <a:lstStyle/>
    </a:lnDef>
    <a:txDef>
      <a:spPr>
        <a:noFill/>
      </a:spPr>
      <a:bodyPr wrap="square" rtlCol="0">
        <a:spAutoFit/>
      </a:bodyPr>
      <a:lstStyle>
        <a:defPPr>
          <a:defRPr sz="1200" b="0" dirty="0" smtClean="0">
            <a:solidFill>
              <a:schemeClr val="tx1"/>
            </a:solidFill>
            <a:latin typeface="Arial" pitchFamily="34" charset="0"/>
            <a:cs typeface="Arial" pitchFamily="34" charset="0"/>
          </a:defRPr>
        </a:defPPr>
      </a:lstStyle>
    </a:txDef>
  </a:objectDefaults>
  <a:extraClrSchemeLst>
    <a:extraClrScheme>
      <a:clrScheme name="모자이크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모자이크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모자이크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모자이크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모자이크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모자이크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모자이크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모자이크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모자이크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모자이크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모자이크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모자이크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45940D2E9221C4FB1806ACB59110A84" ma:contentTypeVersion="0" ma:contentTypeDescription="Create a new document." ma:contentTypeScope="" ma:versionID="6b5a67e7fb14b98f3f538e17a55f3c3e">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63705DA-80F8-4730-A022-DF5A571E04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86350E9F-1435-45A0-8D05-708CF0CFFE97}">
  <ds:schemaRefs>
    <ds:schemaRef ds:uri="http://schemas.microsoft.com/sharepoint/v3/contenttype/forms"/>
  </ds:schemaRefs>
</ds:datastoreItem>
</file>

<file path=customXml/itemProps3.xml><?xml version="1.0" encoding="utf-8"?>
<ds:datastoreItem xmlns:ds="http://schemas.openxmlformats.org/officeDocument/2006/customXml" ds:itemID="{49B38E52-6878-47DE-8784-119081E7DFD9}">
  <ds:schemaRefs>
    <ds:schemaRef ds:uri="http://purl.org/dc/elements/1.1/"/>
    <ds:schemaRef ds:uri="http://schemas.microsoft.com/office/2006/metadata/properties"/>
    <ds:schemaRef ds:uri="http://schemas.microsoft.com/office/2006/documentManagement/types"/>
    <ds:schemaRef ds:uri="http://www.w3.org/XML/1998/namespace"/>
    <ds:schemaRef ds:uri="http://purl.org/dc/dcmitype/"/>
    <ds:schemaRef ds:uri="http://schemas.microsoft.com/office/infopath/2007/PartnerControl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10751</TotalTime>
  <Words>10572</Words>
  <Application>Microsoft Office PowerPoint</Application>
  <PresentationFormat>On-screen Show (4:3)</PresentationFormat>
  <Paragraphs>1193</Paragraphs>
  <Slides>105</Slides>
  <Notes>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105</vt:i4>
      </vt:variant>
    </vt:vector>
  </HeadingPairs>
  <TitlesOfParts>
    <vt:vector size="118" baseType="lpstr">
      <vt:lpstr>Gulim</vt:lpstr>
      <vt:lpstr>Gulim</vt:lpstr>
      <vt:lpstr>맑은 고딕</vt:lpstr>
      <vt:lpstr>맑은 고딕</vt:lpstr>
      <vt:lpstr>Arial</vt:lpstr>
      <vt:lpstr>Arial Black</vt:lpstr>
      <vt:lpstr>Arial Unicode MS</vt:lpstr>
      <vt:lpstr>Calibri</vt:lpstr>
      <vt:lpstr>Cambria</vt:lpstr>
      <vt:lpstr>Tahoma</vt:lpstr>
      <vt:lpstr>Times New Roman</vt:lpstr>
      <vt:lpstr>Wingdings</vt:lpstr>
      <vt:lpstr>VRF 1-day Tech Trng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Ingersoll Rand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Jay Broadrick</dc:creator>
  <cp:lastModifiedBy>Giles, Jeffery</cp:lastModifiedBy>
  <cp:revision>442</cp:revision>
  <cp:lastPrinted>2016-04-28T17:14:01Z</cp:lastPrinted>
  <dcterms:created xsi:type="dcterms:W3CDTF">2016-02-05T17:27:00Z</dcterms:created>
  <dcterms:modified xsi:type="dcterms:W3CDTF">2022-02-08T17:46:36Z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0x010100045940D2E9221C4FB1806ACB59110A84</vt:lpwstr>
  </property>
  <property fmtid="{D5CDD505-2E9C-101B-9397-08002B2CF9AE}" pid="3" name="TitusGUID">
    <vt:lpwstr>6640403a-19ff-4d40-a0cb-dbf10dd7eeda</vt:lpwstr>
  </property>
  <property fmtid="{D5CDD505-2E9C-101B-9397-08002B2CF9AE}" pid="4" name="CLASSIFICATION">
    <vt:lpwstr>TT-DC-3</vt:lpwstr>
  </property>
</Properties>
</file>