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avy, Jack" userId="5a189a18-beb1-4f6f-9d5f-5eb70125b6f8" providerId="ADAL" clId="{38C36726-9E53-447E-B1BC-5C61A727E30F}"/>
    <pc:docChg chg="modSld">
      <pc:chgData name="Peavy, Jack" userId="5a189a18-beb1-4f6f-9d5f-5eb70125b6f8" providerId="ADAL" clId="{38C36726-9E53-447E-B1BC-5C61A727E30F}" dt="2025-10-02T15:03:42.458" v="2" actId="20577"/>
      <pc:docMkLst>
        <pc:docMk/>
      </pc:docMkLst>
      <pc:sldChg chg="modNotesTx">
        <pc:chgData name="Peavy, Jack" userId="5a189a18-beb1-4f6f-9d5f-5eb70125b6f8" providerId="ADAL" clId="{38C36726-9E53-447E-B1BC-5C61A727E30F}" dt="2025-10-02T15:03:42.458" v="2" actId="20577"/>
        <pc:sldMkLst>
          <pc:docMk/>
          <pc:sldMk cId="261989377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1AE9-0A11-43EC-B83F-A9EAE840F12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1FE4-A9BC-47AE-BD4F-5CE854500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Installed flow switch always on the return water pipe. Note direction of wiring towards inside of unit is critical.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Bypass valve located on left entering water pipe. Condenser end plates where rodding will take place from. O-ring = RNG00077 necessary for each plate as it is re-installed.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4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end view of condenser with new Teflon tape applied. See next slide for pic of Teflon tape.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Teflon tape for header end of condenser.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Header end of condensers with proper “Entering Condenser water temp sensor” location. The water plugs on the right are the lowest plugs in the unit, </a:t>
            </a:r>
            <a:r>
              <a:rPr lang="en-US"/>
              <a:t>for draining </a:t>
            </a:r>
            <a:r>
              <a:rPr lang="en-US" dirty="0"/>
              <a:t>the water from the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control valves. WSE Econ valve on left. Condenser Bypass valve on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Evap</a:t>
            </a:r>
            <a:r>
              <a:rPr lang="en-US" dirty="0"/>
              <a:t> coil on left and WSE </a:t>
            </a:r>
            <a:r>
              <a:rPr lang="en-US"/>
              <a:t>on right installation </a:t>
            </a:r>
            <a:r>
              <a:rPr lang="en-US" dirty="0"/>
              <a:t>in </a:t>
            </a:r>
            <a:r>
              <a:rPr lang="en-US"/>
              <a:t>the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E1FE4-A9BC-47AE-BD4F-5CE8545008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4968-D6A7-163B-5A85-A06959D1D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1D221-4F7D-001D-619B-4EEAD6AD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8BCB-BC82-50E8-014E-B1A325A2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F7E05-B7B9-1430-6E40-CE406F24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CBE42-3CFF-D615-0B9C-BE97A8E8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8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8232-20B6-C7EA-53E3-C8C95A12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AB4A3-1A18-66DF-8E8A-1383528FA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C518-1E2A-836E-4376-E554FE94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D424-E1A2-5305-C8D9-29F7C775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D9680-1392-A30E-09FD-BA9FBD3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6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FA055-F513-A977-51A7-7F1822612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CBCB8-1E97-2FBF-339F-129B6766F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2230B-C089-2C90-7D3F-F22D1663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158B3-7B61-4953-DB62-78F71D71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D7C6-85B5-2B3E-5690-0FB85894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A4C6-078D-520A-C941-D41D991C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7D10-3B63-4E83-012C-49F09745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31FE-FB86-4AE3-F5A5-5C83B9F9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7535-8C7B-383C-3200-65853187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023D0-635C-C79A-3429-EA080A32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0929-1331-1864-6EE1-64398BB2A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BFDC2-C443-C35F-4ABF-48B8F1DEC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7916-0076-F434-DE39-CFCED4BA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91EE6-434E-7B67-8218-E76763AB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4946-E17A-CFFC-6672-2F26790A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1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C1FE-BBDC-D791-84B6-0606018B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3427-153E-254F-6C3A-47E13BBCD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EA623-2D2B-335F-E305-0308A0CC7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BF6AD-D41F-2497-A2E7-38B98C7A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78DA8-B043-37C6-7580-CED258E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D351-9F38-4CF8-B472-0506C4BE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C9DA-B9C7-2E97-FACE-2D83D1FD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2BCF7-8ECE-3A1C-CE65-C526F5743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CA73-DEAF-F59D-F168-86A0E493A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21F2E-18EE-0047-7687-79DCA699A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D4039-6AB6-787C-97B7-E7E250574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89EC5-EDAF-E2B1-00BA-E14EE9C9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53728-95B1-9B7A-89BB-3ED8B4FB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E36F5-7077-6658-913A-A0005F2A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87F0-878A-A9B5-8791-E283EC55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0214A3-40E3-5588-41D7-6352C14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C3359-B90B-FAEE-F1AF-EFA5D725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06831-5305-288B-EC84-11D9AFDE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CA571-1C06-EF5B-0FC7-964E0FF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43149-F52F-6712-0C1F-3DC9E6CE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3400-7CFA-7F0F-2B76-F2B5CFB26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D105-2D2C-20EB-CF7F-9ADB42F9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E3C6-B8C2-F2EE-1C2B-241970CB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01CBE-CE40-54D9-7855-A82B78D3F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541AA-4822-B66E-98C8-64DF2F0E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047C9-93B0-B564-6B36-9F008287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2EB67-E485-AF70-BD8C-938D1586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95E9-E66D-ECA1-C421-93AAB59D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C072E-3A0C-BA92-F212-4EACABB16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E2C3F-35C2-720E-F8DD-6306D59C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7BBC7-1B7A-CE84-5CE3-D66EE2A8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3B49D-E10B-E63B-9CA9-93A5E684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1F23F-17C9-0061-C21F-7B9325D7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2604A1-B9B0-10D3-FF73-E84822FE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652AC-5281-F473-3E07-F1E834B28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6A39-8C07-81A3-2B10-F4861D0F7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1EDBD-FFE0-4AF7-BCE9-75F24AEEE1C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7CA0E-1834-CEDF-5093-DA7BC810D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67D0-4D41-8C06-BB97-71332563A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F17788-9E9E-432B-86D5-7B59C6C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3A44-54B2-6A51-7CC7-F25016D4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45C22-F08A-C153-71DD-6EBEB6532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ipe with a red and white wire&#10;&#10;AI-generated content may be incorrect.">
            <a:extLst>
              <a:ext uri="{FF2B5EF4-FFF2-40B4-BE49-F238E27FC236}">
                <a16:creationId xmlns:a16="http://schemas.microsoft.com/office/drawing/2014/main" id="{D7F48B43-0AA3-573D-8A4C-7A76C384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2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chine&#10;&#10;AI-generated content may be incorrect.">
            <a:extLst>
              <a:ext uri="{FF2B5EF4-FFF2-40B4-BE49-F238E27FC236}">
                <a16:creationId xmlns:a16="http://schemas.microsoft.com/office/drawing/2014/main" id="{B1BB2AAB-62B9-4B6F-76A2-7E0D5162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7CAC4-9397-65EA-D1C7-C71E959E0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023A-2E75-1A2C-C2B8-3E3C35178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6A41A-BC9E-CB74-E5B4-476EF920F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9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8EFBF-92DA-ED96-070F-0A2C138D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etal frame with a metal shelf&#10;&#10;AI-generated content may be incorrect.">
            <a:extLst>
              <a:ext uri="{FF2B5EF4-FFF2-40B4-BE49-F238E27FC236}">
                <a16:creationId xmlns:a16="http://schemas.microsoft.com/office/drawing/2014/main" id="{342FC9B2-F496-9698-4648-2590F712B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8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</Words>
  <Application>Microsoft Office PowerPoint</Application>
  <PresentationFormat>Widescreen</PresentationFormat>
  <Paragraphs>15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CSC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Peavy, Jack</dc:creator>
  <cp:lastModifiedBy>Peavy, Jack</cp:lastModifiedBy>
  <cp:revision>1</cp:revision>
  <dcterms:created xsi:type="dcterms:W3CDTF">2025-10-01T13:41:52Z</dcterms:created>
  <dcterms:modified xsi:type="dcterms:W3CDTF">2025-10-02T15:03:49Z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2b2348-a379-47d7-bf25-1402d7b08038_Enabled">
    <vt:lpwstr>true</vt:lpwstr>
  </property>
  <property fmtid="{D5CDD505-2E9C-101B-9397-08002B2CF9AE}" pid="3" name="MSIP_Label_162b2348-a379-47d7-bf25-1402d7b08038_SetDate">
    <vt:lpwstr>2025-10-01T14:47:45Z</vt:lpwstr>
  </property>
  <property fmtid="{D5CDD505-2E9C-101B-9397-08002B2CF9AE}" pid="4" name="MSIP_Label_162b2348-a379-47d7-bf25-1402d7b08038_Method">
    <vt:lpwstr>Standard</vt:lpwstr>
  </property>
  <property fmtid="{D5CDD505-2E9C-101B-9397-08002B2CF9AE}" pid="5" name="MSIP_Label_162b2348-a379-47d7-bf25-1402d7b08038_Name">
    <vt:lpwstr>Business</vt:lpwstr>
  </property>
  <property fmtid="{D5CDD505-2E9C-101B-9397-08002B2CF9AE}" pid="6" name="MSIP_Label_162b2348-a379-47d7-bf25-1402d7b08038_SiteId">
    <vt:lpwstr>abf9983b-ca77-4f20-9633-ca9c5a847041</vt:lpwstr>
  </property>
  <property fmtid="{D5CDD505-2E9C-101B-9397-08002B2CF9AE}" pid="7" name="MSIP_Label_162b2348-a379-47d7-bf25-1402d7b08038_ActionId">
    <vt:lpwstr>e211cf35-cc12-4165-8407-112d0cc264be</vt:lpwstr>
  </property>
  <property fmtid="{D5CDD505-2E9C-101B-9397-08002B2CF9AE}" pid="8" name="MSIP_Label_162b2348-a379-47d7-bf25-1402d7b08038_ContentBits">
    <vt:lpwstr>0</vt:lpwstr>
  </property>
  <property fmtid="{D5CDD505-2E9C-101B-9397-08002B2CF9AE}" pid="9" name="MSIP_Label_162b2348-a379-47d7-bf25-1402d7b08038_Tag">
    <vt:lpwstr>10, 3, 0, 1</vt:lpwstr>
  </property>
</Properties>
</file>