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57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16324-94A3-4468-A60E-9EF9F9CFADA3}" type="datetimeFigureOut">
              <a:rPr lang="en-US" smtClean="0"/>
              <a:t>1/28/2016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0DB3F-D339-4212-8D9F-861F49F7DF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035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 smtClean="0">
              <a:latin typeface="Times New Roman" pitchFamily="18" charset="0"/>
              <a:ea typeface="ＭＳ Ｐゴシック" pitchFamily="34" charset="-128"/>
            </a:endParaRPr>
          </a:p>
          <a:p>
            <a:endParaRPr lang="en-US" dirty="0" smtClean="0">
              <a:latin typeface="Times New Roman" pitchFamily="18" charset="0"/>
              <a:ea typeface="ＭＳ Ｐゴシック" pitchFamily="34" charset="-128"/>
            </a:endParaRPr>
          </a:p>
          <a:p>
            <a:endParaRPr lang="en-US" dirty="0" smtClean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A8BF40A-9677-4FC9-ADF9-133B77265E8B}" type="slidenum">
              <a:rPr lang="en-US" altLang="ko-KR" smtClean="0">
                <a:solidFill>
                  <a:srgbClr val="000000"/>
                </a:solidFill>
                <a:ea typeface="ＭＳ Ｐゴシック" pitchFamily="34" charset="-128"/>
              </a:rPr>
              <a:pPr/>
              <a:t>1</a:t>
            </a:fld>
            <a:endParaRPr lang="en-US" altLang="ko-KR" dirty="0" smtClean="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2452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696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606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876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ppt_title_color_trane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Trane_100YearLogo_1C_REV.png" descr="/Volumes/GL/Client_Work/IRCO/12-IRCO-0353-Trane 100 Anniversary Bug/Production/12-IRCO-353-Trane_100YearLogo/1Color_Reversed/Trane_100YearLogo_1C_RE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9950" y="5519739"/>
            <a:ext cx="1369483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48095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818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647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310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1/28/2016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910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1/28/2016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416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1/28/2016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223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435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BDEB-AF98-4072-8273-AFD161FE775C}" type="datetimeFigureOut">
              <a:rPr lang="en-US" smtClean="0"/>
              <a:t>1/28/2016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868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9BDEB-AF98-4072-8273-AFD161FE775C}" type="datetimeFigureOut">
              <a:rPr lang="en-US" smtClean="0"/>
              <a:t>1/28/2016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2D3D9-66CE-4F39-A661-B4C4B4487A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321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/>
          <p:cNvSpPr txBox="1">
            <a:spLocks/>
          </p:cNvSpPr>
          <p:nvPr/>
        </p:nvSpPr>
        <p:spPr bwMode="auto">
          <a:xfrm>
            <a:off x="2006600" y="5124450"/>
            <a:ext cx="8032750" cy="533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164592" indent="-164592">
              <a:spcBef>
                <a:spcPct val="20000"/>
              </a:spcBef>
              <a:buClr>
                <a:srgbClr val="D33321"/>
              </a:buClr>
              <a:buSzPct val="110000"/>
              <a:defRPr/>
            </a:pPr>
            <a:r>
              <a:rPr lang="en-US" sz="2000" i="1" kern="0" dirty="0">
                <a:solidFill>
                  <a:srgbClr val="FFFFFF"/>
                </a:solidFill>
                <a:latin typeface="Arial"/>
                <a:ea typeface="굴림" pitchFamily="50" charset="-127"/>
              </a:rPr>
              <a:t>100+ Years of Performance, Innovation, Commitment and Knowledge</a:t>
            </a:r>
            <a:endParaRPr lang="en-US" sz="2000" kern="0" dirty="0">
              <a:solidFill>
                <a:srgbClr val="FFFFFF"/>
              </a:solidFill>
              <a:latin typeface="Arial"/>
              <a:ea typeface="굴림" pitchFamily="50" charset="-127"/>
            </a:endParaRPr>
          </a:p>
          <a:p>
            <a:pPr marL="164592" indent="-164592">
              <a:spcBef>
                <a:spcPct val="20000"/>
              </a:spcBef>
              <a:buClr>
                <a:srgbClr val="D33321"/>
              </a:buClr>
              <a:buSzPct val="110000"/>
              <a:defRPr/>
            </a:pPr>
            <a:endParaRPr lang="en-US" sz="2000" kern="0" dirty="0">
              <a:solidFill>
                <a:srgbClr val="FFFFFF"/>
              </a:solidFill>
              <a:latin typeface="Arial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7173" y="2082332"/>
            <a:ext cx="98801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Updating the Touchscreen Firmware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05906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759"/>
            <a:ext cx="12224274" cy="10715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8640" y="201843"/>
            <a:ext cx="7110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Touchscreen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540" y="1273380"/>
            <a:ext cx="5878597" cy="37685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0244" y="2650236"/>
            <a:ext cx="5936445" cy="39817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663559" y="1629693"/>
            <a:ext cx="4855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Double Click the SD card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7780" y="5508508"/>
            <a:ext cx="4855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Unzip and drag all the files onto the SD card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663559" y="3415862"/>
            <a:ext cx="1324303" cy="32161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6022428" y="5508508"/>
            <a:ext cx="641131" cy="1986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022132" y="2960800"/>
            <a:ext cx="2642401" cy="6232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4435366" y="1799443"/>
            <a:ext cx="2249213" cy="113430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7837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759"/>
            <a:ext cx="12224274" cy="10715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8640" y="201843"/>
            <a:ext cx="7110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Touchscreen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573" y="2559268"/>
            <a:ext cx="7409792" cy="41305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03" y="1273380"/>
            <a:ext cx="4962263" cy="37216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724027" y="1336440"/>
            <a:ext cx="4855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Insert SD card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3554467" y="1534301"/>
            <a:ext cx="3172154" cy="170288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40744" y="5654395"/>
            <a:ext cx="48557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Cycle the power to the touch screen.</a:t>
            </a:r>
          </a:p>
          <a:p>
            <a:r>
              <a:rPr lang="en-US" dirty="0" smtClean="0"/>
              <a:t>Wait until it says update finished.</a:t>
            </a:r>
          </a:p>
          <a:p>
            <a:r>
              <a:rPr lang="en-US" dirty="0" smtClean="0"/>
              <a:t>Once finished cycle power again.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647090" y="5218386"/>
            <a:ext cx="3570232" cy="80165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812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759"/>
            <a:ext cx="12224274" cy="10715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8640" y="201843"/>
            <a:ext cx="7110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Touchscreen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1641245"/>
            <a:ext cx="4505435" cy="33790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653" y="2780049"/>
            <a:ext cx="4953876" cy="371540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725922" y="1802791"/>
            <a:ext cx="4855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Click Settings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4424156" y="2036005"/>
            <a:ext cx="2301766" cy="142861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98296" y="1005152"/>
            <a:ext cx="4855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Checking Version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85850" y="5810882"/>
            <a:ext cx="2668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Click Device Information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4866290" y="4646906"/>
            <a:ext cx="5076496" cy="13486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919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759"/>
            <a:ext cx="12224274" cy="10715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8640" y="201843"/>
            <a:ext cx="7110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Touchscreen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042" y="1697420"/>
            <a:ext cx="5591503" cy="419362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2509" y="5706380"/>
            <a:ext cx="2668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is the current version you are running.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2582949" y="4256690"/>
            <a:ext cx="2314872" cy="163435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3765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282" y="1860331"/>
            <a:ext cx="5374289" cy="40307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759"/>
            <a:ext cx="12224274" cy="10715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8640" y="201843"/>
            <a:ext cx="7110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Touchscreen</a:t>
            </a:r>
            <a:endParaRPr lang="en-US" sz="3600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499945" y="4214648"/>
            <a:ext cx="4729655" cy="4204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48640" y="3933524"/>
            <a:ext cx="3153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new version allows you to see space temperature.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52532" y="1129298"/>
            <a:ext cx="4855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New Feature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47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88</Words>
  <Application>Microsoft Office PowerPoint</Application>
  <PresentationFormat>Widescreen</PresentationFormat>
  <Paragraphs>21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굴림</vt:lpstr>
      <vt:lpstr>ＭＳ Ｐゴシック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Ingersoll Rand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Kallas, Peter, III</dc:creator>
  <cp:lastModifiedBy>Kallas, Peter, III</cp:lastModifiedBy>
  <cp:revision>9</cp:revision>
  <dcterms:created xsi:type="dcterms:W3CDTF">2016-01-28T14:41:17Z</dcterms:created>
  <dcterms:modified xsi:type="dcterms:W3CDTF">2016-01-28T16:25:07Z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Offisync_ProviderInitializationData" pid="2">
    <vt:lpwstr>https://hub.tranetechnologies.com</vt:lpwstr>
  </property>
  <property fmtid="{D5CDD505-2E9C-101B-9397-08002B2CF9AE}" name="Jive_LatestUserAccountName" pid="3">
    <vt:lpwstr>lbbwv</vt:lpwstr>
  </property>
  <property fmtid="{D5CDD505-2E9C-101B-9397-08002B2CF9AE}" name="Offisync_UniqueId" pid="4">
    <vt:lpwstr>115549</vt:lpwstr>
  </property>
  <property fmtid="{D5CDD505-2E9C-101B-9397-08002B2CF9AE}" name="Offisync_UpdateToken" pid="5">
    <vt:lpwstr>2</vt:lpwstr>
  </property>
  <property fmtid="{D5CDD505-2E9C-101B-9397-08002B2CF9AE}" name="Jive_VersionGuid" pid="6">
    <vt:lpwstr>afeae7d1-0c6a-4c44-bdd8-3d20febdcc34</vt:lpwstr>
  </property>
  <property fmtid="{D5CDD505-2E9C-101B-9397-08002B2CF9AE}" name="Offisync_ServerID" pid="7">
    <vt:lpwstr>94570e9b-0716-48f8-8367-587e10a5e1ed</vt:lpwstr>
  </property>
</Properties>
</file>