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209DA-CD6D-41DE-ADDE-966F53A279B5}" v="1" dt="2025-11-13T17:26:59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es, Jeffery" userId="5b6762e6-12f5-497b-9c8a-b670a70b8b5a" providerId="ADAL" clId="{546BC745-9C25-4B88-8AAD-6A0839C7BE2F}"/>
    <pc:docChg chg="custSel addSld delSld modSld">
      <pc:chgData name="Giles, Jeffery" userId="5b6762e6-12f5-497b-9c8a-b670a70b8b5a" providerId="ADAL" clId="{546BC745-9C25-4B88-8AAD-6A0839C7BE2F}" dt="2025-11-13T21:50:55.320" v="463" actId="22"/>
      <pc:docMkLst>
        <pc:docMk/>
      </pc:docMkLst>
      <pc:sldChg chg="modSp del mod">
        <pc:chgData name="Giles, Jeffery" userId="5b6762e6-12f5-497b-9c8a-b670a70b8b5a" providerId="ADAL" clId="{546BC745-9C25-4B88-8AAD-6A0839C7BE2F}" dt="2025-11-13T17:26:00.118" v="1" actId="2696"/>
        <pc:sldMkLst>
          <pc:docMk/>
          <pc:sldMk cId="3689369860" sldId="258"/>
        </pc:sldMkLst>
        <pc:spChg chg="mod">
          <ac:chgData name="Giles, Jeffery" userId="5b6762e6-12f5-497b-9c8a-b670a70b8b5a" providerId="ADAL" clId="{546BC745-9C25-4B88-8AAD-6A0839C7BE2F}" dt="2025-11-13T17:18:11.912" v="0" actId="14100"/>
          <ac:spMkLst>
            <pc:docMk/>
            <pc:sldMk cId="3689369860" sldId="258"/>
            <ac:spMk id="3" creationId="{3BA8DE93-D1B7-2FC1-F363-2361B973827D}"/>
          </ac:spMkLst>
        </pc:spChg>
      </pc:sldChg>
      <pc:sldChg chg="addSp delSp modSp mod">
        <pc:chgData name="Giles, Jeffery" userId="5b6762e6-12f5-497b-9c8a-b670a70b8b5a" providerId="ADAL" clId="{546BC745-9C25-4B88-8AAD-6A0839C7BE2F}" dt="2025-11-13T17:26:59.441" v="29"/>
        <pc:sldMkLst>
          <pc:docMk/>
          <pc:sldMk cId="2551797236" sldId="259"/>
        </pc:sldMkLst>
        <pc:spChg chg="mod">
          <ac:chgData name="Giles, Jeffery" userId="5b6762e6-12f5-497b-9c8a-b670a70b8b5a" providerId="ADAL" clId="{546BC745-9C25-4B88-8AAD-6A0839C7BE2F}" dt="2025-11-13T17:26:46.677" v="28" actId="20577"/>
          <ac:spMkLst>
            <pc:docMk/>
            <pc:sldMk cId="2551797236" sldId="259"/>
            <ac:spMk id="2" creationId="{4F1388C1-3CEA-F9F9-F675-F3FFA150C5CF}"/>
          </ac:spMkLst>
        </pc:spChg>
        <pc:spChg chg="del">
          <ac:chgData name="Giles, Jeffery" userId="5b6762e6-12f5-497b-9c8a-b670a70b8b5a" providerId="ADAL" clId="{546BC745-9C25-4B88-8AAD-6A0839C7BE2F}" dt="2025-11-13T17:26:59.441" v="29"/>
          <ac:spMkLst>
            <pc:docMk/>
            <pc:sldMk cId="2551797236" sldId="259"/>
            <ac:spMk id="3" creationId="{05ACEB70-BBB0-1617-E30E-19EED825A3A0}"/>
          </ac:spMkLst>
        </pc:spChg>
        <pc:picChg chg="add mod">
          <ac:chgData name="Giles, Jeffery" userId="5b6762e6-12f5-497b-9c8a-b670a70b8b5a" providerId="ADAL" clId="{546BC745-9C25-4B88-8AAD-6A0839C7BE2F}" dt="2025-11-13T17:26:59.441" v="29"/>
          <ac:picMkLst>
            <pc:docMk/>
            <pc:sldMk cId="2551797236" sldId="259"/>
            <ac:picMk id="4" creationId="{09A40D1B-B39B-FDA1-D0D0-B57C5B7F6B46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17:37:44.177" v="126" actId="22"/>
        <pc:sldMkLst>
          <pc:docMk/>
          <pc:sldMk cId="1083544744" sldId="260"/>
        </pc:sldMkLst>
        <pc:spChg chg="mod">
          <ac:chgData name="Giles, Jeffery" userId="5b6762e6-12f5-497b-9c8a-b670a70b8b5a" providerId="ADAL" clId="{546BC745-9C25-4B88-8AAD-6A0839C7BE2F}" dt="2025-11-13T17:37:16.153" v="125" actId="20577"/>
          <ac:spMkLst>
            <pc:docMk/>
            <pc:sldMk cId="1083544744" sldId="260"/>
            <ac:spMk id="2" creationId="{52D47251-1311-53E0-344C-CC7808E3AE93}"/>
          </ac:spMkLst>
        </pc:spChg>
        <pc:spChg chg="del">
          <ac:chgData name="Giles, Jeffery" userId="5b6762e6-12f5-497b-9c8a-b670a70b8b5a" providerId="ADAL" clId="{546BC745-9C25-4B88-8AAD-6A0839C7BE2F}" dt="2025-11-13T17:37:44.177" v="126" actId="22"/>
          <ac:spMkLst>
            <pc:docMk/>
            <pc:sldMk cId="1083544744" sldId="260"/>
            <ac:spMk id="3" creationId="{450300E4-338D-3593-B394-8064C8E211D7}"/>
          </ac:spMkLst>
        </pc:spChg>
        <pc:picChg chg="add mod ord">
          <ac:chgData name="Giles, Jeffery" userId="5b6762e6-12f5-497b-9c8a-b670a70b8b5a" providerId="ADAL" clId="{546BC745-9C25-4B88-8AAD-6A0839C7BE2F}" dt="2025-11-13T17:37:44.177" v="126" actId="22"/>
          <ac:picMkLst>
            <pc:docMk/>
            <pc:sldMk cId="1083544744" sldId="260"/>
            <ac:picMk id="5" creationId="{58D05E2D-0DED-B313-F83C-7919085842E2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17:41:31.965" v="145" actId="22"/>
        <pc:sldMkLst>
          <pc:docMk/>
          <pc:sldMk cId="958023495" sldId="261"/>
        </pc:sldMkLst>
        <pc:spChg chg="mod">
          <ac:chgData name="Giles, Jeffery" userId="5b6762e6-12f5-497b-9c8a-b670a70b8b5a" providerId="ADAL" clId="{546BC745-9C25-4B88-8AAD-6A0839C7BE2F}" dt="2025-11-13T17:41:03.223" v="144" actId="313"/>
          <ac:spMkLst>
            <pc:docMk/>
            <pc:sldMk cId="958023495" sldId="261"/>
            <ac:spMk id="2" creationId="{336A51DA-4124-19CE-E213-E0DE4B263DB5}"/>
          </ac:spMkLst>
        </pc:spChg>
        <pc:spChg chg="del">
          <ac:chgData name="Giles, Jeffery" userId="5b6762e6-12f5-497b-9c8a-b670a70b8b5a" providerId="ADAL" clId="{546BC745-9C25-4B88-8AAD-6A0839C7BE2F}" dt="2025-11-13T17:41:31.965" v="145" actId="22"/>
          <ac:spMkLst>
            <pc:docMk/>
            <pc:sldMk cId="958023495" sldId="261"/>
            <ac:spMk id="3" creationId="{0DA1BBD0-45B0-C88A-FF3B-6385AE948CD1}"/>
          </ac:spMkLst>
        </pc:spChg>
        <pc:picChg chg="add mod ord">
          <ac:chgData name="Giles, Jeffery" userId="5b6762e6-12f5-497b-9c8a-b670a70b8b5a" providerId="ADAL" clId="{546BC745-9C25-4B88-8AAD-6A0839C7BE2F}" dt="2025-11-13T17:41:31.965" v="145" actId="22"/>
          <ac:picMkLst>
            <pc:docMk/>
            <pc:sldMk cId="958023495" sldId="261"/>
            <ac:picMk id="5" creationId="{192E9B90-C903-F786-1C8B-0404C2A9CA14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17:50:07.293" v="163" actId="22"/>
        <pc:sldMkLst>
          <pc:docMk/>
          <pc:sldMk cId="2888424132" sldId="262"/>
        </pc:sldMkLst>
        <pc:spChg chg="mod">
          <ac:chgData name="Giles, Jeffery" userId="5b6762e6-12f5-497b-9c8a-b670a70b8b5a" providerId="ADAL" clId="{546BC745-9C25-4B88-8AAD-6A0839C7BE2F}" dt="2025-11-13T17:49:18.556" v="162" actId="20577"/>
          <ac:spMkLst>
            <pc:docMk/>
            <pc:sldMk cId="2888424132" sldId="262"/>
            <ac:spMk id="2" creationId="{E753E04A-7664-8E1C-F5B1-16471B0A9255}"/>
          </ac:spMkLst>
        </pc:spChg>
        <pc:spChg chg="del">
          <ac:chgData name="Giles, Jeffery" userId="5b6762e6-12f5-497b-9c8a-b670a70b8b5a" providerId="ADAL" clId="{546BC745-9C25-4B88-8AAD-6A0839C7BE2F}" dt="2025-11-13T17:50:07.293" v="163" actId="22"/>
          <ac:spMkLst>
            <pc:docMk/>
            <pc:sldMk cId="2888424132" sldId="262"/>
            <ac:spMk id="3" creationId="{AA3BCAB9-01BC-FC79-0B13-1DD06C54BD2D}"/>
          </ac:spMkLst>
        </pc:spChg>
        <pc:picChg chg="add mod ord">
          <ac:chgData name="Giles, Jeffery" userId="5b6762e6-12f5-497b-9c8a-b670a70b8b5a" providerId="ADAL" clId="{546BC745-9C25-4B88-8AAD-6A0839C7BE2F}" dt="2025-11-13T17:50:07.293" v="163" actId="22"/>
          <ac:picMkLst>
            <pc:docMk/>
            <pc:sldMk cId="2888424132" sldId="262"/>
            <ac:picMk id="5" creationId="{F7CD7522-28A8-FCE4-9713-17C87B712942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17:54:40.319" v="181" actId="22"/>
        <pc:sldMkLst>
          <pc:docMk/>
          <pc:sldMk cId="766155575" sldId="263"/>
        </pc:sldMkLst>
        <pc:spChg chg="mod">
          <ac:chgData name="Giles, Jeffery" userId="5b6762e6-12f5-497b-9c8a-b670a70b8b5a" providerId="ADAL" clId="{546BC745-9C25-4B88-8AAD-6A0839C7BE2F}" dt="2025-11-13T17:54:03.765" v="180" actId="20577"/>
          <ac:spMkLst>
            <pc:docMk/>
            <pc:sldMk cId="766155575" sldId="263"/>
            <ac:spMk id="2" creationId="{92409B51-BBD8-69AF-5CA6-F38D67EA79F3}"/>
          </ac:spMkLst>
        </pc:spChg>
        <pc:spChg chg="del">
          <ac:chgData name="Giles, Jeffery" userId="5b6762e6-12f5-497b-9c8a-b670a70b8b5a" providerId="ADAL" clId="{546BC745-9C25-4B88-8AAD-6A0839C7BE2F}" dt="2025-11-13T17:54:40.319" v="181" actId="22"/>
          <ac:spMkLst>
            <pc:docMk/>
            <pc:sldMk cId="766155575" sldId="263"/>
            <ac:spMk id="3" creationId="{D2CD8649-D6F4-1083-AA10-BB39C28E806E}"/>
          </ac:spMkLst>
        </pc:spChg>
        <pc:picChg chg="add mod ord">
          <ac:chgData name="Giles, Jeffery" userId="5b6762e6-12f5-497b-9c8a-b670a70b8b5a" providerId="ADAL" clId="{546BC745-9C25-4B88-8AAD-6A0839C7BE2F}" dt="2025-11-13T17:54:40.319" v="181" actId="22"/>
          <ac:picMkLst>
            <pc:docMk/>
            <pc:sldMk cId="766155575" sldId="263"/>
            <ac:picMk id="5" creationId="{8ACF7F0F-E5BE-3428-6FFD-650272E5ED91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17:55:43.710" v="199" actId="22"/>
        <pc:sldMkLst>
          <pc:docMk/>
          <pc:sldMk cId="1641534404" sldId="264"/>
        </pc:sldMkLst>
        <pc:spChg chg="mod">
          <ac:chgData name="Giles, Jeffery" userId="5b6762e6-12f5-497b-9c8a-b670a70b8b5a" providerId="ADAL" clId="{546BC745-9C25-4B88-8AAD-6A0839C7BE2F}" dt="2025-11-13T17:55:17.085" v="198" actId="20577"/>
          <ac:spMkLst>
            <pc:docMk/>
            <pc:sldMk cId="1641534404" sldId="264"/>
            <ac:spMk id="2" creationId="{97B86018-0BA7-5024-DB8B-5B45D286823D}"/>
          </ac:spMkLst>
        </pc:spChg>
        <pc:spChg chg="del">
          <ac:chgData name="Giles, Jeffery" userId="5b6762e6-12f5-497b-9c8a-b670a70b8b5a" providerId="ADAL" clId="{546BC745-9C25-4B88-8AAD-6A0839C7BE2F}" dt="2025-11-13T17:55:43.710" v="199" actId="22"/>
          <ac:spMkLst>
            <pc:docMk/>
            <pc:sldMk cId="1641534404" sldId="264"/>
            <ac:spMk id="3" creationId="{6DEB1FA9-4809-C1D4-7581-74F062291A4D}"/>
          </ac:spMkLst>
        </pc:spChg>
        <pc:picChg chg="add mod ord">
          <ac:chgData name="Giles, Jeffery" userId="5b6762e6-12f5-497b-9c8a-b670a70b8b5a" providerId="ADAL" clId="{546BC745-9C25-4B88-8AAD-6A0839C7BE2F}" dt="2025-11-13T17:55:43.710" v="199" actId="22"/>
          <ac:picMkLst>
            <pc:docMk/>
            <pc:sldMk cId="1641534404" sldId="264"/>
            <ac:picMk id="5" creationId="{6188DF05-7EC3-25EC-E7B5-AC4CE1C9ACD9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17:56:43.261" v="217" actId="22"/>
        <pc:sldMkLst>
          <pc:docMk/>
          <pc:sldMk cId="4219700546" sldId="265"/>
        </pc:sldMkLst>
        <pc:spChg chg="mod">
          <ac:chgData name="Giles, Jeffery" userId="5b6762e6-12f5-497b-9c8a-b670a70b8b5a" providerId="ADAL" clId="{546BC745-9C25-4B88-8AAD-6A0839C7BE2F}" dt="2025-11-13T17:56:02.848" v="216" actId="20577"/>
          <ac:spMkLst>
            <pc:docMk/>
            <pc:sldMk cId="4219700546" sldId="265"/>
            <ac:spMk id="2" creationId="{474B1C20-95F5-C5FE-A532-64B5BB732883}"/>
          </ac:spMkLst>
        </pc:spChg>
        <pc:spChg chg="del">
          <ac:chgData name="Giles, Jeffery" userId="5b6762e6-12f5-497b-9c8a-b670a70b8b5a" providerId="ADAL" clId="{546BC745-9C25-4B88-8AAD-6A0839C7BE2F}" dt="2025-11-13T17:56:43.261" v="217" actId="22"/>
          <ac:spMkLst>
            <pc:docMk/>
            <pc:sldMk cId="4219700546" sldId="265"/>
            <ac:spMk id="3" creationId="{C3A99D93-7F5A-D856-6BE2-84A87A151A29}"/>
          </ac:spMkLst>
        </pc:spChg>
        <pc:picChg chg="add mod ord">
          <ac:chgData name="Giles, Jeffery" userId="5b6762e6-12f5-497b-9c8a-b670a70b8b5a" providerId="ADAL" clId="{546BC745-9C25-4B88-8AAD-6A0839C7BE2F}" dt="2025-11-13T17:56:43.261" v="217" actId="22"/>
          <ac:picMkLst>
            <pc:docMk/>
            <pc:sldMk cId="4219700546" sldId="265"/>
            <ac:picMk id="5" creationId="{A297AD2D-205A-5AAE-22C2-B98923657B15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17:57:51.347" v="235" actId="22"/>
        <pc:sldMkLst>
          <pc:docMk/>
          <pc:sldMk cId="2910366529" sldId="266"/>
        </pc:sldMkLst>
        <pc:spChg chg="mod">
          <ac:chgData name="Giles, Jeffery" userId="5b6762e6-12f5-497b-9c8a-b670a70b8b5a" providerId="ADAL" clId="{546BC745-9C25-4B88-8AAD-6A0839C7BE2F}" dt="2025-11-13T17:57:08.951" v="234" actId="20577"/>
          <ac:spMkLst>
            <pc:docMk/>
            <pc:sldMk cId="2910366529" sldId="266"/>
            <ac:spMk id="2" creationId="{DD2D68DC-BD47-FFD5-2291-05C9B2EA3B59}"/>
          </ac:spMkLst>
        </pc:spChg>
        <pc:spChg chg="del">
          <ac:chgData name="Giles, Jeffery" userId="5b6762e6-12f5-497b-9c8a-b670a70b8b5a" providerId="ADAL" clId="{546BC745-9C25-4B88-8AAD-6A0839C7BE2F}" dt="2025-11-13T17:57:51.347" v="235" actId="22"/>
          <ac:spMkLst>
            <pc:docMk/>
            <pc:sldMk cId="2910366529" sldId="266"/>
            <ac:spMk id="3" creationId="{339A68C9-C9CC-5883-6CA5-4D7F4E84F6F5}"/>
          </ac:spMkLst>
        </pc:spChg>
        <pc:picChg chg="add mod ord">
          <ac:chgData name="Giles, Jeffery" userId="5b6762e6-12f5-497b-9c8a-b670a70b8b5a" providerId="ADAL" clId="{546BC745-9C25-4B88-8AAD-6A0839C7BE2F}" dt="2025-11-13T17:57:51.347" v="235" actId="22"/>
          <ac:picMkLst>
            <pc:docMk/>
            <pc:sldMk cId="2910366529" sldId="266"/>
            <ac:picMk id="5" creationId="{13F1C280-1925-4AD9-4A30-DEBA61385D5B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17:58:33.992" v="253" actId="22"/>
        <pc:sldMkLst>
          <pc:docMk/>
          <pc:sldMk cId="524424591" sldId="267"/>
        </pc:sldMkLst>
        <pc:spChg chg="mod">
          <ac:chgData name="Giles, Jeffery" userId="5b6762e6-12f5-497b-9c8a-b670a70b8b5a" providerId="ADAL" clId="{546BC745-9C25-4B88-8AAD-6A0839C7BE2F}" dt="2025-11-13T17:58:08.912" v="252" actId="20577"/>
          <ac:spMkLst>
            <pc:docMk/>
            <pc:sldMk cId="524424591" sldId="267"/>
            <ac:spMk id="2" creationId="{8CA4ED96-EC97-23FD-03BC-7502EFC71EE8}"/>
          </ac:spMkLst>
        </pc:spChg>
        <pc:spChg chg="del">
          <ac:chgData name="Giles, Jeffery" userId="5b6762e6-12f5-497b-9c8a-b670a70b8b5a" providerId="ADAL" clId="{546BC745-9C25-4B88-8AAD-6A0839C7BE2F}" dt="2025-11-13T17:58:33.992" v="253" actId="22"/>
          <ac:spMkLst>
            <pc:docMk/>
            <pc:sldMk cId="524424591" sldId="267"/>
            <ac:spMk id="3" creationId="{E56214E6-D2C1-13C9-819B-EC1B4C417297}"/>
          </ac:spMkLst>
        </pc:spChg>
        <pc:picChg chg="add mod ord">
          <ac:chgData name="Giles, Jeffery" userId="5b6762e6-12f5-497b-9c8a-b670a70b8b5a" providerId="ADAL" clId="{546BC745-9C25-4B88-8AAD-6A0839C7BE2F}" dt="2025-11-13T17:58:33.992" v="253" actId="22"/>
          <ac:picMkLst>
            <pc:docMk/>
            <pc:sldMk cId="524424591" sldId="267"/>
            <ac:picMk id="5" creationId="{AEE23D03-87C9-E896-0988-C7E5CBA3FBB6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21:28:35.854" v="276" actId="22"/>
        <pc:sldMkLst>
          <pc:docMk/>
          <pc:sldMk cId="2673341371" sldId="268"/>
        </pc:sldMkLst>
        <pc:spChg chg="mod">
          <ac:chgData name="Giles, Jeffery" userId="5b6762e6-12f5-497b-9c8a-b670a70b8b5a" providerId="ADAL" clId="{546BC745-9C25-4B88-8AAD-6A0839C7BE2F}" dt="2025-11-13T21:28:15.002" v="275" actId="20577"/>
          <ac:spMkLst>
            <pc:docMk/>
            <pc:sldMk cId="2673341371" sldId="268"/>
            <ac:spMk id="2" creationId="{CA507092-E07F-231E-1820-D1BFCC242178}"/>
          </ac:spMkLst>
        </pc:spChg>
        <pc:spChg chg="del">
          <ac:chgData name="Giles, Jeffery" userId="5b6762e6-12f5-497b-9c8a-b670a70b8b5a" providerId="ADAL" clId="{546BC745-9C25-4B88-8AAD-6A0839C7BE2F}" dt="2025-11-13T21:28:35.854" v="276" actId="22"/>
          <ac:spMkLst>
            <pc:docMk/>
            <pc:sldMk cId="2673341371" sldId="268"/>
            <ac:spMk id="3" creationId="{4464A77A-6916-749E-85AD-C8501714182A}"/>
          </ac:spMkLst>
        </pc:spChg>
        <pc:picChg chg="add mod ord">
          <ac:chgData name="Giles, Jeffery" userId="5b6762e6-12f5-497b-9c8a-b670a70b8b5a" providerId="ADAL" clId="{546BC745-9C25-4B88-8AAD-6A0839C7BE2F}" dt="2025-11-13T21:28:35.854" v="276" actId="22"/>
          <ac:picMkLst>
            <pc:docMk/>
            <pc:sldMk cId="2673341371" sldId="268"/>
            <ac:picMk id="5" creationId="{571FAEBB-3FEA-8326-BE9E-C276D6291269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21:30:05.089" v="299" actId="22"/>
        <pc:sldMkLst>
          <pc:docMk/>
          <pc:sldMk cId="858586837" sldId="269"/>
        </pc:sldMkLst>
        <pc:spChg chg="mod">
          <ac:chgData name="Giles, Jeffery" userId="5b6762e6-12f5-497b-9c8a-b670a70b8b5a" providerId="ADAL" clId="{546BC745-9C25-4B88-8AAD-6A0839C7BE2F}" dt="2025-11-13T21:29:12.613" v="298" actId="20577"/>
          <ac:spMkLst>
            <pc:docMk/>
            <pc:sldMk cId="858586837" sldId="269"/>
            <ac:spMk id="2" creationId="{24B301C5-316A-57F8-1260-4C22B7F04438}"/>
          </ac:spMkLst>
        </pc:spChg>
        <pc:spChg chg="del">
          <ac:chgData name="Giles, Jeffery" userId="5b6762e6-12f5-497b-9c8a-b670a70b8b5a" providerId="ADAL" clId="{546BC745-9C25-4B88-8AAD-6A0839C7BE2F}" dt="2025-11-13T21:30:05.089" v="299" actId="22"/>
          <ac:spMkLst>
            <pc:docMk/>
            <pc:sldMk cId="858586837" sldId="269"/>
            <ac:spMk id="3" creationId="{3E081164-9A08-8AEC-29A0-817F6539F56E}"/>
          </ac:spMkLst>
        </pc:spChg>
        <pc:picChg chg="add mod ord">
          <ac:chgData name="Giles, Jeffery" userId="5b6762e6-12f5-497b-9c8a-b670a70b8b5a" providerId="ADAL" clId="{546BC745-9C25-4B88-8AAD-6A0839C7BE2F}" dt="2025-11-13T21:30:05.089" v="299" actId="22"/>
          <ac:picMkLst>
            <pc:docMk/>
            <pc:sldMk cId="858586837" sldId="269"/>
            <ac:picMk id="5" creationId="{5AB80CA9-2775-40CB-F3B1-FFE2D600E7F4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21:31:56.675" v="322" actId="22"/>
        <pc:sldMkLst>
          <pc:docMk/>
          <pc:sldMk cId="809350466" sldId="270"/>
        </pc:sldMkLst>
        <pc:spChg chg="mod">
          <ac:chgData name="Giles, Jeffery" userId="5b6762e6-12f5-497b-9c8a-b670a70b8b5a" providerId="ADAL" clId="{546BC745-9C25-4B88-8AAD-6A0839C7BE2F}" dt="2025-11-13T21:31:12.249" v="321" actId="20577"/>
          <ac:spMkLst>
            <pc:docMk/>
            <pc:sldMk cId="809350466" sldId="270"/>
            <ac:spMk id="2" creationId="{C95F51D5-DD11-3263-4CAE-6D235C8BB1EA}"/>
          </ac:spMkLst>
        </pc:spChg>
        <pc:spChg chg="del">
          <ac:chgData name="Giles, Jeffery" userId="5b6762e6-12f5-497b-9c8a-b670a70b8b5a" providerId="ADAL" clId="{546BC745-9C25-4B88-8AAD-6A0839C7BE2F}" dt="2025-11-13T21:31:56.675" v="322" actId="22"/>
          <ac:spMkLst>
            <pc:docMk/>
            <pc:sldMk cId="809350466" sldId="270"/>
            <ac:spMk id="3" creationId="{22853FE0-EC57-B7EC-42C7-7B34CD889843}"/>
          </ac:spMkLst>
        </pc:spChg>
        <pc:picChg chg="add mod ord">
          <ac:chgData name="Giles, Jeffery" userId="5b6762e6-12f5-497b-9c8a-b670a70b8b5a" providerId="ADAL" clId="{546BC745-9C25-4B88-8AAD-6A0839C7BE2F}" dt="2025-11-13T21:31:56.675" v="322" actId="22"/>
          <ac:picMkLst>
            <pc:docMk/>
            <pc:sldMk cId="809350466" sldId="270"/>
            <ac:picMk id="5" creationId="{D37AE419-5729-F999-00BD-64CB0731D25A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21:33:32.257" v="344" actId="22"/>
        <pc:sldMkLst>
          <pc:docMk/>
          <pc:sldMk cId="1177494849" sldId="271"/>
        </pc:sldMkLst>
        <pc:spChg chg="mod">
          <ac:chgData name="Giles, Jeffery" userId="5b6762e6-12f5-497b-9c8a-b670a70b8b5a" providerId="ADAL" clId="{546BC745-9C25-4B88-8AAD-6A0839C7BE2F}" dt="2025-11-13T21:33:14.869" v="343" actId="20577"/>
          <ac:spMkLst>
            <pc:docMk/>
            <pc:sldMk cId="1177494849" sldId="271"/>
            <ac:spMk id="2" creationId="{43B1F841-CD3A-096F-036F-943DF14BF353}"/>
          </ac:spMkLst>
        </pc:spChg>
        <pc:spChg chg="del">
          <ac:chgData name="Giles, Jeffery" userId="5b6762e6-12f5-497b-9c8a-b670a70b8b5a" providerId="ADAL" clId="{546BC745-9C25-4B88-8AAD-6A0839C7BE2F}" dt="2025-11-13T21:33:32.257" v="344" actId="22"/>
          <ac:spMkLst>
            <pc:docMk/>
            <pc:sldMk cId="1177494849" sldId="271"/>
            <ac:spMk id="3" creationId="{808A365B-8F91-B861-5962-6E21A1E49BA6}"/>
          </ac:spMkLst>
        </pc:spChg>
        <pc:picChg chg="add mod ord">
          <ac:chgData name="Giles, Jeffery" userId="5b6762e6-12f5-497b-9c8a-b670a70b8b5a" providerId="ADAL" clId="{546BC745-9C25-4B88-8AAD-6A0839C7BE2F}" dt="2025-11-13T21:33:32.257" v="344" actId="22"/>
          <ac:picMkLst>
            <pc:docMk/>
            <pc:sldMk cId="1177494849" sldId="271"/>
            <ac:picMk id="5" creationId="{738FA496-1E85-8774-0F00-3479D5CFD4E0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21:34:31.459" v="369" actId="22"/>
        <pc:sldMkLst>
          <pc:docMk/>
          <pc:sldMk cId="3752567512" sldId="272"/>
        </pc:sldMkLst>
        <pc:spChg chg="mod">
          <ac:chgData name="Giles, Jeffery" userId="5b6762e6-12f5-497b-9c8a-b670a70b8b5a" providerId="ADAL" clId="{546BC745-9C25-4B88-8AAD-6A0839C7BE2F}" dt="2025-11-13T21:33:56.576" v="368" actId="20577"/>
          <ac:spMkLst>
            <pc:docMk/>
            <pc:sldMk cId="3752567512" sldId="272"/>
            <ac:spMk id="2" creationId="{15D3A751-AB56-8696-2156-4B39C32EBF61}"/>
          </ac:spMkLst>
        </pc:spChg>
        <pc:spChg chg="del">
          <ac:chgData name="Giles, Jeffery" userId="5b6762e6-12f5-497b-9c8a-b670a70b8b5a" providerId="ADAL" clId="{546BC745-9C25-4B88-8AAD-6A0839C7BE2F}" dt="2025-11-13T21:34:31.459" v="369" actId="22"/>
          <ac:spMkLst>
            <pc:docMk/>
            <pc:sldMk cId="3752567512" sldId="272"/>
            <ac:spMk id="3" creationId="{F62098E9-FBBF-AC36-116A-0344D9ACC859}"/>
          </ac:spMkLst>
        </pc:spChg>
        <pc:picChg chg="add mod ord">
          <ac:chgData name="Giles, Jeffery" userId="5b6762e6-12f5-497b-9c8a-b670a70b8b5a" providerId="ADAL" clId="{546BC745-9C25-4B88-8AAD-6A0839C7BE2F}" dt="2025-11-13T21:34:31.459" v="369" actId="22"/>
          <ac:picMkLst>
            <pc:docMk/>
            <pc:sldMk cId="3752567512" sldId="272"/>
            <ac:picMk id="5" creationId="{D6AAD40C-07DB-B965-CB97-544B4AEE3488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21:35:30.128" v="392" actId="22"/>
        <pc:sldMkLst>
          <pc:docMk/>
          <pc:sldMk cId="1500006275" sldId="273"/>
        </pc:sldMkLst>
        <pc:spChg chg="mod">
          <ac:chgData name="Giles, Jeffery" userId="5b6762e6-12f5-497b-9c8a-b670a70b8b5a" providerId="ADAL" clId="{546BC745-9C25-4B88-8AAD-6A0839C7BE2F}" dt="2025-11-13T21:35:06.395" v="391" actId="20577"/>
          <ac:spMkLst>
            <pc:docMk/>
            <pc:sldMk cId="1500006275" sldId="273"/>
            <ac:spMk id="2" creationId="{47FE24F9-9F59-9E77-20CF-F5051269D244}"/>
          </ac:spMkLst>
        </pc:spChg>
        <pc:spChg chg="del">
          <ac:chgData name="Giles, Jeffery" userId="5b6762e6-12f5-497b-9c8a-b670a70b8b5a" providerId="ADAL" clId="{546BC745-9C25-4B88-8AAD-6A0839C7BE2F}" dt="2025-11-13T21:35:30.128" v="392" actId="22"/>
          <ac:spMkLst>
            <pc:docMk/>
            <pc:sldMk cId="1500006275" sldId="273"/>
            <ac:spMk id="3" creationId="{B45D02B8-C96C-3ADB-F2FD-C031FFA5EC79}"/>
          </ac:spMkLst>
        </pc:spChg>
        <pc:picChg chg="add mod ord">
          <ac:chgData name="Giles, Jeffery" userId="5b6762e6-12f5-497b-9c8a-b670a70b8b5a" providerId="ADAL" clId="{546BC745-9C25-4B88-8AAD-6A0839C7BE2F}" dt="2025-11-13T21:35:30.128" v="392" actId="22"/>
          <ac:picMkLst>
            <pc:docMk/>
            <pc:sldMk cId="1500006275" sldId="273"/>
            <ac:picMk id="5" creationId="{33AD6E93-4859-9155-6BE9-6C617FDA5E6D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21:36:36.368" v="416" actId="22"/>
        <pc:sldMkLst>
          <pc:docMk/>
          <pc:sldMk cId="2425000090" sldId="274"/>
        </pc:sldMkLst>
        <pc:spChg chg="mod">
          <ac:chgData name="Giles, Jeffery" userId="5b6762e6-12f5-497b-9c8a-b670a70b8b5a" providerId="ADAL" clId="{546BC745-9C25-4B88-8AAD-6A0839C7BE2F}" dt="2025-11-13T21:36:10.378" v="415" actId="20577"/>
          <ac:spMkLst>
            <pc:docMk/>
            <pc:sldMk cId="2425000090" sldId="274"/>
            <ac:spMk id="2" creationId="{D3BB0F67-CD9D-5A79-2951-5EC6E180EA66}"/>
          </ac:spMkLst>
        </pc:spChg>
        <pc:spChg chg="del">
          <ac:chgData name="Giles, Jeffery" userId="5b6762e6-12f5-497b-9c8a-b670a70b8b5a" providerId="ADAL" clId="{546BC745-9C25-4B88-8AAD-6A0839C7BE2F}" dt="2025-11-13T21:36:36.368" v="416" actId="22"/>
          <ac:spMkLst>
            <pc:docMk/>
            <pc:sldMk cId="2425000090" sldId="274"/>
            <ac:spMk id="3" creationId="{B4AE773D-0659-A369-85CC-060A921E7E22}"/>
          </ac:spMkLst>
        </pc:spChg>
        <pc:picChg chg="add mod ord">
          <ac:chgData name="Giles, Jeffery" userId="5b6762e6-12f5-497b-9c8a-b670a70b8b5a" providerId="ADAL" clId="{546BC745-9C25-4B88-8AAD-6A0839C7BE2F}" dt="2025-11-13T21:36:36.368" v="416" actId="22"/>
          <ac:picMkLst>
            <pc:docMk/>
            <pc:sldMk cId="2425000090" sldId="274"/>
            <ac:picMk id="5" creationId="{46D137A0-5DE5-C69F-706F-78FAF60625D0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21:38:55.020" v="440" actId="22"/>
        <pc:sldMkLst>
          <pc:docMk/>
          <pc:sldMk cId="3379779520" sldId="275"/>
        </pc:sldMkLst>
        <pc:spChg chg="mod">
          <ac:chgData name="Giles, Jeffery" userId="5b6762e6-12f5-497b-9c8a-b670a70b8b5a" providerId="ADAL" clId="{546BC745-9C25-4B88-8AAD-6A0839C7BE2F}" dt="2025-11-13T21:38:09.170" v="439" actId="20577"/>
          <ac:spMkLst>
            <pc:docMk/>
            <pc:sldMk cId="3379779520" sldId="275"/>
            <ac:spMk id="2" creationId="{F675018C-E052-9183-EB57-1620E6BF15B2}"/>
          </ac:spMkLst>
        </pc:spChg>
        <pc:spChg chg="del">
          <ac:chgData name="Giles, Jeffery" userId="5b6762e6-12f5-497b-9c8a-b670a70b8b5a" providerId="ADAL" clId="{546BC745-9C25-4B88-8AAD-6A0839C7BE2F}" dt="2025-11-13T21:38:55.020" v="440" actId="22"/>
          <ac:spMkLst>
            <pc:docMk/>
            <pc:sldMk cId="3379779520" sldId="275"/>
            <ac:spMk id="3" creationId="{354B75EC-B1B6-4D62-9228-D55EDA56FF06}"/>
          </ac:spMkLst>
        </pc:spChg>
        <pc:picChg chg="add mod ord">
          <ac:chgData name="Giles, Jeffery" userId="5b6762e6-12f5-497b-9c8a-b670a70b8b5a" providerId="ADAL" clId="{546BC745-9C25-4B88-8AAD-6A0839C7BE2F}" dt="2025-11-13T21:38:55.020" v="440" actId="22"/>
          <ac:picMkLst>
            <pc:docMk/>
            <pc:sldMk cId="3379779520" sldId="275"/>
            <ac:picMk id="5" creationId="{E73A1389-2147-A772-9887-7665236F0F05}"/>
          </ac:picMkLst>
        </pc:picChg>
      </pc:sldChg>
      <pc:sldChg chg="addSp delSp modSp new mod">
        <pc:chgData name="Giles, Jeffery" userId="5b6762e6-12f5-497b-9c8a-b670a70b8b5a" providerId="ADAL" clId="{546BC745-9C25-4B88-8AAD-6A0839C7BE2F}" dt="2025-11-13T21:50:55.320" v="463" actId="22"/>
        <pc:sldMkLst>
          <pc:docMk/>
          <pc:sldMk cId="2584913428" sldId="276"/>
        </pc:sldMkLst>
        <pc:spChg chg="mod">
          <ac:chgData name="Giles, Jeffery" userId="5b6762e6-12f5-497b-9c8a-b670a70b8b5a" providerId="ADAL" clId="{546BC745-9C25-4B88-8AAD-6A0839C7BE2F}" dt="2025-11-13T21:50:29.779" v="462" actId="20577"/>
          <ac:spMkLst>
            <pc:docMk/>
            <pc:sldMk cId="2584913428" sldId="276"/>
            <ac:spMk id="2" creationId="{889BE20B-4A5A-7119-608A-C00C65F90B65}"/>
          </ac:spMkLst>
        </pc:spChg>
        <pc:spChg chg="del">
          <ac:chgData name="Giles, Jeffery" userId="5b6762e6-12f5-497b-9c8a-b670a70b8b5a" providerId="ADAL" clId="{546BC745-9C25-4B88-8AAD-6A0839C7BE2F}" dt="2025-11-13T21:50:55.320" v="463" actId="22"/>
          <ac:spMkLst>
            <pc:docMk/>
            <pc:sldMk cId="2584913428" sldId="276"/>
            <ac:spMk id="3" creationId="{A9A96F4D-73E5-1D28-C3A5-4AA0CD473965}"/>
          </ac:spMkLst>
        </pc:spChg>
        <pc:picChg chg="add mod ord">
          <ac:chgData name="Giles, Jeffery" userId="5b6762e6-12f5-497b-9c8a-b670a70b8b5a" providerId="ADAL" clId="{546BC745-9C25-4B88-8AAD-6A0839C7BE2F}" dt="2025-11-13T21:50:55.320" v="463" actId="22"/>
          <ac:picMkLst>
            <pc:docMk/>
            <pc:sldMk cId="2584913428" sldId="276"/>
            <ac:picMk id="5" creationId="{B8F9D86A-A16E-C518-2B4C-404DD32BBE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BB98B-377F-4C7B-B2DB-2DCC79FD9A9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5C4D-1BA7-4841-95B5-53D34B668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5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7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1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86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9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6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9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0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F55FD1-95FA-98DA-84AA-145D29A5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66FA6-F7E6-0B7F-59B1-1696213EBE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9688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C9EE06-57AF-0FF5-450C-2A606C23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906214"/>
            <a:ext cx="12192000" cy="495731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7BAFD-ECD7-FE9F-0414-016C71E6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4445"/>
            <a:ext cx="7355457" cy="1560167"/>
          </a:xfrm>
        </p:spPr>
        <p:txBody>
          <a:bodyPr>
            <a:normAutofit/>
          </a:bodyPr>
          <a:lstStyle/>
          <a:p>
            <a:r>
              <a:rPr lang="en-US"/>
              <a:t>E-201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7022-D673-9921-7724-1A5EE402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/>
          <a:p>
            <a:r>
              <a:rPr lang="en-US" dirty="0"/>
              <a:t>TRANE BRANDED SAMSUNG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2574" y="460241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50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68DC-BD47-FFD5-2291-05C9B2EA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F1C280-1925-4AD9-4A30-DEBA61385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389" y="2592953"/>
            <a:ext cx="7859222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6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ED96-EC97-23FD-03BC-7502EFC7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23D03-87C9-E896-0988-C7E5CBA3F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2735" y="2286000"/>
            <a:ext cx="8326530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2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7092-E07F-231E-1820-D1BFCC24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E201</a:t>
            </a:r>
            <a:br>
              <a:rPr lang="en-US" dirty="0"/>
            </a:br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1FAEBB-3FEA-8326-BE9E-C276D6291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562" y="2286000"/>
            <a:ext cx="8602875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01C5-316A-57F8-1260-4C22B7F0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E201</a:t>
            </a:r>
            <a:br>
              <a:rPr lang="en-US" dirty="0"/>
            </a:br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B80CA9-2775-40CB-F3B1-FFE2D600E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804" y="2286000"/>
            <a:ext cx="7766392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51D5-DD11-3263-4CAE-6D235C8B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E201</a:t>
            </a:r>
            <a:br>
              <a:rPr lang="en-US" dirty="0"/>
            </a:br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7AE419-5729-F999-00BD-64CB0731D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735" y="2286000"/>
            <a:ext cx="8340529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5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E20B-4A5A-7119-608A-C00C65F9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E201 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F9D86A-A16E-C518-2B4C-404DD32BB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902" y="2286000"/>
            <a:ext cx="8440195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1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F841-CD3A-096F-036F-943DF14B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E201Divide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FA496-1E85-8774-0F00-3479D5CFD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757" y="3093085"/>
            <a:ext cx="867848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9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A751-AB56-8696-2156-4B39C32E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E201 </a:t>
            </a:r>
            <a:br>
              <a:rPr lang="en-US" dirty="0"/>
            </a:br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AAD40C-07DB-B965-CB97-544B4AEE3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967" y="2286000"/>
            <a:ext cx="7280065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67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24F9-9F59-9E77-20CF-F5051269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E201</a:t>
            </a:r>
            <a:br>
              <a:rPr lang="en-US" dirty="0"/>
            </a:br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AD6E93-4859-9155-6BE9-6C617FDA5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489" y="2286000"/>
            <a:ext cx="8465021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06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0F67-CD9D-5A79-2951-5EC6E180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E201 </a:t>
            </a:r>
            <a:br>
              <a:rPr lang="en-US" dirty="0"/>
            </a:br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D137A0-5DE5-C69F-706F-78FAF6062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731" y="2286000"/>
            <a:ext cx="8710538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0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2373-BC01-999E-611D-11158F4E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E-201 : Communication error between indoor and outdoor units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6B2E-ED7C-1344-CA83-DE3DC5B5D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Verify that the indoor unit quantity rotary switch on the outdoor units main PCB board is set to the physical number of indoor units. 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Hit your K3 button on the ODU. Check to see if you ODU is finding any IDUs. It should say ADXX (XX is the IDU address)</a:t>
            </a:r>
          </a:p>
          <a:p>
            <a:r>
              <a:rPr lang="en-US" dirty="0"/>
              <a:t> </a:t>
            </a:r>
          </a:p>
          <a:p>
            <a:pPr marL="285750" indent="-285750"/>
            <a:r>
              <a:rPr lang="en-US" dirty="0"/>
              <a:t>Verify Wiring on the F1,F2 Terminals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7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018C-E052-9183-EB57-1620E6BF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E201 </a:t>
            </a:r>
            <a:br>
              <a:rPr lang="en-US" dirty="0"/>
            </a:br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3A1389-2147-A772-9887-7665236F0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157" y="2286000"/>
            <a:ext cx="9363686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7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88C1-3CEA-F9F9-F675-F3FFA150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E201</a:t>
            </a:r>
            <a:br>
              <a:rPr lang="en-US" dirty="0"/>
            </a:br>
            <a:r>
              <a:rPr lang="en-US" dirty="0"/>
              <a:t>Proper Wiring on F1-F2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A40D1B-B39B-FDA1-D0D0-B57C5B7F6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500" y="2286000"/>
            <a:ext cx="4566999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7251-1311-53E0-344C-CC7808E3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500743"/>
            <a:ext cx="10287000" cy="1404257"/>
          </a:xfrm>
        </p:spPr>
        <p:txBody>
          <a:bodyPr>
            <a:normAutofit fontScale="90000"/>
          </a:bodyPr>
          <a:lstStyle/>
          <a:p>
            <a:r>
              <a:rPr lang="en-US" dirty="0"/>
              <a:t>E201</a:t>
            </a:r>
            <a:br>
              <a:rPr lang="en-US" dirty="0"/>
            </a:br>
            <a:r>
              <a:rPr lang="en-US" dirty="0"/>
              <a:t>Divide the link.</a:t>
            </a:r>
            <a:br>
              <a:rPr lang="en-US" dirty="0"/>
            </a:br>
            <a:r>
              <a:rPr lang="en-US" dirty="0"/>
              <a:t>We are going to divide the link to see which IDU is causing the issues.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05E2D-0DED-B313-F83C-791908584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359" y="2286000"/>
            <a:ext cx="5139282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51DA-4124-19CE-E213-E0DE4B26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2E9B90-C903-F786-1C8B-0404C2A9C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704" y="2286000"/>
            <a:ext cx="5730592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2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E04A-7664-8E1C-F5B1-16471B0A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D7522-28A8-FCE4-9713-17C87B712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487" y="2286000"/>
            <a:ext cx="8389026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2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9B51-BBD8-69AF-5CA6-F38D67EA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CF7F0F-E5BE-3428-6FFD-650272E5E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705" y="2664400"/>
            <a:ext cx="7992590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5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6018-0BA7-5024-DB8B-5B45D286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88DF05-7EC3-25EC-E7B5-AC4CE1C9A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330" y="2286000"/>
            <a:ext cx="5881340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3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1C20-95F5-C5FE-A532-64B5BB73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the link.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7AD2D-205A-5AAE-22C2-B98923657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272" y="2286000"/>
            <a:ext cx="8129455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0546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Custom 7">
      <a:dk1>
        <a:sysClr val="windowText" lastClr="000000"/>
      </a:dk1>
      <a:lt1>
        <a:sysClr val="window" lastClr="FFFFFF"/>
      </a:lt1>
      <a:dk2>
        <a:srgbClr val="0A2E36"/>
      </a:dk2>
      <a:lt2>
        <a:srgbClr val="E7E6E6"/>
      </a:lt2>
      <a:accent1>
        <a:srgbClr val="188659"/>
      </a:accent1>
      <a:accent2>
        <a:srgbClr val="A3A300"/>
      </a:accent2>
      <a:accent3>
        <a:srgbClr val="00ADA8"/>
      </a:accent3>
      <a:accent4>
        <a:srgbClr val="EA0440"/>
      </a:accent4>
      <a:accent5>
        <a:srgbClr val="92278F"/>
      </a:accent5>
      <a:accent6>
        <a:srgbClr val="E15BC1"/>
      </a:accent6>
      <a:hlink>
        <a:srgbClr val="188659"/>
      </a:hlink>
      <a:folHlink>
        <a:srgbClr val="EA0440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186</Words>
  <Application>Microsoft Office PowerPoint</Application>
  <PresentationFormat>Widescreen</PresentationFormat>
  <Paragraphs>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Trade Gothic Next Cond</vt:lpstr>
      <vt:lpstr>Trade Gothic Next Light</vt:lpstr>
      <vt:lpstr>AfterglowVTI</vt:lpstr>
      <vt:lpstr>E-201</vt:lpstr>
      <vt:lpstr>E-201 : Communication error between indoor and outdoor units </vt:lpstr>
      <vt:lpstr>E201 Proper Wiring on F1-F2</vt:lpstr>
      <vt:lpstr>E201 Divide the link. We are going to divide the link to see which IDU is causing the issues.</vt:lpstr>
      <vt:lpstr>Divide the link.</vt:lpstr>
      <vt:lpstr>Divide the link.</vt:lpstr>
      <vt:lpstr>Divide the link.</vt:lpstr>
      <vt:lpstr>Divide the link.</vt:lpstr>
      <vt:lpstr>Divide the link.</vt:lpstr>
      <vt:lpstr>Divide the link.</vt:lpstr>
      <vt:lpstr>Divide the link.</vt:lpstr>
      <vt:lpstr>E201 Divide the link.</vt:lpstr>
      <vt:lpstr>E201 Divide the link.</vt:lpstr>
      <vt:lpstr>E201 Divide the link.</vt:lpstr>
      <vt:lpstr>E201 DIVIDE THE LINK.</vt:lpstr>
      <vt:lpstr>E201Divide the link.</vt:lpstr>
      <vt:lpstr>E201  Divide the link.</vt:lpstr>
      <vt:lpstr>E201 Divide the link.</vt:lpstr>
      <vt:lpstr>E201  Divide the link.</vt:lpstr>
      <vt:lpstr>E201  Divide the link.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Giles, Jeffery</dc:creator>
  <cp:lastModifiedBy>Giles, Jeffery</cp:lastModifiedBy>
  <cp:revision>1</cp:revision>
  <dcterms:created xsi:type="dcterms:W3CDTF">2025-11-13T15:54:03Z</dcterms:created>
  <dcterms:modified xsi:type="dcterms:W3CDTF">2025-11-13T21:50:57Z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2b2348-a379-47d7-bf25-1402d7b08038_Enabled">
    <vt:lpwstr>true</vt:lpwstr>
  </property>
  <property fmtid="{D5CDD505-2E9C-101B-9397-08002B2CF9AE}" pid="3" name="MSIP_Label_162b2348-a379-47d7-bf25-1402d7b08038_SetDate">
    <vt:lpwstr>2025-11-13T17:17:24Z</vt:lpwstr>
  </property>
  <property fmtid="{D5CDD505-2E9C-101B-9397-08002B2CF9AE}" pid="4" name="MSIP_Label_162b2348-a379-47d7-bf25-1402d7b08038_Method">
    <vt:lpwstr>Standard</vt:lpwstr>
  </property>
  <property fmtid="{D5CDD505-2E9C-101B-9397-08002B2CF9AE}" pid="5" name="MSIP_Label_162b2348-a379-47d7-bf25-1402d7b08038_Name">
    <vt:lpwstr>Business</vt:lpwstr>
  </property>
  <property fmtid="{D5CDD505-2E9C-101B-9397-08002B2CF9AE}" pid="6" name="MSIP_Label_162b2348-a379-47d7-bf25-1402d7b08038_SiteId">
    <vt:lpwstr>abf9983b-ca77-4f20-9633-ca9c5a847041</vt:lpwstr>
  </property>
  <property fmtid="{D5CDD505-2E9C-101B-9397-08002B2CF9AE}" pid="7" name="MSIP_Label_162b2348-a379-47d7-bf25-1402d7b08038_ActionId">
    <vt:lpwstr>0ade9e89-fbab-41cf-a4b8-a975b1a8d11f</vt:lpwstr>
  </property>
  <property fmtid="{D5CDD505-2E9C-101B-9397-08002B2CF9AE}" pid="8" name="MSIP_Label_162b2348-a379-47d7-bf25-1402d7b08038_ContentBits">
    <vt:lpwstr>0</vt:lpwstr>
  </property>
  <property fmtid="{D5CDD505-2E9C-101B-9397-08002B2CF9AE}" pid="9" name="MSIP_Label_162b2348-a379-47d7-bf25-1402d7b08038_Tag">
    <vt:lpwstr>10, 3, 0, 1</vt:lpwstr>
  </property>
</Properties>
</file>