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2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6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4209DA-CD6D-41DE-ADDE-966F53A279B5}" v="1" dt="2025-11-13T17:26:59.4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les, Jeffery" userId="5b6762e6-12f5-497b-9c8a-b670a70b8b5a" providerId="ADAL" clId="{546BC745-9C25-4B88-8AAD-6A0839C7BE2F}"/>
    <pc:docChg chg="custSel addSld delSld modSld">
      <pc:chgData name="Giles, Jeffery" userId="5b6762e6-12f5-497b-9c8a-b670a70b8b5a" providerId="ADAL" clId="{546BC745-9C25-4B88-8AAD-6A0839C7BE2F}" dt="2025-11-13T21:50:55.320" v="463" actId="22"/>
      <pc:docMkLst>
        <pc:docMk/>
      </pc:docMkLst>
      <pc:sldChg chg="modSp del mod">
        <pc:chgData name="Giles, Jeffery" userId="5b6762e6-12f5-497b-9c8a-b670a70b8b5a" providerId="ADAL" clId="{546BC745-9C25-4B88-8AAD-6A0839C7BE2F}" dt="2025-11-13T17:26:00.118" v="1" actId="2696"/>
        <pc:sldMkLst>
          <pc:docMk/>
          <pc:sldMk cId="3689369860" sldId="258"/>
        </pc:sldMkLst>
        <pc:spChg chg="mod">
          <ac:chgData name="Giles, Jeffery" userId="5b6762e6-12f5-497b-9c8a-b670a70b8b5a" providerId="ADAL" clId="{546BC745-9C25-4B88-8AAD-6A0839C7BE2F}" dt="2025-11-13T17:18:11.912" v="0" actId="14100"/>
          <ac:spMkLst>
            <pc:docMk/>
            <pc:sldMk cId="3689369860" sldId="258"/>
            <ac:spMk id="3" creationId="{3BA8DE93-D1B7-2FC1-F363-2361B973827D}"/>
          </ac:spMkLst>
        </pc:spChg>
      </pc:sldChg>
      <pc:sldChg chg="addSp delSp modSp mod">
        <pc:chgData name="Giles, Jeffery" userId="5b6762e6-12f5-497b-9c8a-b670a70b8b5a" providerId="ADAL" clId="{546BC745-9C25-4B88-8AAD-6A0839C7BE2F}" dt="2025-11-13T17:26:59.441" v="29"/>
        <pc:sldMkLst>
          <pc:docMk/>
          <pc:sldMk cId="2551797236" sldId="259"/>
        </pc:sldMkLst>
        <pc:spChg chg="mod">
          <ac:chgData name="Giles, Jeffery" userId="5b6762e6-12f5-497b-9c8a-b670a70b8b5a" providerId="ADAL" clId="{546BC745-9C25-4B88-8AAD-6A0839C7BE2F}" dt="2025-11-13T17:26:46.677" v="28" actId="20577"/>
          <ac:spMkLst>
            <pc:docMk/>
            <pc:sldMk cId="2551797236" sldId="259"/>
            <ac:spMk id="2" creationId="{4F1388C1-3CEA-F9F9-F675-F3FFA150C5CF}"/>
          </ac:spMkLst>
        </pc:spChg>
        <pc:spChg chg="del">
          <ac:chgData name="Giles, Jeffery" userId="5b6762e6-12f5-497b-9c8a-b670a70b8b5a" providerId="ADAL" clId="{546BC745-9C25-4B88-8AAD-6A0839C7BE2F}" dt="2025-11-13T17:26:59.441" v="29"/>
          <ac:spMkLst>
            <pc:docMk/>
            <pc:sldMk cId="2551797236" sldId="259"/>
            <ac:spMk id="3" creationId="{05ACEB70-BBB0-1617-E30E-19EED825A3A0}"/>
          </ac:spMkLst>
        </pc:spChg>
        <pc:picChg chg="add mod">
          <ac:chgData name="Giles, Jeffery" userId="5b6762e6-12f5-497b-9c8a-b670a70b8b5a" providerId="ADAL" clId="{546BC745-9C25-4B88-8AAD-6A0839C7BE2F}" dt="2025-11-13T17:26:59.441" v="29"/>
          <ac:picMkLst>
            <pc:docMk/>
            <pc:sldMk cId="2551797236" sldId="259"/>
            <ac:picMk id="4" creationId="{09A40D1B-B39B-FDA1-D0D0-B57C5B7F6B46}"/>
          </ac:picMkLst>
        </pc:picChg>
      </pc:sldChg>
      <pc:sldChg chg="addSp delSp modSp new mod">
        <pc:chgData name="Giles, Jeffery" userId="5b6762e6-12f5-497b-9c8a-b670a70b8b5a" providerId="ADAL" clId="{546BC745-9C25-4B88-8AAD-6A0839C7BE2F}" dt="2025-11-13T17:37:44.177" v="126" actId="22"/>
        <pc:sldMkLst>
          <pc:docMk/>
          <pc:sldMk cId="1083544744" sldId="260"/>
        </pc:sldMkLst>
        <pc:spChg chg="mod">
          <ac:chgData name="Giles, Jeffery" userId="5b6762e6-12f5-497b-9c8a-b670a70b8b5a" providerId="ADAL" clId="{546BC745-9C25-4B88-8AAD-6A0839C7BE2F}" dt="2025-11-13T17:37:16.153" v="125" actId="20577"/>
          <ac:spMkLst>
            <pc:docMk/>
            <pc:sldMk cId="1083544744" sldId="260"/>
            <ac:spMk id="2" creationId="{52D47251-1311-53E0-344C-CC7808E3AE93}"/>
          </ac:spMkLst>
        </pc:spChg>
        <pc:spChg chg="del">
          <ac:chgData name="Giles, Jeffery" userId="5b6762e6-12f5-497b-9c8a-b670a70b8b5a" providerId="ADAL" clId="{546BC745-9C25-4B88-8AAD-6A0839C7BE2F}" dt="2025-11-13T17:37:44.177" v="126" actId="22"/>
          <ac:spMkLst>
            <pc:docMk/>
            <pc:sldMk cId="1083544744" sldId="260"/>
            <ac:spMk id="3" creationId="{450300E4-338D-3593-B394-8064C8E211D7}"/>
          </ac:spMkLst>
        </pc:spChg>
        <pc:picChg chg="add mod ord">
          <ac:chgData name="Giles, Jeffery" userId="5b6762e6-12f5-497b-9c8a-b670a70b8b5a" providerId="ADAL" clId="{546BC745-9C25-4B88-8AAD-6A0839C7BE2F}" dt="2025-11-13T17:37:44.177" v="126" actId="22"/>
          <ac:picMkLst>
            <pc:docMk/>
            <pc:sldMk cId="1083544744" sldId="260"/>
            <ac:picMk id="5" creationId="{58D05E2D-0DED-B313-F83C-7919085842E2}"/>
          </ac:picMkLst>
        </pc:picChg>
      </pc:sldChg>
      <pc:sldChg chg="addSp delSp modSp new mod">
        <pc:chgData name="Giles, Jeffery" userId="5b6762e6-12f5-497b-9c8a-b670a70b8b5a" providerId="ADAL" clId="{546BC745-9C25-4B88-8AAD-6A0839C7BE2F}" dt="2025-11-13T17:41:31.965" v="145" actId="22"/>
        <pc:sldMkLst>
          <pc:docMk/>
          <pc:sldMk cId="958023495" sldId="261"/>
        </pc:sldMkLst>
        <pc:spChg chg="mod">
          <ac:chgData name="Giles, Jeffery" userId="5b6762e6-12f5-497b-9c8a-b670a70b8b5a" providerId="ADAL" clId="{546BC745-9C25-4B88-8AAD-6A0839C7BE2F}" dt="2025-11-13T17:41:03.223" v="144" actId="313"/>
          <ac:spMkLst>
            <pc:docMk/>
            <pc:sldMk cId="958023495" sldId="261"/>
            <ac:spMk id="2" creationId="{336A51DA-4124-19CE-E213-E0DE4B263DB5}"/>
          </ac:spMkLst>
        </pc:spChg>
        <pc:spChg chg="del">
          <ac:chgData name="Giles, Jeffery" userId="5b6762e6-12f5-497b-9c8a-b670a70b8b5a" providerId="ADAL" clId="{546BC745-9C25-4B88-8AAD-6A0839C7BE2F}" dt="2025-11-13T17:41:31.965" v="145" actId="22"/>
          <ac:spMkLst>
            <pc:docMk/>
            <pc:sldMk cId="958023495" sldId="261"/>
            <ac:spMk id="3" creationId="{0DA1BBD0-45B0-C88A-FF3B-6385AE948CD1}"/>
          </ac:spMkLst>
        </pc:spChg>
        <pc:picChg chg="add mod ord">
          <ac:chgData name="Giles, Jeffery" userId="5b6762e6-12f5-497b-9c8a-b670a70b8b5a" providerId="ADAL" clId="{546BC745-9C25-4B88-8AAD-6A0839C7BE2F}" dt="2025-11-13T17:41:31.965" v="145" actId="22"/>
          <ac:picMkLst>
            <pc:docMk/>
            <pc:sldMk cId="958023495" sldId="261"/>
            <ac:picMk id="5" creationId="{192E9B90-C903-F786-1C8B-0404C2A9CA14}"/>
          </ac:picMkLst>
        </pc:picChg>
      </pc:sldChg>
      <pc:sldChg chg="addSp delSp modSp new mod">
        <pc:chgData name="Giles, Jeffery" userId="5b6762e6-12f5-497b-9c8a-b670a70b8b5a" providerId="ADAL" clId="{546BC745-9C25-4B88-8AAD-6A0839C7BE2F}" dt="2025-11-13T17:50:07.293" v="163" actId="22"/>
        <pc:sldMkLst>
          <pc:docMk/>
          <pc:sldMk cId="2888424132" sldId="262"/>
        </pc:sldMkLst>
        <pc:spChg chg="mod">
          <ac:chgData name="Giles, Jeffery" userId="5b6762e6-12f5-497b-9c8a-b670a70b8b5a" providerId="ADAL" clId="{546BC745-9C25-4B88-8AAD-6A0839C7BE2F}" dt="2025-11-13T17:49:18.556" v="162" actId="20577"/>
          <ac:spMkLst>
            <pc:docMk/>
            <pc:sldMk cId="2888424132" sldId="262"/>
            <ac:spMk id="2" creationId="{E753E04A-7664-8E1C-F5B1-16471B0A9255}"/>
          </ac:spMkLst>
        </pc:spChg>
        <pc:spChg chg="del">
          <ac:chgData name="Giles, Jeffery" userId="5b6762e6-12f5-497b-9c8a-b670a70b8b5a" providerId="ADAL" clId="{546BC745-9C25-4B88-8AAD-6A0839C7BE2F}" dt="2025-11-13T17:50:07.293" v="163" actId="22"/>
          <ac:spMkLst>
            <pc:docMk/>
            <pc:sldMk cId="2888424132" sldId="262"/>
            <ac:spMk id="3" creationId="{AA3BCAB9-01BC-FC79-0B13-1DD06C54BD2D}"/>
          </ac:spMkLst>
        </pc:spChg>
        <pc:picChg chg="add mod ord">
          <ac:chgData name="Giles, Jeffery" userId="5b6762e6-12f5-497b-9c8a-b670a70b8b5a" providerId="ADAL" clId="{546BC745-9C25-4B88-8AAD-6A0839C7BE2F}" dt="2025-11-13T17:50:07.293" v="163" actId="22"/>
          <ac:picMkLst>
            <pc:docMk/>
            <pc:sldMk cId="2888424132" sldId="262"/>
            <ac:picMk id="5" creationId="{F7CD7522-28A8-FCE4-9713-17C87B712942}"/>
          </ac:picMkLst>
        </pc:picChg>
      </pc:sldChg>
      <pc:sldChg chg="addSp delSp modSp new mod">
        <pc:chgData name="Giles, Jeffery" userId="5b6762e6-12f5-497b-9c8a-b670a70b8b5a" providerId="ADAL" clId="{546BC745-9C25-4B88-8AAD-6A0839C7BE2F}" dt="2025-11-13T17:54:40.319" v="181" actId="22"/>
        <pc:sldMkLst>
          <pc:docMk/>
          <pc:sldMk cId="766155575" sldId="263"/>
        </pc:sldMkLst>
        <pc:spChg chg="mod">
          <ac:chgData name="Giles, Jeffery" userId="5b6762e6-12f5-497b-9c8a-b670a70b8b5a" providerId="ADAL" clId="{546BC745-9C25-4B88-8AAD-6A0839C7BE2F}" dt="2025-11-13T17:54:03.765" v="180" actId="20577"/>
          <ac:spMkLst>
            <pc:docMk/>
            <pc:sldMk cId="766155575" sldId="263"/>
            <ac:spMk id="2" creationId="{92409B51-BBD8-69AF-5CA6-F38D67EA79F3}"/>
          </ac:spMkLst>
        </pc:spChg>
        <pc:spChg chg="del">
          <ac:chgData name="Giles, Jeffery" userId="5b6762e6-12f5-497b-9c8a-b670a70b8b5a" providerId="ADAL" clId="{546BC745-9C25-4B88-8AAD-6A0839C7BE2F}" dt="2025-11-13T17:54:40.319" v="181" actId="22"/>
          <ac:spMkLst>
            <pc:docMk/>
            <pc:sldMk cId="766155575" sldId="263"/>
            <ac:spMk id="3" creationId="{D2CD8649-D6F4-1083-AA10-BB39C28E806E}"/>
          </ac:spMkLst>
        </pc:spChg>
        <pc:picChg chg="add mod ord">
          <ac:chgData name="Giles, Jeffery" userId="5b6762e6-12f5-497b-9c8a-b670a70b8b5a" providerId="ADAL" clId="{546BC745-9C25-4B88-8AAD-6A0839C7BE2F}" dt="2025-11-13T17:54:40.319" v="181" actId="22"/>
          <ac:picMkLst>
            <pc:docMk/>
            <pc:sldMk cId="766155575" sldId="263"/>
            <ac:picMk id="5" creationId="{8ACF7F0F-E5BE-3428-6FFD-650272E5ED91}"/>
          </ac:picMkLst>
        </pc:picChg>
      </pc:sldChg>
      <pc:sldChg chg="addSp delSp modSp new mod">
        <pc:chgData name="Giles, Jeffery" userId="5b6762e6-12f5-497b-9c8a-b670a70b8b5a" providerId="ADAL" clId="{546BC745-9C25-4B88-8AAD-6A0839C7BE2F}" dt="2025-11-13T17:55:43.710" v="199" actId="22"/>
        <pc:sldMkLst>
          <pc:docMk/>
          <pc:sldMk cId="1641534404" sldId="264"/>
        </pc:sldMkLst>
        <pc:spChg chg="mod">
          <ac:chgData name="Giles, Jeffery" userId="5b6762e6-12f5-497b-9c8a-b670a70b8b5a" providerId="ADAL" clId="{546BC745-9C25-4B88-8AAD-6A0839C7BE2F}" dt="2025-11-13T17:55:17.085" v="198" actId="20577"/>
          <ac:spMkLst>
            <pc:docMk/>
            <pc:sldMk cId="1641534404" sldId="264"/>
            <ac:spMk id="2" creationId="{97B86018-0BA7-5024-DB8B-5B45D286823D}"/>
          </ac:spMkLst>
        </pc:spChg>
        <pc:spChg chg="del">
          <ac:chgData name="Giles, Jeffery" userId="5b6762e6-12f5-497b-9c8a-b670a70b8b5a" providerId="ADAL" clId="{546BC745-9C25-4B88-8AAD-6A0839C7BE2F}" dt="2025-11-13T17:55:43.710" v="199" actId="22"/>
          <ac:spMkLst>
            <pc:docMk/>
            <pc:sldMk cId="1641534404" sldId="264"/>
            <ac:spMk id="3" creationId="{6DEB1FA9-4809-C1D4-7581-74F062291A4D}"/>
          </ac:spMkLst>
        </pc:spChg>
        <pc:picChg chg="add mod ord">
          <ac:chgData name="Giles, Jeffery" userId="5b6762e6-12f5-497b-9c8a-b670a70b8b5a" providerId="ADAL" clId="{546BC745-9C25-4B88-8AAD-6A0839C7BE2F}" dt="2025-11-13T17:55:43.710" v="199" actId="22"/>
          <ac:picMkLst>
            <pc:docMk/>
            <pc:sldMk cId="1641534404" sldId="264"/>
            <ac:picMk id="5" creationId="{6188DF05-7EC3-25EC-E7B5-AC4CE1C9ACD9}"/>
          </ac:picMkLst>
        </pc:picChg>
      </pc:sldChg>
      <pc:sldChg chg="addSp delSp modSp new mod">
        <pc:chgData name="Giles, Jeffery" userId="5b6762e6-12f5-497b-9c8a-b670a70b8b5a" providerId="ADAL" clId="{546BC745-9C25-4B88-8AAD-6A0839C7BE2F}" dt="2025-11-13T17:56:43.261" v="217" actId="22"/>
        <pc:sldMkLst>
          <pc:docMk/>
          <pc:sldMk cId="4219700546" sldId="265"/>
        </pc:sldMkLst>
        <pc:spChg chg="mod">
          <ac:chgData name="Giles, Jeffery" userId="5b6762e6-12f5-497b-9c8a-b670a70b8b5a" providerId="ADAL" clId="{546BC745-9C25-4B88-8AAD-6A0839C7BE2F}" dt="2025-11-13T17:56:02.848" v="216" actId="20577"/>
          <ac:spMkLst>
            <pc:docMk/>
            <pc:sldMk cId="4219700546" sldId="265"/>
            <ac:spMk id="2" creationId="{474B1C20-95F5-C5FE-A532-64B5BB732883}"/>
          </ac:spMkLst>
        </pc:spChg>
        <pc:spChg chg="del">
          <ac:chgData name="Giles, Jeffery" userId="5b6762e6-12f5-497b-9c8a-b670a70b8b5a" providerId="ADAL" clId="{546BC745-9C25-4B88-8AAD-6A0839C7BE2F}" dt="2025-11-13T17:56:43.261" v="217" actId="22"/>
          <ac:spMkLst>
            <pc:docMk/>
            <pc:sldMk cId="4219700546" sldId="265"/>
            <ac:spMk id="3" creationId="{C3A99D93-7F5A-D856-6BE2-84A87A151A29}"/>
          </ac:spMkLst>
        </pc:spChg>
        <pc:picChg chg="add mod ord">
          <ac:chgData name="Giles, Jeffery" userId="5b6762e6-12f5-497b-9c8a-b670a70b8b5a" providerId="ADAL" clId="{546BC745-9C25-4B88-8AAD-6A0839C7BE2F}" dt="2025-11-13T17:56:43.261" v="217" actId="22"/>
          <ac:picMkLst>
            <pc:docMk/>
            <pc:sldMk cId="4219700546" sldId="265"/>
            <ac:picMk id="5" creationId="{A297AD2D-205A-5AAE-22C2-B98923657B15}"/>
          </ac:picMkLst>
        </pc:picChg>
      </pc:sldChg>
      <pc:sldChg chg="addSp delSp modSp new mod">
        <pc:chgData name="Giles, Jeffery" userId="5b6762e6-12f5-497b-9c8a-b670a70b8b5a" providerId="ADAL" clId="{546BC745-9C25-4B88-8AAD-6A0839C7BE2F}" dt="2025-11-13T17:57:51.347" v="235" actId="22"/>
        <pc:sldMkLst>
          <pc:docMk/>
          <pc:sldMk cId="2910366529" sldId="266"/>
        </pc:sldMkLst>
        <pc:spChg chg="mod">
          <ac:chgData name="Giles, Jeffery" userId="5b6762e6-12f5-497b-9c8a-b670a70b8b5a" providerId="ADAL" clId="{546BC745-9C25-4B88-8AAD-6A0839C7BE2F}" dt="2025-11-13T17:57:08.951" v="234" actId="20577"/>
          <ac:spMkLst>
            <pc:docMk/>
            <pc:sldMk cId="2910366529" sldId="266"/>
            <ac:spMk id="2" creationId="{DD2D68DC-BD47-FFD5-2291-05C9B2EA3B59}"/>
          </ac:spMkLst>
        </pc:spChg>
        <pc:spChg chg="del">
          <ac:chgData name="Giles, Jeffery" userId="5b6762e6-12f5-497b-9c8a-b670a70b8b5a" providerId="ADAL" clId="{546BC745-9C25-4B88-8AAD-6A0839C7BE2F}" dt="2025-11-13T17:57:51.347" v="235" actId="22"/>
          <ac:spMkLst>
            <pc:docMk/>
            <pc:sldMk cId="2910366529" sldId="266"/>
            <ac:spMk id="3" creationId="{339A68C9-C9CC-5883-6CA5-4D7F4E84F6F5}"/>
          </ac:spMkLst>
        </pc:spChg>
        <pc:picChg chg="add mod ord">
          <ac:chgData name="Giles, Jeffery" userId="5b6762e6-12f5-497b-9c8a-b670a70b8b5a" providerId="ADAL" clId="{546BC745-9C25-4B88-8AAD-6A0839C7BE2F}" dt="2025-11-13T17:57:51.347" v="235" actId="22"/>
          <ac:picMkLst>
            <pc:docMk/>
            <pc:sldMk cId="2910366529" sldId="266"/>
            <ac:picMk id="5" creationId="{13F1C280-1925-4AD9-4A30-DEBA61385D5B}"/>
          </ac:picMkLst>
        </pc:picChg>
      </pc:sldChg>
      <pc:sldChg chg="addSp delSp modSp new mod">
        <pc:chgData name="Giles, Jeffery" userId="5b6762e6-12f5-497b-9c8a-b670a70b8b5a" providerId="ADAL" clId="{546BC745-9C25-4B88-8AAD-6A0839C7BE2F}" dt="2025-11-13T17:58:33.992" v="253" actId="22"/>
        <pc:sldMkLst>
          <pc:docMk/>
          <pc:sldMk cId="524424591" sldId="267"/>
        </pc:sldMkLst>
        <pc:spChg chg="mod">
          <ac:chgData name="Giles, Jeffery" userId="5b6762e6-12f5-497b-9c8a-b670a70b8b5a" providerId="ADAL" clId="{546BC745-9C25-4B88-8AAD-6A0839C7BE2F}" dt="2025-11-13T17:58:08.912" v="252" actId="20577"/>
          <ac:spMkLst>
            <pc:docMk/>
            <pc:sldMk cId="524424591" sldId="267"/>
            <ac:spMk id="2" creationId="{8CA4ED96-EC97-23FD-03BC-7502EFC71EE8}"/>
          </ac:spMkLst>
        </pc:spChg>
        <pc:spChg chg="del">
          <ac:chgData name="Giles, Jeffery" userId="5b6762e6-12f5-497b-9c8a-b670a70b8b5a" providerId="ADAL" clId="{546BC745-9C25-4B88-8AAD-6A0839C7BE2F}" dt="2025-11-13T17:58:33.992" v="253" actId="22"/>
          <ac:spMkLst>
            <pc:docMk/>
            <pc:sldMk cId="524424591" sldId="267"/>
            <ac:spMk id="3" creationId="{E56214E6-D2C1-13C9-819B-EC1B4C417297}"/>
          </ac:spMkLst>
        </pc:spChg>
        <pc:picChg chg="add mod ord">
          <ac:chgData name="Giles, Jeffery" userId="5b6762e6-12f5-497b-9c8a-b670a70b8b5a" providerId="ADAL" clId="{546BC745-9C25-4B88-8AAD-6A0839C7BE2F}" dt="2025-11-13T17:58:33.992" v="253" actId="22"/>
          <ac:picMkLst>
            <pc:docMk/>
            <pc:sldMk cId="524424591" sldId="267"/>
            <ac:picMk id="5" creationId="{AEE23D03-87C9-E896-0988-C7E5CBA3FBB6}"/>
          </ac:picMkLst>
        </pc:picChg>
      </pc:sldChg>
      <pc:sldChg chg="addSp delSp modSp new mod">
        <pc:chgData name="Giles, Jeffery" userId="5b6762e6-12f5-497b-9c8a-b670a70b8b5a" providerId="ADAL" clId="{546BC745-9C25-4B88-8AAD-6A0839C7BE2F}" dt="2025-11-13T21:28:35.854" v="276" actId="22"/>
        <pc:sldMkLst>
          <pc:docMk/>
          <pc:sldMk cId="2673341371" sldId="268"/>
        </pc:sldMkLst>
        <pc:spChg chg="mod">
          <ac:chgData name="Giles, Jeffery" userId="5b6762e6-12f5-497b-9c8a-b670a70b8b5a" providerId="ADAL" clId="{546BC745-9C25-4B88-8AAD-6A0839C7BE2F}" dt="2025-11-13T21:28:15.002" v="275" actId="20577"/>
          <ac:spMkLst>
            <pc:docMk/>
            <pc:sldMk cId="2673341371" sldId="268"/>
            <ac:spMk id="2" creationId="{CA507092-E07F-231E-1820-D1BFCC242178}"/>
          </ac:spMkLst>
        </pc:spChg>
        <pc:spChg chg="del">
          <ac:chgData name="Giles, Jeffery" userId="5b6762e6-12f5-497b-9c8a-b670a70b8b5a" providerId="ADAL" clId="{546BC745-9C25-4B88-8AAD-6A0839C7BE2F}" dt="2025-11-13T21:28:35.854" v="276" actId="22"/>
          <ac:spMkLst>
            <pc:docMk/>
            <pc:sldMk cId="2673341371" sldId="268"/>
            <ac:spMk id="3" creationId="{4464A77A-6916-749E-85AD-C8501714182A}"/>
          </ac:spMkLst>
        </pc:spChg>
        <pc:picChg chg="add mod ord">
          <ac:chgData name="Giles, Jeffery" userId="5b6762e6-12f5-497b-9c8a-b670a70b8b5a" providerId="ADAL" clId="{546BC745-9C25-4B88-8AAD-6A0839C7BE2F}" dt="2025-11-13T21:28:35.854" v="276" actId="22"/>
          <ac:picMkLst>
            <pc:docMk/>
            <pc:sldMk cId="2673341371" sldId="268"/>
            <ac:picMk id="5" creationId="{571FAEBB-3FEA-8326-BE9E-C276D6291269}"/>
          </ac:picMkLst>
        </pc:picChg>
      </pc:sldChg>
      <pc:sldChg chg="addSp delSp modSp new mod">
        <pc:chgData name="Giles, Jeffery" userId="5b6762e6-12f5-497b-9c8a-b670a70b8b5a" providerId="ADAL" clId="{546BC745-9C25-4B88-8AAD-6A0839C7BE2F}" dt="2025-11-13T21:30:05.089" v="299" actId="22"/>
        <pc:sldMkLst>
          <pc:docMk/>
          <pc:sldMk cId="858586837" sldId="269"/>
        </pc:sldMkLst>
        <pc:spChg chg="mod">
          <ac:chgData name="Giles, Jeffery" userId="5b6762e6-12f5-497b-9c8a-b670a70b8b5a" providerId="ADAL" clId="{546BC745-9C25-4B88-8AAD-6A0839C7BE2F}" dt="2025-11-13T21:29:12.613" v="298" actId="20577"/>
          <ac:spMkLst>
            <pc:docMk/>
            <pc:sldMk cId="858586837" sldId="269"/>
            <ac:spMk id="2" creationId="{24B301C5-316A-57F8-1260-4C22B7F04438}"/>
          </ac:spMkLst>
        </pc:spChg>
        <pc:spChg chg="del">
          <ac:chgData name="Giles, Jeffery" userId="5b6762e6-12f5-497b-9c8a-b670a70b8b5a" providerId="ADAL" clId="{546BC745-9C25-4B88-8AAD-6A0839C7BE2F}" dt="2025-11-13T21:30:05.089" v="299" actId="22"/>
          <ac:spMkLst>
            <pc:docMk/>
            <pc:sldMk cId="858586837" sldId="269"/>
            <ac:spMk id="3" creationId="{3E081164-9A08-8AEC-29A0-817F6539F56E}"/>
          </ac:spMkLst>
        </pc:spChg>
        <pc:picChg chg="add mod ord">
          <ac:chgData name="Giles, Jeffery" userId="5b6762e6-12f5-497b-9c8a-b670a70b8b5a" providerId="ADAL" clId="{546BC745-9C25-4B88-8AAD-6A0839C7BE2F}" dt="2025-11-13T21:30:05.089" v="299" actId="22"/>
          <ac:picMkLst>
            <pc:docMk/>
            <pc:sldMk cId="858586837" sldId="269"/>
            <ac:picMk id="5" creationId="{5AB80CA9-2775-40CB-F3B1-FFE2D600E7F4}"/>
          </ac:picMkLst>
        </pc:picChg>
      </pc:sldChg>
      <pc:sldChg chg="addSp delSp modSp new mod">
        <pc:chgData name="Giles, Jeffery" userId="5b6762e6-12f5-497b-9c8a-b670a70b8b5a" providerId="ADAL" clId="{546BC745-9C25-4B88-8AAD-6A0839C7BE2F}" dt="2025-11-13T21:31:56.675" v="322" actId="22"/>
        <pc:sldMkLst>
          <pc:docMk/>
          <pc:sldMk cId="809350466" sldId="270"/>
        </pc:sldMkLst>
        <pc:spChg chg="mod">
          <ac:chgData name="Giles, Jeffery" userId="5b6762e6-12f5-497b-9c8a-b670a70b8b5a" providerId="ADAL" clId="{546BC745-9C25-4B88-8AAD-6A0839C7BE2F}" dt="2025-11-13T21:31:12.249" v="321" actId="20577"/>
          <ac:spMkLst>
            <pc:docMk/>
            <pc:sldMk cId="809350466" sldId="270"/>
            <ac:spMk id="2" creationId="{C95F51D5-DD11-3263-4CAE-6D235C8BB1EA}"/>
          </ac:spMkLst>
        </pc:spChg>
        <pc:spChg chg="del">
          <ac:chgData name="Giles, Jeffery" userId="5b6762e6-12f5-497b-9c8a-b670a70b8b5a" providerId="ADAL" clId="{546BC745-9C25-4B88-8AAD-6A0839C7BE2F}" dt="2025-11-13T21:31:56.675" v="322" actId="22"/>
          <ac:spMkLst>
            <pc:docMk/>
            <pc:sldMk cId="809350466" sldId="270"/>
            <ac:spMk id="3" creationId="{22853FE0-EC57-B7EC-42C7-7B34CD889843}"/>
          </ac:spMkLst>
        </pc:spChg>
        <pc:picChg chg="add mod ord">
          <ac:chgData name="Giles, Jeffery" userId="5b6762e6-12f5-497b-9c8a-b670a70b8b5a" providerId="ADAL" clId="{546BC745-9C25-4B88-8AAD-6A0839C7BE2F}" dt="2025-11-13T21:31:56.675" v="322" actId="22"/>
          <ac:picMkLst>
            <pc:docMk/>
            <pc:sldMk cId="809350466" sldId="270"/>
            <ac:picMk id="5" creationId="{D37AE419-5729-F999-00BD-64CB0731D25A}"/>
          </ac:picMkLst>
        </pc:picChg>
      </pc:sldChg>
      <pc:sldChg chg="addSp delSp modSp new mod">
        <pc:chgData name="Giles, Jeffery" userId="5b6762e6-12f5-497b-9c8a-b670a70b8b5a" providerId="ADAL" clId="{546BC745-9C25-4B88-8AAD-6A0839C7BE2F}" dt="2025-11-13T21:33:32.257" v="344" actId="22"/>
        <pc:sldMkLst>
          <pc:docMk/>
          <pc:sldMk cId="1177494849" sldId="271"/>
        </pc:sldMkLst>
        <pc:spChg chg="mod">
          <ac:chgData name="Giles, Jeffery" userId="5b6762e6-12f5-497b-9c8a-b670a70b8b5a" providerId="ADAL" clId="{546BC745-9C25-4B88-8AAD-6A0839C7BE2F}" dt="2025-11-13T21:33:14.869" v="343" actId="20577"/>
          <ac:spMkLst>
            <pc:docMk/>
            <pc:sldMk cId="1177494849" sldId="271"/>
            <ac:spMk id="2" creationId="{43B1F841-CD3A-096F-036F-943DF14BF353}"/>
          </ac:spMkLst>
        </pc:spChg>
        <pc:spChg chg="del">
          <ac:chgData name="Giles, Jeffery" userId="5b6762e6-12f5-497b-9c8a-b670a70b8b5a" providerId="ADAL" clId="{546BC745-9C25-4B88-8AAD-6A0839C7BE2F}" dt="2025-11-13T21:33:32.257" v="344" actId="22"/>
          <ac:spMkLst>
            <pc:docMk/>
            <pc:sldMk cId="1177494849" sldId="271"/>
            <ac:spMk id="3" creationId="{808A365B-8F91-B861-5962-6E21A1E49BA6}"/>
          </ac:spMkLst>
        </pc:spChg>
        <pc:picChg chg="add mod ord">
          <ac:chgData name="Giles, Jeffery" userId="5b6762e6-12f5-497b-9c8a-b670a70b8b5a" providerId="ADAL" clId="{546BC745-9C25-4B88-8AAD-6A0839C7BE2F}" dt="2025-11-13T21:33:32.257" v="344" actId="22"/>
          <ac:picMkLst>
            <pc:docMk/>
            <pc:sldMk cId="1177494849" sldId="271"/>
            <ac:picMk id="5" creationId="{738FA496-1E85-8774-0F00-3479D5CFD4E0}"/>
          </ac:picMkLst>
        </pc:picChg>
      </pc:sldChg>
      <pc:sldChg chg="addSp delSp modSp new mod">
        <pc:chgData name="Giles, Jeffery" userId="5b6762e6-12f5-497b-9c8a-b670a70b8b5a" providerId="ADAL" clId="{546BC745-9C25-4B88-8AAD-6A0839C7BE2F}" dt="2025-11-13T21:34:31.459" v="369" actId="22"/>
        <pc:sldMkLst>
          <pc:docMk/>
          <pc:sldMk cId="3752567512" sldId="272"/>
        </pc:sldMkLst>
        <pc:spChg chg="mod">
          <ac:chgData name="Giles, Jeffery" userId="5b6762e6-12f5-497b-9c8a-b670a70b8b5a" providerId="ADAL" clId="{546BC745-9C25-4B88-8AAD-6A0839C7BE2F}" dt="2025-11-13T21:33:56.576" v="368" actId="20577"/>
          <ac:spMkLst>
            <pc:docMk/>
            <pc:sldMk cId="3752567512" sldId="272"/>
            <ac:spMk id="2" creationId="{15D3A751-AB56-8696-2156-4B39C32EBF61}"/>
          </ac:spMkLst>
        </pc:spChg>
        <pc:spChg chg="del">
          <ac:chgData name="Giles, Jeffery" userId="5b6762e6-12f5-497b-9c8a-b670a70b8b5a" providerId="ADAL" clId="{546BC745-9C25-4B88-8AAD-6A0839C7BE2F}" dt="2025-11-13T21:34:31.459" v="369" actId="22"/>
          <ac:spMkLst>
            <pc:docMk/>
            <pc:sldMk cId="3752567512" sldId="272"/>
            <ac:spMk id="3" creationId="{F62098E9-FBBF-AC36-116A-0344D9ACC859}"/>
          </ac:spMkLst>
        </pc:spChg>
        <pc:picChg chg="add mod ord">
          <ac:chgData name="Giles, Jeffery" userId="5b6762e6-12f5-497b-9c8a-b670a70b8b5a" providerId="ADAL" clId="{546BC745-9C25-4B88-8AAD-6A0839C7BE2F}" dt="2025-11-13T21:34:31.459" v="369" actId="22"/>
          <ac:picMkLst>
            <pc:docMk/>
            <pc:sldMk cId="3752567512" sldId="272"/>
            <ac:picMk id="5" creationId="{D6AAD40C-07DB-B965-CB97-544B4AEE3488}"/>
          </ac:picMkLst>
        </pc:picChg>
      </pc:sldChg>
      <pc:sldChg chg="addSp delSp modSp new mod">
        <pc:chgData name="Giles, Jeffery" userId="5b6762e6-12f5-497b-9c8a-b670a70b8b5a" providerId="ADAL" clId="{546BC745-9C25-4B88-8AAD-6A0839C7BE2F}" dt="2025-11-13T21:35:30.128" v="392" actId="22"/>
        <pc:sldMkLst>
          <pc:docMk/>
          <pc:sldMk cId="1500006275" sldId="273"/>
        </pc:sldMkLst>
        <pc:spChg chg="mod">
          <ac:chgData name="Giles, Jeffery" userId="5b6762e6-12f5-497b-9c8a-b670a70b8b5a" providerId="ADAL" clId="{546BC745-9C25-4B88-8AAD-6A0839C7BE2F}" dt="2025-11-13T21:35:06.395" v="391" actId="20577"/>
          <ac:spMkLst>
            <pc:docMk/>
            <pc:sldMk cId="1500006275" sldId="273"/>
            <ac:spMk id="2" creationId="{47FE24F9-9F59-9E77-20CF-F5051269D244}"/>
          </ac:spMkLst>
        </pc:spChg>
        <pc:spChg chg="del">
          <ac:chgData name="Giles, Jeffery" userId="5b6762e6-12f5-497b-9c8a-b670a70b8b5a" providerId="ADAL" clId="{546BC745-9C25-4B88-8AAD-6A0839C7BE2F}" dt="2025-11-13T21:35:30.128" v="392" actId="22"/>
          <ac:spMkLst>
            <pc:docMk/>
            <pc:sldMk cId="1500006275" sldId="273"/>
            <ac:spMk id="3" creationId="{B45D02B8-C96C-3ADB-F2FD-C031FFA5EC79}"/>
          </ac:spMkLst>
        </pc:spChg>
        <pc:picChg chg="add mod ord">
          <ac:chgData name="Giles, Jeffery" userId="5b6762e6-12f5-497b-9c8a-b670a70b8b5a" providerId="ADAL" clId="{546BC745-9C25-4B88-8AAD-6A0839C7BE2F}" dt="2025-11-13T21:35:30.128" v="392" actId="22"/>
          <ac:picMkLst>
            <pc:docMk/>
            <pc:sldMk cId="1500006275" sldId="273"/>
            <ac:picMk id="5" creationId="{33AD6E93-4859-9155-6BE9-6C617FDA5E6D}"/>
          </ac:picMkLst>
        </pc:picChg>
      </pc:sldChg>
      <pc:sldChg chg="addSp delSp modSp new mod">
        <pc:chgData name="Giles, Jeffery" userId="5b6762e6-12f5-497b-9c8a-b670a70b8b5a" providerId="ADAL" clId="{546BC745-9C25-4B88-8AAD-6A0839C7BE2F}" dt="2025-11-13T21:36:36.368" v="416" actId="22"/>
        <pc:sldMkLst>
          <pc:docMk/>
          <pc:sldMk cId="2425000090" sldId="274"/>
        </pc:sldMkLst>
        <pc:spChg chg="mod">
          <ac:chgData name="Giles, Jeffery" userId="5b6762e6-12f5-497b-9c8a-b670a70b8b5a" providerId="ADAL" clId="{546BC745-9C25-4B88-8AAD-6A0839C7BE2F}" dt="2025-11-13T21:36:10.378" v="415" actId="20577"/>
          <ac:spMkLst>
            <pc:docMk/>
            <pc:sldMk cId="2425000090" sldId="274"/>
            <ac:spMk id="2" creationId="{D3BB0F67-CD9D-5A79-2951-5EC6E180EA66}"/>
          </ac:spMkLst>
        </pc:spChg>
        <pc:spChg chg="del">
          <ac:chgData name="Giles, Jeffery" userId="5b6762e6-12f5-497b-9c8a-b670a70b8b5a" providerId="ADAL" clId="{546BC745-9C25-4B88-8AAD-6A0839C7BE2F}" dt="2025-11-13T21:36:36.368" v="416" actId="22"/>
          <ac:spMkLst>
            <pc:docMk/>
            <pc:sldMk cId="2425000090" sldId="274"/>
            <ac:spMk id="3" creationId="{B4AE773D-0659-A369-85CC-060A921E7E22}"/>
          </ac:spMkLst>
        </pc:spChg>
        <pc:picChg chg="add mod ord">
          <ac:chgData name="Giles, Jeffery" userId="5b6762e6-12f5-497b-9c8a-b670a70b8b5a" providerId="ADAL" clId="{546BC745-9C25-4B88-8AAD-6A0839C7BE2F}" dt="2025-11-13T21:36:36.368" v="416" actId="22"/>
          <ac:picMkLst>
            <pc:docMk/>
            <pc:sldMk cId="2425000090" sldId="274"/>
            <ac:picMk id="5" creationId="{46D137A0-5DE5-C69F-706F-78FAF60625D0}"/>
          </ac:picMkLst>
        </pc:picChg>
      </pc:sldChg>
      <pc:sldChg chg="addSp delSp modSp new mod">
        <pc:chgData name="Giles, Jeffery" userId="5b6762e6-12f5-497b-9c8a-b670a70b8b5a" providerId="ADAL" clId="{546BC745-9C25-4B88-8AAD-6A0839C7BE2F}" dt="2025-11-13T21:38:55.020" v="440" actId="22"/>
        <pc:sldMkLst>
          <pc:docMk/>
          <pc:sldMk cId="3379779520" sldId="275"/>
        </pc:sldMkLst>
        <pc:spChg chg="mod">
          <ac:chgData name="Giles, Jeffery" userId="5b6762e6-12f5-497b-9c8a-b670a70b8b5a" providerId="ADAL" clId="{546BC745-9C25-4B88-8AAD-6A0839C7BE2F}" dt="2025-11-13T21:38:09.170" v="439" actId="20577"/>
          <ac:spMkLst>
            <pc:docMk/>
            <pc:sldMk cId="3379779520" sldId="275"/>
            <ac:spMk id="2" creationId="{F675018C-E052-9183-EB57-1620E6BF15B2}"/>
          </ac:spMkLst>
        </pc:spChg>
        <pc:spChg chg="del">
          <ac:chgData name="Giles, Jeffery" userId="5b6762e6-12f5-497b-9c8a-b670a70b8b5a" providerId="ADAL" clId="{546BC745-9C25-4B88-8AAD-6A0839C7BE2F}" dt="2025-11-13T21:38:55.020" v="440" actId="22"/>
          <ac:spMkLst>
            <pc:docMk/>
            <pc:sldMk cId="3379779520" sldId="275"/>
            <ac:spMk id="3" creationId="{354B75EC-B1B6-4D62-9228-D55EDA56FF06}"/>
          </ac:spMkLst>
        </pc:spChg>
        <pc:picChg chg="add mod ord">
          <ac:chgData name="Giles, Jeffery" userId="5b6762e6-12f5-497b-9c8a-b670a70b8b5a" providerId="ADAL" clId="{546BC745-9C25-4B88-8AAD-6A0839C7BE2F}" dt="2025-11-13T21:38:55.020" v="440" actId="22"/>
          <ac:picMkLst>
            <pc:docMk/>
            <pc:sldMk cId="3379779520" sldId="275"/>
            <ac:picMk id="5" creationId="{E73A1389-2147-A772-9887-7665236F0F05}"/>
          </ac:picMkLst>
        </pc:picChg>
      </pc:sldChg>
      <pc:sldChg chg="addSp delSp modSp new mod">
        <pc:chgData name="Giles, Jeffery" userId="5b6762e6-12f5-497b-9c8a-b670a70b8b5a" providerId="ADAL" clId="{546BC745-9C25-4B88-8AAD-6A0839C7BE2F}" dt="2025-11-13T21:50:55.320" v="463" actId="22"/>
        <pc:sldMkLst>
          <pc:docMk/>
          <pc:sldMk cId="2584913428" sldId="276"/>
        </pc:sldMkLst>
        <pc:spChg chg="mod">
          <ac:chgData name="Giles, Jeffery" userId="5b6762e6-12f5-497b-9c8a-b670a70b8b5a" providerId="ADAL" clId="{546BC745-9C25-4B88-8AAD-6A0839C7BE2F}" dt="2025-11-13T21:50:29.779" v="462" actId="20577"/>
          <ac:spMkLst>
            <pc:docMk/>
            <pc:sldMk cId="2584913428" sldId="276"/>
            <ac:spMk id="2" creationId="{889BE20B-4A5A-7119-608A-C00C65F90B65}"/>
          </ac:spMkLst>
        </pc:spChg>
        <pc:spChg chg="del">
          <ac:chgData name="Giles, Jeffery" userId="5b6762e6-12f5-497b-9c8a-b670a70b8b5a" providerId="ADAL" clId="{546BC745-9C25-4B88-8AAD-6A0839C7BE2F}" dt="2025-11-13T21:50:55.320" v="463" actId="22"/>
          <ac:spMkLst>
            <pc:docMk/>
            <pc:sldMk cId="2584913428" sldId="276"/>
            <ac:spMk id="3" creationId="{A9A96F4D-73E5-1D28-C3A5-4AA0CD473965}"/>
          </ac:spMkLst>
        </pc:spChg>
        <pc:picChg chg="add mod ord">
          <ac:chgData name="Giles, Jeffery" userId="5b6762e6-12f5-497b-9c8a-b670a70b8b5a" providerId="ADAL" clId="{546BC745-9C25-4B88-8AAD-6A0839C7BE2F}" dt="2025-11-13T21:50:55.320" v="463" actId="22"/>
          <ac:picMkLst>
            <pc:docMk/>
            <pc:sldMk cId="2584913428" sldId="276"/>
            <ac:picMk id="5" creationId="{B8F9D86A-A16E-C518-2B4C-404DD32BBE2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CBB98B-377F-4C7B-B2DB-2DCC79FD9A9C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BB5C4D-1BA7-4841-95B5-53D34B668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55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D96F2-02BD-E71F-EFBD-14FECCF2D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7172325" cy="3152251"/>
          </a:xfrm>
        </p:spPr>
        <p:txBody>
          <a:bodyPr anchor="b"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E90113-E8E1-4E48-41BC-583802BFC9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0137"/>
            <a:ext cx="7172325" cy="112236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C7EE5-BFF0-D779-4261-E239DB450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89492-34ED-FE24-4F29-E4C8F5497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0C886-7F1E-7BC1-9A9E-B24C2AC2F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C74AEE6-9CA7-5247-DC34-99634247DF50}"/>
              </a:ext>
            </a:extLst>
          </p:cNvPr>
          <p:cNvCxnSpPr>
            <a:cxnSpLocks/>
          </p:cNvCxnSpPr>
          <p:nvPr/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577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F4143-3C41-D626-8F64-36A9C9F1A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914400"/>
            <a:ext cx="9962791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52C4FB-B560-A0FC-6435-952981BC9A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52500" y="2285997"/>
            <a:ext cx="9962791" cy="389096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7CEC4F-0A90-11E2-E43E-B9E765AFB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2A5B4-1D77-B0AC-49E7-CAE9556B1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96EF9-2FDA-8E87-D546-8840CEBF0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710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085AB7-38B3-7F80-0B2D-7960F56375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24513" y="1052423"/>
            <a:ext cx="1771292" cy="4917056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ADBDC3-E9EA-8699-B2E4-4C7784455B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06414" y="1052424"/>
            <a:ext cx="7873043" cy="491705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DBEDE-3A67-6FCA-25F3-B91F7C82E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EFF51-4318-20EA-3A3A-8FE203B1A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CD9703-5BAD-DE95-98D9-0F30E7C09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33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532FD-157B-437C-E9D5-B66E8B3B1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90A51-A7E8-7A6A-5FD0-F9B250BE4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8C8B8-F999-7D95-435D-17CE6ACCD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427265-C89C-937F-1DA3-F377F6877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EB89E-4530-3632-3485-F481DB042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290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8056A-761D-1DBC-276A-2A46D153C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1613" y="1355763"/>
            <a:ext cx="6972300" cy="2255794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904B3-6AC1-19D5-3EAE-2009A3B4C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4921820"/>
            <a:ext cx="5524500" cy="115093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A2A86D-493D-5BF6-8AA6-F1231E3BA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CCD76-6623-164A-7BFA-207AFA057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64312-1F20-5486-62B0-A8BB8829D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703F1C9-9114-4426-6F07-F7FF9CCD5FC4}"/>
              </a:ext>
            </a:extLst>
          </p:cNvPr>
          <p:cNvCxnSpPr>
            <a:cxnSpLocks/>
          </p:cNvCxnSpPr>
          <p:nvPr/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2866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CFC4C-4D16-E5A8-F934-8B158F6F2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BDE54-F935-945D-3E4F-B659695E84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2500" y="2286002"/>
            <a:ext cx="5067300" cy="389096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8F3710-E06B-05DE-937A-C92E52569E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86001"/>
            <a:ext cx="5067300" cy="38909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302EFD-42D3-11C1-677E-0E478B93F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4C2F08-0D93-B14B-6106-2925DF3E1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A5DE81-F2AB-CCB9-8B68-5E4F31011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266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2D81B-4E36-1511-E9A7-8FB931B41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1004888"/>
            <a:ext cx="10287000" cy="90011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A73DE-183B-9473-20AD-2D3BFED84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1" y="2085959"/>
            <a:ext cx="4886325" cy="590566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70FB3D-60AC-DEF2-4472-31B4E076CB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52501" y="3048001"/>
            <a:ext cx="4886325" cy="322263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E5BDB-B29C-788F-E2FB-6C154E8FE8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53174" y="2085959"/>
            <a:ext cx="4886325" cy="590566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13FF49-3276-24CA-BC81-FA92C0A930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53174" y="3048000"/>
            <a:ext cx="4886325" cy="322263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8FA1C8-C196-9BE1-F603-3FC17EDD9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B79692-E142-E1D7-AD17-30C5F1365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90FCF2-7B78-2A2A-F878-58335FEA3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2D0356-1ECF-682B-F87A-811BDD28B2CB}"/>
              </a:ext>
            </a:extLst>
          </p:cNvPr>
          <p:cNvCxnSpPr>
            <a:cxnSpLocks/>
          </p:cNvCxnSpPr>
          <p:nvPr/>
        </p:nvCxnSpPr>
        <p:spPr>
          <a:xfrm>
            <a:off x="1052513" y="287681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906CA06-9701-E645-C0A5-594B227B288F}"/>
              </a:ext>
            </a:extLst>
          </p:cNvPr>
          <p:cNvCxnSpPr>
            <a:cxnSpLocks/>
          </p:cNvCxnSpPr>
          <p:nvPr/>
        </p:nvCxnSpPr>
        <p:spPr>
          <a:xfrm>
            <a:off x="6435725" y="287681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1599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214DA-C0D4-E152-7F42-F6352C961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914400"/>
            <a:ext cx="9715500" cy="9906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C2AA04-1E84-460C-F560-A228F930F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AB260E-3910-7D1B-5074-24F5F0AB5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2020F1-A878-9B80-6B4F-7D71406BB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065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7652D6-7AE9-3E3B-5C1B-2B4399B15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A7127E-2A63-6F45-4C40-835843630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56FB79-D9D1-5381-0019-E24F8B4DA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496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C23B5-7DA9-0E4F-DA39-4624DB8A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369065"/>
            <a:ext cx="3266536" cy="2312979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A5E77-518A-1FB9-B473-E19CADE04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4423" y="987425"/>
            <a:ext cx="5615077" cy="4873625"/>
          </a:xfrm>
        </p:spPr>
        <p:txBody>
          <a:bodyPr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65344F-7D06-2406-D113-D24587835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3947801"/>
            <a:ext cx="3266536" cy="238283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2BE708-BAD0-A0A6-9332-9D2179E67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A70050-9362-4EC4-6B73-3A38445B7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DA991-8608-CAB4-33FA-03D380D2F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001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7B837-332D-9100-E007-7DE279481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1385457"/>
            <a:ext cx="3312543" cy="2304288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0DE983-0B0E-07CC-8C57-4EA529E27D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24423" y="957263"/>
            <a:ext cx="5372189" cy="4962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CAB867-3FC6-5007-61B0-D9B7E5B0CE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3958315"/>
            <a:ext cx="3312542" cy="196147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C7E0F-BFE1-7134-163B-B777970B7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395D0B-4F98-F3BE-FB23-22D8C5D41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B2E3D-2188-B7A9-0ECE-978147358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045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258B98-3BD5-0A20-B0E7-944EAEB2654A}"/>
              </a:ext>
            </a:extLst>
          </p:cNvPr>
          <p:cNvSpPr/>
          <p:nvPr/>
        </p:nvSpPr>
        <p:spPr>
          <a:xfrm>
            <a:off x="0" y="3510612"/>
            <a:ext cx="12192000" cy="3347388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D404C1-E8A5-65FC-C068-21EA0397E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757238"/>
            <a:ext cx="10287000" cy="1147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DCFD78-F171-BA47-AAF3-C6EB75F94C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0" y="2285997"/>
            <a:ext cx="10287000" cy="3890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65A77-B1AB-D608-A6C5-F0F99B6913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68087" y="4756249"/>
            <a:ext cx="24763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fld id="{9D0D92BC-42A9-434B-8530-ADBF4485E407}" type="datetimeFigureOut">
              <a:rPr lang="en-US" smtClean="0"/>
              <a:pPr/>
              <a:t>11/13/2025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DE34E5-5E9B-7786-05B5-B93241EE2F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89519" y="1758059"/>
            <a:ext cx="2433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5CD4B-611E-32FA-419D-326099EEF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9542" y="3246437"/>
            <a:ext cx="5333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A0289F9E-9962-4B7B-BA18-A15907CCC6B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502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44" r:id="rId6"/>
    <p:sldLayoutId id="2147483740" r:id="rId7"/>
    <p:sldLayoutId id="2147483741" r:id="rId8"/>
    <p:sldLayoutId id="2147483742" r:id="rId9"/>
    <p:sldLayoutId id="2147483743" r:id="rId10"/>
    <p:sldLayoutId id="2147483745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6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2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521208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39496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832104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9F55FD1-95FA-98DA-84AA-145D29A533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066FA6-F7E6-0B7F-59B1-1696213EBE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29688"/>
          <a:stretch>
            <a:fillRect/>
          </a:stretch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AC9EE06-57AF-0FF5-450C-2A606C23B8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906214"/>
            <a:ext cx="12192000" cy="4957314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61814">
                <a:schemeClr val="accent1">
                  <a:lumMod val="60000"/>
                  <a:lumOff val="40000"/>
                  <a:alpha val="89000"/>
                </a:schemeClr>
              </a:gs>
              <a:gs pos="94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B7BAFD-ECD7-FE9F-0414-016C71E62E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14445"/>
            <a:ext cx="7355457" cy="1560167"/>
          </a:xfrm>
        </p:spPr>
        <p:txBody>
          <a:bodyPr>
            <a:normAutofit/>
          </a:bodyPr>
          <a:lstStyle/>
          <a:p>
            <a:r>
              <a:rPr lang="en-US"/>
              <a:t>E-201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047022-D673-9921-7724-1A5EE402D5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0137"/>
            <a:ext cx="7172325" cy="1122363"/>
          </a:xfrm>
        </p:spPr>
        <p:txBody>
          <a:bodyPr>
            <a:normAutofit/>
          </a:bodyPr>
          <a:lstStyle/>
          <a:p>
            <a:r>
              <a:rPr lang="en-US" dirty="0"/>
              <a:t>TRANE BRANDED SAMSUNG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13FECB8-44EE-4A45-9F7B-66ECF1C3C8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612574" y="460241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1502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D68DC-BD47-FFD5-2291-05C9B2EA3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Divide the link.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3F1C280-1925-4AD9-4A30-DEBA61385D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6389" y="2592953"/>
            <a:ext cx="7859222" cy="327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3665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4ED96-EC97-23FD-03BC-7502EFC71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Divide the link.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EE23D03-87C9-E896-0988-C7E5CBA3FB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2735" y="2286000"/>
            <a:ext cx="8326530" cy="389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424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07092-E07F-231E-1820-D1BFCC242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E201</a:t>
            </a:r>
            <a:br>
              <a:rPr lang="en-US" dirty="0"/>
            </a:br>
            <a:r>
              <a:rPr lang="en-US" dirty="0"/>
              <a:t>Divide the link.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71FAEBB-3FEA-8326-BE9E-C276D62912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4562" y="2286000"/>
            <a:ext cx="8602875" cy="389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341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301C5-316A-57F8-1260-4C22B7F04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E201</a:t>
            </a:r>
            <a:br>
              <a:rPr lang="en-US" dirty="0"/>
            </a:br>
            <a:r>
              <a:rPr lang="en-US" dirty="0"/>
              <a:t>Divide the link.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AB80CA9-2775-40CB-F3B1-FFE2D600E7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2804" y="2286000"/>
            <a:ext cx="7766392" cy="389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586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F51D5-DD11-3263-4CAE-6D235C8BB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E201</a:t>
            </a:r>
            <a:br>
              <a:rPr lang="en-US" dirty="0"/>
            </a:br>
            <a:r>
              <a:rPr lang="en-US" dirty="0"/>
              <a:t>Divide the link.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37AE419-5729-F999-00BD-64CB0731D2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5735" y="2286000"/>
            <a:ext cx="8340529" cy="389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3504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BE20B-4A5A-7119-608A-C00C65F90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E201 DIVIDE THE LINK.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8F9D86A-A16E-C518-2B4C-404DD32BBE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5902" y="2286000"/>
            <a:ext cx="8440195" cy="389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9134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1F841-CD3A-096F-036F-943DF14BF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E201Divide the link.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38FA496-1E85-8774-0F00-3479D5CFD4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6757" y="3093085"/>
            <a:ext cx="8678486" cy="227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4948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3A751-AB56-8696-2156-4B39C32EB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E201 </a:t>
            </a:r>
            <a:br>
              <a:rPr lang="en-US" dirty="0"/>
            </a:br>
            <a:r>
              <a:rPr lang="en-US" dirty="0"/>
              <a:t>Divide the link.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6AAD40C-07DB-B965-CB97-544B4AEE34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5967" y="2286000"/>
            <a:ext cx="7280065" cy="389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5675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E24F9-9F59-9E77-20CF-F5051269D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E201</a:t>
            </a:r>
            <a:br>
              <a:rPr lang="en-US" dirty="0"/>
            </a:br>
            <a:r>
              <a:rPr lang="en-US" dirty="0"/>
              <a:t>Divide the link.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3AD6E93-4859-9155-6BE9-6C617FDA5E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3489" y="2286000"/>
            <a:ext cx="8465021" cy="389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0062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B0F67-CD9D-5A79-2951-5EC6E180E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E201 </a:t>
            </a:r>
            <a:br>
              <a:rPr lang="en-US" dirty="0"/>
            </a:br>
            <a:r>
              <a:rPr lang="en-US" dirty="0"/>
              <a:t>Divide the link.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6D137A0-5DE5-C69F-706F-78FAF60625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0731" y="2286000"/>
            <a:ext cx="8710538" cy="389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000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E2373-BC01-999E-611D-11158F4EA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E-201 : Communication error between indoor and outdoor units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F16B2E-ED7C-1344-CA83-DE3DC5B5DE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/>
            <a:r>
              <a:rPr lang="en-US" dirty="0"/>
              <a:t>Verify that the indoor unit quantity rotary switch on the outdoor units main PCB board is set to the physical number of indoor units. </a:t>
            </a:r>
          </a:p>
          <a:p>
            <a:pPr marL="285750" indent="-285750"/>
            <a:endParaRPr lang="en-US" dirty="0"/>
          </a:p>
          <a:p>
            <a:pPr marL="285750" indent="-285750"/>
            <a:r>
              <a:rPr lang="en-US" dirty="0"/>
              <a:t>Hit your K3 button on the ODU. Check to see if you ODU is finding any IDUs. It should say ADXX (XX is the IDU address)</a:t>
            </a:r>
          </a:p>
          <a:p>
            <a:r>
              <a:rPr lang="en-US" dirty="0"/>
              <a:t> </a:t>
            </a:r>
          </a:p>
          <a:p>
            <a:pPr marL="285750" indent="-285750"/>
            <a:r>
              <a:rPr lang="en-US" dirty="0"/>
              <a:t>Verify Wiring on the F1,F2 Terminals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8787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5018C-E052-9183-EB57-1620E6BF1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E201 </a:t>
            </a:r>
            <a:br>
              <a:rPr lang="en-US" dirty="0"/>
            </a:br>
            <a:r>
              <a:rPr lang="en-US" dirty="0"/>
              <a:t>Divide the link.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73A1389-2147-A772-9887-7665236F0F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4157" y="2286000"/>
            <a:ext cx="9363686" cy="389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779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388C1-3CEA-F9F9-F675-F3FFA150C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E201</a:t>
            </a:r>
            <a:br>
              <a:rPr lang="en-US" dirty="0"/>
            </a:br>
            <a:r>
              <a:rPr lang="en-US" dirty="0"/>
              <a:t>Proper Wiring on F1-F2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9A40D1B-B39B-FDA1-D0D0-B57C5B7F6B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2500" y="2286000"/>
            <a:ext cx="4566999" cy="389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797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47251-1311-53E0-344C-CC7808E3A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500743"/>
            <a:ext cx="10287000" cy="1404257"/>
          </a:xfrm>
        </p:spPr>
        <p:txBody>
          <a:bodyPr>
            <a:normAutofit fontScale="90000"/>
          </a:bodyPr>
          <a:lstStyle/>
          <a:p>
            <a:r>
              <a:rPr lang="en-US" dirty="0"/>
              <a:t>E201</a:t>
            </a:r>
            <a:br>
              <a:rPr lang="en-US" dirty="0"/>
            </a:br>
            <a:r>
              <a:rPr lang="en-US" dirty="0"/>
              <a:t>Divide the link.</a:t>
            </a:r>
            <a:br>
              <a:rPr lang="en-US" dirty="0"/>
            </a:br>
            <a:r>
              <a:rPr lang="en-US" dirty="0"/>
              <a:t>We are going to divide the link to see which IDU is causing the issues.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D05E2D-0DED-B313-F83C-7919085842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26359" y="2286000"/>
            <a:ext cx="5139282" cy="389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544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A51DA-4124-19CE-E213-E0DE4B263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Divide the link.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92E9B90-C903-F786-1C8B-0404C2A9CA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0704" y="2286000"/>
            <a:ext cx="5730592" cy="389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023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3E04A-7664-8E1C-F5B1-16471B0A9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Divide the link.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7CD7522-28A8-FCE4-9713-17C87B7129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1487" y="2286000"/>
            <a:ext cx="8389026" cy="389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424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09B51-BBD8-69AF-5CA6-F38D67EA7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Divide the link.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ACF7F0F-E5BE-3428-6FFD-650272E5ED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9705" y="2664400"/>
            <a:ext cx="7992590" cy="313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155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86018-0BA7-5024-DB8B-5B45D2868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Divide the link.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188DF05-7EC3-25EC-E7B5-AC4CE1C9AC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55330" y="2286000"/>
            <a:ext cx="5881340" cy="389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534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B1C20-95F5-C5FE-A532-64B5BB732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Divide the link.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297AD2D-205A-5AAE-22C2-B98923657B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1272" y="2286000"/>
            <a:ext cx="8129455" cy="389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700546"/>
      </p:ext>
    </p:extLst>
  </p:cSld>
  <p:clrMapOvr>
    <a:masterClrMapping/>
  </p:clrMapOvr>
</p:sld>
</file>

<file path=ppt/theme/theme1.xml><?xml version="1.0" encoding="utf-8"?>
<a:theme xmlns:a="http://schemas.openxmlformats.org/drawingml/2006/main" name="AfterglowVTI">
  <a:themeElements>
    <a:clrScheme name="Custom 7">
      <a:dk1>
        <a:sysClr val="windowText" lastClr="000000"/>
      </a:dk1>
      <a:lt1>
        <a:sysClr val="window" lastClr="FFFFFF"/>
      </a:lt1>
      <a:dk2>
        <a:srgbClr val="0A2E36"/>
      </a:dk2>
      <a:lt2>
        <a:srgbClr val="E7E6E6"/>
      </a:lt2>
      <a:accent1>
        <a:srgbClr val="188659"/>
      </a:accent1>
      <a:accent2>
        <a:srgbClr val="A3A300"/>
      </a:accent2>
      <a:accent3>
        <a:srgbClr val="00ADA8"/>
      </a:accent3>
      <a:accent4>
        <a:srgbClr val="EA0440"/>
      </a:accent4>
      <a:accent5>
        <a:srgbClr val="92278F"/>
      </a:accent5>
      <a:accent6>
        <a:srgbClr val="E15BC1"/>
      </a:accent6>
      <a:hlink>
        <a:srgbClr val="188659"/>
      </a:hlink>
      <a:folHlink>
        <a:srgbClr val="EA0440"/>
      </a:folHlink>
    </a:clrScheme>
    <a:fontScheme name="Trade Gothic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fterglowVTI" id="{804DBEB7-1920-4C72-A0CB-091339F1875F}" vid="{D4C59F5A-9ECA-4C96-BDFD-0606A75324E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186</Words>
  <Application>Microsoft Office PowerPoint</Application>
  <PresentationFormat>Widescreen</PresentationFormat>
  <Paragraphs>26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Aptos</vt:lpstr>
      <vt:lpstr>Arial</vt:lpstr>
      <vt:lpstr>Trade Gothic Next Cond</vt:lpstr>
      <vt:lpstr>Trade Gothic Next Light</vt:lpstr>
      <vt:lpstr>AfterglowVTI</vt:lpstr>
      <vt:lpstr>E-201</vt:lpstr>
      <vt:lpstr>E-201 : Communication error between indoor and outdoor units </vt:lpstr>
      <vt:lpstr>E201 Proper Wiring on F1-F2</vt:lpstr>
      <vt:lpstr>E201 Divide the link. We are going to divide the link to see which IDU is causing the issues.</vt:lpstr>
      <vt:lpstr>Divide the link.</vt:lpstr>
      <vt:lpstr>Divide the link.</vt:lpstr>
      <vt:lpstr>Divide the link.</vt:lpstr>
      <vt:lpstr>Divide the link.</vt:lpstr>
      <vt:lpstr>Divide the link.</vt:lpstr>
      <vt:lpstr>Divide the link.</vt:lpstr>
      <vt:lpstr>Divide the link.</vt:lpstr>
      <vt:lpstr>E201 Divide the link.</vt:lpstr>
      <vt:lpstr>E201 Divide the link.</vt:lpstr>
      <vt:lpstr>E201 Divide the link.</vt:lpstr>
      <vt:lpstr>E201 DIVIDE THE LINK.</vt:lpstr>
      <vt:lpstr>E201Divide the link.</vt:lpstr>
      <vt:lpstr>E201  Divide the link.</vt:lpstr>
      <vt:lpstr>E201 Divide the link.</vt:lpstr>
      <vt:lpstr>E201  Divide the link.</vt:lpstr>
      <vt:lpstr>E201  Divide the link.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Giles, Jeffery</dc:creator>
  <cp:lastModifiedBy>Giles, Jeffery</cp:lastModifiedBy>
  <cp:revision>1</cp:revision>
  <dcterms:created xsi:type="dcterms:W3CDTF">2025-11-13T15:54:03Z</dcterms:created>
  <dcterms:modified xsi:type="dcterms:W3CDTF">2025-11-13T21:50:57Z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62b2348-a379-47d7-bf25-1402d7b08038_Enabled">
    <vt:lpwstr>true</vt:lpwstr>
  </property>
  <property fmtid="{D5CDD505-2E9C-101B-9397-08002B2CF9AE}" pid="3" name="MSIP_Label_162b2348-a379-47d7-bf25-1402d7b08038_SetDate">
    <vt:lpwstr>2025-11-13T17:17:24Z</vt:lpwstr>
  </property>
  <property fmtid="{D5CDD505-2E9C-101B-9397-08002B2CF9AE}" pid="4" name="MSIP_Label_162b2348-a379-47d7-bf25-1402d7b08038_Method">
    <vt:lpwstr>Standard</vt:lpwstr>
  </property>
  <property fmtid="{D5CDD505-2E9C-101B-9397-08002B2CF9AE}" pid="5" name="MSIP_Label_162b2348-a379-47d7-bf25-1402d7b08038_Name">
    <vt:lpwstr>Business</vt:lpwstr>
  </property>
  <property fmtid="{D5CDD505-2E9C-101B-9397-08002B2CF9AE}" pid="6" name="MSIP_Label_162b2348-a379-47d7-bf25-1402d7b08038_SiteId">
    <vt:lpwstr>abf9983b-ca77-4f20-9633-ca9c5a847041</vt:lpwstr>
  </property>
  <property fmtid="{D5CDD505-2E9C-101B-9397-08002B2CF9AE}" pid="7" name="MSIP_Label_162b2348-a379-47d7-bf25-1402d7b08038_ActionId">
    <vt:lpwstr>0ade9e89-fbab-41cf-a4b8-a975b1a8d11f</vt:lpwstr>
  </property>
  <property fmtid="{D5CDD505-2E9C-101B-9397-08002B2CF9AE}" pid="8" name="MSIP_Label_162b2348-a379-47d7-bf25-1402d7b08038_ContentBits">
    <vt:lpwstr>0</vt:lpwstr>
  </property>
  <property fmtid="{D5CDD505-2E9C-101B-9397-08002B2CF9AE}" pid="9" name="MSIP_Label_162b2348-a379-47d7-bf25-1402d7b08038_Tag">
    <vt:lpwstr>10, 3, 0, 1</vt:lpwstr>
  </property>
</Properties>
</file>