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3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7A8E9-9F77-4957-9D3D-70AEEB50E0AE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5913D1-A9AF-48CE-AA72-26ABF942341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5913D1-A9AF-48CE-AA72-26ABF942341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68ED0-E2B8-4571-A472-E32E9B1A6AE2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03F9E-88A6-4440-B424-63E9430B73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68ED0-E2B8-4571-A472-E32E9B1A6AE2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03F9E-88A6-4440-B424-63E9430B73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68ED0-E2B8-4571-A472-E32E9B1A6AE2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03F9E-88A6-4440-B424-63E9430B73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68ED0-E2B8-4571-A472-E32E9B1A6AE2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03F9E-88A6-4440-B424-63E9430B73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68ED0-E2B8-4571-A472-E32E9B1A6AE2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03F9E-88A6-4440-B424-63E9430B73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68ED0-E2B8-4571-A472-E32E9B1A6AE2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03F9E-88A6-4440-B424-63E9430B73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68ED0-E2B8-4571-A472-E32E9B1A6AE2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03F9E-88A6-4440-B424-63E9430B73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68ED0-E2B8-4571-A472-E32E9B1A6AE2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03F9E-88A6-4440-B424-63E9430B73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68ED0-E2B8-4571-A472-E32E9B1A6AE2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03F9E-88A6-4440-B424-63E9430B73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68ED0-E2B8-4571-A472-E32E9B1A6AE2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03F9E-88A6-4440-B424-63E9430B73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68ED0-E2B8-4571-A472-E32E9B1A6AE2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03F9E-88A6-4440-B424-63E9430B73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D68ED0-E2B8-4571-A472-E32E9B1A6AE2}" type="datetimeFigureOut">
              <a:rPr lang="en-US" smtClean="0"/>
              <a:pPr/>
              <a:t>6/12/2013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003F9E-88A6-4440-B424-63E9430B73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1143000"/>
            <a:ext cx="7152794" cy="416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5000" b="3750"/>
          <a:stretch>
            <a:fillRect/>
          </a:stretch>
        </p:blipFill>
        <p:spPr bwMode="auto">
          <a:xfrm>
            <a:off x="533400" y="609600"/>
            <a:ext cx="7620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 t="5085" r="37627" b="42373"/>
          <a:stretch>
            <a:fillRect/>
          </a:stretch>
        </p:blipFill>
        <p:spPr bwMode="auto">
          <a:xfrm>
            <a:off x="990600" y="1143000"/>
            <a:ext cx="5992762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t="4412" b="4412"/>
          <a:stretch>
            <a:fillRect/>
          </a:stretch>
        </p:blipFill>
        <p:spPr bwMode="auto">
          <a:xfrm>
            <a:off x="1219200" y="1143000"/>
            <a:ext cx="64770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</Words>
  <Application>Microsoft Office PowerPoint</Application>
  <PresentationFormat>On-screen Show (4:3)</PresentationFormat>
  <Paragraphs>1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Company>Ingersoll Rand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laenx</dc:creator>
  <cp:lastModifiedBy>laenx</cp:lastModifiedBy>
  <cp:revision>2</cp:revision>
  <dcterms:created xsi:type="dcterms:W3CDTF">2011-04-01T16:49:28Z</dcterms:created>
  <dcterms:modified xsi:type="dcterms:W3CDTF">2013-06-12T22:23:05Z</dcterms:modified>
</cp:coreProperties>
</file>